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0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6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06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dShadow/Scarabe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dShadow/Scarabeo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dShadow/Scarabe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EF429F-B8C7-73FB-F132-E935EFA57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76" y="1506072"/>
            <a:ext cx="4979254" cy="3779457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Scarabeo</a:t>
            </a:r>
            <a:endParaRPr lang="it-IT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1DF0DB-C4B5-3A0C-BD9D-61C7483D3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42" y="5727782"/>
            <a:ext cx="10381316" cy="46435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Ballerini Simone &amp; Delfino Andrea</a:t>
            </a:r>
            <a:endParaRPr lang="it-IT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Immagine 4" descr="Immagine che contiene rosso, clipart, simbolo, Carminio&#10;&#10;Descrizione generata automaticamente">
            <a:extLst>
              <a:ext uri="{FF2B5EF4-FFF2-40B4-BE49-F238E27FC236}">
                <a16:creationId xmlns:a16="http://schemas.microsoft.com/office/drawing/2014/main" id="{F53D8689-8AD8-0BF9-C090-54D94E4D0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9" y="876308"/>
            <a:ext cx="4304764" cy="43047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8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99425E-88AC-9A32-5961-19DA0155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823C0E-1190-FCCF-2E38-09D607A5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5" name="Segnaposto contenuto 4" descr="Immagine che contiene testo, diagramma, Piano, schizzo&#10;&#10;Descrizione generata automaticamente">
            <a:extLst>
              <a:ext uri="{FF2B5EF4-FFF2-40B4-BE49-F238E27FC236}">
                <a16:creationId xmlns:a16="http://schemas.microsoft.com/office/drawing/2014/main" id="{CC22D574-1A6D-E3D4-6E63-9E84B34DE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" r="19332" b="1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9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731F7D-CFE6-CB59-6BC8-3E7118DB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Documentazione</a:t>
            </a:r>
            <a:r>
              <a:rPr lang="en-US" dirty="0"/>
              <a:t> </a:t>
            </a:r>
            <a:r>
              <a:rPr lang="en-US" dirty="0" err="1"/>
              <a:t>codice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12DE3-3755-20DF-0E02-DF5EC977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documentazione</a:t>
            </a:r>
            <a:r>
              <a:rPr lang="en-US" dirty="0"/>
              <a:t> del </a:t>
            </a:r>
            <a:r>
              <a:rPr lang="en-US" dirty="0" err="1"/>
              <a:t>codice</a:t>
            </a:r>
            <a:r>
              <a:rPr lang="en-US" dirty="0"/>
              <a:t> e’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realizzata</a:t>
            </a:r>
            <a:r>
              <a:rPr lang="en-US" dirty="0"/>
              <a:t> </a:t>
            </a:r>
            <a:r>
              <a:rPr lang="en-US" dirty="0" err="1"/>
              <a:t>grazie</a:t>
            </a:r>
            <a:r>
              <a:rPr lang="en-US" dirty="0"/>
              <a:t> </a:t>
            </a:r>
            <a:r>
              <a:rPr lang="en-US" dirty="0" err="1"/>
              <a:t>all’ausilio</a:t>
            </a:r>
            <a:r>
              <a:rPr lang="en-US" dirty="0"/>
              <a:t> di Javadoc.</a:t>
            </a:r>
          </a:p>
          <a:p>
            <a:r>
              <a:rPr lang="en-US" dirty="0" err="1"/>
              <a:t>Anche</a:t>
            </a:r>
            <a:r>
              <a:rPr lang="en-US" dirty="0"/>
              <a:t> 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e’ possible </a:t>
            </a:r>
            <a:r>
              <a:rPr lang="en-US" dirty="0" err="1"/>
              <a:t>reperirla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cartella</a:t>
            </a:r>
            <a:r>
              <a:rPr lang="en-US" dirty="0"/>
              <a:t> </a:t>
            </a:r>
            <a:r>
              <a:rPr lang="en-US" dirty="0" err="1"/>
              <a:t>apposita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repository al link:  </a:t>
            </a:r>
            <a:r>
              <a:rPr lang="en-US" sz="2000" dirty="0">
                <a:hlinkClick r:id="rId2"/>
              </a:rPr>
              <a:t>https://github.com/shdShadow/Scarabeo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946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24F5C1-2197-437E-99B5-93B586B0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Descrizione</a:t>
            </a:r>
            <a:endParaRPr lang="en-US" sz="4800" dirty="0"/>
          </a:p>
        </p:txBody>
      </p:sp>
      <p:pic>
        <p:nvPicPr>
          <p:cNvPr id="5" name="Segnaposto contenuto 4" descr="Immagine che contiene orologio, cerchio&#10;&#10;Descrizione generata automaticamente">
            <a:extLst>
              <a:ext uri="{FF2B5EF4-FFF2-40B4-BE49-F238E27FC236}">
                <a16:creationId xmlns:a16="http://schemas.microsoft.com/office/drawing/2014/main" id="{3694135B-C699-1ED5-675C-5F7FC6D17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466"/>
          <a:stretch/>
        </p:blipFill>
        <p:spPr>
          <a:xfrm>
            <a:off x="6858000" y="840250"/>
            <a:ext cx="4422091" cy="4268735"/>
          </a:xfrm>
          <a:custGeom>
            <a:avLst/>
            <a:gdLst/>
            <a:ahLst/>
            <a:cxnLst/>
            <a:rect l="l" t="t" r="r" b="b"/>
            <a:pathLst>
              <a:path w="4422091" h="4268735">
                <a:moveTo>
                  <a:pt x="2210784" y="0"/>
                </a:moveTo>
                <a:cubicBezTo>
                  <a:pt x="2210938" y="0"/>
                  <a:pt x="2211148" y="0"/>
                  <a:pt x="2211308" y="0"/>
                </a:cubicBezTo>
                <a:cubicBezTo>
                  <a:pt x="3432308" y="0"/>
                  <a:pt x="4422091" y="989807"/>
                  <a:pt x="4422091" y="2210785"/>
                </a:cubicBezTo>
                <a:lnTo>
                  <a:pt x="4422091" y="4268735"/>
                </a:lnTo>
                <a:lnTo>
                  <a:pt x="0" y="4268735"/>
                </a:lnTo>
                <a:lnTo>
                  <a:pt x="0" y="2210785"/>
                </a:lnTo>
                <a:cubicBezTo>
                  <a:pt x="0" y="989807"/>
                  <a:pt x="989780" y="0"/>
                  <a:pt x="2210784" y="0"/>
                </a:cubicBezTo>
                <a:close/>
              </a:path>
            </a:pathLst>
          </a:cu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6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8B7BDA-4078-000B-7C2D-92FC1535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 err="1"/>
              <a:t>Obiettivi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1DFDB-746F-315E-AE3C-24D222E43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r>
              <a:rPr lang="en-US" dirty="0" err="1"/>
              <a:t>L’obiettivo</a:t>
            </a:r>
            <a:r>
              <a:rPr lang="en-US" dirty="0"/>
              <a:t> di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 e’ la </a:t>
            </a:r>
            <a:r>
              <a:rPr lang="en-US" dirty="0" err="1"/>
              <a:t>realizzazione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ricreazione</a:t>
            </a:r>
            <a:r>
              <a:rPr lang="en-US" dirty="0"/>
              <a:t> del </a:t>
            </a:r>
            <a:r>
              <a:rPr lang="en-US" dirty="0" err="1"/>
              <a:t>famoso</a:t>
            </a:r>
            <a:r>
              <a:rPr lang="en-US" dirty="0"/>
              <a:t> </a:t>
            </a:r>
            <a:r>
              <a:rPr lang="en-US" dirty="0" err="1"/>
              <a:t>gioco</a:t>
            </a:r>
            <a:r>
              <a:rPr lang="en-US" dirty="0"/>
              <a:t> da </a:t>
            </a:r>
            <a:r>
              <a:rPr lang="en-US" dirty="0" err="1"/>
              <a:t>tavolo</a:t>
            </a:r>
            <a:r>
              <a:rPr lang="en-US" dirty="0"/>
              <a:t> “</a:t>
            </a:r>
            <a:r>
              <a:rPr lang="it-IT" dirty="0"/>
              <a:t>Scarabeo</a:t>
            </a:r>
            <a:r>
              <a:rPr lang="en-US" dirty="0"/>
              <a:t>”, in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leggermente</a:t>
            </a:r>
            <a:r>
              <a:rPr lang="en-US" dirty="0"/>
              <a:t> </a:t>
            </a:r>
            <a:r>
              <a:rPr lang="en-US" dirty="0" err="1"/>
              <a:t>rivisita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la </a:t>
            </a:r>
            <a:r>
              <a:rPr lang="en-US" dirty="0" err="1"/>
              <a:t>programmazione</a:t>
            </a:r>
            <a:r>
              <a:rPr lang="en-US" dirty="0"/>
              <a:t> in Java.</a:t>
            </a:r>
          </a:p>
          <a:p>
            <a:r>
              <a:rPr lang="en-US" dirty="0"/>
              <a:t>Il fine non e’ </a:t>
            </a:r>
            <a:r>
              <a:rPr lang="en-US" dirty="0" err="1"/>
              <a:t>quello</a:t>
            </a:r>
            <a:r>
              <a:rPr lang="en-US" dirty="0"/>
              <a:t> di </a:t>
            </a:r>
            <a:r>
              <a:rPr lang="en-US" dirty="0" err="1"/>
              <a:t>sviluppare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copie</a:t>
            </a:r>
            <a:r>
              <a:rPr lang="en-US" dirty="0"/>
              <a:t> </a:t>
            </a:r>
            <a:r>
              <a:rPr lang="en-US" dirty="0" err="1"/>
              <a:t>identica</a:t>
            </a:r>
            <a:r>
              <a:rPr lang="en-US" dirty="0"/>
              <a:t> </a:t>
            </a:r>
            <a:r>
              <a:rPr lang="en-US" dirty="0" err="1"/>
              <a:t>all’originale</a:t>
            </a:r>
            <a:r>
              <a:rPr lang="en-US" dirty="0"/>
              <a:t> ma </a:t>
            </a:r>
            <a:r>
              <a:rPr lang="en-US" dirty="0" err="1"/>
              <a:t>crearne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secondo le </a:t>
            </a:r>
            <a:r>
              <a:rPr lang="en-US" dirty="0" err="1"/>
              <a:t>nostre</a:t>
            </a:r>
            <a:r>
              <a:rPr lang="en-US" dirty="0"/>
              <a:t> </a:t>
            </a:r>
            <a:r>
              <a:rPr lang="en-US" dirty="0" err="1"/>
              <a:t>esigenze</a:t>
            </a:r>
            <a:r>
              <a:rPr lang="en-US" dirty="0"/>
              <a:t> e </a:t>
            </a:r>
            <a:r>
              <a:rPr lang="en-US" dirty="0" err="1"/>
              <a:t>capacita</a:t>
            </a:r>
            <a:r>
              <a:rPr lang="en-US" dirty="0"/>
              <a:t>’</a:t>
            </a:r>
            <a:endParaRPr lang="it-IT" dirty="0"/>
          </a:p>
        </p:txBody>
      </p:sp>
      <p:pic>
        <p:nvPicPr>
          <p:cNvPr id="7" name="Immagine 6" descr="Immagine che contiene arte, design&#10;&#10;Descrizione generata automaticamente">
            <a:extLst>
              <a:ext uri="{FF2B5EF4-FFF2-40B4-BE49-F238E27FC236}">
                <a16:creationId xmlns:a16="http://schemas.microsoft.com/office/drawing/2014/main" id="{30803DDC-984B-BF16-2286-B1EF0067D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05" y="1175658"/>
            <a:ext cx="4392385" cy="439238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0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5CA5BF-58B4-0E91-C189-867C7783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607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 err="1"/>
              <a:t>Funzionamento</a:t>
            </a:r>
            <a:endParaRPr lang="it-IT" dirty="0"/>
          </a:p>
        </p:txBody>
      </p:sp>
      <p:pic>
        <p:nvPicPr>
          <p:cNvPr id="5" name="Immagine 4" descr="Immagine che contiene tastiera, Attrezzatura per ufficio, Tastiera del computer, Dispositivo di input&#10;&#10;Descrizione generata automaticamente">
            <a:extLst>
              <a:ext uri="{FF2B5EF4-FFF2-40B4-BE49-F238E27FC236}">
                <a16:creationId xmlns:a16="http://schemas.microsoft.com/office/drawing/2014/main" id="{EAE0EE21-2557-68AC-7270-D1C9AD0DB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15" y="2070607"/>
            <a:ext cx="4392385" cy="260248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BEA77D-F589-9BD3-906C-8183B865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607" y="2813959"/>
            <a:ext cx="5262778" cy="3159001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dirty="0"/>
              <a:t>Il </a:t>
            </a:r>
            <a:r>
              <a:rPr lang="en-US" sz="1300" dirty="0" err="1"/>
              <a:t>programma</a:t>
            </a:r>
            <a:r>
              <a:rPr lang="en-US" sz="1300" dirty="0"/>
              <a:t> </a:t>
            </a:r>
            <a:r>
              <a:rPr lang="en-US" sz="1300" dirty="0" err="1"/>
              <a:t>permette</a:t>
            </a:r>
            <a:r>
              <a:rPr lang="en-US" sz="1300" dirty="0"/>
              <a:t> lo </a:t>
            </a:r>
            <a:r>
              <a:rPr lang="en-US" sz="1300" dirty="0" err="1"/>
              <a:t>svolgimento</a:t>
            </a:r>
            <a:r>
              <a:rPr lang="en-US" sz="1300" dirty="0"/>
              <a:t> di </a:t>
            </a:r>
            <a:r>
              <a:rPr lang="en-US" sz="1300" dirty="0" err="1"/>
              <a:t>una</a:t>
            </a:r>
            <a:r>
              <a:rPr lang="en-US" sz="1300" dirty="0"/>
              <a:t> partita di </a:t>
            </a:r>
            <a:r>
              <a:rPr lang="en-US" sz="1300" dirty="0" err="1"/>
              <a:t>Scarabeo</a:t>
            </a:r>
            <a:r>
              <a:rPr lang="en-US" sz="1300" dirty="0"/>
              <a:t> in modo </a:t>
            </a:r>
            <a:r>
              <a:rPr lang="en-US" sz="1300" dirty="0" err="1"/>
              <a:t>semplificato</a:t>
            </a:r>
            <a:r>
              <a:rPr lang="en-US" sz="1300" dirty="0"/>
              <a:t>. 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Il </a:t>
            </a:r>
            <a:r>
              <a:rPr lang="en-US" sz="1300" dirty="0" err="1"/>
              <a:t>numero</a:t>
            </a:r>
            <a:r>
              <a:rPr lang="en-US" sz="1300" dirty="0"/>
              <a:t> </a:t>
            </a:r>
            <a:r>
              <a:rPr lang="en-US" sz="1300" dirty="0" err="1"/>
              <a:t>massimo</a:t>
            </a:r>
            <a:r>
              <a:rPr lang="en-US" sz="1300" dirty="0"/>
              <a:t> </a:t>
            </a:r>
            <a:r>
              <a:rPr lang="en-US" sz="1300" dirty="0" err="1"/>
              <a:t>attuale</a:t>
            </a:r>
            <a:r>
              <a:rPr lang="en-US" sz="1300" dirty="0"/>
              <a:t> di </a:t>
            </a:r>
            <a:r>
              <a:rPr lang="en-US" sz="1300" dirty="0" err="1"/>
              <a:t>giocatori</a:t>
            </a:r>
            <a:r>
              <a:rPr lang="en-US" sz="1300" dirty="0"/>
              <a:t> </a:t>
            </a:r>
            <a:r>
              <a:rPr lang="en-US" sz="1300" dirty="0" err="1"/>
              <a:t>consentito</a:t>
            </a:r>
            <a:r>
              <a:rPr lang="en-US" sz="1300" dirty="0"/>
              <a:t> e’ 2 ma verra’ </a:t>
            </a:r>
            <a:r>
              <a:rPr lang="en-US" sz="1300" dirty="0" err="1"/>
              <a:t>aumentato</a:t>
            </a:r>
            <a:r>
              <a:rPr lang="en-US" sz="1300" dirty="0"/>
              <a:t> in future </a:t>
            </a:r>
            <a:r>
              <a:rPr lang="en-US" sz="1300" dirty="0" err="1"/>
              <a:t>implementazione</a:t>
            </a:r>
            <a:r>
              <a:rPr lang="en-US" sz="13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L’ </a:t>
            </a:r>
            <a:r>
              <a:rPr lang="en-US" sz="1300" dirty="0" err="1"/>
              <a:t>utente</a:t>
            </a:r>
            <a:r>
              <a:rPr lang="en-US" sz="1300" dirty="0"/>
              <a:t> </a:t>
            </a:r>
            <a:r>
              <a:rPr lang="en-US" sz="1300" dirty="0" err="1"/>
              <a:t>tramite</a:t>
            </a:r>
            <a:r>
              <a:rPr lang="en-US" sz="1300" dirty="0"/>
              <a:t> </a:t>
            </a:r>
            <a:r>
              <a:rPr lang="en-US" sz="1300" dirty="0" err="1"/>
              <a:t>tastiera</a:t>
            </a:r>
            <a:r>
              <a:rPr lang="en-US" sz="1300" dirty="0"/>
              <a:t> </a:t>
            </a:r>
            <a:r>
              <a:rPr lang="en-US" sz="1300" dirty="0" err="1"/>
              <a:t>puo</a:t>
            </a:r>
            <a:r>
              <a:rPr lang="en-US" sz="1300" dirty="0"/>
              <a:t>’ </a:t>
            </a:r>
            <a:r>
              <a:rPr lang="en-US" sz="1300" dirty="0" err="1"/>
              <a:t>muoversi</a:t>
            </a:r>
            <a:r>
              <a:rPr lang="en-US" sz="1300" dirty="0"/>
              <a:t> </a:t>
            </a:r>
            <a:r>
              <a:rPr lang="en-US" sz="1300" dirty="0" err="1"/>
              <a:t>all’interno</a:t>
            </a:r>
            <a:r>
              <a:rPr lang="en-US" sz="1300" dirty="0"/>
              <a:t> del campo di </a:t>
            </a:r>
            <a:r>
              <a:rPr lang="en-US" sz="1300" dirty="0" err="1"/>
              <a:t>gioco</a:t>
            </a:r>
            <a:r>
              <a:rPr lang="en-US" sz="1300" dirty="0"/>
              <a:t>, </a:t>
            </a:r>
            <a:r>
              <a:rPr lang="en-US" sz="1300" dirty="0" err="1"/>
              <a:t>inserire</a:t>
            </a:r>
            <a:r>
              <a:rPr lang="en-US" sz="1300" dirty="0"/>
              <a:t> </a:t>
            </a:r>
            <a:r>
              <a:rPr lang="en-US" sz="1300" dirty="0" err="1"/>
              <a:t>lettere</a:t>
            </a:r>
            <a:r>
              <a:rPr lang="en-US" sz="1300" dirty="0"/>
              <a:t> per </a:t>
            </a:r>
            <a:r>
              <a:rPr lang="en-US" sz="1300" dirty="0" err="1"/>
              <a:t>formare</a:t>
            </a:r>
            <a:r>
              <a:rPr lang="en-US" sz="1300" dirty="0"/>
              <a:t> parole, </a:t>
            </a:r>
            <a:r>
              <a:rPr lang="en-US" sz="1300" dirty="0" err="1"/>
              <a:t>confermare</a:t>
            </a:r>
            <a:r>
              <a:rPr lang="en-US" sz="1300" dirty="0"/>
              <a:t> o </a:t>
            </a:r>
            <a:r>
              <a:rPr lang="en-US" sz="1300" dirty="0" err="1"/>
              <a:t>annullare</a:t>
            </a:r>
            <a:r>
              <a:rPr lang="en-US" sz="1300" dirty="0"/>
              <a:t> la </a:t>
            </a:r>
            <a:r>
              <a:rPr lang="en-US" sz="1300" dirty="0" err="1"/>
              <a:t>giocata</a:t>
            </a:r>
            <a:r>
              <a:rPr lang="en-US" sz="1300" dirty="0"/>
              <a:t> </a:t>
            </a:r>
            <a:r>
              <a:rPr lang="en-US" sz="1300" dirty="0" err="1"/>
              <a:t>oppure</a:t>
            </a:r>
            <a:r>
              <a:rPr lang="en-US" sz="1300" dirty="0"/>
              <a:t> </a:t>
            </a:r>
            <a:r>
              <a:rPr lang="en-US" sz="1300" dirty="0" err="1"/>
              <a:t>cambiare</a:t>
            </a:r>
            <a:r>
              <a:rPr lang="en-US" sz="1300" dirty="0"/>
              <a:t> mano in </a:t>
            </a:r>
            <a:r>
              <a:rPr lang="en-US" sz="1300" dirty="0" err="1"/>
              <a:t>caso</a:t>
            </a:r>
            <a:r>
              <a:rPr lang="en-US" sz="1300" dirty="0"/>
              <a:t> non </a:t>
            </a:r>
            <a:r>
              <a:rPr lang="en-US" sz="1300" dirty="0" err="1"/>
              <a:t>abbia</a:t>
            </a:r>
            <a:r>
              <a:rPr lang="en-US" sz="1300" dirty="0"/>
              <a:t> </a:t>
            </a:r>
            <a:r>
              <a:rPr lang="en-US" sz="1300" dirty="0" err="1"/>
              <a:t>alcune</a:t>
            </a:r>
            <a:r>
              <a:rPr lang="en-US" sz="1300" dirty="0"/>
              <a:t> </a:t>
            </a:r>
            <a:r>
              <a:rPr lang="en-US" sz="1300" dirty="0" err="1"/>
              <a:t>combinazioni</a:t>
            </a:r>
            <a:r>
              <a:rPr lang="en-US" sz="1300" dirty="0"/>
              <a:t>. </a:t>
            </a:r>
            <a:r>
              <a:rPr lang="en-US" sz="1300" dirty="0" err="1"/>
              <a:t>Ricordiamo</a:t>
            </a:r>
            <a:r>
              <a:rPr lang="en-US" sz="1300" dirty="0"/>
              <a:t> </a:t>
            </a:r>
            <a:r>
              <a:rPr lang="en-US" sz="1300" dirty="0" err="1"/>
              <a:t>che</a:t>
            </a:r>
            <a:r>
              <a:rPr lang="en-US" sz="1300" dirty="0"/>
              <a:t> la </a:t>
            </a:r>
            <a:r>
              <a:rPr lang="en-US" sz="1300" dirty="0" err="1"/>
              <a:t>parola</a:t>
            </a:r>
            <a:r>
              <a:rPr lang="en-US" sz="1300" dirty="0"/>
              <a:t> </a:t>
            </a:r>
            <a:r>
              <a:rPr lang="en-US" sz="1300" dirty="0" err="1"/>
              <a:t>deve</a:t>
            </a:r>
            <a:r>
              <a:rPr lang="en-US" sz="1300" dirty="0"/>
              <a:t> </a:t>
            </a:r>
            <a:r>
              <a:rPr lang="en-US" sz="1300" dirty="0" err="1"/>
              <a:t>effettivamente</a:t>
            </a:r>
            <a:r>
              <a:rPr lang="en-US" sz="1300" dirty="0"/>
              <a:t> </a:t>
            </a:r>
            <a:r>
              <a:rPr lang="en-US" sz="1300" dirty="0" err="1"/>
              <a:t>esistere</a:t>
            </a:r>
            <a:r>
              <a:rPr lang="en-US" sz="1300" dirty="0"/>
              <a:t> </a:t>
            </a:r>
            <a:r>
              <a:rPr lang="en-US" sz="1300" dirty="0" err="1"/>
              <a:t>nel</a:t>
            </a:r>
            <a:r>
              <a:rPr lang="en-US" sz="1300" dirty="0"/>
              <a:t> </a:t>
            </a:r>
            <a:r>
              <a:rPr lang="en-US" sz="1300" dirty="0" err="1"/>
              <a:t>vocabolario</a:t>
            </a:r>
            <a:r>
              <a:rPr lang="en-US" sz="1300" dirty="0"/>
              <a:t> </a:t>
            </a:r>
            <a:r>
              <a:rPr lang="en-US" sz="1300" dirty="0" err="1"/>
              <a:t>italiano</a:t>
            </a:r>
            <a:r>
              <a:rPr lang="en-US" sz="13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Le </a:t>
            </a:r>
            <a:r>
              <a:rPr lang="en-US" sz="1300" dirty="0" err="1"/>
              <a:t>informazioni</a:t>
            </a:r>
            <a:r>
              <a:rPr lang="en-US" sz="1300" dirty="0"/>
              <a:t> sui </a:t>
            </a:r>
            <a:r>
              <a:rPr lang="en-US" sz="1300" dirty="0" err="1"/>
              <a:t>comandi</a:t>
            </a:r>
            <a:r>
              <a:rPr lang="en-US" sz="1300" dirty="0"/>
              <a:t> </a:t>
            </a:r>
            <a:r>
              <a:rPr lang="en-US" sz="1300" dirty="0" err="1"/>
              <a:t>consentiti</a:t>
            </a:r>
            <a:r>
              <a:rPr lang="en-US" sz="1300" dirty="0"/>
              <a:t> e </a:t>
            </a:r>
            <a:r>
              <a:rPr lang="en-US" sz="1300" dirty="0" err="1"/>
              <a:t>dei</a:t>
            </a:r>
            <a:r>
              <a:rPr lang="en-US" sz="1300" dirty="0"/>
              <a:t> </a:t>
            </a:r>
            <a:r>
              <a:rPr lang="en-US" sz="1300" dirty="0" err="1"/>
              <a:t>reletivi</a:t>
            </a:r>
            <a:r>
              <a:rPr lang="en-US" sz="1300" dirty="0"/>
              <a:t> </a:t>
            </a:r>
            <a:r>
              <a:rPr lang="en-US" sz="1300" dirty="0" err="1"/>
              <a:t>tasti</a:t>
            </a:r>
            <a:r>
              <a:rPr lang="en-US" sz="1300" dirty="0"/>
              <a:t> associate </a:t>
            </a:r>
            <a:r>
              <a:rPr lang="en-US" sz="1300" dirty="0" err="1"/>
              <a:t>sono</a:t>
            </a:r>
            <a:r>
              <a:rPr lang="en-US" sz="1300" dirty="0"/>
              <a:t> </a:t>
            </a:r>
            <a:r>
              <a:rPr lang="en-US" sz="1300" dirty="0" err="1"/>
              <a:t>presenti</a:t>
            </a:r>
            <a:r>
              <a:rPr lang="en-US" sz="1300" dirty="0"/>
              <a:t> a </a:t>
            </a:r>
            <a:r>
              <a:rPr lang="en-US" sz="1300" dirty="0" err="1"/>
              <a:t>questo</a:t>
            </a:r>
            <a:r>
              <a:rPr lang="en-US" sz="1300" dirty="0"/>
              <a:t> link:  </a:t>
            </a:r>
            <a:r>
              <a:rPr lang="en-US" sz="1300" dirty="0">
                <a:hlinkClick r:id="rId3"/>
              </a:rPr>
              <a:t>https://github.com/shdShadow/Scarabeo</a:t>
            </a:r>
            <a:endParaRPr lang="it-IT" sz="13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0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BA752A72-85AE-4898-800C-83AA48A9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E8E791-D125-68A5-62B9-4D794991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6" y="876300"/>
            <a:ext cx="5324703" cy="1579222"/>
          </a:xfrm>
        </p:spPr>
        <p:txBody>
          <a:bodyPr>
            <a:normAutofit/>
          </a:bodyPr>
          <a:lstStyle/>
          <a:p>
            <a:r>
              <a:rPr lang="en-US" dirty="0" err="1"/>
              <a:t>Tecniche</a:t>
            </a:r>
            <a:r>
              <a:rPr lang="en-US" dirty="0"/>
              <a:t> </a:t>
            </a:r>
            <a:r>
              <a:rPr lang="en-US" dirty="0" err="1"/>
              <a:t>utilizzate</a:t>
            </a:r>
            <a:endParaRPr lang="it-IT" dirty="0"/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F44652EC-C642-4099-9CB1-67BCF3CB5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199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838E50-B752-B3CC-062F-F0D960707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336" y="2753973"/>
            <a:ext cx="4555663" cy="3303927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Il </a:t>
            </a:r>
            <a:r>
              <a:rPr lang="en-US" sz="1600" dirty="0" err="1"/>
              <a:t>programma</a:t>
            </a:r>
            <a:r>
              <a:rPr lang="en-US" sz="1600" dirty="0"/>
              <a:t> integra il </a:t>
            </a:r>
            <a:r>
              <a:rPr lang="en-US" sz="1600" dirty="0" err="1"/>
              <a:t>protocollo</a:t>
            </a:r>
            <a:r>
              <a:rPr lang="en-US" sz="1600" dirty="0"/>
              <a:t> TCP per la </a:t>
            </a:r>
            <a:r>
              <a:rPr lang="en-US" sz="1600" dirty="0" err="1"/>
              <a:t>comunicazione</a:t>
            </a:r>
            <a:r>
              <a:rPr lang="en-US" sz="1600" dirty="0"/>
              <a:t> </a:t>
            </a:r>
            <a:r>
              <a:rPr lang="en-US" sz="1600" dirty="0" err="1"/>
              <a:t>tra</a:t>
            </a:r>
            <a:r>
              <a:rPr lang="en-US" sz="1600" dirty="0"/>
              <a:t> client e server.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Il client </a:t>
            </a:r>
            <a:r>
              <a:rPr lang="en-US" sz="1600" dirty="0" err="1"/>
              <a:t>utilizza</a:t>
            </a:r>
            <a:r>
              <a:rPr lang="en-US" sz="1600" dirty="0"/>
              <a:t> un </a:t>
            </a:r>
            <a:r>
              <a:rPr lang="en-US" sz="1600" dirty="0" err="1"/>
              <a:t>oggetto</a:t>
            </a:r>
            <a:r>
              <a:rPr lang="en-US" sz="1600" dirty="0"/>
              <a:t> di </a:t>
            </a:r>
            <a:r>
              <a:rPr lang="en-US" sz="1600" dirty="0" err="1"/>
              <a:t>tipo</a:t>
            </a:r>
            <a:r>
              <a:rPr lang="en-US" sz="1600" dirty="0"/>
              <a:t> Socket (</a:t>
            </a:r>
            <a:r>
              <a:rPr lang="en-US" sz="1600" dirty="0" err="1"/>
              <a:t>java.net.Socket</a:t>
            </a:r>
            <a:r>
              <a:rPr lang="en-US" sz="1600" dirty="0"/>
              <a:t>) per </a:t>
            </a:r>
            <a:r>
              <a:rPr lang="en-US" sz="1600" dirty="0" err="1"/>
              <a:t>richiedere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connessione</a:t>
            </a:r>
            <a:r>
              <a:rPr lang="en-US" sz="1600" dirty="0"/>
              <a:t> al server. Il server per </a:t>
            </a:r>
            <a:r>
              <a:rPr lang="en-US" sz="1600" dirty="0" err="1"/>
              <a:t>accettare</a:t>
            </a:r>
            <a:r>
              <a:rPr lang="en-US" sz="1600" dirty="0"/>
              <a:t> le </a:t>
            </a:r>
            <a:r>
              <a:rPr lang="en-US" sz="1600" dirty="0" err="1"/>
              <a:t>connessione</a:t>
            </a:r>
            <a:r>
              <a:rPr lang="en-US" sz="1600" dirty="0"/>
              <a:t> da </a:t>
            </a:r>
            <a:r>
              <a:rPr lang="en-US" sz="1600" dirty="0" err="1"/>
              <a:t>parte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client </a:t>
            </a:r>
            <a:r>
              <a:rPr lang="en-US" sz="1600" dirty="0" err="1"/>
              <a:t>utilizza</a:t>
            </a:r>
            <a:r>
              <a:rPr lang="en-US" sz="1600" dirty="0"/>
              <a:t> un </a:t>
            </a:r>
            <a:r>
              <a:rPr lang="en-US" sz="1600" dirty="0" err="1"/>
              <a:t>oggetto</a:t>
            </a:r>
            <a:r>
              <a:rPr lang="en-US" sz="1600" dirty="0"/>
              <a:t> </a:t>
            </a:r>
            <a:r>
              <a:rPr lang="en-US" sz="1600" dirty="0" err="1"/>
              <a:t>ServerSocket</a:t>
            </a:r>
            <a:r>
              <a:rPr lang="en-US" sz="1600" dirty="0"/>
              <a:t> (</a:t>
            </a:r>
            <a:r>
              <a:rPr lang="en-US" sz="1600" dirty="0" err="1"/>
              <a:t>java.net.ServerSocket</a:t>
            </a:r>
            <a:r>
              <a:rPr lang="en-US" sz="1600" dirty="0"/>
              <a:t>).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La </a:t>
            </a:r>
            <a:r>
              <a:rPr lang="en-US" sz="1600" dirty="0" err="1"/>
              <a:t>comunicazione</a:t>
            </a:r>
            <a:r>
              <a:rPr lang="en-US" sz="1600" dirty="0"/>
              <a:t> </a:t>
            </a:r>
            <a:r>
              <a:rPr lang="en-US" sz="1600" dirty="0" err="1"/>
              <a:t>tra</a:t>
            </a:r>
            <a:r>
              <a:rPr lang="en-US" sz="1600" dirty="0"/>
              <a:t> le parti </a:t>
            </a:r>
            <a:r>
              <a:rPr lang="en-US" sz="1600" dirty="0" err="1"/>
              <a:t>avviene</a:t>
            </a:r>
            <a:r>
              <a:rPr lang="en-US" sz="1600" dirty="0"/>
              <a:t> </a:t>
            </a:r>
            <a:r>
              <a:rPr lang="en-US" sz="1600" dirty="0" err="1"/>
              <a:t>seguendo</a:t>
            </a:r>
            <a:r>
              <a:rPr lang="en-US" sz="1600" dirty="0"/>
              <a:t> per la </a:t>
            </a:r>
            <a:r>
              <a:rPr lang="en-US" sz="1600" dirty="0" err="1"/>
              <a:t>maggior</a:t>
            </a:r>
            <a:r>
              <a:rPr lang="en-US" sz="1600" dirty="0"/>
              <a:t> </a:t>
            </a:r>
            <a:r>
              <a:rPr lang="en-US" sz="1600" dirty="0" err="1"/>
              <a:t>parte</a:t>
            </a:r>
            <a:r>
              <a:rPr lang="en-US" sz="1600" dirty="0"/>
              <a:t> la </a:t>
            </a:r>
            <a:r>
              <a:rPr lang="en-US" sz="1600" dirty="0" err="1"/>
              <a:t>codifica</a:t>
            </a:r>
            <a:r>
              <a:rPr lang="en-US" sz="1600" dirty="0"/>
              <a:t> XML, </a:t>
            </a:r>
            <a:r>
              <a:rPr lang="en-US" sz="1600" dirty="0" err="1"/>
              <a:t>tranne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</a:t>
            </a:r>
            <a:r>
              <a:rPr lang="en-US" sz="1600" dirty="0" err="1"/>
              <a:t>caso</a:t>
            </a:r>
            <a:r>
              <a:rPr lang="en-US" sz="1600" dirty="0"/>
              <a:t> di </a:t>
            </a:r>
            <a:r>
              <a:rPr lang="en-US" sz="1600" dirty="0" err="1"/>
              <a:t>comandi</a:t>
            </a:r>
            <a:r>
              <a:rPr lang="en-US" sz="1600" dirty="0"/>
              <a:t> </a:t>
            </a:r>
            <a:r>
              <a:rPr lang="en-US" sz="1600" dirty="0" err="1"/>
              <a:t>brevi</a:t>
            </a:r>
            <a:r>
              <a:rPr lang="en-US" sz="1600" dirty="0"/>
              <a:t> dove </a:t>
            </a:r>
            <a:r>
              <a:rPr lang="en-US" sz="1600" dirty="0" err="1"/>
              <a:t>invece</a:t>
            </a:r>
            <a:r>
              <a:rPr lang="en-US" sz="1600" dirty="0"/>
              <a:t> </a:t>
            </a:r>
            <a:r>
              <a:rPr lang="en-US" sz="1600" dirty="0" err="1"/>
              <a:t>viene</a:t>
            </a:r>
            <a:r>
              <a:rPr lang="en-US" sz="1600" dirty="0"/>
              <a:t> </a:t>
            </a:r>
            <a:r>
              <a:rPr lang="en-US" sz="1600" dirty="0" err="1"/>
              <a:t>utilizzata</a:t>
            </a:r>
            <a:r>
              <a:rPr lang="en-US" sz="1600" dirty="0"/>
              <a:t> la </a:t>
            </a:r>
            <a:r>
              <a:rPr lang="en-US" sz="1600" dirty="0" err="1"/>
              <a:t>codifica</a:t>
            </a:r>
            <a:r>
              <a:rPr lang="en-US" sz="1600" dirty="0"/>
              <a:t> CSV.</a:t>
            </a:r>
            <a:endParaRPr lang="it-IT" sz="1600" dirty="0"/>
          </a:p>
        </p:txBody>
      </p:sp>
      <p:pic>
        <p:nvPicPr>
          <p:cNvPr id="13" name="Immagine 12" descr="Immagine che contiene Elementi grafici, simbolo, Carattere, logo&#10;&#10;Descrizione generata automaticamente">
            <a:extLst>
              <a:ext uri="{FF2B5EF4-FFF2-40B4-BE49-F238E27FC236}">
                <a16:creationId xmlns:a16="http://schemas.microsoft.com/office/drawing/2014/main" id="{C86D32C4-4BA5-C3C9-13AE-F39E157CC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025" y="876300"/>
            <a:ext cx="2391833" cy="2391833"/>
          </a:xfrm>
          <a:prstGeom prst="rect">
            <a:avLst/>
          </a:prstGeom>
        </p:spPr>
      </p:pic>
      <p:pic>
        <p:nvPicPr>
          <p:cNvPr id="11" name="Immagine 10" descr="Immagine che contiene schermata, Carattere, Elementi grafici, design&#10;&#10;Descrizione generata automaticamente">
            <a:extLst>
              <a:ext uri="{FF2B5EF4-FFF2-40B4-BE49-F238E27FC236}">
                <a16:creationId xmlns:a16="http://schemas.microsoft.com/office/drawing/2014/main" id="{B071998E-0571-44CB-5D36-C6C8349B5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229" y="3589867"/>
            <a:ext cx="2097479" cy="24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4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1F6768-B442-BD66-202A-BC91588E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10" y="4498245"/>
            <a:ext cx="5369506" cy="1560083"/>
          </a:xfrm>
        </p:spPr>
        <p:txBody>
          <a:bodyPr>
            <a:normAutofit/>
          </a:bodyPr>
          <a:lstStyle/>
          <a:p>
            <a:r>
              <a:rPr lang="en-US" sz="4100" dirty="0"/>
              <a:t>DOCUMENTAZIONE</a:t>
            </a:r>
            <a:endParaRPr lang="it-IT" sz="4100" dirty="0"/>
          </a:p>
        </p:txBody>
      </p:sp>
      <p:pic>
        <p:nvPicPr>
          <p:cNvPr id="9" name="Immagine 8" descr="Immagine che contiene Elementi grafici, grafica, Carattere, design&#10;&#10;Descrizione generata automaticamente">
            <a:extLst>
              <a:ext uri="{FF2B5EF4-FFF2-40B4-BE49-F238E27FC236}">
                <a16:creationId xmlns:a16="http://schemas.microsoft.com/office/drawing/2014/main" id="{8B4957DF-E1C1-1F1B-7AD7-AEEDA2BE0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5" t="-1" r="2964" b="-1"/>
          <a:stretch/>
        </p:blipFill>
        <p:spPr>
          <a:xfrm>
            <a:off x="271363" y="43386"/>
            <a:ext cx="2014635" cy="2871626"/>
          </a:xfrm>
          <a:prstGeom prst="rect">
            <a:avLst/>
          </a:prstGeom>
        </p:spPr>
      </p:pic>
      <p:pic>
        <p:nvPicPr>
          <p:cNvPr id="5" name="Segnaposto contenuto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F3D0246D-4E3D-D41E-28E9-0AB1D804A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r="3582" b="6"/>
          <a:stretch/>
        </p:blipFill>
        <p:spPr>
          <a:xfrm>
            <a:off x="2667000" y="-1"/>
            <a:ext cx="2667001" cy="2871626"/>
          </a:xfrm>
          <a:prstGeom prst="rect">
            <a:avLst/>
          </a:prstGeom>
        </p:spPr>
      </p:pic>
      <p:pic>
        <p:nvPicPr>
          <p:cNvPr id="7" name="Immagine 6" descr="Immagine che contiene schermata, Elementi grafici, grafica, Policromia&#10;&#10;Descrizione generata automaticamente">
            <a:extLst>
              <a:ext uri="{FF2B5EF4-FFF2-40B4-BE49-F238E27FC236}">
                <a16:creationId xmlns:a16="http://schemas.microsoft.com/office/drawing/2014/main" id="{D802C423-BFBA-F44A-27F5-83D23E589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98" b="1"/>
          <a:stretch/>
        </p:blipFill>
        <p:spPr>
          <a:xfrm>
            <a:off x="11" y="2871627"/>
            <a:ext cx="5333986" cy="3986373"/>
          </a:xfrm>
          <a:prstGeom prst="rect">
            <a:avLst/>
          </a:prstGeom>
        </p:spPr>
      </p:pic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5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11A6DA-2515-967F-5DDE-13F2F4D6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607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/>
              <a:t>Diagrammi </a:t>
            </a:r>
            <a:r>
              <a:rPr lang="en-US" dirty="0"/>
              <a:t>UML</a:t>
            </a:r>
            <a:endParaRPr lang="it-IT" dirty="0"/>
          </a:p>
        </p:txBody>
      </p:sp>
      <p:pic>
        <p:nvPicPr>
          <p:cNvPr id="5" name="Immagine 4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9830F67E-8595-1607-B5EB-ACF2B1F1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23" y="2577141"/>
            <a:ext cx="4392385" cy="257846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C7F71F-4ED1-EC06-2440-D414ADDB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607" y="2813959"/>
            <a:ext cx="5262778" cy="3159001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Per la </a:t>
            </a:r>
            <a:r>
              <a:rPr lang="en-US" sz="1700" dirty="0" err="1"/>
              <a:t>parte</a:t>
            </a:r>
            <a:r>
              <a:rPr lang="en-US" sz="1700" dirty="0"/>
              <a:t> di </a:t>
            </a:r>
            <a:r>
              <a:rPr lang="en-US" sz="1700" dirty="0" err="1"/>
              <a:t>diagrammi</a:t>
            </a:r>
            <a:r>
              <a:rPr lang="en-US" sz="1700" dirty="0"/>
              <a:t> UML </a:t>
            </a:r>
            <a:r>
              <a:rPr lang="en-US" sz="1700" dirty="0" err="1"/>
              <a:t>abbiamo</a:t>
            </a:r>
            <a:r>
              <a:rPr lang="en-US" sz="1700" dirty="0"/>
              <a:t> </a:t>
            </a:r>
            <a:r>
              <a:rPr lang="en-US" sz="1700" dirty="0" err="1"/>
              <a:t>utilizzato</a:t>
            </a:r>
            <a:r>
              <a:rPr lang="en-US" sz="1700" dirty="0"/>
              <a:t> un plugin per </a:t>
            </a:r>
            <a:r>
              <a:rPr lang="en-US" sz="1700" dirty="0" err="1"/>
              <a:t>l’editor</a:t>
            </a:r>
            <a:r>
              <a:rPr lang="en-US" sz="1700" dirty="0"/>
              <a:t> VS-Code </a:t>
            </a:r>
            <a:r>
              <a:rPr lang="en-US" sz="1700" dirty="0" err="1"/>
              <a:t>chiamato</a:t>
            </a:r>
            <a:r>
              <a:rPr lang="en-US" sz="1700" dirty="0"/>
              <a:t> “Plant-UML”. </a:t>
            </a:r>
            <a:br>
              <a:rPr lang="it-IT" sz="1700" dirty="0"/>
            </a:br>
            <a:r>
              <a:rPr lang="it-IT" sz="1700" dirty="0"/>
              <a:t>Plant-UML permette di generare diagrammi UML tramite una semplice sintassi proprietaria.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 err="1"/>
              <a:t>Riportiamo</a:t>
            </a:r>
            <a:r>
              <a:rPr lang="en-US" sz="1700" dirty="0"/>
              <a:t> </a:t>
            </a:r>
            <a:r>
              <a:rPr lang="en-US" sz="1700" dirty="0" err="1"/>
              <a:t>nella</a:t>
            </a:r>
            <a:r>
              <a:rPr lang="en-US" sz="1700" dirty="0"/>
              <a:t> slide successive class diagram, use case diagram e sequence diagram. I </a:t>
            </a:r>
            <a:r>
              <a:rPr lang="en-US" sz="1700" dirty="0" err="1"/>
              <a:t>diagrammi</a:t>
            </a:r>
            <a:r>
              <a:rPr lang="en-US" sz="1700" dirty="0"/>
              <a:t> </a:t>
            </a:r>
            <a:r>
              <a:rPr lang="en-US" sz="1700" dirty="0" err="1"/>
              <a:t>sono</a:t>
            </a:r>
            <a:r>
              <a:rPr lang="en-US" sz="1700" dirty="0"/>
              <a:t> </a:t>
            </a:r>
            <a:r>
              <a:rPr lang="en-US" sz="1700" dirty="0" err="1"/>
              <a:t>inoltre</a:t>
            </a:r>
            <a:r>
              <a:rPr lang="en-US" sz="1700" dirty="0"/>
              <a:t> </a:t>
            </a:r>
            <a:r>
              <a:rPr lang="en-US" sz="1700" dirty="0" err="1"/>
              <a:t>trovabili</a:t>
            </a:r>
            <a:r>
              <a:rPr lang="en-US" sz="1700" dirty="0"/>
              <a:t> </a:t>
            </a:r>
            <a:r>
              <a:rPr lang="en-US" sz="1700" dirty="0" err="1"/>
              <a:t>alla</a:t>
            </a:r>
            <a:r>
              <a:rPr lang="en-US" sz="1700" dirty="0"/>
              <a:t> repository </a:t>
            </a:r>
            <a:r>
              <a:rPr lang="en-US" sz="1700" dirty="0" err="1"/>
              <a:t>presente</a:t>
            </a:r>
            <a:r>
              <a:rPr lang="en-US" sz="1700" dirty="0"/>
              <a:t> a </a:t>
            </a:r>
            <a:r>
              <a:rPr lang="en-US" sz="1700" dirty="0" err="1"/>
              <a:t>questo</a:t>
            </a:r>
            <a:r>
              <a:rPr lang="en-US" sz="1700" dirty="0"/>
              <a:t> link: </a:t>
            </a:r>
            <a:r>
              <a:rPr lang="en-US" sz="1700" dirty="0">
                <a:hlinkClick r:id="rId3"/>
              </a:rPr>
              <a:t>https://github.com/shdShadow/Scarabeo</a:t>
            </a:r>
            <a:endParaRPr lang="it-IT" sz="1700" dirty="0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6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68AFA-2FDB-7C0E-8E40-A93E892D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it-IT" dirty="0"/>
          </a:p>
        </p:txBody>
      </p:sp>
      <p:pic>
        <p:nvPicPr>
          <p:cNvPr id="5" name="Segnaposto contenuto 4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0FCBEC5E-DAD6-8891-5590-E510E595B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85" y="2084670"/>
            <a:ext cx="6586230" cy="4049020"/>
          </a:xfrm>
        </p:spPr>
      </p:pic>
    </p:spTree>
    <p:extLst>
      <p:ext uri="{BB962C8B-B14F-4D97-AF65-F5344CB8AC3E}">
        <p14:creationId xmlns:p14="http://schemas.microsoft.com/office/powerpoint/2010/main" val="132750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345A340-C101-7C1E-396E-E6E6D0BF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132" y="3864323"/>
            <a:ext cx="5311082" cy="2162375"/>
          </a:xfrm>
        </p:spPr>
        <p:txBody>
          <a:bodyPr>
            <a:normAutofit/>
          </a:bodyPr>
          <a:lstStyle/>
          <a:p>
            <a:r>
              <a:rPr lang="en-US" dirty="0"/>
              <a:t>Sequence diagram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3426138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9B01A0B9-79BC-FF6D-2D97-27177630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55" y="876301"/>
            <a:ext cx="369188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46577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365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Yu Gothic</vt:lpstr>
      <vt:lpstr>Arial</vt:lpstr>
      <vt:lpstr>Georgia Pro Light</vt:lpstr>
      <vt:lpstr>VaultVTI</vt:lpstr>
      <vt:lpstr>Scarabeo</vt:lpstr>
      <vt:lpstr>Descrizione</vt:lpstr>
      <vt:lpstr>Obiettivi</vt:lpstr>
      <vt:lpstr>Funzionamento</vt:lpstr>
      <vt:lpstr>Tecniche utilizzate</vt:lpstr>
      <vt:lpstr>DOCUMENTAZIONE</vt:lpstr>
      <vt:lpstr>Diagrammi UML</vt:lpstr>
      <vt:lpstr>Use case</vt:lpstr>
      <vt:lpstr>Sequence diagram</vt:lpstr>
      <vt:lpstr>Class diagram</vt:lpstr>
      <vt:lpstr>Documentazione codice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Scarabeo</dc:title>
  <dc:creator>Ballerini Simone</dc:creator>
  <cp:lastModifiedBy>Ballerini Simone</cp:lastModifiedBy>
  <cp:revision>2</cp:revision>
  <dcterms:created xsi:type="dcterms:W3CDTF">2023-11-25T08:23:48Z</dcterms:created>
  <dcterms:modified xsi:type="dcterms:W3CDTF">2023-11-25T09:52:25Z</dcterms:modified>
</cp:coreProperties>
</file>