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/>
    <p:restoredTop sz="96348"/>
  </p:normalViewPr>
  <p:slideViewPr>
    <p:cSldViewPr snapToGrid="0" snapToObjects="1">
      <p:cViewPr>
        <p:scale>
          <a:sx n="105" d="100"/>
          <a:sy n="105" d="100"/>
        </p:scale>
        <p:origin x="20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5/3/23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66F14-9E05-E74A-8F69-C6C372A193D2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5BB-6593-025D-DCB2-77107384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831-6D99-5ECF-5558-5ABFF953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89CE-BDD6-EEBE-C110-5F77757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5/3/23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9FEF-F2DF-4184-7150-1BC089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96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482</TotalTime>
  <Words>5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Todd Szymanski</cp:lastModifiedBy>
  <cp:revision>90</cp:revision>
  <dcterms:created xsi:type="dcterms:W3CDTF">2021-05-28T21:00:04Z</dcterms:created>
  <dcterms:modified xsi:type="dcterms:W3CDTF">2023-05-03T20:34:26Z</dcterms:modified>
</cp:coreProperties>
</file>