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6065417" y="5054602"/>
            <a:ext cx="673276" cy="279400"/>
          </a:xfrm>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a:xfrm>
            <a:off x="1921934" y="5054602"/>
            <a:ext cx="4064860" cy="279400"/>
          </a:xfrm>
        </p:spPr>
        <p:txBody>
          <a:bodyPr/>
          <a:lstStyle/>
          <a:p>
            <a:endParaRPr lang="tr-TR"/>
          </a:p>
        </p:txBody>
      </p:sp>
      <p:sp>
        <p:nvSpPr>
          <p:cNvPr id="6" name="Slide Number Placeholder 5"/>
          <p:cNvSpPr>
            <a:spLocks noGrp="1"/>
          </p:cNvSpPr>
          <p:nvPr>
            <p:ph type="sldNum" sz="quarter" idx="12"/>
          </p:nvPr>
        </p:nvSpPr>
        <p:spPr>
          <a:xfrm>
            <a:off x="6817317" y="5054602"/>
            <a:ext cx="413483" cy="279400"/>
          </a:xfrm>
        </p:spPr>
        <p:txBody>
          <a:bodyPr/>
          <a:lstStyle/>
          <a:p>
            <a:fld id="{7498F376-8D1A-4299-8759-AAE02228E59E}" type="slidenum">
              <a:rPr lang="tr-TR" smtClean="0"/>
              <a:t>‹#›</a:t>
            </a:fld>
            <a:endParaRPr lang="tr-TR"/>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38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F547803-B309-44DA-BED7-BD4230AF70C3}" type="datetimeFigureOut">
              <a:rPr lang="tr-TR" smtClean="0"/>
              <a:t>6.02.2021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98F376-8D1A-4299-8759-AAE02228E59E}" type="slidenum">
              <a:rPr lang="tr-TR" smtClean="0"/>
              <a:t>‹#›</a:t>
            </a:fld>
            <a:endParaRPr lang="tr-TR"/>
          </a:p>
        </p:txBody>
      </p:sp>
    </p:spTree>
    <p:extLst>
      <p:ext uri="{BB962C8B-B14F-4D97-AF65-F5344CB8AC3E}">
        <p14:creationId xmlns:p14="http://schemas.microsoft.com/office/powerpoint/2010/main" val="415200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744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74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spTree>
    <p:extLst>
      <p:ext uri="{BB962C8B-B14F-4D97-AF65-F5344CB8AC3E}">
        <p14:creationId xmlns:p14="http://schemas.microsoft.com/office/powerpoint/2010/main" val="46282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066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tr-TR"/>
              <a:t>Asıl başlık stilini düzenlemek için tıklayın</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29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438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40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spTree>
    <p:extLst>
      <p:ext uri="{BB962C8B-B14F-4D97-AF65-F5344CB8AC3E}">
        <p14:creationId xmlns:p14="http://schemas.microsoft.com/office/powerpoint/2010/main" val="11864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F547803-B309-44DA-BED7-BD4230AF70C3}" type="datetimeFigureOut">
              <a:rPr lang="tr-TR" smtClean="0"/>
              <a:t>6.02.2021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98F376-8D1A-4299-8759-AAE02228E59E}" type="slidenum">
              <a:rPr lang="tr-TR" smtClean="0"/>
              <a:t>‹#›</a:t>
            </a:fld>
            <a:endParaRPr lang="tr-TR"/>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63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F547803-B309-44DA-BED7-BD4230AF70C3}" type="datetimeFigureOut">
              <a:rPr lang="tr-TR" smtClean="0"/>
              <a:t>6.02.2021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98F376-8D1A-4299-8759-AAE02228E59E}" type="slidenum">
              <a:rPr lang="tr-TR" smtClean="0"/>
              <a:t>‹#›</a:t>
            </a:fld>
            <a:endParaRPr lang="tr-TR"/>
          </a:p>
        </p:txBody>
      </p:sp>
    </p:spTree>
    <p:extLst>
      <p:ext uri="{BB962C8B-B14F-4D97-AF65-F5344CB8AC3E}">
        <p14:creationId xmlns:p14="http://schemas.microsoft.com/office/powerpoint/2010/main" val="314537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F547803-B309-44DA-BED7-BD4230AF70C3}" type="datetimeFigureOut">
              <a:rPr lang="tr-TR" smtClean="0"/>
              <a:t>6.02.2021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498F376-8D1A-4299-8759-AAE02228E59E}" type="slidenum">
              <a:rPr lang="tr-TR" smtClean="0"/>
              <a:t>‹#›</a:t>
            </a:fld>
            <a:endParaRPr lang="tr-TR"/>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859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F547803-B309-44DA-BED7-BD4230AF70C3}" type="datetimeFigureOut">
              <a:rPr lang="tr-TR" smtClean="0"/>
              <a:t>6.02.2021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498F376-8D1A-4299-8759-AAE02228E59E}" type="slidenum">
              <a:rPr lang="tr-TR" smtClean="0"/>
              <a:t>‹#›</a:t>
            </a:fld>
            <a:endParaRPr lang="tr-TR"/>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07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47803-B309-44DA-BED7-BD4230AF70C3}" type="datetimeFigureOut">
              <a:rPr lang="tr-TR" smtClean="0"/>
              <a:t>6.02.2021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498F376-8D1A-4299-8759-AAE02228E59E}" type="slidenum">
              <a:rPr lang="tr-TR" smtClean="0"/>
              <a:t>‹#›</a:t>
            </a:fld>
            <a:endParaRPr lang="tr-TR"/>
          </a:p>
        </p:txBody>
      </p:sp>
    </p:spTree>
    <p:extLst>
      <p:ext uri="{BB962C8B-B14F-4D97-AF65-F5344CB8AC3E}">
        <p14:creationId xmlns:p14="http://schemas.microsoft.com/office/powerpoint/2010/main" val="77925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F547803-B309-44DA-BED7-BD4230AF70C3}" type="datetimeFigureOut">
              <a:rPr lang="tr-TR" smtClean="0"/>
              <a:t>6.02.2021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98F376-8D1A-4299-8759-AAE02228E59E}" type="slidenum">
              <a:rPr lang="tr-TR" smtClean="0"/>
              <a:t>‹#›</a:t>
            </a:fld>
            <a:endParaRPr lang="tr-T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73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F547803-B309-44DA-BED7-BD4230AF70C3}" type="datetimeFigureOut">
              <a:rPr lang="tr-TR" smtClean="0"/>
              <a:t>6.02.2021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98F376-8D1A-4299-8759-AAE02228E59E}" type="slidenum">
              <a:rPr lang="tr-TR" smtClean="0"/>
              <a:t>‹#›</a:t>
            </a:fld>
            <a:endParaRPr lang="tr-TR"/>
          </a:p>
        </p:txBody>
      </p:sp>
    </p:spTree>
    <p:extLst>
      <p:ext uri="{BB962C8B-B14F-4D97-AF65-F5344CB8AC3E}">
        <p14:creationId xmlns:p14="http://schemas.microsoft.com/office/powerpoint/2010/main" val="244353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547803-B309-44DA-BED7-BD4230AF70C3}" type="datetimeFigureOut">
              <a:rPr lang="tr-TR" smtClean="0"/>
              <a:t>6.02.2021</a:t>
            </a:fld>
            <a:endParaRPr lang="tr-TR"/>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98F376-8D1A-4299-8759-AAE02228E59E}" type="slidenum">
              <a:rPr lang="tr-TR" smtClean="0"/>
              <a:t>‹#›</a:t>
            </a:fld>
            <a:endParaRPr lang="tr-TR"/>
          </a:p>
        </p:txBody>
      </p:sp>
    </p:spTree>
    <p:extLst>
      <p:ext uri="{BB962C8B-B14F-4D97-AF65-F5344CB8AC3E}">
        <p14:creationId xmlns:p14="http://schemas.microsoft.com/office/powerpoint/2010/main" val="774947284"/>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35" y="2284339"/>
            <a:ext cx="5825202" cy="1234727"/>
          </a:xfrm>
        </p:spPr>
        <p:txBody>
          <a:bodyPr>
            <a:normAutofit/>
          </a:bodyPr>
          <a:lstStyle/>
          <a:p>
            <a:r>
              <a:rPr lang="tr-TR" dirty="0"/>
              <a:t>Fransızca Öğreniyorum</a:t>
            </a:r>
          </a:p>
        </p:txBody>
      </p:sp>
    </p:spTree>
    <p:extLst>
      <p:ext uri="{BB962C8B-B14F-4D97-AF65-F5344CB8AC3E}">
        <p14:creationId xmlns:p14="http://schemas.microsoft.com/office/powerpoint/2010/main" val="326938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Diyaloglar Ekranı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97236" y="2344832"/>
            <a:ext cx="2277017" cy="4050000"/>
          </a:xfrm>
        </p:spPr>
      </p:pic>
      <p:sp>
        <p:nvSpPr>
          <p:cNvPr id="5" name="İçerik Yer Tutucusu 2">
            <a:extLst>
              <a:ext uri="{FF2B5EF4-FFF2-40B4-BE49-F238E27FC236}">
                <a16:creationId xmlns:a16="http://schemas.microsoft.com/office/drawing/2014/main" id="{23B18266-57A8-466F-9C05-BCE3647A2BA9}"/>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 Diyaloglar’ butonunu tıkladığında bu ekranda diyalogların Fransızca karşılığını ve Türkçesini okuyarak, sese tıklayarak dinleme imkanına sahip olacaktır. ‘ Sonraki’ butonu ile bir sonraki diyaloga geçiş yapacaktır.</a:t>
            </a:r>
          </a:p>
        </p:txBody>
      </p:sp>
    </p:spTree>
    <p:extLst>
      <p:ext uri="{BB962C8B-B14F-4D97-AF65-F5344CB8AC3E}">
        <p14:creationId xmlns:p14="http://schemas.microsoft.com/office/powerpoint/2010/main" val="156955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Diyaloglar Ekranı</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29250" y="2367229"/>
            <a:ext cx="2546351" cy="4081195"/>
          </a:xfrm>
        </p:spPr>
      </p:pic>
      <p:sp>
        <p:nvSpPr>
          <p:cNvPr id="4" name="İçerik Yer Tutucusu 2">
            <a:extLst>
              <a:ext uri="{FF2B5EF4-FFF2-40B4-BE49-F238E27FC236}">
                <a16:creationId xmlns:a16="http://schemas.microsoft.com/office/drawing/2014/main" id="{724720E5-A4EA-4BCD-AF01-049DCFFF8178}"/>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bu ekranda diyalogların </a:t>
            </a:r>
            <a:r>
              <a:rPr lang="tr-TR" dirty="0" err="1"/>
              <a:t>Fransızca’sını</a:t>
            </a:r>
            <a:r>
              <a:rPr lang="tr-TR" dirty="0"/>
              <a:t> okuyarak, sese tıklayarak dinleme imkanına sahiptir. Sessiz butonu ile çalışan ses dosyasını durdurup kendi başına pratik   yapabilme imkanına sahiptir.</a:t>
            </a:r>
          </a:p>
        </p:txBody>
      </p:sp>
    </p:spTree>
    <p:extLst>
      <p:ext uri="{BB962C8B-B14F-4D97-AF65-F5344CB8AC3E}">
        <p14:creationId xmlns:p14="http://schemas.microsoft.com/office/powerpoint/2010/main" val="30049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Uygulama Hakkında</a:t>
            </a:r>
          </a:p>
        </p:txBody>
      </p:sp>
      <p:sp>
        <p:nvSpPr>
          <p:cNvPr id="3" name="İçerik Yer Tutucusu 2">
            <a:extLst>
              <a:ext uri="{FF2B5EF4-FFF2-40B4-BE49-F238E27FC236}">
                <a16:creationId xmlns:a16="http://schemas.microsoft.com/office/drawing/2014/main" id="{4BF60373-0BDA-4C58-AE5C-5311563C7DE6}"/>
              </a:ext>
            </a:extLst>
          </p:cNvPr>
          <p:cNvSpPr>
            <a:spLocks noGrp="1"/>
          </p:cNvSpPr>
          <p:nvPr>
            <p:ph idx="1"/>
          </p:nvPr>
        </p:nvSpPr>
        <p:spPr>
          <a:xfrm>
            <a:off x="508001" y="2305050"/>
            <a:ext cx="7035800" cy="2910580"/>
          </a:xfrm>
        </p:spPr>
        <p:txBody>
          <a:bodyPr/>
          <a:lstStyle/>
          <a:p>
            <a:r>
              <a:rPr lang="tr-TR"/>
              <a:t>Uygulama </a:t>
            </a:r>
            <a:r>
              <a:rPr lang="tr-TR" dirty="0"/>
              <a:t>okuma-yazma bilen her yaştan kullanıcının rahatlıkla kullanabileceği kolaylıktadır. Kullanıcılar bu uygulama sayesinde Fransızca günlük hayatta kullanabileceği temel birkaç cümleleri, renkleri ve sayıları hem görerek hem de telaffuzlarını dinleyerek öğreneceklerdir. Uygulamam ilerleyen zamanlarda gelişmeye açık bir şekilde tasarlanmıştır.</a:t>
            </a:r>
          </a:p>
        </p:txBody>
      </p:sp>
    </p:spTree>
    <p:extLst>
      <p:ext uri="{BB962C8B-B14F-4D97-AF65-F5344CB8AC3E}">
        <p14:creationId xmlns:p14="http://schemas.microsoft.com/office/powerpoint/2010/main" val="393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D073C8D-C751-4F1A-A089-0517F11C55B7}"/>
              </a:ext>
            </a:extLst>
          </p:cNvPr>
          <p:cNvSpPr>
            <a:spLocks noGrp="1"/>
          </p:cNvSpPr>
          <p:nvPr>
            <p:ph type="title"/>
          </p:nvPr>
        </p:nvSpPr>
        <p:spPr/>
        <p:txBody>
          <a:bodyPr/>
          <a:lstStyle/>
          <a:p>
            <a:r>
              <a:rPr lang="tr-TR" dirty="0"/>
              <a:t>Uygulama Giriş Ekranı</a:t>
            </a:r>
          </a:p>
        </p:txBody>
      </p:sp>
      <p:pic>
        <p:nvPicPr>
          <p:cNvPr id="4" name="Content Placeholder 3">
            <a:extLst>
              <a:ext uri="{FF2B5EF4-FFF2-40B4-BE49-F238E27FC236}">
                <a16:creationId xmlns:a16="http://schemas.microsoft.com/office/drawing/2014/main" id="{81334D1F-41AD-4832-A045-12EA21B4959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72150" y="2414588"/>
            <a:ext cx="2203450" cy="3915846"/>
          </a:xfrm>
        </p:spPr>
      </p:pic>
      <p:sp>
        <p:nvSpPr>
          <p:cNvPr id="5" name="İçerik Yer Tutucusu 2">
            <a:extLst>
              <a:ext uri="{FF2B5EF4-FFF2-40B4-BE49-F238E27FC236}">
                <a16:creationId xmlns:a16="http://schemas.microsoft.com/office/drawing/2014/main" id="{43FC7084-EBE2-4675-8946-6D467D11BBE1}"/>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Uygulama açıldığında kullanıcının  ilk gördüğü ekrandır. Türkçe ve Fransızca «</a:t>
            </a:r>
            <a:r>
              <a:rPr lang="tr-TR" dirty="0" err="1"/>
              <a:t>Hoşgeldiniz</a:t>
            </a:r>
            <a:r>
              <a:rPr lang="tr-TR" dirty="0"/>
              <a:t>» cümlesini içermektedir. Kullanıcı ‘Kaydol’ butonuna basarak bir sonraki ekrana geçiş yapar.</a:t>
            </a:r>
          </a:p>
        </p:txBody>
      </p:sp>
    </p:spTree>
    <p:extLst>
      <p:ext uri="{BB962C8B-B14F-4D97-AF65-F5344CB8AC3E}">
        <p14:creationId xmlns:p14="http://schemas.microsoft.com/office/powerpoint/2010/main" val="377255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Kullanıcı Kayıt Ekranı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54236" y="2343150"/>
            <a:ext cx="2313449" cy="4114800"/>
          </a:xfrm>
        </p:spPr>
      </p:pic>
      <p:sp>
        <p:nvSpPr>
          <p:cNvPr id="5" name="İçerik Yer Tutucusu 2">
            <a:extLst>
              <a:ext uri="{FF2B5EF4-FFF2-40B4-BE49-F238E27FC236}">
                <a16:creationId xmlns:a16="http://schemas.microsoft.com/office/drawing/2014/main" id="{7FC26E1C-EC81-42C7-9B6D-E2BCD9394EF9}"/>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bu ekranda istenilen bilgileri doldurarak </a:t>
            </a:r>
            <a:r>
              <a:rPr lang="tr-TR" dirty="0" err="1"/>
              <a:t>database</a:t>
            </a:r>
            <a:r>
              <a:rPr lang="tr-TR" dirty="0"/>
              <a:t> üzerinde kaydını </a:t>
            </a:r>
            <a:r>
              <a:rPr lang="tr-TR" dirty="0" err="1"/>
              <a:t>oluşturur.Bu</a:t>
            </a:r>
            <a:r>
              <a:rPr lang="tr-TR" dirty="0"/>
              <a:t> ekranda kullanıcının giriş yapabilmesi için kaydını oluşturması gerekmektedir. ‘Kaydol’ butonu ile girilen iki şifrenin aynı olup olmaması, girilen </a:t>
            </a:r>
            <a:r>
              <a:rPr lang="tr-TR" dirty="0" err="1"/>
              <a:t>emailin</a:t>
            </a:r>
            <a:r>
              <a:rPr lang="tr-TR" dirty="0"/>
              <a:t> daha önceden kayıtlı olup olmadığı kontrol edilir. Kayıt yapıldıktan ‘Giriş’ butonuna basılır.</a:t>
            </a:r>
          </a:p>
        </p:txBody>
      </p:sp>
    </p:spTree>
    <p:extLst>
      <p:ext uri="{BB962C8B-B14F-4D97-AF65-F5344CB8AC3E}">
        <p14:creationId xmlns:p14="http://schemas.microsoft.com/office/powerpoint/2010/main" val="71290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Kullanıcı Giriş Ekranı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48350" y="2362200"/>
            <a:ext cx="2384425" cy="4096061"/>
          </a:xfrm>
        </p:spPr>
      </p:pic>
      <p:sp>
        <p:nvSpPr>
          <p:cNvPr id="5" name="İçerik Yer Tutucusu 2">
            <a:extLst>
              <a:ext uri="{FF2B5EF4-FFF2-40B4-BE49-F238E27FC236}">
                <a16:creationId xmlns:a16="http://schemas.microsoft.com/office/drawing/2014/main" id="{238776A2-B251-420B-B83A-9BED32116FD2}"/>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kayıt olduğu </a:t>
            </a:r>
            <a:r>
              <a:rPr lang="tr-TR" dirty="0" err="1"/>
              <a:t>emaili</a:t>
            </a:r>
            <a:r>
              <a:rPr lang="tr-TR" dirty="0"/>
              <a:t> ve şifresini girer. </a:t>
            </a:r>
            <a:r>
              <a:rPr lang="tr-TR" dirty="0" err="1"/>
              <a:t>Database’te</a:t>
            </a:r>
            <a:r>
              <a:rPr lang="tr-TR" dirty="0"/>
              <a:t> şifre kontrolü yapılır ve doğru girilmişse bir sonraki ekrana giriş yapılır.</a:t>
            </a:r>
          </a:p>
        </p:txBody>
      </p:sp>
    </p:spTree>
    <p:extLst>
      <p:ext uri="{BB962C8B-B14F-4D97-AF65-F5344CB8AC3E}">
        <p14:creationId xmlns:p14="http://schemas.microsoft.com/office/powerpoint/2010/main" val="361430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Menü Ekranı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98583" y="2343149"/>
            <a:ext cx="2318804" cy="4124325"/>
          </a:xfrm>
        </p:spPr>
      </p:pic>
      <p:sp>
        <p:nvSpPr>
          <p:cNvPr id="5" name="İçerik Yer Tutucusu 2">
            <a:extLst>
              <a:ext uri="{FF2B5EF4-FFF2-40B4-BE49-F238E27FC236}">
                <a16:creationId xmlns:a16="http://schemas.microsoft.com/office/drawing/2014/main" id="{C42F66B3-971E-4113-BEC2-5ECA8EBCD8E0}"/>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Menü ekranında kullanıcı 4 butondan istediğini seçerek öğrenmeye istediği yerden başlar. </a:t>
            </a:r>
          </a:p>
        </p:txBody>
      </p:sp>
    </p:spTree>
    <p:extLst>
      <p:ext uri="{BB962C8B-B14F-4D97-AF65-F5344CB8AC3E}">
        <p14:creationId xmlns:p14="http://schemas.microsoft.com/office/powerpoint/2010/main" val="381512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Renkler Sayfası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67439" y="2343029"/>
            <a:ext cx="2308162" cy="4105396"/>
          </a:xfrm>
        </p:spPr>
      </p:pic>
      <p:sp>
        <p:nvSpPr>
          <p:cNvPr id="5" name="İçerik Yer Tutucusu 2">
            <a:extLst>
              <a:ext uri="{FF2B5EF4-FFF2-40B4-BE49-F238E27FC236}">
                <a16:creationId xmlns:a16="http://schemas.microsoft.com/office/drawing/2014/main" id="{CC2CA739-C6F9-4C47-A6AC-412C09F39A8B}"/>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‘Renkler’ butonunu tıkladığında </a:t>
            </a:r>
            <a:r>
              <a:rPr lang="tr-TR" dirty="0" err="1"/>
              <a:t>YouTube’tan</a:t>
            </a:r>
            <a:r>
              <a:rPr lang="tr-TR" dirty="0"/>
              <a:t> çekilen video ile hem görerek hem de duyarak renklerin Fransızca karşılığını  öğrenmiş olacaktır.</a:t>
            </a:r>
          </a:p>
        </p:txBody>
      </p:sp>
    </p:spTree>
    <p:extLst>
      <p:ext uri="{BB962C8B-B14F-4D97-AF65-F5344CB8AC3E}">
        <p14:creationId xmlns:p14="http://schemas.microsoft.com/office/powerpoint/2010/main" val="88741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Sayılar Sayfası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3573" y="2362200"/>
            <a:ext cx="2292028" cy="4076700"/>
          </a:xfrm>
        </p:spPr>
      </p:pic>
      <p:sp>
        <p:nvSpPr>
          <p:cNvPr id="5" name="İçerik Yer Tutucusu 2">
            <a:extLst>
              <a:ext uri="{FF2B5EF4-FFF2-40B4-BE49-F238E27FC236}">
                <a16:creationId xmlns:a16="http://schemas.microsoft.com/office/drawing/2014/main" id="{4060E9A8-F09B-4E42-B5F5-92282EF93DD2}"/>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‘Sayılar’ butonunu tıkladığında bu ekranda sayıların Fransızca karşılığını  öğrenmiş olacak, sayılara tıkladığında Fransızca telaffuzlarında öğrenmiş olacaktır.</a:t>
            </a:r>
          </a:p>
        </p:txBody>
      </p:sp>
    </p:spTree>
    <p:extLst>
      <p:ext uri="{BB962C8B-B14F-4D97-AF65-F5344CB8AC3E}">
        <p14:creationId xmlns:p14="http://schemas.microsoft.com/office/powerpoint/2010/main" val="3267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Cümleler Ekranı</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98583" y="2317030"/>
            <a:ext cx="2277017" cy="4050000"/>
          </a:xfrm>
        </p:spPr>
      </p:pic>
      <p:sp>
        <p:nvSpPr>
          <p:cNvPr id="5" name="İçerik Yer Tutucusu 2">
            <a:extLst>
              <a:ext uri="{FF2B5EF4-FFF2-40B4-BE49-F238E27FC236}">
                <a16:creationId xmlns:a16="http://schemas.microsoft.com/office/drawing/2014/main" id="{5F3A4A07-4E0E-4B29-AB30-EB69E3F0BA29}"/>
              </a:ext>
            </a:extLst>
          </p:cNvPr>
          <p:cNvSpPr txBox="1">
            <a:spLocks/>
          </p:cNvSpPr>
          <p:nvPr/>
        </p:nvSpPr>
        <p:spPr>
          <a:xfrm>
            <a:off x="508001" y="2414587"/>
            <a:ext cx="5178424" cy="34242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Kullanıcı ‘Cümleler’ butonunu tıkladığında bu ekranda cümlelerin Fransızca karşılığını ve Türkçesini öğrenmiş olacak, pratik yapmak için bu ekranı kullanabilecektir.</a:t>
            </a:r>
          </a:p>
        </p:txBody>
      </p:sp>
    </p:spTree>
    <p:extLst>
      <p:ext uri="{BB962C8B-B14F-4D97-AF65-F5344CB8AC3E}">
        <p14:creationId xmlns:p14="http://schemas.microsoft.com/office/powerpoint/2010/main" val="10735373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239</TotalTime>
  <Words>304</Words>
  <Application>Microsoft Office PowerPoint</Application>
  <PresentationFormat>Ekran Gösterisi (4:3)</PresentationFormat>
  <Paragraphs>21</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Arial</vt:lpstr>
      <vt:lpstr>Garamond</vt:lpstr>
      <vt:lpstr>Organik</vt:lpstr>
      <vt:lpstr>Fransızca Öğreniyorum</vt:lpstr>
      <vt:lpstr>Uygulama Hakkında</vt:lpstr>
      <vt:lpstr>Uygulama Giriş Ekranı</vt:lpstr>
      <vt:lpstr>Kullanıcı Kayıt Ekranı</vt:lpstr>
      <vt:lpstr>Kullanıcı Giriş Ekranı</vt:lpstr>
      <vt:lpstr>Menü Ekranı</vt:lpstr>
      <vt:lpstr>Renkler Sayfası</vt:lpstr>
      <vt:lpstr>Sayılar Sayfası</vt:lpstr>
      <vt:lpstr>Cümleler Ekranı</vt:lpstr>
      <vt:lpstr>Diyaloglar Ekranı</vt:lpstr>
      <vt:lpstr>Diyaloglar Ekranı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Fransızca Öğreniyorum</dc:title>
  <dc:creator>user</dc:creator>
  <cp:lastModifiedBy>Şuheda AKTAŞ</cp:lastModifiedBy>
  <cp:revision>13</cp:revision>
  <dcterms:created xsi:type="dcterms:W3CDTF">2018-05-02T21:50:52Z</dcterms:created>
  <dcterms:modified xsi:type="dcterms:W3CDTF">2021-02-06T13:42:13Z</dcterms:modified>
</cp:coreProperties>
</file>