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wd7cWuQpLm0gny57q2S7T4wt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4"/>
  </p:normalViewPr>
  <p:slideViewPr>
    <p:cSldViewPr snapToGrid="0">
      <p:cViewPr varScale="1">
        <p:scale>
          <a:sx n="94" d="100"/>
          <a:sy n="94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NP"/>
              <a:t>Bird Call Detection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NP"/>
              <a:t>Deepa Sharma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NP"/>
              <a:t>(W0754736)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Output From Multipercepton neural Network</a:t>
            </a:r>
            <a:endParaRPr/>
          </a:p>
        </p:txBody>
      </p:sp>
      <p:pic>
        <p:nvPicPr>
          <p:cNvPr id="204" name="Google Shape;20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1757363"/>
            <a:ext cx="9258300" cy="42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838200" y="670404"/>
            <a:ext cx="10515600" cy="102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br>
              <a:rPr lang="en-NP"/>
            </a:br>
            <a:r>
              <a:rPr lang="en-NP" sz="2800"/>
              <a:t>Multi-perceptron Neural Network</a:t>
            </a:r>
            <a:endParaRPr/>
          </a:p>
        </p:txBody>
      </p:sp>
      <p:pic>
        <p:nvPicPr>
          <p:cNvPr id="210" name="Google Shape;210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863" y="2161474"/>
            <a:ext cx="8596312" cy="387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838200" y="446567"/>
            <a:ext cx="10515600" cy="156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br>
              <a:rPr lang="en-NP"/>
            </a:br>
            <a:r>
              <a:rPr lang="en-NP"/>
              <a:t>Output from</a:t>
            </a:r>
            <a:br>
              <a:rPr lang="en-NP"/>
            </a:br>
            <a:r>
              <a:rPr lang="en-NP"/>
              <a:t> </a:t>
            </a:r>
            <a:r>
              <a:rPr lang="en-NP" sz="3100"/>
              <a:t>RNN-LSTM Network</a:t>
            </a:r>
            <a:endParaRPr/>
          </a:p>
        </p:txBody>
      </p:sp>
      <p:pic>
        <p:nvPicPr>
          <p:cNvPr id="216" name="Google Shape;21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863" y="2478799"/>
            <a:ext cx="8596312" cy="324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RNN-LSTM network</a:t>
            </a:r>
            <a:endParaRPr/>
          </a:p>
        </p:txBody>
      </p:sp>
      <p:pic>
        <p:nvPicPr>
          <p:cNvPr id="222" name="Google Shape;222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625" y="1690688"/>
            <a:ext cx="9296400" cy="439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Future goal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Add new classes of bird along with data augmentation (time stretching).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Output after adding two more classes.</a:t>
            </a:r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138" y="2557463"/>
            <a:ext cx="8393112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838200" y="2324099"/>
            <a:ext cx="10515600" cy="171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                             Thank You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838200" y="4457699"/>
            <a:ext cx="10515600" cy="171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Introduction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45958" y="1203158"/>
            <a:ext cx="10607842" cy="497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Detecting bird from their call helps scientists to identify population diversity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NP"/>
              <a:t>       and is considered important for preservation of ecosystem health.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Many CNN-based model have been proposed.(e.g BirdNET) but are having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NP"/>
              <a:t>      issues in long run.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Many competition has been hosted with the goal of identifying bird through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NP"/>
              <a:t>      audio recordings using bioacoustic monitoring.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NP" sz="3600" b="1" dirty="0"/>
              <a:t>BirdCLEF 2022 competitions hosted by Kaggle</a:t>
            </a:r>
            <a:br>
              <a:rPr lang="en-NP" b="1" dirty="0"/>
            </a:br>
            <a:endParaRPr b="1" dirty="0"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485775" y="1257300"/>
            <a:ext cx="10829109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2416" y="1363543"/>
            <a:ext cx="3517900" cy="88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366" y="2476500"/>
            <a:ext cx="38100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9825" y="3539921"/>
            <a:ext cx="4343400" cy="102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12416" y="4799748"/>
            <a:ext cx="36830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2141" y="1151057"/>
            <a:ext cx="3096197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95682" y="3708946"/>
            <a:ext cx="2350360" cy="219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Dataset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838200" y="1424763"/>
            <a:ext cx="10515600" cy="4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152 categories of bird species audio recording file of bird found in Hawaii.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Each audio_file in ogg format.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Uneven length and number of audio recording in each categories.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Folder are named with species code.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Taxonomy is proved in csv format with all the detail of bird species along with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NP"/>
              <a:t>     their common name and scientific name.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Data Pre-processing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838200" y="1297172"/>
            <a:ext cx="10515600" cy="487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I took 4 categories of birds.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Dataset have 240 file for each class with 30 second long audio.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Converted .ogg file in .wav format. (MediaHuman Audio Converter).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Converted waveforms to spectrograms.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Again converted spectrogram into MFCC(Mel-Frequency Cepstral Coefficients).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NP"/>
              <a:t>Saved 13 coefficients of MFCC into json file along with it labels.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MFCC (Mel-Frequency Cepstral Coefficient</a:t>
            </a:r>
            <a:endParaRPr/>
          </a:p>
        </p:txBody>
      </p:sp>
      <p:pic>
        <p:nvPicPr>
          <p:cNvPr id="180" name="Google Shape;180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06221"/>
            <a:ext cx="8705850" cy="336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Proposed Model (CNN-Network)</a:t>
            </a:r>
            <a:endParaRPr/>
          </a:p>
        </p:txBody>
      </p:sp>
      <p:pic>
        <p:nvPicPr>
          <p:cNvPr id="186" name="Google Shape;18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1552353"/>
            <a:ext cx="8242004" cy="461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Result while taking 5 sec of audio segment.</a:t>
            </a:r>
            <a:endParaRPr/>
          </a:p>
        </p:txBody>
      </p:sp>
      <p:pic>
        <p:nvPicPr>
          <p:cNvPr id="192" name="Google Shape;19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30400"/>
            <a:ext cx="93853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NP"/>
              <a:t>Result while taking 10 second of audio segment.</a:t>
            </a:r>
            <a:endParaRPr/>
          </a:p>
        </p:txBody>
      </p:sp>
      <p:pic>
        <p:nvPicPr>
          <p:cNvPr id="198" name="Google Shape;19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1690688"/>
            <a:ext cx="935929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Widescreen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Trebuchet MS</vt:lpstr>
      <vt:lpstr>Facet</vt:lpstr>
      <vt:lpstr>Bird Call Detection</vt:lpstr>
      <vt:lpstr>Introduction</vt:lpstr>
      <vt:lpstr>BirdCLEF 2022 competitions hosted by Kaggle </vt:lpstr>
      <vt:lpstr>Dataset</vt:lpstr>
      <vt:lpstr>Data Pre-processing</vt:lpstr>
      <vt:lpstr>MFCC (Mel-Frequency Cepstral Coefficient</vt:lpstr>
      <vt:lpstr>Proposed Model (CNN-Network)</vt:lpstr>
      <vt:lpstr>Result while taking 5 sec of audio segment.</vt:lpstr>
      <vt:lpstr>Result while taking 10 second of audio segment.</vt:lpstr>
      <vt:lpstr>Output From Multipercepton neural Network</vt:lpstr>
      <vt:lpstr> Multi-perceptron Neural Network</vt:lpstr>
      <vt:lpstr> Output from  RNN-LSTM Network</vt:lpstr>
      <vt:lpstr>RNN-LSTM network</vt:lpstr>
      <vt:lpstr>Future goal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Call Detection</dc:title>
  <dc:creator>Deepa Sharma</dc:creator>
  <cp:lastModifiedBy>Deepa Sharma</cp:lastModifiedBy>
  <cp:revision>1</cp:revision>
  <dcterms:created xsi:type="dcterms:W3CDTF">2022-11-29T02:55:52Z</dcterms:created>
  <dcterms:modified xsi:type="dcterms:W3CDTF">2022-12-05T20:50:31Z</dcterms:modified>
</cp:coreProperties>
</file>