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70" r:id="rId5"/>
    <p:sldId id="261" r:id="rId6"/>
    <p:sldId id="262" r:id="rId7"/>
    <p:sldId id="263" r:id="rId8"/>
    <p:sldId id="264" r:id="rId9"/>
    <p:sldId id="271" r:id="rId10"/>
    <p:sldId id="272" r:id="rId11"/>
    <p:sldId id="265" r:id="rId12"/>
    <p:sldId id="267" r:id="rId13"/>
    <p:sldId id="268" r:id="rId14"/>
    <p:sldId id="269" r:id="rId15"/>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51"/>
    <p:restoredTop sz="94846"/>
  </p:normalViewPr>
  <p:slideViewPr>
    <p:cSldViewPr snapToGrid="0" snapToObjects="1">
      <p:cViewPr varScale="1">
        <p:scale>
          <a:sx n="106" d="100"/>
          <a:sy n="106" d="100"/>
        </p:scale>
        <p:origin x="4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BF4A6F-1941-4987-8873-8A65F35EC415}" type="doc">
      <dgm:prSet loTypeId="urn:microsoft.com/office/officeart/2008/layout/LinedList" loCatId="list" qsTypeId="urn:microsoft.com/office/officeart/2005/8/quickstyle/simple2" qsCatId="simple" csTypeId="urn:microsoft.com/office/officeart/2005/8/colors/accent0_3" csCatId="mainScheme" phldr="1"/>
      <dgm:spPr/>
      <dgm:t>
        <a:bodyPr/>
        <a:lstStyle/>
        <a:p>
          <a:endParaRPr lang="en-US"/>
        </a:p>
      </dgm:t>
    </dgm:pt>
    <dgm:pt modelId="{F5E81A01-A7A6-4AA9-9AE4-AF2C21A295DA}">
      <dgm:prSet/>
      <dgm:spPr/>
      <dgm:t>
        <a:bodyPr/>
        <a:lstStyle/>
        <a:p>
          <a:r>
            <a:rPr lang="en-US" dirty="0"/>
            <a:t>I read the paper by author David </a:t>
          </a:r>
          <a:r>
            <a:rPr lang="en-US" dirty="0" err="1"/>
            <a:t>G.Lowe</a:t>
          </a:r>
          <a:r>
            <a:rPr lang="en-US" dirty="0"/>
            <a:t> on topic (Distinctive Image Features from Scale-Invariant </a:t>
          </a:r>
          <a:r>
            <a:rPr lang="en-US" dirty="0" err="1"/>
            <a:t>Keypoints</a:t>
          </a:r>
          <a:r>
            <a:rPr lang="en-US" dirty="0"/>
            <a:t>)</a:t>
          </a:r>
        </a:p>
      </dgm:t>
    </dgm:pt>
    <dgm:pt modelId="{BFDE805A-2372-4ADD-8894-8C1BC02807A3}" type="parTrans" cxnId="{7626FE77-322C-42C4-950D-2A537B9E298A}">
      <dgm:prSet/>
      <dgm:spPr/>
      <dgm:t>
        <a:bodyPr/>
        <a:lstStyle/>
        <a:p>
          <a:endParaRPr lang="en-US"/>
        </a:p>
      </dgm:t>
    </dgm:pt>
    <dgm:pt modelId="{7A66EA12-16BA-433F-ABF8-F6BD781A9EBD}" type="sibTrans" cxnId="{7626FE77-322C-42C4-950D-2A537B9E298A}">
      <dgm:prSet/>
      <dgm:spPr/>
      <dgm:t>
        <a:bodyPr/>
        <a:lstStyle/>
        <a:p>
          <a:endParaRPr lang="en-US"/>
        </a:p>
      </dgm:t>
    </dgm:pt>
    <dgm:pt modelId="{54B9A89C-939F-4814-B872-660BE1CA9EE9}">
      <dgm:prSet/>
      <dgm:spPr/>
      <dgm:t>
        <a:bodyPr/>
        <a:lstStyle/>
        <a:p>
          <a:r>
            <a:rPr lang="en-US" dirty="0"/>
            <a:t>This paper presents a method to extract highly distinctive features of </a:t>
          </a:r>
          <a:r>
            <a:rPr lang="en-US" dirty="0" err="1"/>
            <a:t>objetcs</a:t>
          </a:r>
          <a:r>
            <a:rPr lang="en-US" dirty="0"/>
            <a:t> from clutter and occlusion images:</a:t>
          </a:r>
        </a:p>
      </dgm:t>
    </dgm:pt>
    <dgm:pt modelId="{8F418EED-1085-4642-957F-D0C3D227D181}" type="parTrans" cxnId="{93BDCAF3-2DEE-4428-A7F5-B5A83FBBABC4}">
      <dgm:prSet/>
      <dgm:spPr/>
      <dgm:t>
        <a:bodyPr/>
        <a:lstStyle/>
        <a:p>
          <a:endParaRPr lang="en-US"/>
        </a:p>
      </dgm:t>
    </dgm:pt>
    <dgm:pt modelId="{0C6B4EB2-8FAB-4720-A613-3CDC3D1C8776}" type="sibTrans" cxnId="{93BDCAF3-2DEE-4428-A7F5-B5A83FBBABC4}">
      <dgm:prSet/>
      <dgm:spPr/>
      <dgm:t>
        <a:bodyPr/>
        <a:lstStyle/>
        <a:p>
          <a:endParaRPr lang="en-US"/>
        </a:p>
      </dgm:t>
    </dgm:pt>
    <dgm:pt modelId="{183AE32F-9BC4-4168-A89B-9F7969CF4E34}">
      <dgm:prSet/>
      <dgm:spPr/>
      <dgm:t>
        <a:bodyPr/>
        <a:lstStyle/>
        <a:p>
          <a:r>
            <a:rPr lang="en-US"/>
            <a:t>- Firstly, by matching individuals features from database</a:t>
          </a:r>
        </a:p>
      </dgm:t>
    </dgm:pt>
    <dgm:pt modelId="{B482DAD1-A7DE-4028-9BE9-8AB07338BBD6}" type="parTrans" cxnId="{DB1AB548-04B1-452E-AE49-A6BC55363A3C}">
      <dgm:prSet/>
      <dgm:spPr/>
      <dgm:t>
        <a:bodyPr/>
        <a:lstStyle/>
        <a:p>
          <a:endParaRPr lang="en-US"/>
        </a:p>
      </dgm:t>
    </dgm:pt>
    <dgm:pt modelId="{80828BAD-8A4E-458F-847A-DF1DAFDB9129}" type="sibTrans" cxnId="{DB1AB548-04B1-452E-AE49-A6BC55363A3C}">
      <dgm:prSet/>
      <dgm:spPr/>
      <dgm:t>
        <a:bodyPr/>
        <a:lstStyle/>
        <a:p>
          <a:endParaRPr lang="en-US"/>
        </a:p>
      </dgm:t>
    </dgm:pt>
    <dgm:pt modelId="{CC337F5A-7A32-488E-AC5B-18C032CD02B0}">
      <dgm:prSet/>
      <dgm:spPr/>
      <dgm:t>
        <a:bodyPr/>
        <a:lstStyle/>
        <a:p>
          <a:r>
            <a:rPr lang="en-US"/>
            <a:t>- Secondly, using Hough Tranform to identify clusters.</a:t>
          </a:r>
        </a:p>
      </dgm:t>
    </dgm:pt>
    <dgm:pt modelId="{B4B85E3B-BF6E-41FF-9E80-D11E532AB680}" type="parTrans" cxnId="{5FAA5305-F9D8-4378-B2CB-82D6F787DF43}">
      <dgm:prSet/>
      <dgm:spPr/>
      <dgm:t>
        <a:bodyPr/>
        <a:lstStyle/>
        <a:p>
          <a:endParaRPr lang="en-US"/>
        </a:p>
      </dgm:t>
    </dgm:pt>
    <dgm:pt modelId="{C760B213-B081-4EF7-A270-980C0C692296}" type="sibTrans" cxnId="{5FAA5305-F9D8-4378-B2CB-82D6F787DF43}">
      <dgm:prSet/>
      <dgm:spPr/>
      <dgm:t>
        <a:bodyPr/>
        <a:lstStyle/>
        <a:p>
          <a:endParaRPr lang="en-US"/>
        </a:p>
      </dgm:t>
    </dgm:pt>
    <dgm:pt modelId="{88D69092-80DD-4DE0-A3A5-75C238573743}">
      <dgm:prSet/>
      <dgm:spPr/>
      <dgm:t>
        <a:bodyPr/>
        <a:lstStyle/>
        <a:p>
          <a:r>
            <a:rPr lang="en-US"/>
            <a:t>- Finally, using least square solution for verification</a:t>
          </a:r>
        </a:p>
      </dgm:t>
    </dgm:pt>
    <dgm:pt modelId="{FDC766E8-1579-4667-8EF2-9579BE38266E}" type="parTrans" cxnId="{774EA9F2-FB49-4030-95BD-7E36C83A711D}">
      <dgm:prSet/>
      <dgm:spPr/>
      <dgm:t>
        <a:bodyPr/>
        <a:lstStyle/>
        <a:p>
          <a:endParaRPr lang="en-US"/>
        </a:p>
      </dgm:t>
    </dgm:pt>
    <dgm:pt modelId="{1A5F9EF6-6CE9-4826-BDD4-03EAB368DC31}" type="sibTrans" cxnId="{774EA9F2-FB49-4030-95BD-7E36C83A711D}">
      <dgm:prSet/>
      <dgm:spPr/>
      <dgm:t>
        <a:bodyPr/>
        <a:lstStyle/>
        <a:p>
          <a:endParaRPr lang="en-US"/>
        </a:p>
      </dgm:t>
    </dgm:pt>
    <dgm:pt modelId="{D9E289AD-4638-584B-8E88-CDAB33EE4514}" type="pres">
      <dgm:prSet presAssocID="{94BF4A6F-1941-4987-8873-8A65F35EC415}" presName="vert0" presStyleCnt="0">
        <dgm:presLayoutVars>
          <dgm:dir/>
          <dgm:animOne val="branch"/>
          <dgm:animLvl val="lvl"/>
        </dgm:presLayoutVars>
      </dgm:prSet>
      <dgm:spPr/>
    </dgm:pt>
    <dgm:pt modelId="{9C8ECF43-41DB-FE45-9409-E3ECABD85379}" type="pres">
      <dgm:prSet presAssocID="{F5E81A01-A7A6-4AA9-9AE4-AF2C21A295DA}" presName="thickLine" presStyleLbl="alignNode1" presStyleIdx="0" presStyleCnt="5"/>
      <dgm:spPr/>
    </dgm:pt>
    <dgm:pt modelId="{BF8C2AC6-E278-D648-BB28-138F484D73D0}" type="pres">
      <dgm:prSet presAssocID="{F5E81A01-A7A6-4AA9-9AE4-AF2C21A295DA}" presName="horz1" presStyleCnt="0"/>
      <dgm:spPr/>
    </dgm:pt>
    <dgm:pt modelId="{CFC994E6-B84E-774F-BDA0-BDF11BE68A2B}" type="pres">
      <dgm:prSet presAssocID="{F5E81A01-A7A6-4AA9-9AE4-AF2C21A295DA}" presName="tx1" presStyleLbl="revTx" presStyleIdx="0" presStyleCnt="5"/>
      <dgm:spPr/>
    </dgm:pt>
    <dgm:pt modelId="{4C111A49-0E03-3244-8682-288C9381B826}" type="pres">
      <dgm:prSet presAssocID="{F5E81A01-A7A6-4AA9-9AE4-AF2C21A295DA}" presName="vert1" presStyleCnt="0"/>
      <dgm:spPr/>
    </dgm:pt>
    <dgm:pt modelId="{4D8FE0F3-26D0-BD41-A1CD-C91DD9A50524}" type="pres">
      <dgm:prSet presAssocID="{54B9A89C-939F-4814-B872-660BE1CA9EE9}" presName="thickLine" presStyleLbl="alignNode1" presStyleIdx="1" presStyleCnt="5"/>
      <dgm:spPr/>
    </dgm:pt>
    <dgm:pt modelId="{4698798D-6072-F74D-A2AB-37775D2FC851}" type="pres">
      <dgm:prSet presAssocID="{54B9A89C-939F-4814-B872-660BE1CA9EE9}" presName="horz1" presStyleCnt="0"/>
      <dgm:spPr/>
    </dgm:pt>
    <dgm:pt modelId="{E4676A26-AD48-3946-ACCD-770A9699C80B}" type="pres">
      <dgm:prSet presAssocID="{54B9A89C-939F-4814-B872-660BE1CA9EE9}" presName="tx1" presStyleLbl="revTx" presStyleIdx="1" presStyleCnt="5"/>
      <dgm:spPr/>
    </dgm:pt>
    <dgm:pt modelId="{60F6BF9B-BE5A-0E4A-A570-1982FF75D1E2}" type="pres">
      <dgm:prSet presAssocID="{54B9A89C-939F-4814-B872-660BE1CA9EE9}" presName="vert1" presStyleCnt="0"/>
      <dgm:spPr/>
    </dgm:pt>
    <dgm:pt modelId="{8F436B19-0747-E141-BFCA-AFACA48B2F7B}" type="pres">
      <dgm:prSet presAssocID="{183AE32F-9BC4-4168-A89B-9F7969CF4E34}" presName="thickLine" presStyleLbl="alignNode1" presStyleIdx="2" presStyleCnt="5"/>
      <dgm:spPr/>
    </dgm:pt>
    <dgm:pt modelId="{77D80D09-22EE-8641-84C9-B0912F203B7C}" type="pres">
      <dgm:prSet presAssocID="{183AE32F-9BC4-4168-A89B-9F7969CF4E34}" presName="horz1" presStyleCnt="0"/>
      <dgm:spPr/>
    </dgm:pt>
    <dgm:pt modelId="{43E017DA-9257-A447-8478-07EC6E8DA49F}" type="pres">
      <dgm:prSet presAssocID="{183AE32F-9BC4-4168-A89B-9F7969CF4E34}" presName="tx1" presStyleLbl="revTx" presStyleIdx="2" presStyleCnt="5"/>
      <dgm:spPr/>
    </dgm:pt>
    <dgm:pt modelId="{3DE5277F-5CAC-BD45-82AE-4244E529EE30}" type="pres">
      <dgm:prSet presAssocID="{183AE32F-9BC4-4168-A89B-9F7969CF4E34}" presName="vert1" presStyleCnt="0"/>
      <dgm:spPr/>
    </dgm:pt>
    <dgm:pt modelId="{A901D70F-2929-1B4A-B5BF-227FEB8CA0DA}" type="pres">
      <dgm:prSet presAssocID="{CC337F5A-7A32-488E-AC5B-18C032CD02B0}" presName="thickLine" presStyleLbl="alignNode1" presStyleIdx="3" presStyleCnt="5"/>
      <dgm:spPr/>
    </dgm:pt>
    <dgm:pt modelId="{4176EC67-4587-844C-9CE5-E47CD2DA7A49}" type="pres">
      <dgm:prSet presAssocID="{CC337F5A-7A32-488E-AC5B-18C032CD02B0}" presName="horz1" presStyleCnt="0"/>
      <dgm:spPr/>
    </dgm:pt>
    <dgm:pt modelId="{46148A29-D8F9-C54E-B8AE-2976291A9BE2}" type="pres">
      <dgm:prSet presAssocID="{CC337F5A-7A32-488E-AC5B-18C032CD02B0}" presName="tx1" presStyleLbl="revTx" presStyleIdx="3" presStyleCnt="5"/>
      <dgm:spPr/>
    </dgm:pt>
    <dgm:pt modelId="{FD57654F-67F5-F24C-9662-904994985D6D}" type="pres">
      <dgm:prSet presAssocID="{CC337F5A-7A32-488E-AC5B-18C032CD02B0}" presName="vert1" presStyleCnt="0"/>
      <dgm:spPr/>
    </dgm:pt>
    <dgm:pt modelId="{1FAD0617-0E14-7244-865D-0075D240025B}" type="pres">
      <dgm:prSet presAssocID="{88D69092-80DD-4DE0-A3A5-75C238573743}" presName="thickLine" presStyleLbl="alignNode1" presStyleIdx="4" presStyleCnt="5"/>
      <dgm:spPr/>
    </dgm:pt>
    <dgm:pt modelId="{33064D0A-6EDA-B54E-8951-E5FECF65FE48}" type="pres">
      <dgm:prSet presAssocID="{88D69092-80DD-4DE0-A3A5-75C238573743}" presName="horz1" presStyleCnt="0"/>
      <dgm:spPr/>
    </dgm:pt>
    <dgm:pt modelId="{06A53059-2B9D-3344-A867-874963434FE3}" type="pres">
      <dgm:prSet presAssocID="{88D69092-80DD-4DE0-A3A5-75C238573743}" presName="tx1" presStyleLbl="revTx" presStyleIdx="4" presStyleCnt="5"/>
      <dgm:spPr/>
    </dgm:pt>
    <dgm:pt modelId="{6425E9A5-D957-7442-B92F-AFCD7B9D9E14}" type="pres">
      <dgm:prSet presAssocID="{88D69092-80DD-4DE0-A3A5-75C238573743}" presName="vert1" presStyleCnt="0"/>
      <dgm:spPr/>
    </dgm:pt>
  </dgm:ptLst>
  <dgm:cxnLst>
    <dgm:cxn modelId="{5FAA5305-F9D8-4378-B2CB-82D6F787DF43}" srcId="{94BF4A6F-1941-4987-8873-8A65F35EC415}" destId="{CC337F5A-7A32-488E-AC5B-18C032CD02B0}" srcOrd="3" destOrd="0" parTransId="{B4B85E3B-BF6E-41FF-9E80-D11E532AB680}" sibTransId="{C760B213-B081-4EF7-A270-980C0C692296}"/>
    <dgm:cxn modelId="{F0BB8611-05EE-2441-8706-C28A3E78C0F1}" type="presOf" srcId="{CC337F5A-7A32-488E-AC5B-18C032CD02B0}" destId="{46148A29-D8F9-C54E-B8AE-2976291A9BE2}" srcOrd="0" destOrd="0" presId="urn:microsoft.com/office/officeart/2008/layout/LinedList"/>
    <dgm:cxn modelId="{5C3E5D2E-0BFA-8C40-819B-9E4A0949D66B}" type="presOf" srcId="{F5E81A01-A7A6-4AA9-9AE4-AF2C21A295DA}" destId="{CFC994E6-B84E-774F-BDA0-BDF11BE68A2B}" srcOrd="0" destOrd="0" presId="urn:microsoft.com/office/officeart/2008/layout/LinedList"/>
    <dgm:cxn modelId="{DB1AB548-04B1-452E-AE49-A6BC55363A3C}" srcId="{94BF4A6F-1941-4987-8873-8A65F35EC415}" destId="{183AE32F-9BC4-4168-A89B-9F7969CF4E34}" srcOrd="2" destOrd="0" parTransId="{B482DAD1-A7DE-4028-9BE9-8AB07338BBD6}" sibTransId="{80828BAD-8A4E-458F-847A-DF1DAFDB9129}"/>
    <dgm:cxn modelId="{E5EEC14D-CD69-7C46-B1DF-9F8634354A52}" type="presOf" srcId="{183AE32F-9BC4-4168-A89B-9F7969CF4E34}" destId="{43E017DA-9257-A447-8478-07EC6E8DA49F}" srcOrd="0" destOrd="0" presId="urn:microsoft.com/office/officeart/2008/layout/LinedList"/>
    <dgm:cxn modelId="{EE0F5072-13C1-EC42-83D6-74A45EC8310B}" type="presOf" srcId="{54B9A89C-939F-4814-B872-660BE1CA9EE9}" destId="{E4676A26-AD48-3946-ACCD-770A9699C80B}" srcOrd="0" destOrd="0" presId="urn:microsoft.com/office/officeart/2008/layout/LinedList"/>
    <dgm:cxn modelId="{7626FE77-322C-42C4-950D-2A537B9E298A}" srcId="{94BF4A6F-1941-4987-8873-8A65F35EC415}" destId="{F5E81A01-A7A6-4AA9-9AE4-AF2C21A295DA}" srcOrd="0" destOrd="0" parTransId="{BFDE805A-2372-4ADD-8894-8C1BC02807A3}" sibTransId="{7A66EA12-16BA-433F-ABF8-F6BD781A9EBD}"/>
    <dgm:cxn modelId="{3C89AFB5-911F-C244-A641-03641FFBE35E}" type="presOf" srcId="{94BF4A6F-1941-4987-8873-8A65F35EC415}" destId="{D9E289AD-4638-584B-8E88-CDAB33EE4514}" srcOrd="0" destOrd="0" presId="urn:microsoft.com/office/officeart/2008/layout/LinedList"/>
    <dgm:cxn modelId="{D056D5CE-1A97-844A-858A-2D0ECC46CBD4}" type="presOf" srcId="{88D69092-80DD-4DE0-A3A5-75C238573743}" destId="{06A53059-2B9D-3344-A867-874963434FE3}" srcOrd="0" destOrd="0" presId="urn:microsoft.com/office/officeart/2008/layout/LinedList"/>
    <dgm:cxn modelId="{774EA9F2-FB49-4030-95BD-7E36C83A711D}" srcId="{94BF4A6F-1941-4987-8873-8A65F35EC415}" destId="{88D69092-80DD-4DE0-A3A5-75C238573743}" srcOrd="4" destOrd="0" parTransId="{FDC766E8-1579-4667-8EF2-9579BE38266E}" sibTransId="{1A5F9EF6-6CE9-4826-BDD4-03EAB368DC31}"/>
    <dgm:cxn modelId="{93BDCAF3-2DEE-4428-A7F5-B5A83FBBABC4}" srcId="{94BF4A6F-1941-4987-8873-8A65F35EC415}" destId="{54B9A89C-939F-4814-B872-660BE1CA9EE9}" srcOrd="1" destOrd="0" parTransId="{8F418EED-1085-4642-957F-D0C3D227D181}" sibTransId="{0C6B4EB2-8FAB-4720-A613-3CDC3D1C8776}"/>
    <dgm:cxn modelId="{5149C4B2-9A5F-B741-9293-9FC84AAA0E88}" type="presParOf" srcId="{D9E289AD-4638-584B-8E88-CDAB33EE4514}" destId="{9C8ECF43-41DB-FE45-9409-E3ECABD85379}" srcOrd="0" destOrd="0" presId="urn:microsoft.com/office/officeart/2008/layout/LinedList"/>
    <dgm:cxn modelId="{C56CBADA-DE28-7248-AEB2-50CE50D14D8F}" type="presParOf" srcId="{D9E289AD-4638-584B-8E88-CDAB33EE4514}" destId="{BF8C2AC6-E278-D648-BB28-138F484D73D0}" srcOrd="1" destOrd="0" presId="urn:microsoft.com/office/officeart/2008/layout/LinedList"/>
    <dgm:cxn modelId="{1CFC982D-CA37-5D41-8BEA-EA720FADE35F}" type="presParOf" srcId="{BF8C2AC6-E278-D648-BB28-138F484D73D0}" destId="{CFC994E6-B84E-774F-BDA0-BDF11BE68A2B}" srcOrd="0" destOrd="0" presId="urn:microsoft.com/office/officeart/2008/layout/LinedList"/>
    <dgm:cxn modelId="{821BFD68-2EBC-B941-9716-2F50E2D5CD73}" type="presParOf" srcId="{BF8C2AC6-E278-D648-BB28-138F484D73D0}" destId="{4C111A49-0E03-3244-8682-288C9381B826}" srcOrd="1" destOrd="0" presId="urn:microsoft.com/office/officeart/2008/layout/LinedList"/>
    <dgm:cxn modelId="{D7DBF353-5C4B-2A44-9204-30A2D4386D98}" type="presParOf" srcId="{D9E289AD-4638-584B-8E88-CDAB33EE4514}" destId="{4D8FE0F3-26D0-BD41-A1CD-C91DD9A50524}" srcOrd="2" destOrd="0" presId="urn:microsoft.com/office/officeart/2008/layout/LinedList"/>
    <dgm:cxn modelId="{88FDF3DE-70E7-7C4B-BC9F-0F1A6F2D4C9D}" type="presParOf" srcId="{D9E289AD-4638-584B-8E88-CDAB33EE4514}" destId="{4698798D-6072-F74D-A2AB-37775D2FC851}" srcOrd="3" destOrd="0" presId="urn:microsoft.com/office/officeart/2008/layout/LinedList"/>
    <dgm:cxn modelId="{FE7D2FDA-2B3A-974A-9267-D9BCE119B4EB}" type="presParOf" srcId="{4698798D-6072-F74D-A2AB-37775D2FC851}" destId="{E4676A26-AD48-3946-ACCD-770A9699C80B}" srcOrd="0" destOrd="0" presId="urn:microsoft.com/office/officeart/2008/layout/LinedList"/>
    <dgm:cxn modelId="{BB0C8FAD-FAC6-8D48-B45C-A2820E9D3F8A}" type="presParOf" srcId="{4698798D-6072-F74D-A2AB-37775D2FC851}" destId="{60F6BF9B-BE5A-0E4A-A570-1982FF75D1E2}" srcOrd="1" destOrd="0" presId="urn:microsoft.com/office/officeart/2008/layout/LinedList"/>
    <dgm:cxn modelId="{7C395ADA-2BFC-B049-82B4-909E5A2DCC7A}" type="presParOf" srcId="{D9E289AD-4638-584B-8E88-CDAB33EE4514}" destId="{8F436B19-0747-E141-BFCA-AFACA48B2F7B}" srcOrd="4" destOrd="0" presId="urn:microsoft.com/office/officeart/2008/layout/LinedList"/>
    <dgm:cxn modelId="{EC95FB69-D4DC-D24F-B3AD-661D4B759DD3}" type="presParOf" srcId="{D9E289AD-4638-584B-8E88-CDAB33EE4514}" destId="{77D80D09-22EE-8641-84C9-B0912F203B7C}" srcOrd="5" destOrd="0" presId="urn:microsoft.com/office/officeart/2008/layout/LinedList"/>
    <dgm:cxn modelId="{CF237D73-F949-8D48-B3CB-8C09BA454BBB}" type="presParOf" srcId="{77D80D09-22EE-8641-84C9-B0912F203B7C}" destId="{43E017DA-9257-A447-8478-07EC6E8DA49F}" srcOrd="0" destOrd="0" presId="urn:microsoft.com/office/officeart/2008/layout/LinedList"/>
    <dgm:cxn modelId="{85820E7B-F4A5-0D40-A3AF-D80F79F4FE5E}" type="presParOf" srcId="{77D80D09-22EE-8641-84C9-B0912F203B7C}" destId="{3DE5277F-5CAC-BD45-82AE-4244E529EE30}" srcOrd="1" destOrd="0" presId="urn:microsoft.com/office/officeart/2008/layout/LinedList"/>
    <dgm:cxn modelId="{2146F2BB-1ADD-8446-9852-026D0E148F12}" type="presParOf" srcId="{D9E289AD-4638-584B-8E88-CDAB33EE4514}" destId="{A901D70F-2929-1B4A-B5BF-227FEB8CA0DA}" srcOrd="6" destOrd="0" presId="urn:microsoft.com/office/officeart/2008/layout/LinedList"/>
    <dgm:cxn modelId="{43FD3A66-C0A3-524E-9225-96887493BE92}" type="presParOf" srcId="{D9E289AD-4638-584B-8E88-CDAB33EE4514}" destId="{4176EC67-4587-844C-9CE5-E47CD2DA7A49}" srcOrd="7" destOrd="0" presId="urn:microsoft.com/office/officeart/2008/layout/LinedList"/>
    <dgm:cxn modelId="{F9A33DDD-2D4E-0946-B39B-CF7C409A109C}" type="presParOf" srcId="{4176EC67-4587-844C-9CE5-E47CD2DA7A49}" destId="{46148A29-D8F9-C54E-B8AE-2976291A9BE2}" srcOrd="0" destOrd="0" presId="urn:microsoft.com/office/officeart/2008/layout/LinedList"/>
    <dgm:cxn modelId="{1BD4D1A3-8E51-7D4D-9232-5A588BF10305}" type="presParOf" srcId="{4176EC67-4587-844C-9CE5-E47CD2DA7A49}" destId="{FD57654F-67F5-F24C-9662-904994985D6D}" srcOrd="1" destOrd="0" presId="urn:microsoft.com/office/officeart/2008/layout/LinedList"/>
    <dgm:cxn modelId="{8E1BC34B-16AB-1B42-805B-2885BA9652DF}" type="presParOf" srcId="{D9E289AD-4638-584B-8E88-CDAB33EE4514}" destId="{1FAD0617-0E14-7244-865D-0075D240025B}" srcOrd="8" destOrd="0" presId="urn:microsoft.com/office/officeart/2008/layout/LinedList"/>
    <dgm:cxn modelId="{E982A0ED-67C9-BB41-BF8E-85481E59C156}" type="presParOf" srcId="{D9E289AD-4638-584B-8E88-CDAB33EE4514}" destId="{33064D0A-6EDA-B54E-8951-E5FECF65FE48}" srcOrd="9" destOrd="0" presId="urn:microsoft.com/office/officeart/2008/layout/LinedList"/>
    <dgm:cxn modelId="{422C1818-AC11-4641-A548-FA174A18EAD2}" type="presParOf" srcId="{33064D0A-6EDA-B54E-8951-E5FECF65FE48}" destId="{06A53059-2B9D-3344-A867-874963434FE3}" srcOrd="0" destOrd="0" presId="urn:microsoft.com/office/officeart/2008/layout/LinedList"/>
    <dgm:cxn modelId="{E7973C5B-F006-DF4A-AA8C-8CAC2D240E55}" type="presParOf" srcId="{33064D0A-6EDA-B54E-8951-E5FECF65FE48}" destId="{6425E9A5-D957-7442-B92F-AFCD7B9D9E1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966DDF-37E5-4D7E-BB74-B509046AB05F}" type="doc">
      <dgm:prSet loTypeId="urn:microsoft.com/office/officeart/2017/3/layout/HorizontalPathTimeline" loCatId="process" qsTypeId="urn:microsoft.com/office/officeart/2005/8/quickstyle/simple1" qsCatId="simple" csTypeId="urn:microsoft.com/office/officeart/2005/8/colors/accent1_2" csCatId="accent1" phldr="1"/>
      <dgm:spPr/>
      <dgm:t>
        <a:bodyPr/>
        <a:lstStyle/>
        <a:p>
          <a:endParaRPr lang="en-US"/>
        </a:p>
      </dgm:t>
    </dgm:pt>
    <dgm:pt modelId="{0868F0F8-FCF4-4539-87CE-B4BF9E7606BA}">
      <dgm:prSet/>
      <dgm:spPr/>
      <dgm:t>
        <a:bodyPr/>
        <a:lstStyle/>
        <a:p>
          <a:pPr>
            <a:defRPr b="1"/>
          </a:pPr>
          <a:r>
            <a:rPr lang="en-US"/>
            <a:t>1981</a:t>
          </a:r>
        </a:p>
      </dgm:t>
    </dgm:pt>
    <dgm:pt modelId="{ED094CCD-76A9-41DD-B719-3E798BDF91E4}" type="parTrans" cxnId="{80A8EABE-B880-4148-83DC-E0F1FABFC8BA}">
      <dgm:prSet/>
      <dgm:spPr/>
      <dgm:t>
        <a:bodyPr/>
        <a:lstStyle/>
        <a:p>
          <a:endParaRPr lang="en-US"/>
        </a:p>
      </dgm:t>
    </dgm:pt>
    <dgm:pt modelId="{FF284337-89BC-4AA4-9577-19BD233A00C9}" type="sibTrans" cxnId="{80A8EABE-B880-4148-83DC-E0F1FABFC8BA}">
      <dgm:prSet/>
      <dgm:spPr/>
      <dgm:t>
        <a:bodyPr/>
        <a:lstStyle/>
        <a:p>
          <a:endParaRPr lang="en-US"/>
        </a:p>
      </dgm:t>
    </dgm:pt>
    <dgm:pt modelId="{3E1CD5E4-5D13-4505-BBB0-4F0025E9248D}">
      <dgm:prSet/>
      <dgm:spPr/>
      <dgm:t>
        <a:bodyPr/>
        <a:lstStyle/>
        <a:p>
          <a:r>
            <a:rPr lang="en-US"/>
            <a:t>(Moravec) Image matching by using local interest points.</a:t>
          </a:r>
        </a:p>
      </dgm:t>
    </dgm:pt>
    <dgm:pt modelId="{E247241E-19DF-4709-A929-9F03F520A8C8}" type="parTrans" cxnId="{E702B251-04D8-44ED-8429-4FEBCC1F5CA5}">
      <dgm:prSet/>
      <dgm:spPr/>
      <dgm:t>
        <a:bodyPr/>
        <a:lstStyle/>
        <a:p>
          <a:endParaRPr lang="en-US"/>
        </a:p>
      </dgm:t>
    </dgm:pt>
    <dgm:pt modelId="{70B9146E-212D-4894-8E2B-92A67648E03E}" type="sibTrans" cxnId="{E702B251-04D8-44ED-8429-4FEBCC1F5CA5}">
      <dgm:prSet/>
      <dgm:spPr/>
      <dgm:t>
        <a:bodyPr/>
        <a:lstStyle/>
        <a:p>
          <a:endParaRPr lang="en-US"/>
        </a:p>
      </dgm:t>
    </dgm:pt>
    <dgm:pt modelId="{03A8BBE0-8DCB-4177-8CB9-18EA4470DC43}">
      <dgm:prSet/>
      <dgm:spPr/>
      <dgm:t>
        <a:bodyPr/>
        <a:lstStyle/>
        <a:p>
          <a:pPr>
            <a:defRPr b="1"/>
          </a:pPr>
          <a:r>
            <a:rPr lang="en-US"/>
            <a:t>1992</a:t>
          </a:r>
        </a:p>
      </dgm:t>
    </dgm:pt>
    <dgm:pt modelId="{11780F2E-219B-40DD-8F76-F0293C44574D}" type="parTrans" cxnId="{AACD9EA5-9D88-4B3E-9B5A-314A5C99EEF8}">
      <dgm:prSet/>
      <dgm:spPr/>
      <dgm:t>
        <a:bodyPr/>
        <a:lstStyle/>
        <a:p>
          <a:endParaRPr lang="en-US"/>
        </a:p>
      </dgm:t>
    </dgm:pt>
    <dgm:pt modelId="{96820450-8211-43EF-A44C-FBB75B9718B4}" type="sibTrans" cxnId="{AACD9EA5-9D88-4B3E-9B5A-314A5C99EEF8}">
      <dgm:prSet/>
      <dgm:spPr/>
      <dgm:t>
        <a:bodyPr/>
        <a:lstStyle/>
        <a:p>
          <a:endParaRPr lang="en-US"/>
        </a:p>
      </dgm:t>
    </dgm:pt>
    <dgm:pt modelId="{18CDCED3-83EE-469C-B17D-044B0873FE16}">
      <dgm:prSet/>
      <dgm:spPr/>
      <dgm:t>
        <a:bodyPr/>
        <a:lstStyle/>
        <a:p>
          <a:r>
            <a:rPr lang="en-US"/>
            <a:t>(Harris and Stephens) Harris corner detector.</a:t>
          </a:r>
        </a:p>
      </dgm:t>
    </dgm:pt>
    <dgm:pt modelId="{7DD7F4D9-9824-4467-ADAF-4CF9A7EDEFAF}" type="parTrans" cxnId="{AE916392-062B-4BF1-A5CA-B350DBDF18B5}">
      <dgm:prSet/>
      <dgm:spPr/>
      <dgm:t>
        <a:bodyPr/>
        <a:lstStyle/>
        <a:p>
          <a:endParaRPr lang="en-US"/>
        </a:p>
      </dgm:t>
    </dgm:pt>
    <dgm:pt modelId="{2892ADE0-0715-4028-9EDA-C4CBE7C14EB1}" type="sibTrans" cxnId="{AE916392-062B-4BF1-A5CA-B350DBDF18B5}">
      <dgm:prSet/>
      <dgm:spPr/>
      <dgm:t>
        <a:bodyPr/>
        <a:lstStyle/>
        <a:p>
          <a:endParaRPr lang="en-US"/>
        </a:p>
      </dgm:t>
    </dgm:pt>
    <dgm:pt modelId="{3452C805-D1F3-4D85-A4A9-B2FA423C82C5}">
      <dgm:prSet/>
      <dgm:spPr/>
      <dgm:t>
        <a:bodyPr/>
        <a:lstStyle/>
        <a:p>
          <a:pPr>
            <a:defRPr b="1"/>
          </a:pPr>
          <a:r>
            <a:rPr lang="en-US"/>
            <a:t>1995</a:t>
          </a:r>
        </a:p>
      </dgm:t>
    </dgm:pt>
    <dgm:pt modelId="{5222605C-316F-4F81-9BB9-69829A30A0B7}" type="parTrans" cxnId="{FCDBA96A-4220-406A-93D2-B957F42AF092}">
      <dgm:prSet/>
      <dgm:spPr/>
      <dgm:t>
        <a:bodyPr/>
        <a:lstStyle/>
        <a:p>
          <a:endParaRPr lang="en-US"/>
        </a:p>
      </dgm:t>
    </dgm:pt>
    <dgm:pt modelId="{9EEC8A18-F218-4E0E-B892-0CBBFDB696D8}" type="sibTrans" cxnId="{FCDBA96A-4220-406A-93D2-B957F42AF092}">
      <dgm:prSet/>
      <dgm:spPr/>
      <dgm:t>
        <a:bodyPr/>
        <a:lstStyle/>
        <a:p>
          <a:endParaRPr lang="en-US"/>
        </a:p>
      </dgm:t>
    </dgm:pt>
    <dgm:pt modelId="{A94B8300-2817-4406-A315-7C261A32E983}">
      <dgm:prSet/>
      <dgm:spPr/>
      <dgm:t>
        <a:bodyPr/>
        <a:lstStyle/>
        <a:p>
          <a:r>
            <a:rPr lang="en-US"/>
            <a:t>(Zhang et al) Correlation window along with Second moment matrix.</a:t>
          </a:r>
        </a:p>
      </dgm:t>
    </dgm:pt>
    <dgm:pt modelId="{05EE17FB-6C90-4428-AD1D-1AEA44E73777}" type="parTrans" cxnId="{3903DCE3-2B74-4E79-A593-210171FBB705}">
      <dgm:prSet/>
      <dgm:spPr/>
      <dgm:t>
        <a:bodyPr/>
        <a:lstStyle/>
        <a:p>
          <a:endParaRPr lang="en-US"/>
        </a:p>
      </dgm:t>
    </dgm:pt>
    <dgm:pt modelId="{AFC46B1C-D827-4C48-AB93-03C8C7D04A71}" type="sibTrans" cxnId="{3903DCE3-2B74-4E79-A593-210171FBB705}">
      <dgm:prSet/>
      <dgm:spPr/>
      <dgm:t>
        <a:bodyPr/>
        <a:lstStyle/>
        <a:p>
          <a:endParaRPr lang="en-US"/>
        </a:p>
      </dgm:t>
    </dgm:pt>
    <dgm:pt modelId="{EFE67BD7-980C-40CD-9494-B8E24795DDB2}">
      <dgm:prSet/>
      <dgm:spPr/>
      <dgm:t>
        <a:bodyPr/>
        <a:lstStyle/>
        <a:p>
          <a:pPr>
            <a:defRPr b="1"/>
          </a:pPr>
          <a:r>
            <a:rPr lang="en-US"/>
            <a:t>1997</a:t>
          </a:r>
        </a:p>
      </dgm:t>
    </dgm:pt>
    <dgm:pt modelId="{97BCF799-C6B8-4C93-95A1-8C9A97EB8277}" type="parTrans" cxnId="{44EF795B-A6EC-4D40-A0C3-779948016D62}">
      <dgm:prSet/>
      <dgm:spPr/>
      <dgm:t>
        <a:bodyPr/>
        <a:lstStyle/>
        <a:p>
          <a:endParaRPr lang="en-US"/>
        </a:p>
      </dgm:t>
    </dgm:pt>
    <dgm:pt modelId="{83EA20A2-1491-4940-AD37-4DDB1CFC6FB7}" type="sibTrans" cxnId="{44EF795B-A6EC-4D40-A0C3-779948016D62}">
      <dgm:prSet/>
      <dgm:spPr/>
      <dgm:t>
        <a:bodyPr/>
        <a:lstStyle/>
        <a:p>
          <a:endParaRPr lang="en-US"/>
        </a:p>
      </dgm:t>
    </dgm:pt>
    <dgm:pt modelId="{1D2AB96A-F0C0-42CB-9D75-E6CDF6B57549}">
      <dgm:prSet/>
      <dgm:spPr/>
      <dgm:t>
        <a:bodyPr/>
        <a:lstStyle/>
        <a:p>
          <a:r>
            <a:rPr lang="en-US"/>
            <a:t>(Schmid and Mohr) Introduced invariant local feature matching.</a:t>
          </a:r>
        </a:p>
      </dgm:t>
    </dgm:pt>
    <dgm:pt modelId="{6550CE73-EF5A-4819-BAA1-75454930A180}" type="parTrans" cxnId="{1A8B5E30-0C04-4C45-92FC-0765DB3F9BAA}">
      <dgm:prSet/>
      <dgm:spPr/>
      <dgm:t>
        <a:bodyPr/>
        <a:lstStyle/>
        <a:p>
          <a:endParaRPr lang="en-US"/>
        </a:p>
      </dgm:t>
    </dgm:pt>
    <dgm:pt modelId="{3141881B-C7A1-46E7-AE1A-3BE11C2042BD}" type="sibTrans" cxnId="{1A8B5E30-0C04-4C45-92FC-0765DB3F9BAA}">
      <dgm:prSet/>
      <dgm:spPr/>
      <dgm:t>
        <a:bodyPr/>
        <a:lstStyle/>
        <a:p>
          <a:endParaRPr lang="en-US"/>
        </a:p>
      </dgm:t>
    </dgm:pt>
    <dgm:pt modelId="{E225209A-27A2-4834-A17C-162A58A866C6}">
      <dgm:prSet/>
      <dgm:spPr/>
      <dgm:t>
        <a:bodyPr/>
        <a:lstStyle/>
        <a:p>
          <a:pPr>
            <a:defRPr b="1"/>
          </a:pPr>
          <a:r>
            <a:rPr lang="en-US"/>
            <a:t>1999</a:t>
          </a:r>
        </a:p>
      </dgm:t>
    </dgm:pt>
    <dgm:pt modelId="{7F331C9B-7ADE-4B33-9007-ECC6EFC6BA73}" type="parTrans" cxnId="{BC5BFABE-5A84-4CFA-8D29-C782BBF80B87}">
      <dgm:prSet/>
      <dgm:spPr/>
      <dgm:t>
        <a:bodyPr/>
        <a:lstStyle/>
        <a:p>
          <a:endParaRPr lang="en-US"/>
        </a:p>
      </dgm:t>
    </dgm:pt>
    <dgm:pt modelId="{9FAD3F6B-B60D-4DCB-93A9-3D91539E32FF}" type="sibTrans" cxnId="{BC5BFABE-5A84-4CFA-8D29-C782BBF80B87}">
      <dgm:prSet/>
      <dgm:spPr/>
      <dgm:t>
        <a:bodyPr/>
        <a:lstStyle/>
        <a:p>
          <a:endParaRPr lang="en-US"/>
        </a:p>
      </dgm:t>
    </dgm:pt>
    <dgm:pt modelId="{6B1E4464-2115-4795-8D9E-48576177E599}">
      <dgm:prSet/>
      <dgm:spPr/>
      <dgm:t>
        <a:bodyPr/>
        <a:lstStyle/>
        <a:p>
          <a:r>
            <a:rPr lang="en-US"/>
            <a:t>(David G. Lowe) Extended local features approach to achieve scale invariant.</a:t>
          </a:r>
        </a:p>
      </dgm:t>
    </dgm:pt>
    <dgm:pt modelId="{A2A193F0-8D23-4F70-9733-D564B0691AA4}" type="parTrans" cxnId="{7EAEBFF9-9AFE-47F5-B912-BF95E9706646}">
      <dgm:prSet/>
      <dgm:spPr/>
      <dgm:t>
        <a:bodyPr/>
        <a:lstStyle/>
        <a:p>
          <a:endParaRPr lang="en-US"/>
        </a:p>
      </dgm:t>
    </dgm:pt>
    <dgm:pt modelId="{A43C49EC-6CC7-4F6E-A26C-20A52716F167}" type="sibTrans" cxnId="{7EAEBFF9-9AFE-47F5-B912-BF95E9706646}">
      <dgm:prSet/>
      <dgm:spPr/>
      <dgm:t>
        <a:bodyPr/>
        <a:lstStyle/>
        <a:p>
          <a:endParaRPr lang="en-US"/>
        </a:p>
      </dgm:t>
    </dgm:pt>
    <dgm:pt modelId="{F7695764-B4E2-4346-A766-9FAF6F23A1D2}" type="pres">
      <dgm:prSet presAssocID="{ED966DDF-37E5-4D7E-BB74-B509046AB05F}" presName="root" presStyleCnt="0">
        <dgm:presLayoutVars>
          <dgm:chMax/>
          <dgm:chPref/>
          <dgm:animLvl val="lvl"/>
        </dgm:presLayoutVars>
      </dgm:prSet>
      <dgm:spPr/>
    </dgm:pt>
    <dgm:pt modelId="{A2FB2F52-D7DC-4D4B-9E85-973E3BF2E389}" type="pres">
      <dgm:prSet presAssocID="{ED966DDF-37E5-4D7E-BB74-B509046AB05F}" presName="divider" presStyleLbl="node1" presStyleIdx="0" presStyleCnt="1"/>
      <dgm:spPr/>
    </dgm:pt>
    <dgm:pt modelId="{01C409B1-FDC3-BA46-9559-D1E47F84229C}" type="pres">
      <dgm:prSet presAssocID="{ED966DDF-37E5-4D7E-BB74-B509046AB05F}" presName="nodes" presStyleCnt="0">
        <dgm:presLayoutVars>
          <dgm:chMax/>
          <dgm:chPref/>
          <dgm:animLvl val="lvl"/>
        </dgm:presLayoutVars>
      </dgm:prSet>
      <dgm:spPr/>
    </dgm:pt>
    <dgm:pt modelId="{23239190-E0DB-3F4D-8C67-30692E964243}" type="pres">
      <dgm:prSet presAssocID="{0868F0F8-FCF4-4539-87CE-B4BF9E7606BA}" presName="composite" presStyleCnt="0"/>
      <dgm:spPr/>
    </dgm:pt>
    <dgm:pt modelId="{8AE2D42C-E72D-7446-BB9D-25EE208EF7FE}" type="pres">
      <dgm:prSet presAssocID="{0868F0F8-FCF4-4539-87CE-B4BF9E7606BA}" presName="L1TextContainer" presStyleLbl="revTx" presStyleIdx="0" presStyleCnt="5">
        <dgm:presLayoutVars>
          <dgm:chMax val="1"/>
          <dgm:chPref val="1"/>
          <dgm:bulletEnabled val="1"/>
        </dgm:presLayoutVars>
      </dgm:prSet>
      <dgm:spPr/>
    </dgm:pt>
    <dgm:pt modelId="{6BDC39C2-4946-8B48-944B-D2799F5F4A6C}" type="pres">
      <dgm:prSet presAssocID="{0868F0F8-FCF4-4539-87CE-B4BF9E7606BA}" presName="L2TextContainerWrapper" presStyleCnt="0">
        <dgm:presLayoutVars>
          <dgm:chMax val="0"/>
          <dgm:chPref val="0"/>
          <dgm:bulletEnabled val="1"/>
        </dgm:presLayoutVars>
      </dgm:prSet>
      <dgm:spPr/>
    </dgm:pt>
    <dgm:pt modelId="{7727E24E-D8D7-4E40-90BB-ED77CA8E0A35}" type="pres">
      <dgm:prSet presAssocID="{0868F0F8-FCF4-4539-87CE-B4BF9E7606BA}" presName="L2TextContainer" presStyleLbl="bgAccFollowNode1" presStyleIdx="0" presStyleCnt="5"/>
      <dgm:spPr/>
    </dgm:pt>
    <dgm:pt modelId="{44DB8C5C-BDC4-AD46-A0F7-B81829B5AF9A}" type="pres">
      <dgm:prSet presAssocID="{0868F0F8-FCF4-4539-87CE-B4BF9E7606BA}" presName="FlexibleEmptyPlaceHolder" presStyleCnt="0"/>
      <dgm:spPr/>
    </dgm:pt>
    <dgm:pt modelId="{FF32E8D1-B800-1B4A-9B2C-41267BFDD121}" type="pres">
      <dgm:prSet presAssocID="{0868F0F8-FCF4-4539-87CE-B4BF9E7606BA}" presName="ConnectLine" presStyleLbl="alignNode1" presStyleIdx="0" presStyleCnt="5"/>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519F53A7-2538-1A46-B506-B7111BB32E0B}" type="pres">
      <dgm:prSet presAssocID="{0868F0F8-FCF4-4539-87CE-B4BF9E7606BA}" presName="ConnectorPoint" presStyleLbl="fgAcc1" presStyleIdx="0" presStyleCnt="5"/>
      <dgm:spPr>
        <a:solidFill>
          <a:schemeClr val="lt1">
            <a:alpha val="90000"/>
            <a:hueOff val="0"/>
            <a:satOff val="0"/>
            <a:lumOff val="0"/>
            <a:alphaOff val="0"/>
          </a:schemeClr>
        </a:solidFill>
        <a:ln w="12700" cap="flat" cmpd="sng" algn="ctr">
          <a:noFill/>
          <a:prstDash val="solid"/>
          <a:miter lim="800000"/>
        </a:ln>
        <a:effectLst/>
      </dgm:spPr>
    </dgm:pt>
    <dgm:pt modelId="{2B8129CB-AAA5-994F-9343-C44A6EABD503}" type="pres">
      <dgm:prSet presAssocID="{0868F0F8-FCF4-4539-87CE-B4BF9E7606BA}" presName="EmptyPlaceHolder" presStyleCnt="0"/>
      <dgm:spPr/>
    </dgm:pt>
    <dgm:pt modelId="{1287D533-5757-2540-923C-9F0DEC2FE148}" type="pres">
      <dgm:prSet presAssocID="{FF284337-89BC-4AA4-9577-19BD233A00C9}" presName="spaceBetweenRectangles" presStyleCnt="0"/>
      <dgm:spPr/>
    </dgm:pt>
    <dgm:pt modelId="{DE259E73-DE08-4848-9079-3FD7A4EB78C7}" type="pres">
      <dgm:prSet presAssocID="{03A8BBE0-8DCB-4177-8CB9-18EA4470DC43}" presName="composite" presStyleCnt="0"/>
      <dgm:spPr/>
    </dgm:pt>
    <dgm:pt modelId="{41B59731-BB06-4948-A9C7-35C6BA757C3C}" type="pres">
      <dgm:prSet presAssocID="{03A8BBE0-8DCB-4177-8CB9-18EA4470DC43}" presName="L1TextContainer" presStyleLbl="revTx" presStyleIdx="1" presStyleCnt="5">
        <dgm:presLayoutVars>
          <dgm:chMax val="1"/>
          <dgm:chPref val="1"/>
          <dgm:bulletEnabled val="1"/>
        </dgm:presLayoutVars>
      </dgm:prSet>
      <dgm:spPr/>
    </dgm:pt>
    <dgm:pt modelId="{226192A1-9573-1946-88C8-75C148B8D397}" type="pres">
      <dgm:prSet presAssocID="{03A8BBE0-8DCB-4177-8CB9-18EA4470DC43}" presName="L2TextContainerWrapper" presStyleCnt="0">
        <dgm:presLayoutVars>
          <dgm:chMax val="0"/>
          <dgm:chPref val="0"/>
          <dgm:bulletEnabled val="1"/>
        </dgm:presLayoutVars>
      </dgm:prSet>
      <dgm:spPr/>
    </dgm:pt>
    <dgm:pt modelId="{D9AB1D4F-A3AA-5346-86AC-ED2E2C1FB7F9}" type="pres">
      <dgm:prSet presAssocID="{03A8BBE0-8DCB-4177-8CB9-18EA4470DC43}" presName="L2TextContainer" presStyleLbl="bgAccFollowNode1" presStyleIdx="1" presStyleCnt="5"/>
      <dgm:spPr/>
    </dgm:pt>
    <dgm:pt modelId="{F755249F-5FDD-B14D-8207-8829376AFC47}" type="pres">
      <dgm:prSet presAssocID="{03A8BBE0-8DCB-4177-8CB9-18EA4470DC43}" presName="FlexibleEmptyPlaceHolder" presStyleCnt="0"/>
      <dgm:spPr/>
    </dgm:pt>
    <dgm:pt modelId="{D75371C7-224D-4340-9D22-1B7C9817DD93}" type="pres">
      <dgm:prSet presAssocID="{03A8BBE0-8DCB-4177-8CB9-18EA4470DC43}" presName="ConnectLine" presStyleLbl="alignNode1" presStyleIdx="1" presStyleCnt="5"/>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A38C4E3B-5BCF-A740-A0A4-BCCEE247222C}" type="pres">
      <dgm:prSet presAssocID="{03A8BBE0-8DCB-4177-8CB9-18EA4470DC43}" presName="ConnectorPoint" presStyleLbl="fgAcc1" presStyleIdx="1" presStyleCnt="5"/>
      <dgm:spPr>
        <a:solidFill>
          <a:schemeClr val="lt1">
            <a:alpha val="90000"/>
            <a:hueOff val="0"/>
            <a:satOff val="0"/>
            <a:lumOff val="0"/>
            <a:alphaOff val="0"/>
          </a:schemeClr>
        </a:solidFill>
        <a:ln w="12700" cap="flat" cmpd="sng" algn="ctr">
          <a:noFill/>
          <a:prstDash val="solid"/>
          <a:miter lim="800000"/>
        </a:ln>
        <a:effectLst/>
      </dgm:spPr>
    </dgm:pt>
    <dgm:pt modelId="{F1C18159-BE96-8E47-9518-5AEC57FA5FF6}" type="pres">
      <dgm:prSet presAssocID="{03A8BBE0-8DCB-4177-8CB9-18EA4470DC43}" presName="EmptyPlaceHolder" presStyleCnt="0"/>
      <dgm:spPr/>
    </dgm:pt>
    <dgm:pt modelId="{987089F6-78BC-4748-8EEC-E078F76783A2}" type="pres">
      <dgm:prSet presAssocID="{96820450-8211-43EF-A44C-FBB75B9718B4}" presName="spaceBetweenRectangles" presStyleCnt="0"/>
      <dgm:spPr/>
    </dgm:pt>
    <dgm:pt modelId="{48E4CA55-F97B-834B-8E0B-A59C403A3803}" type="pres">
      <dgm:prSet presAssocID="{3452C805-D1F3-4D85-A4A9-B2FA423C82C5}" presName="composite" presStyleCnt="0"/>
      <dgm:spPr/>
    </dgm:pt>
    <dgm:pt modelId="{60B377C8-C559-744E-B73D-1FD630D8E905}" type="pres">
      <dgm:prSet presAssocID="{3452C805-D1F3-4D85-A4A9-B2FA423C82C5}" presName="L1TextContainer" presStyleLbl="revTx" presStyleIdx="2" presStyleCnt="5">
        <dgm:presLayoutVars>
          <dgm:chMax val="1"/>
          <dgm:chPref val="1"/>
          <dgm:bulletEnabled val="1"/>
        </dgm:presLayoutVars>
      </dgm:prSet>
      <dgm:spPr/>
    </dgm:pt>
    <dgm:pt modelId="{FBE22C8B-EFB0-8C42-A1C4-8A2E62F4EC57}" type="pres">
      <dgm:prSet presAssocID="{3452C805-D1F3-4D85-A4A9-B2FA423C82C5}" presName="L2TextContainerWrapper" presStyleCnt="0">
        <dgm:presLayoutVars>
          <dgm:chMax val="0"/>
          <dgm:chPref val="0"/>
          <dgm:bulletEnabled val="1"/>
        </dgm:presLayoutVars>
      </dgm:prSet>
      <dgm:spPr/>
    </dgm:pt>
    <dgm:pt modelId="{F45E6CF4-FFD1-744C-97A8-D53CA630BF82}" type="pres">
      <dgm:prSet presAssocID="{3452C805-D1F3-4D85-A4A9-B2FA423C82C5}" presName="L2TextContainer" presStyleLbl="bgAccFollowNode1" presStyleIdx="2" presStyleCnt="5"/>
      <dgm:spPr/>
    </dgm:pt>
    <dgm:pt modelId="{DB43EEF4-7CF0-F446-8A42-B2704048ACEE}" type="pres">
      <dgm:prSet presAssocID="{3452C805-D1F3-4D85-A4A9-B2FA423C82C5}" presName="FlexibleEmptyPlaceHolder" presStyleCnt="0"/>
      <dgm:spPr/>
    </dgm:pt>
    <dgm:pt modelId="{27E2E7A5-A572-A64D-B906-7663737CC011}" type="pres">
      <dgm:prSet presAssocID="{3452C805-D1F3-4D85-A4A9-B2FA423C82C5}" presName="ConnectLine" presStyleLbl="alignNode1" presStyleIdx="2" presStyleCnt="5"/>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52F32643-A827-5B46-82F6-0D3FEB69C0D6}" type="pres">
      <dgm:prSet presAssocID="{3452C805-D1F3-4D85-A4A9-B2FA423C82C5}" presName="ConnectorPoint" presStyleLbl="fgAcc1" presStyleIdx="2" presStyleCnt="5"/>
      <dgm:spPr>
        <a:solidFill>
          <a:schemeClr val="lt1">
            <a:alpha val="90000"/>
            <a:hueOff val="0"/>
            <a:satOff val="0"/>
            <a:lumOff val="0"/>
            <a:alphaOff val="0"/>
          </a:schemeClr>
        </a:solidFill>
        <a:ln w="12700" cap="flat" cmpd="sng" algn="ctr">
          <a:noFill/>
          <a:prstDash val="solid"/>
          <a:miter lim="800000"/>
        </a:ln>
        <a:effectLst/>
      </dgm:spPr>
    </dgm:pt>
    <dgm:pt modelId="{A291169E-0843-D445-9DEA-232F6B36A45E}" type="pres">
      <dgm:prSet presAssocID="{3452C805-D1F3-4D85-A4A9-B2FA423C82C5}" presName="EmptyPlaceHolder" presStyleCnt="0"/>
      <dgm:spPr/>
    </dgm:pt>
    <dgm:pt modelId="{B2AAF041-07BA-2A47-B034-AEA4D84E1B41}" type="pres">
      <dgm:prSet presAssocID="{9EEC8A18-F218-4E0E-B892-0CBBFDB696D8}" presName="spaceBetweenRectangles" presStyleCnt="0"/>
      <dgm:spPr/>
    </dgm:pt>
    <dgm:pt modelId="{CFF21454-807C-9044-84D5-752CCF112722}" type="pres">
      <dgm:prSet presAssocID="{EFE67BD7-980C-40CD-9494-B8E24795DDB2}" presName="composite" presStyleCnt="0"/>
      <dgm:spPr/>
    </dgm:pt>
    <dgm:pt modelId="{E81136ED-F85D-2F47-BA93-42E9D11F2C60}" type="pres">
      <dgm:prSet presAssocID="{EFE67BD7-980C-40CD-9494-B8E24795DDB2}" presName="L1TextContainer" presStyleLbl="revTx" presStyleIdx="3" presStyleCnt="5">
        <dgm:presLayoutVars>
          <dgm:chMax val="1"/>
          <dgm:chPref val="1"/>
          <dgm:bulletEnabled val="1"/>
        </dgm:presLayoutVars>
      </dgm:prSet>
      <dgm:spPr/>
    </dgm:pt>
    <dgm:pt modelId="{7C2595CE-9143-1E41-8BB9-7DDAC591C237}" type="pres">
      <dgm:prSet presAssocID="{EFE67BD7-980C-40CD-9494-B8E24795DDB2}" presName="L2TextContainerWrapper" presStyleCnt="0">
        <dgm:presLayoutVars>
          <dgm:chMax val="0"/>
          <dgm:chPref val="0"/>
          <dgm:bulletEnabled val="1"/>
        </dgm:presLayoutVars>
      </dgm:prSet>
      <dgm:spPr/>
    </dgm:pt>
    <dgm:pt modelId="{BF937FCE-A929-284F-AB17-1D4E2D530B7B}" type="pres">
      <dgm:prSet presAssocID="{EFE67BD7-980C-40CD-9494-B8E24795DDB2}" presName="L2TextContainer" presStyleLbl="bgAccFollowNode1" presStyleIdx="3" presStyleCnt="5"/>
      <dgm:spPr/>
    </dgm:pt>
    <dgm:pt modelId="{A072972D-A6C1-6D48-B62A-26598827E746}" type="pres">
      <dgm:prSet presAssocID="{EFE67BD7-980C-40CD-9494-B8E24795DDB2}" presName="FlexibleEmptyPlaceHolder" presStyleCnt="0"/>
      <dgm:spPr/>
    </dgm:pt>
    <dgm:pt modelId="{CFB6C08D-E5A7-C049-8323-C538098F96C8}" type="pres">
      <dgm:prSet presAssocID="{EFE67BD7-980C-40CD-9494-B8E24795DDB2}" presName="ConnectLine" presStyleLbl="alignNode1" presStyleIdx="3" presStyleCnt="5"/>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ABD9D7EA-C530-2349-A603-858B74C71993}" type="pres">
      <dgm:prSet presAssocID="{EFE67BD7-980C-40CD-9494-B8E24795DDB2}" presName="ConnectorPoint" presStyleLbl="fgAcc1" presStyleIdx="3" presStyleCnt="5"/>
      <dgm:spPr>
        <a:solidFill>
          <a:schemeClr val="lt1">
            <a:alpha val="90000"/>
            <a:hueOff val="0"/>
            <a:satOff val="0"/>
            <a:lumOff val="0"/>
            <a:alphaOff val="0"/>
          </a:schemeClr>
        </a:solidFill>
        <a:ln w="12700" cap="flat" cmpd="sng" algn="ctr">
          <a:noFill/>
          <a:prstDash val="solid"/>
          <a:miter lim="800000"/>
        </a:ln>
        <a:effectLst/>
      </dgm:spPr>
    </dgm:pt>
    <dgm:pt modelId="{F748061A-10E8-5041-8232-82F6D5471A1D}" type="pres">
      <dgm:prSet presAssocID="{EFE67BD7-980C-40CD-9494-B8E24795DDB2}" presName="EmptyPlaceHolder" presStyleCnt="0"/>
      <dgm:spPr/>
    </dgm:pt>
    <dgm:pt modelId="{13C9DFAD-73B2-8849-A606-F6D4274084D3}" type="pres">
      <dgm:prSet presAssocID="{83EA20A2-1491-4940-AD37-4DDB1CFC6FB7}" presName="spaceBetweenRectangles" presStyleCnt="0"/>
      <dgm:spPr/>
    </dgm:pt>
    <dgm:pt modelId="{959F3083-8BCD-1044-B176-2E9E15698204}" type="pres">
      <dgm:prSet presAssocID="{E225209A-27A2-4834-A17C-162A58A866C6}" presName="composite" presStyleCnt="0"/>
      <dgm:spPr/>
    </dgm:pt>
    <dgm:pt modelId="{0451D54A-A1D6-7342-91D3-61D5CC2F0E97}" type="pres">
      <dgm:prSet presAssocID="{E225209A-27A2-4834-A17C-162A58A866C6}" presName="L1TextContainer" presStyleLbl="revTx" presStyleIdx="4" presStyleCnt="5">
        <dgm:presLayoutVars>
          <dgm:chMax val="1"/>
          <dgm:chPref val="1"/>
          <dgm:bulletEnabled val="1"/>
        </dgm:presLayoutVars>
      </dgm:prSet>
      <dgm:spPr/>
    </dgm:pt>
    <dgm:pt modelId="{661ACDDC-A05C-1E44-95CC-6B0424C02BD2}" type="pres">
      <dgm:prSet presAssocID="{E225209A-27A2-4834-A17C-162A58A866C6}" presName="L2TextContainerWrapper" presStyleCnt="0">
        <dgm:presLayoutVars>
          <dgm:chMax val="0"/>
          <dgm:chPref val="0"/>
          <dgm:bulletEnabled val="1"/>
        </dgm:presLayoutVars>
      </dgm:prSet>
      <dgm:spPr/>
    </dgm:pt>
    <dgm:pt modelId="{7B102C66-0F6C-F943-8DBA-E9839C8B96DD}" type="pres">
      <dgm:prSet presAssocID="{E225209A-27A2-4834-A17C-162A58A866C6}" presName="L2TextContainer" presStyleLbl="bgAccFollowNode1" presStyleIdx="4" presStyleCnt="5"/>
      <dgm:spPr/>
    </dgm:pt>
    <dgm:pt modelId="{145B988B-1FAA-094B-A6CF-3DB1BD984F5F}" type="pres">
      <dgm:prSet presAssocID="{E225209A-27A2-4834-A17C-162A58A866C6}" presName="FlexibleEmptyPlaceHolder" presStyleCnt="0"/>
      <dgm:spPr/>
    </dgm:pt>
    <dgm:pt modelId="{B31DA448-AED9-234D-9806-6D45475FAF83}" type="pres">
      <dgm:prSet presAssocID="{E225209A-27A2-4834-A17C-162A58A866C6}" presName="ConnectLine" presStyleLbl="alignNode1" presStyleIdx="4" presStyleCnt="5"/>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95F06121-4310-5E4A-ACA4-3E95FAFD3EAE}" type="pres">
      <dgm:prSet presAssocID="{E225209A-27A2-4834-A17C-162A58A866C6}" presName="ConnectorPoint" presStyleLbl="fgAcc1" presStyleIdx="4" presStyleCnt="5"/>
      <dgm:spPr>
        <a:solidFill>
          <a:schemeClr val="lt1">
            <a:alpha val="90000"/>
            <a:hueOff val="0"/>
            <a:satOff val="0"/>
            <a:lumOff val="0"/>
            <a:alphaOff val="0"/>
          </a:schemeClr>
        </a:solidFill>
        <a:ln w="12700" cap="flat" cmpd="sng" algn="ctr">
          <a:noFill/>
          <a:prstDash val="solid"/>
          <a:miter lim="800000"/>
        </a:ln>
        <a:effectLst/>
      </dgm:spPr>
    </dgm:pt>
    <dgm:pt modelId="{C7A9C7DA-DFC3-4A4C-BBCE-011E935657A1}" type="pres">
      <dgm:prSet presAssocID="{E225209A-27A2-4834-A17C-162A58A866C6}" presName="EmptyPlaceHolder" presStyleCnt="0"/>
      <dgm:spPr/>
    </dgm:pt>
  </dgm:ptLst>
  <dgm:cxnLst>
    <dgm:cxn modelId="{E83FC203-8662-5445-937A-5F9715030B76}" type="presOf" srcId="{E225209A-27A2-4834-A17C-162A58A866C6}" destId="{0451D54A-A1D6-7342-91D3-61D5CC2F0E97}" srcOrd="0" destOrd="0" presId="urn:microsoft.com/office/officeart/2017/3/layout/HorizontalPathTimeline"/>
    <dgm:cxn modelId="{1A8B5E30-0C04-4C45-92FC-0765DB3F9BAA}" srcId="{EFE67BD7-980C-40CD-9494-B8E24795DDB2}" destId="{1D2AB96A-F0C0-42CB-9D75-E6CDF6B57549}" srcOrd="0" destOrd="0" parTransId="{6550CE73-EF5A-4819-BAA1-75454930A180}" sibTransId="{3141881B-C7A1-46E7-AE1A-3BE11C2042BD}"/>
    <dgm:cxn modelId="{A2066C31-A777-8D49-AA87-DCAB3B76B0C2}" type="presOf" srcId="{ED966DDF-37E5-4D7E-BB74-B509046AB05F}" destId="{F7695764-B4E2-4346-A766-9FAF6F23A1D2}" srcOrd="0" destOrd="0" presId="urn:microsoft.com/office/officeart/2017/3/layout/HorizontalPathTimeline"/>
    <dgm:cxn modelId="{6754D348-AA2A-A648-A08A-954C1B0F5477}" type="presOf" srcId="{0868F0F8-FCF4-4539-87CE-B4BF9E7606BA}" destId="{8AE2D42C-E72D-7446-BB9D-25EE208EF7FE}" srcOrd="0" destOrd="0" presId="urn:microsoft.com/office/officeart/2017/3/layout/HorizontalPathTimeline"/>
    <dgm:cxn modelId="{E702B251-04D8-44ED-8429-4FEBCC1F5CA5}" srcId="{0868F0F8-FCF4-4539-87CE-B4BF9E7606BA}" destId="{3E1CD5E4-5D13-4505-BBB0-4F0025E9248D}" srcOrd="0" destOrd="0" parTransId="{E247241E-19DF-4709-A929-9F03F520A8C8}" sibTransId="{70B9146E-212D-4894-8E2B-92A67648E03E}"/>
    <dgm:cxn modelId="{44EF795B-A6EC-4D40-A0C3-779948016D62}" srcId="{ED966DDF-37E5-4D7E-BB74-B509046AB05F}" destId="{EFE67BD7-980C-40CD-9494-B8E24795DDB2}" srcOrd="3" destOrd="0" parTransId="{97BCF799-C6B8-4C93-95A1-8C9A97EB8277}" sibTransId="{83EA20A2-1491-4940-AD37-4DDB1CFC6FB7}"/>
    <dgm:cxn modelId="{FCDBA96A-4220-406A-93D2-B957F42AF092}" srcId="{ED966DDF-37E5-4D7E-BB74-B509046AB05F}" destId="{3452C805-D1F3-4D85-A4A9-B2FA423C82C5}" srcOrd="2" destOrd="0" parTransId="{5222605C-316F-4F81-9BB9-69829A30A0B7}" sibTransId="{9EEC8A18-F218-4E0E-B892-0CBBFDB696D8}"/>
    <dgm:cxn modelId="{DA9DDF70-CCBA-0748-83D5-4B5EC9EFD5D9}" type="presOf" srcId="{A94B8300-2817-4406-A315-7C261A32E983}" destId="{F45E6CF4-FFD1-744C-97A8-D53CA630BF82}" srcOrd="0" destOrd="0" presId="urn:microsoft.com/office/officeart/2017/3/layout/HorizontalPathTimeline"/>
    <dgm:cxn modelId="{AE916392-062B-4BF1-A5CA-B350DBDF18B5}" srcId="{03A8BBE0-8DCB-4177-8CB9-18EA4470DC43}" destId="{18CDCED3-83EE-469C-B17D-044B0873FE16}" srcOrd="0" destOrd="0" parTransId="{7DD7F4D9-9824-4467-ADAF-4CF9A7EDEFAF}" sibTransId="{2892ADE0-0715-4028-9EDA-C4CBE7C14EB1}"/>
    <dgm:cxn modelId="{B497209B-DF45-6A43-AD1A-78EAD9D0A21D}" type="presOf" srcId="{1D2AB96A-F0C0-42CB-9D75-E6CDF6B57549}" destId="{BF937FCE-A929-284F-AB17-1D4E2D530B7B}" srcOrd="0" destOrd="0" presId="urn:microsoft.com/office/officeart/2017/3/layout/HorizontalPathTimeline"/>
    <dgm:cxn modelId="{AACD9EA5-9D88-4B3E-9B5A-314A5C99EEF8}" srcId="{ED966DDF-37E5-4D7E-BB74-B509046AB05F}" destId="{03A8BBE0-8DCB-4177-8CB9-18EA4470DC43}" srcOrd="1" destOrd="0" parTransId="{11780F2E-219B-40DD-8F76-F0293C44574D}" sibTransId="{96820450-8211-43EF-A44C-FBB75B9718B4}"/>
    <dgm:cxn modelId="{80A8EABE-B880-4148-83DC-E0F1FABFC8BA}" srcId="{ED966DDF-37E5-4D7E-BB74-B509046AB05F}" destId="{0868F0F8-FCF4-4539-87CE-B4BF9E7606BA}" srcOrd="0" destOrd="0" parTransId="{ED094CCD-76A9-41DD-B719-3E798BDF91E4}" sibTransId="{FF284337-89BC-4AA4-9577-19BD233A00C9}"/>
    <dgm:cxn modelId="{BC5BFABE-5A84-4CFA-8D29-C782BBF80B87}" srcId="{ED966DDF-37E5-4D7E-BB74-B509046AB05F}" destId="{E225209A-27A2-4834-A17C-162A58A866C6}" srcOrd="4" destOrd="0" parTransId="{7F331C9B-7ADE-4B33-9007-ECC6EFC6BA73}" sibTransId="{9FAD3F6B-B60D-4DCB-93A9-3D91539E32FF}"/>
    <dgm:cxn modelId="{34A2BACB-D1E9-4940-BA3B-E6EDE8B1026F}" type="presOf" srcId="{18CDCED3-83EE-469C-B17D-044B0873FE16}" destId="{D9AB1D4F-A3AA-5346-86AC-ED2E2C1FB7F9}" srcOrd="0" destOrd="0" presId="urn:microsoft.com/office/officeart/2017/3/layout/HorizontalPathTimeline"/>
    <dgm:cxn modelId="{9C4A6CCC-916E-4B45-A5E7-416FA53081BB}" type="presOf" srcId="{EFE67BD7-980C-40CD-9494-B8E24795DDB2}" destId="{E81136ED-F85D-2F47-BA93-42E9D11F2C60}" srcOrd="0" destOrd="0" presId="urn:microsoft.com/office/officeart/2017/3/layout/HorizontalPathTimeline"/>
    <dgm:cxn modelId="{6ADBFECE-1C2F-1645-84B4-48A41FA3A422}" type="presOf" srcId="{6B1E4464-2115-4795-8D9E-48576177E599}" destId="{7B102C66-0F6C-F943-8DBA-E9839C8B96DD}" srcOrd="0" destOrd="0" presId="urn:microsoft.com/office/officeart/2017/3/layout/HorizontalPathTimeline"/>
    <dgm:cxn modelId="{BA59B6DE-160F-1B4D-B5D9-9658A442A787}" type="presOf" srcId="{3452C805-D1F3-4D85-A4A9-B2FA423C82C5}" destId="{60B377C8-C559-744E-B73D-1FD630D8E905}" srcOrd="0" destOrd="0" presId="urn:microsoft.com/office/officeart/2017/3/layout/HorizontalPathTimeline"/>
    <dgm:cxn modelId="{3903DCE3-2B74-4E79-A593-210171FBB705}" srcId="{3452C805-D1F3-4D85-A4A9-B2FA423C82C5}" destId="{A94B8300-2817-4406-A315-7C261A32E983}" srcOrd="0" destOrd="0" parTransId="{05EE17FB-6C90-4428-AD1D-1AEA44E73777}" sibTransId="{AFC46B1C-D827-4C48-AB93-03C8C7D04A71}"/>
    <dgm:cxn modelId="{30DB0CEA-9AC7-CF41-999F-F7EB9435272F}" type="presOf" srcId="{03A8BBE0-8DCB-4177-8CB9-18EA4470DC43}" destId="{41B59731-BB06-4948-A9C7-35C6BA757C3C}" srcOrd="0" destOrd="0" presId="urn:microsoft.com/office/officeart/2017/3/layout/HorizontalPathTimeline"/>
    <dgm:cxn modelId="{076124F1-DEDA-E14A-A786-CCAE4F6D0286}" type="presOf" srcId="{3E1CD5E4-5D13-4505-BBB0-4F0025E9248D}" destId="{7727E24E-D8D7-4E40-90BB-ED77CA8E0A35}" srcOrd="0" destOrd="0" presId="urn:microsoft.com/office/officeart/2017/3/layout/HorizontalPathTimeline"/>
    <dgm:cxn modelId="{7EAEBFF9-9AFE-47F5-B912-BF95E9706646}" srcId="{E225209A-27A2-4834-A17C-162A58A866C6}" destId="{6B1E4464-2115-4795-8D9E-48576177E599}" srcOrd="0" destOrd="0" parTransId="{A2A193F0-8D23-4F70-9733-D564B0691AA4}" sibTransId="{A43C49EC-6CC7-4F6E-A26C-20A52716F167}"/>
    <dgm:cxn modelId="{71D6A779-C659-2E48-B84F-672DE1B4A15A}" type="presParOf" srcId="{F7695764-B4E2-4346-A766-9FAF6F23A1D2}" destId="{A2FB2F52-D7DC-4D4B-9E85-973E3BF2E389}" srcOrd="0" destOrd="0" presId="urn:microsoft.com/office/officeart/2017/3/layout/HorizontalPathTimeline"/>
    <dgm:cxn modelId="{5151359E-DF47-8149-9894-6013A886F91B}" type="presParOf" srcId="{F7695764-B4E2-4346-A766-9FAF6F23A1D2}" destId="{01C409B1-FDC3-BA46-9559-D1E47F84229C}" srcOrd="1" destOrd="0" presId="urn:microsoft.com/office/officeart/2017/3/layout/HorizontalPathTimeline"/>
    <dgm:cxn modelId="{04553BD1-215E-F942-9651-D5AEF5365B8E}" type="presParOf" srcId="{01C409B1-FDC3-BA46-9559-D1E47F84229C}" destId="{23239190-E0DB-3F4D-8C67-30692E964243}" srcOrd="0" destOrd="0" presId="urn:microsoft.com/office/officeart/2017/3/layout/HorizontalPathTimeline"/>
    <dgm:cxn modelId="{49CAAB53-8D32-A04A-AFE5-349E30BF19A9}" type="presParOf" srcId="{23239190-E0DB-3F4D-8C67-30692E964243}" destId="{8AE2D42C-E72D-7446-BB9D-25EE208EF7FE}" srcOrd="0" destOrd="0" presId="urn:microsoft.com/office/officeart/2017/3/layout/HorizontalPathTimeline"/>
    <dgm:cxn modelId="{2AAE192D-953E-7547-9203-21CDD0C9F08A}" type="presParOf" srcId="{23239190-E0DB-3F4D-8C67-30692E964243}" destId="{6BDC39C2-4946-8B48-944B-D2799F5F4A6C}" srcOrd="1" destOrd="0" presId="urn:microsoft.com/office/officeart/2017/3/layout/HorizontalPathTimeline"/>
    <dgm:cxn modelId="{889D97C2-3650-A441-AC58-2D4D5FDB91B8}" type="presParOf" srcId="{6BDC39C2-4946-8B48-944B-D2799F5F4A6C}" destId="{7727E24E-D8D7-4E40-90BB-ED77CA8E0A35}" srcOrd="0" destOrd="0" presId="urn:microsoft.com/office/officeart/2017/3/layout/HorizontalPathTimeline"/>
    <dgm:cxn modelId="{1032A795-A184-4041-ABBD-57E2F54DB534}" type="presParOf" srcId="{6BDC39C2-4946-8B48-944B-D2799F5F4A6C}" destId="{44DB8C5C-BDC4-AD46-A0F7-B81829B5AF9A}" srcOrd="1" destOrd="0" presId="urn:microsoft.com/office/officeart/2017/3/layout/HorizontalPathTimeline"/>
    <dgm:cxn modelId="{E47DD1E5-AFCA-B449-994F-0BA487D89B7A}" type="presParOf" srcId="{23239190-E0DB-3F4D-8C67-30692E964243}" destId="{FF32E8D1-B800-1B4A-9B2C-41267BFDD121}" srcOrd="2" destOrd="0" presId="urn:microsoft.com/office/officeart/2017/3/layout/HorizontalPathTimeline"/>
    <dgm:cxn modelId="{7478E1C4-350C-1D41-847B-26E1B5F4E069}" type="presParOf" srcId="{23239190-E0DB-3F4D-8C67-30692E964243}" destId="{519F53A7-2538-1A46-B506-B7111BB32E0B}" srcOrd="3" destOrd="0" presId="urn:microsoft.com/office/officeart/2017/3/layout/HorizontalPathTimeline"/>
    <dgm:cxn modelId="{4864A363-6339-3640-ACAD-5FA559CA21AE}" type="presParOf" srcId="{23239190-E0DB-3F4D-8C67-30692E964243}" destId="{2B8129CB-AAA5-994F-9343-C44A6EABD503}" srcOrd="4" destOrd="0" presId="urn:microsoft.com/office/officeart/2017/3/layout/HorizontalPathTimeline"/>
    <dgm:cxn modelId="{75ACA78A-F6CE-A74A-9E6B-ED49C43B8795}" type="presParOf" srcId="{01C409B1-FDC3-BA46-9559-D1E47F84229C}" destId="{1287D533-5757-2540-923C-9F0DEC2FE148}" srcOrd="1" destOrd="0" presId="urn:microsoft.com/office/officeart/2017/3/layout/HorizontalPathTimeline"/>
    <dgm:cxn modelId="{25F9E468-FC53-124C-ACCC-62D7B3D9B1D9}" type="presParOf" srcId="{01C409B1-FDC3-BA46-9559-D1E47F84229C}" destId="{DE259E73-DE08-4848-9079-3FD7A4EB78C7}" srcOrd="2" destOrd="0" presId="urn:microsoft.com/office/officeart/2017/3/layout/HorizontalPathTimeline"/>
    <dgm:cxn modelId="{93484250-411C-2440-A927-BE22E216BADA}" type="presParOf" srcId="{DE259E73-DE08-4848-9079-3FD7A4EB78C7}" destId="{41B59731-BB06-4948-A9C7-35C6BA757C3C}" srcOrd="0" destOrd="0" presId="urn:microsoft.com/office/officeart/2017/3/layout/HorizontalPathTimeline"/>
    <dgm:cxn modelId="{0E48880F-8332-D04E-9D0C-72AA0BF4BCDC}" type="presParOf" srcId="{DE259E73-DE08-4848-9079-3FD7A4EB78C7}" destId="{226192A1-9573-1946-88C8-75C148B8D397}" srcOrd="1" destOrd="0" presId="urn:microsoft.com/office/officeart/2017/3/layout/HorizontalPathTimeline"/>
    <dgm:cxn modelId="{4890028D-54B7-2F41-9315-AF1C96AFB9E5}" type="presParOf" srcId="{226192A1-9573-1946-88C8-75C148B8D397}" destId="{D9AB1D4F-A3AA-5346-86AC-ED2E2C1FB7F9}" srcOrd="0" destOrd="0" presId="urn:microsoft.com/office/officeart/2017/3/layout/HorizontalPathTimeline"/>
    <dgm:cxn modelId="{70B37050-CDE6-F644-BD19-A9165670518C}" type="presParOf" srcId="{226192A1-9573-1946-88C8-75C148B8D397}" destId="{F755249F-5FDD-B14D-8207-8829376AFC47}" srcOrd="1" destOrd="0" presId="urn:microsoft.com/office/officeart/2017/3/layout/HorizontalPathTimeline"/>
    <dgm:cxn modelId="{9160760A-8B7C-3E4B-A78C-5CF78AE37E2E}" type="presParOf" srcId="{DE259E73-DE08-4848-9079-3FD7A4EB78C7}" destId="{D75371C7-224D-4340-9D22-1B7C9817DD93}" srcOrd="2" destOrd="0" presId="urn:microsoft.com/office/officeart/2017/3/layout/HorizontalPathTimeline"/>
    <dgm:cxn modelId="{22270C52-0F64-C245-93C7-2D844A6A08FF}" type="presParOf" srcId="{DE259E73-DE08-4848-9079-3FD7A4EB78C7}" destId="{A38C4E3B-5BCF-A740-A0A4-BCCEE247222C}" srcOrd="3" destOrd="0" presId="urn:microsoft.com/office/officeart/2017/3/layout/HorizontalPathTimeline"/>
    <dgm:cxn modelId="{12C6B06B-A6AE-4644-8622-2ABFEF9D9DA2}" type="presParOf" srcId="{DE259E73-DE08-4848-9079-3FD7A4EB78C7}" destId="{F1C18159-BE96-8E47-9518-5AEC57FA5FF6}" srcOrd="4" destOrd="0" presId="urn:microsoft.com/office/officeart/2017/3/layout/HorizontalPathTimeline"/>
    <dgm:cxn modelId="{1E856157-76EB-A340-BF36-58FBDCEB217B}" type="presParOf" srcId="{01C409B1-FDC3-BA46-9559-D1E47F84229C}" destId="{987089F6-78BC-4748-8EEC-E078F76783A2}" srcOrd="3" destOrd="0" presId="urn:microsoft.com/office/officeart/2017/3/layout/HorizontalPathTimeline"/>
    <dgm:cxn modelId="{AC1C2BD5-FE1D-2142-B15F-CCC6B5B55454}" type="presParOf" srcId="{01C409B1-FDC3-BA46-9559-D1E47F84229C}" destId="{48E4CA55-F97B-834B-8E0B-A59C403A3803}" srcOrd="4" destOrd="0" presId="urn:microsoft.com/office/officeart/2017/3/layout/HorizontalPathTimeline"/>
    <dgm:cxn modelId="{22373802-6A3C-1144-9E9C-2396E7DB3D96}" type="presParOf" srcId="{48E4CA55-F97B-834B-8E0B-A59C403A3803}" destId="{60B377C8-C559-744E-B73D-1FD630D8E905}" srcOrd="0" destOrd="0" presId="urn:microsoft.com/office/officeart/2017/3/layout/HorizontalPathTimeline"/>
    <dgm:cxn modelId="{32C1E067-E65F-874B-99C1-4A1447393A9A}" type="presParOf" srcId="{48E4CA55-F97B-834B-8E0B-A59C403A3803}" destId="{FBE22C8B-EFB0-8C42-A1C4-8A2E62F4EC57}" srcOrd="1" destOrd="0" presId="urn:microsoft.com/office/officeart/2017/3/layout/HorizontalPathTimeline"/>
    <dgm:cxn modelId="{51CA0372-D968-D14A-ACEB-05972DD03263}" type="presParOf" srcId="{FBE22C8B-EFB0-8C42-A1C4-8A2E62F4EC57}" destId="{F45E6CF4-FFD1-744C-97A8-D53CA630BF82}" srcOrd="0" destOrd="0" presId="urn:microsoft.com/office/officeart/2017/3/layout/HorizontalPathTimeline"/>
    <dgm:cxn modelId="{E9505BAB-35D1-B546-B486-8F5766C8FD05}" type="presParOf" srcId="{FBE22C8B-EFB0-8C42-A1C4-8A2E62F4EC57}" destId="{DB43EEF4-7CF0-F446-8A42-B2704048ACEE}" srcOrd="1" destOrd="0" presId="urn:microsoft.com/office/officeart/2017/3/layout/HorizontalPathTimeline"/>
    <dgm:cxn modelId="{3F919C98-7EA4-8A43-A6A1-DE9310C6F1D4}" type="presParOf" srcId="{48E4CA55-F97B-834B-8E0B-A59C403A3803}" destId="{27E2E7A5-A572-A64D-B906-7663737CC011}" srcOrd="2" destOrd="0" presId="urn:microsoft.com/office/officeart/2017/3/layout/HorizontalPathTimeline"/>
    <dgm:cxn modelId="{0F60FC43-9F7F-1547-AE17-8061D8C63F9B}" type="presParOf" srcId="{48E4CA55-F97B-834B-8E0B-A59C403A3803}" destId="{52F32643-A827-5B46-82F6-0D3FEB69C0D6}" srcOrd="3" destOrd="0" presId="urn:microsoft.com/office/officeart/2017/3/layout/HorizontalPathTimeline"/>
    <dgm:cxn modelId="{E5AAA8E2-7B5F-AA40-A984-038579843E5C}" type="presParOf" srcId="{48E4CA55-F97B-834B-8E0B-A59C403A3803}" destId="{A291169E-0843-D445-9DEA-232F6B36A45E}" srcOrd="4" destOrd="0" presId="urn:microsoft.com/office/officeart/2017/3/layout/HorizontalPathTimeline"/>
    <dgm:cxn modelId="{1D777EC1-BF99-9A47-BEFC-B6ABDDA256CF}" type="presParOf" srcId="{01C409B1-FDC3-BA46-9559-D1E47F84229C}" destId="{B2AAF041-07BA-2A47-B034-AEA4D84E1B41}" srcOrd="5" destOrd="0" presId="urn:microsoft.com/office/officeart/2017/3/layout/HorizontalPathTimeline"/>
    <dgm:cxn modelId="{D989ACEE-A1B0-CE45-AF3F-25CEE4D86629}" type="presParOf" srcId="{01C409B1-FDC3-BA46-9559-D1E47F84229C}" destId="{CFF21454-807C-9044-84D5-752CCF112722}" srcOrd="6" destOrd="0" presId="urn:microsoft.com/office/officeart/2017/3/layout/HorizontalPathTimeline"/>
    <dgm:cxn modelId="{4040E0AF-A27A-4A4A-B888-EA00DC7CFF10}" type="presParOf" srcId="{CFF21454-807C-9044-84D5-752CCF112722}" destId="{E81136ED-F85D-2F47-BA93-42E9D11F2C60}" srcOrd="0" destOrd="0" presId="urn:microsoft.com/office/officeart/2017/3/layout/HorizontalPathTimeline"/>
    <dgm:cxn modelId="{4F788C11-16F9-FA42-A31E-2A3C7B695ECF}" type="presParOf" srcId="{CFF21454-807C-9044-84D5-752CCF112722}" destId="{7C2595CE-9143-1E41-8BB9-7DDAC591C237}" srcOrd="1" destOrd="0" presId="urn:microsoft.com/office/officeart/2017/3/layout/HorizontalPathTimeline"/>
    <dgm:cxn modelId="{2969F7BA-7EB2-EA44-9718-C09DA132EB49}" type="presParOf" srcId="{7C2595CE-9143-1E41-8BB9-7DDAC591C237}" destId="{BF937FCE-A929-284F-AB17-1D4E2D530B7B}" srcOrd="0" destOrd="0" presId="urn:microsoft.com/office/officeart/2017/3/layout/HorizontalPathTimeline"/>
    <dgm:cxn modelId="{91960D77-570B-6B43-8DF5-565BEF049C2B}" type="presParOf" srcId="{7C2595CE-9143-1E41-8BB9-7DDAC591C237}" destId="{A072972D-A6C1-6D48-B62A-26598827E746}" srcOrd="1" destOrd="0" presId="urn:microsoft.com/office/officeart/2017/3/layout/HorizontalPathTimeline"/>
    <dgm:cxn modelId="{F348F3C0-AB64-C646-B5FB-923FADB0130E}" type="presParOf" srcId="{CFF21454-807C-9044-84D5-752CCF112722}" destId="{CFB6C08D-E5A7-C049-8323-C538098F96C8}" srcOrd="2" destOrd="0" presId="urn:microsoft.com/office/officeart/2017/3/layout/HorizontalPathTimeline"/>
    <dgm:cxn modelId="{6EBC2485-9AD2-1B48-96D3-E00449D0B1EB}" type="presParOf" srcId="{CFF21454-807C-9044-84D5-752CCF112722}" destId="{ABD9D7EA-C530-2349-A603-858B74C71993}" srcOrd="3" destOrd="0" presId="urn:microsoft.com/office/officeart/2017/3/layout/HorizontalPathTimeline"/>
    <dgm:cxn modelId="{5855FD5E-050B-404B-B218-85A9184822F5}" type="presParOf" srcId="{CFF21454-807C-9044-84D5-752CCF112722}" destId="{F748061A-10E8-5041-8232-82F6D5471A1D}" srcOrd="4" destOrd="0" presId="urn:microsoft.com/office/officeart/2017/3/layout/HorizontalPathTimeline"/>
    <dgm:cxn modelId="{F85A789A-EA02-C545-9811-123211A54844}" type="presParOf" srcId="{01C409B1-FDC3-BA46-9559-D1E47F84229C}" destId="{13C9DFAD-73B2-8849-A606-F6D4274084D3}" srcOrd="7" destOrd="0" presId="urn:microsoft.com/office/officeart/2017/3/layout/HorizontalPathTimeline"/>
    <dgm:cxn modelId="{821B3BD5-70CA-F44E-A610-27387FE94397}" type="presParOf" srcId="{01C409B1-FDC3-BA46-9559-D1E47F84229C}" destId="{959F3083-8BCD-1044-B176-2E9E15698204}" srcOrd="8" destOrd="0" presId="urn:microsoft.com/office/officeart/2017/3/layout/HorizontalPathTimeline"/>
    <dgm:cxn modelId="{B41598FC-7673-C446-93A2-FE99C9E3F008}" type="presParOf" srcId="{959F3083-8BCD-1044-B176-2E9E15698204}" destId="{0451D54A-A1D6-7342-91D3-61D5CC2F0E97}" srcOrd="0" destOrd="0" presId="urn:microsoft.com/office/officeart/2017/3/layout/HorizontalPathTimeline"/>
    <dgm:cxn modelId="{41400583-D770-8645-9BD3-4F34F91E0BE3}" type="presParOf" srcId="{959F3083-8BCD-1044-B176-2E9E15698204}" destId="{661ACDDC-A05C-1E44-95CC-6B0424C02BD2}" srcOrd="1" destOrd="0" presId="urn:microsoft.com/office/officeart/2017/3/layout/HorizontalPathTimeline"/>
    <dgm:cxn modelId="{D746B65E-587C-7145-A66E-0107CCB78ABA}" type="presParOf" srcId="{661ACDDC-A05C-1E44-95CC-6B0424C02BD2}" destId="{7B102C66-0F6C-F943-8DBA-E9839C8B96DD}" srcOrd="0" destOrd="0" presId="urn:microsoft.com/office/officeart/2017/3/layout/HorizontalPathTimeline"/>
    <dgm:cxn modelId="{99A86F0D-A8EE-F042-A423-8FD973ACDF66}" type="presParOf" srcId="{661ACDDC-A05C-1E44-95CC-6B0424C02BD2}" destId="{145B988B-1FAA-094B-A6CF-3DB1BD984F5F}" srcOrd="1" destOrd="0" presId="urn:microsoft.com/office/officeart/2017/3/layout/HorizontalPathTimeline"/>
    <dgm:cxn modelId="{D7BC8D30-FBE4-DD4F-B94D-898F147CE14B}" type="presParOf" srcId="{959F3083-8BCD-1044-B176-2E9E15698204}" destId="{B31DA448-AED9-234D-9806-6D45475FAF83}" srcOrd="2" destOrd="0" presId="urn:microsoft.com/office/officeart/2017/3/layout/HorizontalPathTimeline"/>
    <dgm:cxn modelId="{A03D46BA-D40B-064E-B8E4-FDA92DF56ACD}" type="presParOf" srcId="{959F3083-8BCD-1044-B176-2E9E15698204}" destId="{95F06121-4310-5E4A-ACA4-3E95FAFD3EAE}" srcOrd="3" destOrd="0" presId="urn:microsoft.com/office/officeart/2017/3/layout/HorizontalPathTimeline"/>
    <dgm:cxn modelId="{E83B893F-A46A-054A-A001-9B8A3AA0C327}" type="presParOf" srcId="{959F3083-8BCD-1044-B176-2E9E15698204}" destId="{C7A9C7DA-DFC3-4A4C-BBCE-011E935657A1}" srcOrd="4" destOrd="0" presId="urn:microsoft.com/office/officeart/2017/3/layout/HorizontalPath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3EFB61-86D8-4272-AB6C-CBF3BB9552FA}"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EDBA44E-217C-403A-A1C8-6C960C051DCE}">
      <dgm:prSet/>
      <dgm:spPr/>
      <dgm:t>
        <a:bodyPr/>
        <a:lstStyle/>
        <a:p>
          <a:r>
            <a:rPr lang="en-US"/>
            <a:t>Imported 2 images.</a:t>
          </a:r>
        </a:p>
      </dgm:t>
    </dgm:pt>
    <dgm:pt modelId="{B9A01268-B9CF-409E-A938-E994D6C7FF60}" type="parTrans" cxnId="{D4A1084E-1B4B-4A4D-9543-CBCDED15EDB9}">
      <dgm:prSet/>
      <dgm:spPr/>
      <dgm:t>
        <a:bodyPr/>
        <a:lstStyle/>
        <a:p>
          <a:endParaRPr lang="en-US"/>
        </a:p>
      </dgm:t>
    </dgm:pt>
    <dgm:pt modelId="{1CB6C55A-D3B8-49E2-A0D9-E0F9E4F00B1C}" type="sibTrans" cxnId="{D4A1084E-1B4B-4A4D-9543-CBCDED15EDB9}">
      <dgm:prSet/>
      <dgm:spPr/>
      <dgm:t>
        <a:bodyPr/>
        <a:lstStyle/>
        <a:p>
          <a:endParaRPr lang="en-US"/>
        </a:p>
      </dgm:t>
    </dgm:pt>
    <dgm:pt modelId="{22C6790F-1388-48B2-B1A1-9344CB509E1D}">
      <dgm:prSet/>
      <dgm:spPr/>
      <dgm:t>
        <a:bodyPr/>
        <a:lstStyle/>
        <a:p>
          <a:r>
            <a:rPr lang="en-US" dirty="0"/>
            <a:t>Converted images from BGR to RGB.</a:t>
          </a:r>
        </a:p>
      </dgm:t>
    </dgm:pt>
    <dgm:pt modelId="{E619BF09-11F5-4B5F-99AB-543BD681D59C}" type="parTrans" cxnId="{39891BAB-AAA3-498B-96D9-3E127E27C96E}">
      <dgm:prSet/>
      <dgm:spPr/>
      <dgm:t>
        <a:bodyPr/>
        <a:lstStyle/>
        <a:p>
          <a:endParaRPr lang="en-US"/>
        </a:p>
      </dgm:t>
    </dgm:pt>
    <dgm:pt modelId="{344F85A3-4ED2-46D0-909F-C9EB3FCB40B1}" type="sibTrans" cxnId="{39891BAB-AAA3-498B-96D9-3E127E27C96E}">
      <dgm:prSet/>
      <dgm:spPr/>
      <dgm:t>
        <a:bodyPr/>
        <a:lstStyle/>
        <a:p>
          <a:endParaRPr lang="en-US"/>
        </a:p>
      </dgm:t>
    </dgm:pt>
    <dgm:pt modelId="{7FC18A95-B9BC-4291-9487-BC1FDC5B8A3D}">
      <dgm:prSet/>
      <dgm:spPr/>
      <dgm:t>
        <a:bodyPr/>
        <a:lstStyle/>
        <a:p>
          <a:r>
            <a:rPr lang="en-US" dirty="0"/>
            <a:t>Again, Converted images from RGB to Grayscale</a:t>
          </a:r>
        </a:p>
      </dgm:t>
    </dgm:pt>
    <dgm:pt modelId="{A8989582-C1D7-4E26-A418-723728694D67}" type="parTrans" cxnId="{68ECBAEA-930A-4803-98EE-8EBF6C73563E}">
      <dgm:prSet/>
      <dgm:spPr/>
      <dgm:t>
        <a:bodyPr/>
        <a:lstStyle/>
        <a:p>
          <a:endParaRPr lang="en-US"/>
        </a:p>
      </dgm:t>
    </dgm:pt>
    <dgm:pt modelId="{DA0548DF-8509-43D0-99D4-B985C32C185F}" type="sibTrans" cxnId="{68ECBAEA-930A-4803-98EE-8EBF6C73563E}">
      <dgm:prSet/>
      <dgm:spPr/>
      <dgm:t>
        <a:bodyPr/>
        <a:lstStyle/>
        <a:p>
          <a:endParaRPr lang="en-US"/>
        </a:p>
      </dgm:t>
    </dgm:pt>
    <dgm:pt modelId="{4CB379D3-CCC4-4EBE-A716-6D3BA2725B32}">
      <dgm:prSet/>
      <dgm:spPr/>
      <dgm:t>
        <a:bodyPr/>
        <a:lstStyle/>
        <a:p>
          <a:r>
            <a:rPr lang="en-US"/>
            <a:t>Applied SIFT function to find keypoints.</a:t>
          </a:r>
        </a:p>
      </dgm:t>
    </dgm:pt>
    <dgm:pt modelId="{8027616C-7FFC-4B7B-A4EB-98CD28247917}" type="parTrans" cxnId="{BEF534DD-CBF5-457F-8623-0034E4DB2281}">
      <dgm:prSet/>
      <dgm:spPr/>
      <dgm:t>
        <a:bodyPr/>
        <a:lstStyle/>
        <a:p>
          <a:endParaRPr lang="en-US"/>
        </a:p>
      </dgm:t>
    </dgm:pt>
    <dgm:pt modelId="{F5103C92-1B88-461D-9B2E-4CD5F8D30347}" type="sibTrans" cxnId="{BEF534DD-CBF5-457F-8623-0034E4DB2281}">
      <dgm:prSet/>
      <dgm:spPr/>
      <dgm:t>
        <a:bodyPr/>
        <a:lstStyle/>
        <a:p>
          <a:endParaRPr lang="en-US"/>
        </a:p>
      </dgm:t>
    </dgm:pt>
    <dgm:pt modelId="{C2FDCAB5-0E5A-4C78-A1D6-5FC6EEF544F1}">
      <dgm:prSet/>
      <dgm:spPr/>
      <dgm:t>
        <a:bodyPr/>
        <a:lstStyle/>
        <a:p>
          <a:r>
            <a:rPr lang="en-US"/>
            <a:t>KNN match function</a:t>
          </a:r>
        </a:p>
      </dgm:t>
    </dgm:pt>
    <dgm:pt modelId="{6D959D5A-731F-41B6-B3A7-0482D5F43A8D}" type="parTrans" cxnId="{3B70784E-3D6E-4865-BD6C-F2766318E275}">
      <dgm:prSet/>
      <dgm:spPr/>
      <dgm:t>
        <a:bodyPr/>
        <a:lstStyle/>
        <a:p>
          <a:endParaRPr lang="en-US"/>
        </a:p>
      </dgm:t>
    </dgm:pt>
    <dgm:pt modelId="{62E50B32-C2AB-4F0B-9CC4-CDB5329010DE}" type="sibTrans" cxnId="{3B70784E-3D6E-4865-BD6C-F2766318E275}">
      <dgm:prSet/>
      <dgm:spPr/>
      <dgm:t>
        <a:bodyPr/>
        <a:lstStyle/>
        <a:p>
          <a:endParaRPr lang="en-US"/>
        </a:p>
      </dgm:t>
    </dgm:pt>
    <dgm:pt modelId="{5D5C502C-C012-48C7-B79F-6F32BCB62CA1}">
      <dgm:prSet/>
      <dgm:spPr/>
      <dgm:t>
        <a:bodyPr/>
        <a:lstStyle/>
        <a:p>
          <a:r>
            <a:rPr lang="en-US"/>
            <a:t>Detected the number of feature.</a:t>
          </a:r>
        </a:p>
      </dgm:t>
    </dgm:pt>
    <dgm:pt modelId="{BFC63FF2-F762-4B14-AF18-0513F81A9E1B}" type="parTrans" cxnId="{98AEBFC4-5594-4CA4-AAB0-BF311AB3762C}">
      <dgm:prSet/>
      <dgm:spPr/>
      <dgm:t>
        <a:bodyPr/>
        <a:lstStyle/>
        <a:p>
          <a:endParaRPr lang="en-US"/>
        </a:p>
      </dgm:t>
    </dgm:pt>
    <dgm:pt modelId="{2F120100-32AF-429B-8217-119D32982613}" type="sibTrans" cxnId="{98AEBFC4-5594-4CA4-AAB0-BF311AB3762C}">
      <dgm:prSet/>
      <dgm:spPr/>
      <dgm:t>
        <a:bodyPr/>
        <a:lstStyle/>
        <a:p>
          <a:endParaRPr lang="en-US"/>
        </a:p>
      </dgm:t>
    </dgm:pt>
    <dgm:pt modelId="{805737F7-AF76-4D48-8802-4224CB2DC3DE}">
      <dgm:prSet/>
      <dgm:spPr/>
      <dgm:t>
        <a:bodyPr/>
        <a:lstStyle/>
        <a:p>
          <a:r>
            <a:rPr lang="en-US"/>
            <a:t>Applied condition to check if image is match or not</a:t>
          </a:r>
        </a:p>
      </dgm:t>
    </dgm:pt>
    <dgm:pt modelId="{B6BFEF2C-5470-4149-A32F-5217E3296836}" type="parTrans" cxnId="{33EFE255-6D76-4DB7-A3AD-B2B42FC20533}">
      <dgm:prSet/>
      <dgm:spPr/>
      <dgm:t>
        <a:bodyPr/>
        <a:lstStyle/>
        <a:p>
          <a:endParaRPr lang="en-US"/>
        </a:p>
      </dgm:t>
    </dgm:pt>
    <dgm:pt modelId="{7B44F61B-0A86-40A1-ACB6-0E2BDF1D0C13}" type="sibTrans" cxnId="{33EFE255-6D76-4DB7-A3AD-B2B42FC20533}">
      <dgm:prSet/>
      <dgm:spPr/>
      <dgm:t>
        <a:bodyPr/>
        <a:lstStyle/>
        <a:p>
          <a:endParaRPr lang="en-US"/>
        </a:p>
      </dgm:t>
    </dgm:pt>
    <dgm:pt modelId="{518A952D-4D07-6A4A-B193-C4707C48A5AC}" type="pres">
      <dgm:prSet presAssocID="{6A3EFB61-86D8-4272-AB6C-CBF3BB9552FA}" presName="diagram" presStyleCnt="0">
        <dgm:presLayoutVars>
          <dgm:dir/>
          <dgm:resizeHandles val="exact"/>
        </dgm:presLayoutVars>
      </dgm:prSet>
      <dgm:spPr/>
    </dgm:pt>
    <dgm:pt modelId="{5683400E-53A3-9C43-AFC2-971956DE89CC}" type="pres">
      <dgm:prSet presAssocID="{AEDBA44E-217C-403A-A1C8-6C960C051DCE}" presName="node" presStyleLbl="node1" presStyleIdx="0" presStyleCnt="7">
        <dgm:presLayoutVars>
          <dgm:bulletEnabled val="1"/>
        </dgm:presLayoutVars>
      </dgm:prSet>
      <dgm:spPr/>
    </dgm:pt>
    <dgm:pt modelId="{2FB0C7DC-D284-9F4C-9A5D-5E8ECCF27683}" type="pres">
      <dgm:prSet presAssocID="{1CB6C55A-D3B8-49E2-A0D9-E0F9E4F00B1C}" presName="sibTrans" presStyleCnt="0"/>
      <dgm:spPr/>
    </dgm:pt>
    <dgm:pt modelId="{21871705-DF6D-EC49-9F2C-A36282501EE2}" type="pres">
      <dgm:prSet presAssocID="{22C6790F-1388-48B2-B1A1-9344CB509E1D}" presName="node" presStyleLbl="node1" presStyleIdx="1" presStyleCnt="7">
        <dgm:presLayoutVars>
          <dgm:bulletEnabled val="1"/>
        </dgm:presLayoutVars>
      </dgm:prSet>
      <dgm:spPr/>
    </dgm:pt>
    <dgm:pt modelId="{53747F54-A600-DE43-8404-B9E1DD2BDEC9}" type="pres">
      <dgm:prSet presAssocID="{344F85A3-4ED2-46D0-909F-C9EB3FCB40B1}" presName="sibTrans" presStyleCnt="0"/>
      <dgm:spPr/>
    </dgm:pt>
    <dgm:pt modelId="{F523976C-C61A-014F-818A-D629137281A6}" type="pres">
      <dgm:prSet presAssocID="{7FC18A95-B9BC-4291-9487-BC1FDC5B8A3D}" presName="node" presStyleLbl="node1" presStyleIdx="2" presStyleCnt="7">
        <dgm:presLayoutVars>
          <dgm:bulletEnabled val="1"/>
        </dgm:presLayoutVars>
      </dgm:prSet>
      <dgm:spPr/>
    </dgm:pt>
    <dgm:pt modelId="{89487CF1-2787-A448-BFB1-01EC07D122E1}" type="pres">
      <dgm:prSet presAssocID="{DA0548DF-8509-43D0-99D4-B985C32C185F}" presName="sibTrans" presStyleCnt="0"/>
      <dgm:spPr/>
    </dgm:pt>
    <dgm:pt modelId="{2A784572-0659-1B48-ADF6-8AC46BF94A0E}" type="pres">
      <dgm:prSet presAssocID="{4CB379D3-CCC4-4EBE-A716-6D3BA2725B32}" presName="node" presStyleLbl="node1" presStyleIdx="3" presStyleCnt="7">
        <dgm:presLayoutVars>
          <dgm:bulletEnabled val="1"/>
        </dgm:presLayoutVars>
      </dgm:prSet>
      <dgm:spPr/>
    </dgm:pt>
    <dgm:pt modelId="{20625238-AE48-8041-9277-952AC1D95ADA}" type="pres">
      <dgm:prSet presAssocID="{F5103C92-1B88-461D-9B2E-4CD5F8D30347}" presName="sibTrans" presStyleCnt="0"/>
      <dgm:spPr/>
    </dgm:pt>
    <dgm:pt modelId="{0ADF9D37-FFA0-D04B-A7C9-450A59142B97}" type="pres">
      <dgm:prSet presAssocID="{C2FDCAB5-0E5A-4C78-A1D6-5FC6EEF544F1}" presName="node" presStyleLbl="node1" presStyleIdx="4" presStyleCnt="7">
        <dgm:presLayoutVars>
          <dgm:bulletEnabled val="1"/>
        </dgm:presLayoutVars>
      </dgm:prSet>
      <dgm:spPr/>
    </dgm:pt>
    <dgm:pt modelId="{4D5A4E6E-0234-904F-86F0-110FE951EF1D}" type="pres">
      <dgm:prSet presAssocID="{62E50B32-C2AB-4F0B-9CC4-CDB5329010DE}" presName="sibTrans" presStyleCnt="0"/>
      <dgm:spPr/>
    </dgm:pt>
    <dgm:pt modelId="{152BB489-84D4-4941-BD43-C5DB688E20F3}" type="pres">
      <dgm:prSet presAssocID="{5D5C502C-C012-48C7-B79F-6F32BCB62CA1}" presName="node" presStyleLbl="node1" presStyleIdx="5" presStyleCnt="7">
        <dgm:presLayoutVars>
          <dgm:bulletEnabled val="1"/>
        </dgm:presLayoutVars>
      </dgm:prSet>
      <dgm:spPr/>
    </dgm:pt>
    <dgm:pt modelId="{7D0A1249-DFA0-1842-923C-E9DF1354FAD9}" type="pres">
      <dgm:prSet presAssocID="{2F120100-32AF-429B-8217-119D32982613}" presName="sibTrans" presStyleCnt="0"/>
      <dgm:spPr/>
    </dgm:pt>
    <dgm:pt modelId="{57747330-8AB1-044F-B59B-8FA5A72282D1}" type="pres">
      <dgm:prSet presAssocID="{805737F7-AF76-4D48-8802-4224CB2DC3DE}" presName="node" presStyleLbl="node1" presStyleIdx="6" presStyleCnt="7">
        <dgm:presLayoutVars>
          <dgm:bulletEnabled val="1"/>
        </dgm:presLayoutVars>
      </dgm:prSet>
      <dgm:spPr/>
    </dgm:pt>
  </dgm:ptLst>
  <dgm:cxnLst>
    <dgm:cxn modelId="{44057215-14E8-3546-8403-79B5D0DCDE6E}" type="presOf" srcId="{C2FDCAB5-0E5A-4C78-A1D6-5FC6EEF544F1}" destId="{0ADF9D37-FFA0-D04B-A7C9-450A59142B97}" srcOrd="0" destOrd="0" presId="urn:microsoft.com/office/officeart/2005/8/layout/default"/>
    <dgm:cxn modelId="{B210CB32-E1AA-7649-8BD4-7005924A896C}" type="presOf" srcId="{5D5C502C-C012-48C7-B79F-6F32BCB62CA1}" destId="{152BB489-84D4-4941-BD43-C5DB688E20F3}" srcOrd="0" destOrd="0" presId="urn:microsoft.com/office/officeart/2005/8/layout/default"/>
    <dgm:cxn modelId="{C5C7F64C-ED17-1B44-80B6-A6018076731B}" type="presOf" srcId="{805737F7-AF76-4D48-8802-4224CB2DC3DE}" destId="{57747330-8AB1-044F-B59B-8FA5A72282D1}" srcOrd="0" destOrd="0" presId="urn:microsoft.com/office/officeart/2005/8/layout/default"/>
    <dgm:cxn modelId="{D4A1084E-1B4B-4A4D-9543-CBCDED15EDB9}" srcId="{6A3EFB61-86D8-4272-AB6C-CBF3BB9552FA}" destId="{AEDBA44E-217C-403A-A1C8-6C960C051DCE}" srcOrd="0" destOrd="0" parTransId="{B9A01268-B9CF-409E-A938-E994D6C7FF60}" sibTransId="{1CB6C55A-D3B8-49E2-A0D9-E0F9E4F00B1C}"/>
    <dgm:cxn modelId="{3B70784E-3D6E-4865-BD6C-F2766318E275}" srcId="{6A3EFB61-86D8-4272-AB6C-CBF3BB9552FA}" destId="{C2FDCAB5-0E5A-4C78-A1D6-5FC6EEF544F1}" srcOrd="4" destOrd="0" parTransId="{6D959D5A-731F-41B6-B3A7-0482D5F43A8D}" sibTransId="{62E50B32-C2AB-4F0B-9CC4-CDB5329010DE}"/>
    <dgm:cxn modelId="{33EFE255-6D76-4DB7-A3AD-B2B42FC20533}" srcId="{6A3EFB61-86D8-4272-AB6C-CBF3BB9552FA}" destId="{805737F7-AF76-4D48-8802-4224CB2DC3DE}" srcOrd="6" destOrd="0" parTransId="{B6BFEF2C-5470-4149-A32F-5217E3296836}" sibTransId="{7B44F61B-0A86-40A1-ACB6-0E2BDF1D0C13}"/>
    <dgm:cxn modelId="{F107FA6B-DDBA-F240-90C7-F648E6C59EDE}" type="presOf" srcId="{7FC18A95-B9BC-4291-9487-BC1FDC5B8A3D}" destId="{F523976C-C61A-014F-818A-D629137281A6}" srcOrd="0" destOrd="0" presId="urn:microsoft.com/office/officeart/2005/8/layout/default"/>
    <dgm:cxn modelId="{EC93DF88-0F85-C543-9E6C-DE97DBDF946A}" type="presOf" srcId="{22C6790F-1388-48B2-B1A1-9344CB509E1D}" destId="{21871705-DF6D-EC49-9F2C-A36282501EE2}" srcOrd="0" destOrd="0" presId="urn:microsoft.com/office/officeart/2005/8/layout/default"/>
    <dgm:cxn modelId="{39891BAB-AAA3-498B-96D9-3E127E27C96E}" srcId="{6A3EFB61-86D8-4272-AB6C-CBF3BB9552FA}" destId="{22C6790F-1388-48B2-B1A1-9344CB509E1D}" srcOrd="1" destOrd="0" parTransId="{E619BF09-11F5-4B5F-99AB-543BD681D59C}" sibTransId="{344F85A3-4ED2-46D0-909F-C9EB3FCB40B1}"/>
    <dgm:cxn modelId="{98AEBFC4-5594-4CA4-AAB0-BF311AB3762C}" srcId="{6A3EFB61-86D8-4272-AB6C-CBF3BB9552FA}" destId="{5D5C502C-C012-48C7-B79F-6F32BCB62CA1}" srcOrd="5" destOrd="0" parTransId="{BFC63FF2-F762-4B14-AF18-0513F81A9E1B}" sibTransId="{2F120100-32AF-429B-8217-119D32982613}"/>
    <dgm:cxn modelId="{65F0CFC4-0DA9-5143-A937-C82B74EED8B6}" type="presOf" srcId="{AEDBA44E-217C-403A-A1C8-6C960C051DCE}" destId="{5683400E-53A3-9C43-AFC2-971956DE89CC}" srcOrd="0" destOrd="0" presId="urn:microsoft.com/office/officeart/2005/8/layout/default"/>
    <dgm:cxn modelId="{4823A2D3-53A1-194E-91D2-6555E483B9A9}" type="presOf" srcId="{4CB379D3-CCC4-4EBE-A716-6D3BA2725B32}" destId="{2A784572-0659-1B48-ADF6-8AC46BF94A0E}" srcOrd="0" destOrd="0" presId="urn:microsoft.com/office/officeart/2005/8/layout/default"/>
    <dgm:cxn modelId="{BEF534DD-CBF5-457F-8623-0034E4DB2281}" srcId="{6A3EFB61-86D8-4272-AB6C-CBF3BB9552FA}" destId="{4CB379D3-CCC4-4EBE-A716-6D3BA2725B32}" srcOrd="3" destOrd="0" parTransId="{8027616C-7FFC-4B7B-A4EB-98CD28247917}" sibTransId="{F5103C92-1B88-461D-9B2E-4CD5F8D30347}"/>
    <dgm:cxn modelId="{68ECBAEA-930A-4803-98EE-8EBF6C73563E}" srcId="{6A3EFB61-86D8-4272-AB6C-CBF3BB9552FA}" destId="{7FC18A95-B9BC-4291-9487-BC1FDC5B8A3D}" srcOrd="2" destOrd="0" parTransId="{A8989582-C1D7-4E26-A418-723728694D67}" sibTransId="{DA0548DF-8509-43D0-99D4-B985C32C185F}"/>
    <dgm:cxn modelId="{D927CFFB-4403-3A47-A5E7-68A098B6F6C4}" type="presOf" srcId="{6A3EFB61-86D8-4272-AB6C-CBF3BB9552FA}" destId="{518A952D-4D07-6A4A-B193-C4707C48A5AC}" srcOrd="0" destOrd="0" presId="urn:microsoft.com/office/officeart/2005/8/layout/default"/>
    <dgm:cxn modelId="{5F0502AB-4182-3848-ABA1-F726C5B5C437}" type="presParOf" srcId="{518A952D-4D07-6A4A-B193-C4707C48A5AC}" destId="{5683400E-53A3-9C43-AFC2-971956DE89CC}" srcOrd="0" destOrd="0" presId="urn:microsoft.com/office/officeart/2005/8/layout/default"/>
    <dgm:cxn modelId="{3CE883F4-00C0-0B4F-A34E-CC4D4D3686B3}" type="presParOf" srcId="{518A952D-4D07-6A4A-B193-C4707C48A5AC}" destId="{2FB0C7DC-D284-9F4C-9A5D-5E8ECCF27683}" srcOrd="1" destOrd="0" presId="urn:microsoft.com/office/officeart/2005/8/layout/default"/>
    <dgm:cxn modelId="{B2525D13-5387-8A44-AD30-51073026BE08}" type="presParOf" srcId="{518A952D-4D07-6A4A-B193-C4707C48A5AC}" destId="{21871705-DF6D-EC49-9F2C-A36282501EE2}" srcOrd="2" destOrd="0" presId="urn:microsoft.com/office/officeart/2005/8/layout/default"/>
    <dgm:cxn modelId="{386BC3E2-356C-E649-83B7-3666D0FC067C}" type="presParOf" srcId="{518A952D-4D07-6A4A-B193-C4707C48A5AC}" destId="{53747F54-A600-DE43-8404-B9E1DD2BDEC9}" srcOrd="3" destOrd="0" presId="urn:microsoft.com/office/officeart/2005/8/layout/default"/>
    <dgm:cxn modelId="{28246977-A081-3D45-B093-89ADB59CCB3E}" type="presParOf" srcId="{518A952D-4D07-6A4A-B193-C4707C48A5AC}" destId="{F523976C-C61A-014F-818A-D629137281A6}" srcOrd="4" destOrd="0" presId="urn:microsoft.com/office/officeart/2005/8/layout/default"/>
    <dgm:cxn modelId="{69954284-FF51-D643-9B46-76E0C60B3A60}" type="presParOf" srcId="{518A952D-4D07-6A4A-B193-C4707C48A5AC}" destId="{89487CF1-2787-A448-BFB1-01EC07D122E1}" srcOrd="5" destOrd="0" presId="urn:microsoft.com/office/officeart/2005/8/layout/default"/>
    <dgm:cxn modelId="{9B79E0D8-2F64-7743-984C-7E6D79486D0B}" type="presParOf" srcId="{518A952D-4D07-6A4A-B193-C4707C48A5AC}" destId="{2A784572-0659-1B48-ADF6-8AC46BF94A0E}" srcOrd="6" destOrd="0" presId="urn:microsoft.com/office/officeart/2005/8/layout/default"/>
    <dgm:cxn modelId="{A9FD6C3A-6081-7C43-8FBD-B0446EC7B30A}" type="presParOf" srcId="{518A952D-4D07-6A4A-B193-C4707C48A5AC}" destId="{20625238-AE48-8041-9277-952AC1D95ADA}" srcOrd="7" destOrd="0" presId="urn:microsoft.com/office/officeart/2005/8/layout/default"/>
    <dgm:cxn modelId="{7D5B9642-4077-AE47-9FF5-F3F15085CBC7}" type="presParOf" srcId="{518A952D-4D07-6A4A-B193-C4707C48A5AC}" destId="{0ADF9D37-FFA0-D04B-A7C9-450A59142B97}" srcOrd="8" destOrd="0" presId="urn:microsoft.com/office/officeart/2005/8/layout/default"/>
    <dgm:cxn modelId="{8AA94C36-6428-8A46-B0D1-3686052252C6}" type="presParOf" srcId="{518A952D-4D07-6A4A-B193-C4707C48A5AC}" destId="{4D5A4E6E-0234-904F-86F0-110FE951EF1D}" srcOrd="9" destOrd="0" presId="urn:microsoft.com/office/officeart/2005/8/layout/default"/>
    <dgm:cxn modelId="{9D935D5B-3F6C-EF46-8215-0BB8D08023CC}" type="presParOf" srcId="{518A952D-4D07-6A4A-B193-C4707C48A5AC}" destId="{152BB489-84D4-4941-BD43-C5DB688E20F3}" srcOrd="10" destOrd="0" presId="urn:microsoft.com/office/officeart/2005/8/layout/default"/>
    <dgm:cxn modelId="{34342FB6-DB89-4547-966E-E5CA6DF2CCDC}" type="presParOf" srcId="{518A952D-4D07-6A4A-B193-C4707C48A5AC}" destId="{7D0A1249-DFA0-1842-923C-E9DF1354FAD9}" srcOrd="11" destOrd="0" presId="urn:microsoft.com/office/officeart/2005/8/layout/default"/>
    <dgm:cxn modelId="{2273B558-A800-2944-ACD8-AB3D7DC8DBD9}" type="presParOf" srcId="{518A952D-4D07-6A4A-B193-C4707C48A5AC}" destId="{57747330-8AB1-044F-B59B-8FA5A72282D1}"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8ECF43-41DB-FE45-9409-E3ECABD85379}">
      <dsp:nvSpPr>
        <dsp:cNvPr id="0" name=""/>
        <dsp:cNvSpPr/>
      </dsp:nvSpPr>
      <dsp:spPr>
        <a:xfrm>
          <a:off x="0" y="502"/>
          <a:ext cx="671355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FC994E6-B84E-774F-BDA0-BDF11BE68A2B}">
      <dsp:nvSpPr>
        <dsp:cNvPr id="0" name=""/>
        <dsp:cNvSpPr/>
      </dsp:nvSpPr>
      <dsp:spPr>
        <a:xfrm>
          <a:off x="0" y="502"/>
          <a:ext cx="6713552" cy="823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I read the paper by author David </a:t>
          </a:r>
          <a:r>
            <a:rPr lang="en-US" sz="2100" kern="1200" dirty="0" err="1"/>
            <a:t>G.Lowe</a:t>
          </a:r>
          <a:r>
            <a:rPr lang="en-US" sz="2100" kern="1200" dirty="0"/>
            <a:t> on topic (Distinctive Image Features from Scale-Invariant </a:t>
          </a:r>
          <a:r>
            <a:rPr lang="en-US" sz="2100" kern="1200" dirty="0" err="1"/>
            <a:t>Keypoints</a:t>
          </a:r>
          <a:r>
            <a:rPr lang="en-US" sz="2100" kern="1200" dirty="0"/>
            <a:t>)</a:t>
          </a:r>
        </a:p>
      </dsp:txBody>
      <dsp:txXfrm>
        <a:off x="0" y="502"/>
        <a:ext cx="6713552" cy="823633"/>
      </dsp:txXfrm>
    </dsp:sp>
    <dsp:sp modelId="{4D8FE0F3-26D0-BD41-A1CD-C91DD9A50524}">
      <dsp:nvSpPr>
        <dsp:cNvPr id="0" name=""/>
        <dsp:cNvSpPr/>
      </dsp:nvSpPr>
      <dsp:spPr>
        <a:xfrm>
          <a:off x="0" y="824136"/>
          <a:ext cx="671355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4676A26-AD48-3946-ACCD-770A9699C80B}">
      <dsp:nvSpPr>
        <dsp:cNvPr id="0" name=""/>
        <dsp:cNvSpPr/>
      </dsp:nvSpPr>
      <dsp:spPr>
        <a:xfrm>
          <a:off x="0" y="824136"/>
          <a:ext cx="6713552" cy="823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This paper presents a method to extract highly distinctive features of </a:t>
          </a:r>
          <a:r>
            <a:rPr lang="en-US" sz="2100" kern="1200" dirty="0" err="1"/>
            <a:t>objetcs</a:t>
          </a:r>
          <a:r>
            <a:rPr lang="en-US" sz="2100" kern="1200" dirty="0"/>
            <a:t> from clutter and occlusion images:</a:t>
          </a:r>
        </a:p>
      </dsp:txBody>
      <dsp:txXfrm>
        <a:off x="0" y="824136"/>
        <a:ext cx="6713552" cy="823633"/>
      </dsp:txXfrm>
    </dsp:sp>
    <dsp:sp modelId="{8F436B19-0747-E141-BFCA-AFACA48B2F7B}">
      <dsp:nvSpPr>
        <dsp:cNvPr id="0" name=""/>
        <dsp:cNvSpPr/>
      </dsp:nvSpPr>
      <dsp:spPr>
        <a:xfrm>
          <a:off x="0" y="1647769"/>
          <a:ext cx="671355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3E017DA-9257-A447-8478-07EC6E8DA49F}">
      <dsp:nvSpPr>
        <dsp:cNvPr id="0" name=""/>
        <dsp:cNvSpPr/>
      </dsp:nvSpPr>
      <dsp:spPr>
        <a:xfrm>
          <a:off x="0" y="1647769"/>
          <a:ext cx="6713552" cy="823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 Firstly, by matching individuals features from database</a:t>
          </a:r>
        </a:p>
      </dsp:txBody>
      <dsp:txXfrm>
        <a:off x="0" y="1647769"/>
        <a:ext cx="6713552" cy="823633"/>
      </dsp:txXfrm>
    </dsp:sp>
    <dsp:sp modelId="{A901D70F-2929-1B4A-B5BF-227FEB8CA0DA}">
      <dsp:nvSpPr>
        <dsp:cNvPr id="0" name=""/>
        <dsp:cNvSpPr/>
      </dsp:nvSpPr>
      <dsp:spPr>
        <a:xfrm>
          <a:off x="0" y="2471402"/>
          <a:ext cx="671355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6148A29-D8F9-C54E-B8AE-2976291A9BE2}">
      <dsp:nvSpPr>
        <dsp:cNvPr id="0" name=""/>
        <dsp:cNvSpPr/>
      </dsp:nvSpPr>
      <dsp:spPr>
        <a:xfrm>
          <a:off x="0" y="2471402"/>
          <a:ext cx="6713552" cy="823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 Secondly, using Hough Tranform to identify clusters.</a:t>
          </a:r>
        </a:p>
      </dsp:txBody>
      <dsp:txXfrm>
        <a:off x="0" y="2471402"/>
        <a:ext cx="6713552" cy="823633"/>
      </dsp:txXfrm>
    </dsp:sp>
    <dsp:sp modelId="{1FAD0617-0E14-7244-865D-0075D240025B}">
      <dsp:nvSpPr>
        <dsp:cNvPr id="0" name=""/>
        <dsp:cNvSpPr/>
      </dsp:nvSpPr>
      <dsp:spPr>
        <a:xfrm>
          <a:off x="0" y="3295035"/>
          <a:ext cx="671355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6A53059-2B9D-3344-A867-874963434FE3}">
      <dsp:nvSpPr>
        <dsp:cNvPr id="0" name=""/>
        <dsp:cNvSpPr/>
      </dsp:nvSpPr>
      <dsp:spPr>
        <a:xfrm>
          <a:off x="0" y="3295035"/>
          <a:ext cx="6713552" cy="823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 Finally, using least square solution for verification</a:t>
          </a:r>
        </a:p>
      </dsp:txBody>
      <dsp:txXfrm>
        <a:off x="0" y="3295035"/>
        <a:ext cx="6713552" cy="8236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E2D42C-E72D-7446-BB9D-25EE208EF7FE}">
      <dsp:nvSpPr>
        <dsp:cNvPr id="0" name=""/>
        <dsp:cNvSpPr/>
      </dsp:nvSpPr>
      <dsp:spPr>
        <a:xfrm>
          <a:off x="217751" y="2538149"/>
          <a:ext cx="1716837" cy="534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1981</a:t>
          </a:r>
        </a:p>
      </dsp:txBody>
      <dsp:txXfrm>
        <a:off x="217751" y="2538149"/>
        <a:ext cx="1716837" cy="534098"/>
      </dsp:txXfrm>
    </dsp:sp>
    <dsp:sp modelId="{A2FB2F52-D7DC-4D4B-9E85-973E3BF2E389}">
      <dsp:nvSpPr>
        <dsp:cNvPr id="0" name=""/>
        <dsp:cNvSpPr/>
      </dsp:nvSpPr>
      <dsp:spPr>
        <a:xfrm>
          <a:off x="0" y="2268736"/>
          <a:ext cx="6444433" cy="1890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27E24E-D8D7-4E40-90BB-ED77CA8E0A35}">
      <dsp:nvSpPr>
        <dsp:cNvPr id="0" name=""/>
        <dsp:cNvSpPr/>
      </dsp:nvSpPr>
      <dsp:spPr>
        <a:xfrm>
          <a:off x="131909" y="538012"/>
          <a:ext cx="1888520" cy="92721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(Moravec) Image matching by using local interest points.</a:t>
          </a:r>
        </a:p>
      </dsp:txBody>
      <dsp:txXfrm>
        <a:off x="131909" y="538012"/>
        <a:ext cx="1888520" cy="927213"/>
      </dsp:txXfrm>
    </dsp:sp>
    <dsp:sp modelId="{FF32E8D1-B800-1B4A-9B2C-41267BFDD121}">
      <dsp:nvSpPr>
        <dsp:cNvPr id="0" name=""/>
        <dsp:cNvSpPr/>
      </dsp:nvSpPr>
      <dsp:spPr>
        <a:xfrm>
          <a:off x="1076169" y="1465225"/>
          <a:ext cx="0" cy="803510"/>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1B59731-BB06-4948-A9C7-35C6BA757C3C}">
      <dsp:nvSpPr>
        <dsp:cNvPr id="0" name=""/>
        <dsp:cNvSpPr/>
      </dsp:nvSpPr>
      <dsp:spPr>
        <a:xfrm>
          <a:off x="1290774" y="1654287"/>
          <a:ext cx="1716837" cy="534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1992</a:t>
          </a:r>
        </a:p>
      </dsp:txBody>
      <dsp:txXfrm>
        <a:off x="1290774" y="1654287"/>
        <a:ext cx="1716837" cy="534098"/>
      </dsp:txXfrm>
    </dsp:sp>
    <dsp:sp modelId="{D9AB1D4F-A3AA-5346-86AC-ED2E2C1FB7F9}">
      <dsp:nvSpPr>
        <dsp:cNvPr id="0" name=""/>
        <dsp:cNvSpPr/>
      </dsp:nvSpPr>
      <dsp:spPr>
        <a:xfrm>
          <a:off x="1204932" y="3261309"/>
          <a:ext cx="1888520" cy="92721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(Harris and Stephens) Harris corner detector.</a:t>
          </a:r>
        </a:p>
      </dsp:txBody>
      <dsp:txXfrm>
        <a:off x="1204932" y="3261309"/>
        <a:ext cx="1888520" cy="927213"/>
      </dsp:txXfrm>
    </dsp:sp>
    <dsp:sp modelId="{D75371C7-224D-4340-9D22-1B7C9817DD93}">
      <dsp:nvSpPr>
        <dsp:cNvPr id="0" name=""/>
        <dsp:cNvSpPr/>
      </dsp:nvSpPr>
      <dsp:spPr>
        <a:xfrm>
          <a:off x="2149193" y="2457798"/>
          <a:ext cx="0" cy="803510"/>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519F53A7-2538-1A46-B506-B7111BB32E0B}">
      <dsp:nvSpPr>
        <dsp:cNvPr id="0" name=""/>
        <dsp:cNvSpPr/>
      </dsp:nvSpPr>
      <dsp:spPr>
        <a:xfrm>
          <a:off x="1017088" y="2304185"/>
          <a:ext cx="118163" cy="11816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38C4E3B-5BCF-A740-A0A4-BCCEE247222C}">
      <dsp:nvSpPr>
        <dsp:cNvPr id="0" name=""/>
        <dsp:cNvSpPr/>
      </dsp:nvSpPr>
      <dsp:spPr>
        <a:xfrm>
          <a:off x="2090111" y="2304185"/>
          <a:ext cx="118163" cy="11816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0B377C8-C559-744E-B73D-1FD630D8E905}">
      <dsp:nvSpPr>
        <dsp:cNvPr id="0" name=""/>
        <dsp:cNvSpPr/>
      </dsp:nvSpPr>
      <dsp:spPr>
        <a:xfrm>
          <a:off x="2363797" y="2538149"/>
          <a:ext cx="1716837" cy="534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1995</a:t>
          </a:r>
        </a:p>
      </dsp:txBody>
      <dsp:txXfrm>
        <a:off x="2363797" y="2538149"/>
        <a:ext cx="1716837" cy="534098"/>
      </dsp:txXfrm>
    </dsp:sp>
    <dsp:sp modelId="{F45E6CF4-FFD1-744C-97A8-D53CA630BF82}">
      <dsp:nvSpPr>
        <dsp:cNvPr id="0" name=""/>
        <dsp:cNvSpPr/>
      </dsp:nvSpPr>
      <dsp:spPr>
        <a:xfrm>
          <a:off x="2277956" y="331965"/>
          <a:ext cx="1888520" cy="11332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(Zhang et al) Correlation window along with Second moment matrix.</a:t>
          </a:r>
        </a:p>
      </dsp:txBody>
      <dsp:txXfrm>
        <a:off x="2277956" y="331965"/>
        <a:ext cx="1888520" cy="1133260"/>
      </dsp:txXfrm>
    </dsp:sp>
    <dsp:sp modelId="{27E2E7A5-A572-A64D-B906-7663737CC011}">
      <dsp:nvSpPr>
        <dsp:cNvPr id="0" name=""/>
        <dsp:cNvSpPr/>
      </dsp:nvSpPr>
      <dsp:spPr>
        <a:xfrm>
          <a:off x="3222216" y="1465225"/>
          <a:ext cx="0" cy="803510"/>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E81136ED-F85D-2F47-BA93-42E9D11F2C60}">
      <dsp:nvSpPr>
        <dsp:cNvPr id="0" name=""/>
        <dsp:cNvSpPr/>
      </dsp:nvSpPr>
      <dsp:spPr>
        <a:xfrm>
          <a:off x="3436821" y="1654287"/>
          <a:ext cx="1716837" cy="534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1997</a:t>
          </a:r>
        </a:p>
      </dsp:txBody>
      <dsp:txXfrm>
        <a:off x="3436821" y="1654287"/>
        <a:ext cx="1716837" cy="534098"/>
      </dsp:txXfrm>
    </dsp:sp>
    <dsp:sp modelId="{BF937FCE-A929-284F-AB17-1D4E2D530B7B}">
      <dsp:nvSpPr>
        <dsp:cNvPr id="0" name=""/>
        <dsp:cNvSpPr/>
      </dsp:nvSpPr>
      <dsp:spPr>
        <a:xfrm>
          <a:off x="3350979" y="3261309"/>
          <a:ext cx="1888520" cy="11332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(Schmid and Mohr) Introduced invariant local feature matching.</a:t>
          </a:r>
        </a:p>
      </dsp:txBody>
      <dsp:txXfrm>
        <a:off x="3350979" y="3261309"/>
        <a:ext cx="1888520" cy="1133260"/>
      </dsp:txXfrm>
    </dsp:sp>
    <dsp:sp modelId="{CFB6C08D-E5A7-C049-8323-C538098F96C8}">
      <dsp:nvSpPr>
        <dsp:cNvPr id="0" name=""/>
        <dsp:cNvSpPr/>
      </dsp:nvSpPr>
      <dsp:spPr>
        <a:xfrm>
          <a:off x="4295239" y="2457798"/>
          <a:ext cx="0" cy="803510"/>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52F32643-A827-5B46-82F6-0D3FEB69C0D6}">
      <dsp:nvSpPr>
        <dsp:cNvPr id="0" name=""/>
        <dsp:cNvSpPr/>
      </dsp:nvSpPr>
      <dsp:spPr>
        <a:xfrm>
          <a:off x="3163134" y="2304185"/>
          <a:ext cx="118163" cy="11816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BD9D7EA-C530-2349-A603-858B74C71993}">
      <dsp:nvSpPr>
        <dsp:cNvPr id="0" name=""/>
        <dsp:cNvSpPr/>
      </dsp:nvSpPr>
      <dsp:spPr>
        <a:xfrm>
          <a:off x="4236158" y="2304185"/>
          <a:ext cx="118163" cy="11816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451D54A-A1D6-7342-91D3-61D5CC2F0E97}">
      <dsp:nvSpPr>
        <dsp:cNvPr id="0" name=""/>
        <dsp:cNvSpPr/>
      </dsp:nvSpPr>
      <dsp:spPr>
        <a:xfrm>
          <a:off x="4509844" y="2538149"/>
          <a:ext cx="1716837" cy="534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1999</a:t>
          </a:r>
        </a:p>
      </dsp:txBody>
      <dsp:txXfrm>
        <a:off x="4509844" y="2538149"/>
        <a:ext cx="1716837" cy="534098"/>
      </dsp:txXfrm>
    </dsp:sp>
    <dsp:sp modelId="{7B102C66-0F6C-F943-8DBA-E9839C8B96DD}">
      <dsp:nvSpPr>
        <dsp:cNvPr id="0" name=""/>
        <dsp:cNvSpPr/>
      </dsp:nvSpPr>
      <dsp:spPr>
        <a:xfrm>
          <a:off x="4424002" y="105313"/>
          <a:ext cx="1888520" cy="13599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(David G. Lowe) Extended local features approach to achieve scale invariant.</a:t>
          </a:r>
        </a:p>
      </dsp:txBody>
      <dsp:txXfrm>
        <a:off x="4424002" y="105313"/>
        <a:ext cx="1888520" cy="1359912"/>
      </dsp:txXfrm>
    </dsp:sp>
    <dsp:sp modelId="{B31DA448-AED9-234D-9806-6D45475FAF83}">
      <dsp:nvSpPr>
        <dsp:cNvPr id="0" name=""/>
        <dsp:cNvSpPr/>
      </dsp:nvSpPr>
      <dsp:spPr>
        <a:xfrm>
          <a:off x="5368263" y="1465225"/>
          <a:ext cx="0" cy="803510"/>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95F06121-4310-5E4A-ACA4-3E95FAFD3EAE}">
      <dsp:nvSpPr>
        <dsp:cNvPr id="0" name=""/>
        <dsp:cNvSpPr/>
      </dsp:nvSpPr>
      <dsp:spPr>
        <a:xfrm>
          <a:off x="5309181" y="2304185"/>
          <a:ext cx="118163" cy="11816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3400E-53A3-9C43-AFC2-971956DE89CC}">
      <dsp:nvSpPr>
        <dsp:cNvPr id="0" name=""/>
        <dsp:cNvSpPr/>
      </dsp:nvSpPr>
      <dsp:spPr>
        <a:xfrm>
          <a:off x="0" y="611660"/>
          <a:ext cx="2156410" cy="129384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Imported 2 images.</a:t>
          </a:r>
        </a:p>
      </dsp:txBody>
      <dsp:txXfrm>
        <a:off x="0" y="611660"/>
        <a:ext cx="2156410" cy="1293846"/>
      </dsp:txXfrm>
    </dsp:sp>
    <dsp:sp modelId="{21871705-DF6D-EC49-9F2C-A36282501EE2}">
      <dsp:nvSpPr>
        <dsp:cNvPr id="0" name=""/>
        <dsp:cNvSpPr/>
      </dsp:nvSpPr>
      <dsp:spPr>
        <a:xfrm>
          <a:off x="2372051" y="611660"/>
          <a:ext cx="2156410" cy="1293846"/>
        </a:xfrm>
        <a:prstGeom prst="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Converted images from BGR to RGB.</a:t>
          </a:r>
        </a:p>
      </dsp:txBody>
      <dsp:txXfrm>
        <a:off x="2372051" y="611660"/>
        <a:ext cx="2156410" cy="1293846"/>
      </dsp:txXfrm>
    </dsp:sp>
    <dsp:sp modelId="{F523976C-C61A-014F-818A-D629137281A6}">
      <dsp:nvSpPr>
        <dsp:cNvPr id="0" name=""/>
        <dsp:cNvSpPr/>
      </dsp:nvSpPr>
      <dsp:spPr>
        <a:xfrm>
          <a:off x="4744102" y="611660"/>
          <a:ext cx="2156410" cy="1293846"/>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Again, Converted images from RGB to Grayscale</a:t>
          </a:r>
        </a:p>
      </dsp:txBody>
      <dsp:txXfrm>
        <a:off x="4744102" y="611660"/>
        <a:ext cx="2156410" cy="1293846"/>
      </dsp:txXfrm>
    </dsp:sp>
    <dsp:sp modelId="{2A784572-0659-1B48-ADF6-8AC46BF94A0E}">
      <dsp:nvSpPr>
        <dsp:cNvPr id="0" name=""/>
        <dsp:cNvSpPr/>
      </dsp:nvSpPr>
      <dsp:spPr>
        <a:xfrm>
          <a:off x="0" y="2121147"/>
          <a:ext cx="2156410" cy="1293846"/>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Applied SIFT function to find keypoints.</a:t>
          </a:r>
        </a:p>
      </dsp:txBody>
      <dsp:txXfrm>
        <a:off x="0" y="2121147"/>
        <a:ext cx="2156410" cy="1293846"/>
      </dsp:txXfrm>
    </dsp:sp>
    <dsp:sp modelId="{0ADF9D37-FFA0-D04B-A7C9-450A59142B97}">
      <dsp:nvSpPr>
        <dsp:cNvPr id="0" name=""/>
        <dsp:cNvSpPr/>
      </dsp:nvSpPr>
      <dsp:spPr>
        <a:xfrm>
          <a:off x="2372051" y="2121147"/>
          <a:ext cx="2156410" cy="1293846"/>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KNN match function</a:t>
          </a:r>
        </a:p>
      </dsp:txBody>
      <dsp:txXfrm>
        <a:off x="2372051" y="2121147"/>
        <a:ext cx="2156410" cy="1293846"/>
      </dsp:txXfrm>
    </dsp:sp>
    <dsp:sp modelId="{152BB489-84D4-4941-BD43-C5DB688E20F3}">
      <dsp:nvSpPr>
        <dsp:cNvPr id="0" name=""/>
        <dsp:cNvSpPr/>
      </dsp:nvSpPr>
      <dsp:spPr>
        <a:xfrm>
          <a:off x="4744102" y="2121147"/>
          <a:ext cx="2156410" cy="1293846"/>
        </a:xfrm>
        <a:prstGeom prst="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Detected the number of feature.</a:t>
          </a:r>
        </a:p>
      </dsp:txBody>
      <dsp:txXfrm>
        <a:off x="4744102" y="2121147"/>
        <a:ext cx="2156410" cy="1293846"/>
      </dsp:txXfrm>
    </dsp:sp>
    <dsp:sp modelId="{57747330-8AB1-044F-B59B-8FA5A72282D1}">
      <dsp:nvSpPr>
        <dsp:cNvPr id="0" name=""/>
        <dsp:cNvSpPr/>
      </dsp:nvSpPr>
      <dsp:spPr>
        <a:xfrm>
          <a:off x="2372051" y="3630634"/>
          <a:ext cx="2156410" cy="1293846"/>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Applied condition to check if image is match or not</a:t>
          </a:r>
        </a:p>
      </dsp:txBody>
      <dsp:txXfrm>
        <a:off x="2372051" y="3630634"/>
        <a:ext cx="2156410" cy="129384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1B823-6C6C-E470-FAA2-43DF6071A1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P"/>
          </a:p>
        </p:txBody>
      </p:sp>
      <p:sp>
        <p:nvSpPr>
          <p:cNvPr id="3" name="Subtitle 2">
            <a:extLst>
              <a:ext uri="{FF2B5EF4-FFF2-40B4-BE49-F238E27FC236}">
                <a16:creationId xmlns:a16="http://schemas.microsoft.com/office/drawing/2014/main" id="{76E848CA-1ADD-764A-2116-DC4FB4F23F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P"/>
          </a:p>
        </p:txBody>
      </p:sp>
      <p:sp>
        <p:nvSpPr>
          <p:cNvPr id="4" name="Date Placeholder 3">
            <a:extLst>
              <a:ext uri="{FF2B5EF4-FFF2-40B4-BE49-F238E27FC236}">
                <a16:creationId xmlns:a16="http://schemas.microsoft.com/office/drawing/2014/main" id="{981D227A-FB73-0682-4869-8F4713D2359F}"/>
              </a:ext>
            </a:extLst>
          </p:cNvPr>
          <p:cNvSpPr>
            <a:spLocks noGrp="1"/>
          </p:cNvSpPr>
          <p:nvPr>
            <p:ph type="dt" sz="half" idx="10"/>
          </p:nvPr>
        </p:nvSpPr>
        <p:spPr/>
        <p:txBody>
          <a:bodyPr/>
          <a:lstStyle/>
          <a:p>
            <a:fld id="{6A9A6237-B694-6545-99A7-79ED7025993D}" type="datetimeFigureOut">
              <a:rPr lang="en-NP" smtClean="0"/>
              <a:t>18/07/2022</a:t>
            </a:fld>
            <a:endParaRPr lang="en-NP"/>
          </a:p>
        </p:txBody>
      </p:sp>
      <p:sp>
        <p:nvSpPr>
          <p:cNvPr id="5" name="Footer Placeholder 4">
            <a:extLst>
              <a:ext uri="{FF2B5EF4-FFF2-40B4-BE49-F238E27FC236}">
                <a16:creationId xmlns:a16="http://schemas.microsoft.com/office/drawing/2014/main" id="{3EB12ACF-07CD-2113-D898-9A9380A3DF8A}"/>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CA2D4D72-B0FE-F1A9-3641-FE811CCB6568}"/>
              </a:ext>
            </a:extLst>
          </p:cNvPr>
          <p:cNvSpPr>
            <a:spLocks noGrp="1"/>
          </p:cNvSpPr>
          <p:nvPr>
            <p:ph type="sldNum" sz="quarter" idx="12"/>
          </p:nvPr>
        </p:nvSpPr>
        <p:spPr/>
        <p:txBody>
          <a:bodyPr/>
          <a:lstStyle/>
          <a:p>
            <a:fld id="{885318C0-FED3-8949-996C-B21518F1661B}" type="slidenum">
              <a:rPr lang="en-NP" smtClean="0"/>
              <a:t>‹#›</a:t>
            </a:fld>
            <a:endParaRPr lang="en-NP"/>
          </a:p>
        </p:txBody>
      </p:sp>
    </p:spTree>
    <p:extLst>
      <p:ext uri="{BB962C8B-B14F-4D97-AF65-F5344CB8AC3E}">
        <p14:creationId xmlns:p14="http://schemas.microsoft.com/office/powerpoint/2010/main" val="1138607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BEFC-61B7-B52F-4954-CB54852FDC44}"/>
              </a:ext>
            </a:extLst>
          </p:cNvPr>
          <p:cNvSpPr>
            <a:spLocks noGrp="1"/>
          </p:cNvSpPr>
          <p:nvPr>
            <p:ph type="title"/>
          </p:nvPr>
        </p:nvSpPr>
        <p:spPr/>
        <p:txBody>
          <a:bodyPr/>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8205602F-162C-F490-896C-1B8279F810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3F57E700-A85D-F51D-2236-2A2E57ED900F}"/>
              </a:ext>
            </a:extLst>
          </p:cNvPr>
          <p:cNvSpPr>
            <a:spLocks noGrp="1"/>
          </p:cNvSpPr>
          <p:nvPr>
            <p:ph type="dt" sz="half" idx="10"/>
          </p:nvPr>
        </p:nvSpPr>
        <p:spPr/>
        <p:txBody>
          <a:bodyPr/>
          <a:lstStyle/>
          <a:p>
            <a:fld id="{6A9A6237-B694-6545-99A7-79ED7025993D}" type="datetimeFigureOut">
              <a:rPr lang="en-NP" smtClean="0"/>
              <a:t>18/07/2022</a:t>
            </a:fld>
            <a:endParaRPr lang="en-NP"/>
          </a:p>
        </p:txBody>
      </p:sp>
      <p:sp>
        <p:nvSpPr>
          <p:cNvPr id="5" name="Footer Placeholder 4">
            <a:extLst>
              <a:ext uri="{FF2B5EF4-FFF2-40B4-BE49-F238E27FC236}">
                <a16:creationId xmlns:a16="http://schemas.microsoft.com/office/drawing/2014/main" id="{20C630A5-640E-B6A9-8864-A7B43B800638}"/>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FF502463-8606-25C1-AA72-EF8CFCCF528D}"/>
              </a:ext>
            </a:extLst>
          </p:cNvPr>
          <p:cNvSpPr>
            <a:spLocks noGrp="1"/>
          </p:cNvSpPr>
          <p:nvPr>
            <p:ph type="sldNum" sz="quarter" idx="12"/>
          </p:nvPr>
        </p:nvSpPr>
        <p:spPr/>
        <p:txBody>
          <a:bodyPr/>
          <a:lstStyle/>
          <a:p>
            <a:fld id="{885318C0-FED3-8949-996C-B21518F1661B}" type="slidenum">
              <a:rPr lang="en-NP" smtClean="0"/>
              <a:t>‹#›</a:t>
            </a:fld>
            <a:endParaRPr lang="en-NP"/>
          </a:p>
        </p:txBody>
      </p:sp>
    </p:spTree>
    <p:extLst>
      <p:ext uri="{BB962C8B-B14F-4D97-AF65-F5344CB8AC3E}">
        <p14:creationId xmlns:p14="http://schemas.microsoft.com/office/powerpoint/2010/main" val="872414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966028-BC15-2BB8-AD36-C428CB683A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D8A83BBF-456A-3B56-0FFA-A1827051DD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5214ED4B-6BC3-5CD4-12FC-B46D6CDD62D5}"/>
              </a:ext>
            </a:extLst>
          </p:cNvPr>
          <p:cNvSpPr>
            <a:spLocks noGrp="1"/>
          </p:cNvSpPr>
          <p:nvPr>
            <p:ph type="dt" sz="half" idx="10"/>
          </p:nvPr>
        </p:nvSpPr>
        <p:spPr/>
        <p:txBody>
          <a:bodyPr/>
          <a:lstStyle/>
          <a:p>
            <a:fld id="{6A9A6237-B694-6545-99A7-79ED7025993D}" type="datetimeFigureOut">
              <a:rPr lang="en-NP" smtClean="0"/>
              <a:t>18/07/2022</a:t>
            </a:fld>
            <a:endParaRPr lang="en-NP"/>
          </a:p>
        </p:txBody>
      </p:sp>
      <p:sp>
        <p:nvSpPr>
          <p:cNvPr id="5" name="Footer Placeholder 4">
            <a:extLst>
              <a:ext uri="{FF2B5EF4-FFF2-40B4-BE49-F238E27FC236}">
                <a16:creationId xmlns:a16="http://schemas.microsoft.com/office/drawing/2014/main" id="{89060456-F814-3F1A-71A2-1F2327692EA6}"/>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F96F9525-D32B-DF4F-BC8B-56344786A06C}"/>
              </a:ext>
            </a:extLst>
          </p:cNvPr>
          <p:cNvSpPr>
            <a:spLocks noGrp="1"/>
          </p:cNvSpPr>
          <p:nvPr>
            <p:ph type="sldNum" sz="quarter" idx="12"/>
          </p:nvPr>
        </p:nvSpPr>
        <p:spPr/>
        <p:txBody>
          <a:bodyPr/>
          <a:lstStyle/>
          <a:p>
            <a:fld id="{885318C0-FED3-8949-996C-B21518F1661B}" type="slidenum">
              <a:rPr lang="en-NP" smtClean="0"/>
              <a:t>‹#›</a:t>
            </a:fld>
            <a:endParaRPr lang="en-NP"/>
          </a:p>
        </p:txBody>
      </p:sp>
    </p:spTree>
    <p:extLst>
      <p:ext uri="{BB962C8B-B14F-4D97-AF65-F5344CB8AC3E}">
        <p14:creationId xmlns:p14="http://schemas.microsoft.com/office/powerpoint/2010/main" val="348998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778C3-3BB8-AD50-7677-F6706E65865E}"/>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E1E5F229-56F8-AC38-BE70-EAF86AACEF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A9C453E8-B604-CF2A-9C3D-4F8DDEE5E531}"/>
              </a:ext>
            </a:extLst>
          </p:cNvPr>
          <p:cNvSpPr>
            <a:spLocks noGrp="1"/>
          </p:cNvSpPr>
          <p:nvPr>
            <p:ph type="dt" sz="half" idx="10"/>
          </p:nvPr>
        </p:nvSpPr>
        <p:spPr/>
        <p:txBody>
          <a:bodyPr/>
          <a:lstStyle/>
          <a:p>
            <a:fld id="{6A9A6237-B694-6545-99A7-79ED7025993D}" type="datetimeFigureOut">
              <a:rPr lang="en-NP" smtClean="0"/>
              <a:t>18/07/2022</a:t>
            </a:fld>
            <a:endParaRPr lang="en-NP"/>
          </a:p>
        </p:txBody>
      </p:sp>
      <p:sp>
        <p:nvSpPr>
          <p:cNvPr id="5" name="Footer Placeholder 4">
            <a:extLst>
              <a:ext uri="{FF2B5EF4-FFF2-40B4-BE49-F238E27FC236}">
                <a16:creationId xmlns:a16="http://schemas.microsoft.com/office/drawing/2014/main" id="{3A838E09-5990-A187-867E-4D8B2E7CB3C1}"/>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04260350-9829-5062-A1BA-1D053905DA91}"/>
              </a:ext>
            </a:extLst>
          </p:cNvPr>
          <p:cNvSpPr>
            <a:spLocks noGrp="1"/>
          </p:cNvSpPr>
          <p:nvPr>
            <p:ph type="sldNum" sz="quarter" idx="12"/>
          </p:nvPr>
        </p:nvSpPr>
        <p:spPr/>
        <p:txBody>
          <a:bodyPr/>
          <a:lstStyle/>
          <a:p>
            <a:fld id="{885318C0-FED3-8949-996C-B21518F1661B}" type="slidenum">
              <a:rPr lang="en-NP" smtClean="0"/>
              <a:t>‹#›</a:t>
            </a:fld>
            <a:endParaRPr lang="en-NP"/>
          </a:p>
        </p:txBody>
      </p:sp>
    </p:spTree>
    <p:extLst>
      <p:ext uri="{BB962C8B-B14F-4D97-AF65-F5344CB8AC3E}">
        <p14:creationId xmlns:p14="http://schemas.microsoft.com/office/powerpoint/2010/main" val="427184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5387C-ABA8-218B-E902-E18D17830F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P"/>
          </a:p>
        </p:txBody>
      </p:sp>
      <p:sp>
        <p:nvSpPr>
          <p:cNvPr id="3" name="Text Placeholder 2">
            <a:extLst>
              <a:ext uri="{FF2B5EF4-FFF2-40B4-BE49-F238E27FC236}">
                <a16:creationId xmlns:a16="http://schemas.microsoft.com/office/drawing/2014/main" id="{33AD2861-3169-E51C-56D7-8D25EACF67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B4F85E-C541-0D08-1C2A-63AEB730EBCF}"/>
              </a:ext>
            </a:extLst>
          </p:cNvPr>
          <p:cNvSpPr>
            <a:spLocks noGrp="1"/>
          </p:cNvSpPr>
          <p:nvPr>
            <p:ph type="dt" sz="half" idx="10"/>
          </p:nvPr>
        </p:nvSpPr>
        <p:spPr/>
        <p:txBody>
          <a:bodyPr/>
          <a:lstStyle/>
          <a:p>
            <a:fld id="{6A9A6237-B694-6545-99A7-79ED7025993D}" type="datetimeFigureOut">
              <a:rPr lang="en-NP" smtClean="0"/>
              <a:t>18/07/2022</a:t>
            </a:fld>
            <a:endParaRPr lang="en-NP"/>
          </a:p>
        </p:txBody>
      </p:sp>
      <p:sp>
        <p:nvSpPr>
          <p:cNvPr id="5" name="Footer Placeholder 4">
            <a:extLst>
              <a:ext uri="{FF2B5EF4-FFF2-40B4-BE49-F238E27FC236}">
                <a16:creationId xmlns:a16="http://schemas.microsoft.com/office/drawing/2014/main" id="{B1795DDF-D2AC-7B02-74EE-99BAD20A07C7}"/>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878FD968-D68C-F35C-FF60-8E6E0F057FDD}"/>
              </a:ext>
            </a:extLst>
          </p:cNvPr>
          <p:cNvSpPr>
            <a:spLocks noGrp="1"/>
          </p:cNvSpPr>
          <p:nvPr>
            <p:ph type="sldNum" sz="quarter" idx="12"/>
          </p:nvPr>
        </p:nvSpPr>
        <p:spPr/>
        <p:txBody>
          <a:bodyPr/>
          <a:lstStyle/>
          <a:p>
            <a:fld id="{885318C0-FED3-8949-996C-B21518F1661B}" type="slidenum">
              <a:rPr lang="en-NP" smtClean="0"/>
              <a:t>‹#›</a:t>
            </a:fld>
            <a:endParaRPr lang="en-NP"/>
          </a:p>
        </p:txBody>
      </p:sp>
    </p:spTree>
    <p:extLst>
      <p:ext uri="{BB962C8B-B14F-4D97-AF65-F5344CB8AC3E}">
        <p14:creationId xmlns:p14="http://schemas.microsoft.com/office/powerpoint/2010/main" val="1853754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7324B-179F-D105-B794-813779982E7F}"/>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FF34C685-810E-441D-F212-479D418F94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Content Placeholder 3">
            <a:extLst>
              <a:ext uri="{FF2B5EF4-FFF2-40B4-BE49-F238E27FC236}">
                <a16:creationId xmlns:a16="http://schemas.microsoft.com/office/drawing/2014/main" id="{6A788422-C6A4-1486-CCC6-93D209FCBC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Date Placeholder 4">
            <a:extLst>
              <a:ext uri="{FF2B5EF4-FFF2-40B4-BE49-F238E27FC236}">
                <a16:creationId xmlns:a16="http://schemas.microsoft.com/office/drawing/2014/main" id="{C2C77FF6-AB24-9B06-989F-C71B9007DBEA}"/>
              </a:ext>
            </a:extLst>
          </p:cNvPr>
          <p:cNvSpPr>
            <a:spLocks noGrp="1"/>
          </p:cNvSpPr>
          <p:nvPr>
            <p:ph type="dt" sz="half" idx="10"/>
          </p:nvPr>
        </p:nvSpPr>
        <p:spPr/>
        <p:txBody>
          <a:bodyPr/>
          <a:lstStyle/>
          <a:p>
            <a:fld id="{6A9A6237-B694-6545-99A7-79ED7025993D}" type="datetimeFigureOut">
              <a:rPr lang="en-NP" smtClean="0"/>
              <a:t>18/07/2022</a:t>
            </a:fld>
            <a:endParaRPr lang="en-NP"/>
          </a:p>
        </p:txBody>
      </p:sp>
      <p:sp>
        <p:nvSpPr>
          <p:cNvPr id="6" name="Footer Placeholder 5">
            <a:extLst>
              <a:ext uri="{FF2B5EF4-FFF2-40B4-BE49-F238E27FC236}">
                <a16:creationId xmlns:a16="http://schemas.microsoft.com/office/drawing/2014/main" id="{D31BA09D-0333-B216-3278-9DA760DD1F1F}"/>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8E4DFD9F-2783-AC70-011B-99435991A960}"/>
              </a:ext>
            </a:extLst>
          </p:cNvPr>
          <p:cNvSpPr>
            <a:spLocks noGrp="1"/>
          </p:cNvSpPr>
          <p:nvPr>
            <p:ph type="sldNum" sz="quarter" idx="12"/>
          </p:nvPr>
        </p:nvSpPr>
        <p:spPr/>
        <p:txBody>
          <a:bodyPr/>
          <a:lstStyle/>
          <a:p>
            <a:fld id="{885318C0-FED3-8949-996C-B21518F1661B}" type="slidenum">
              <a:rPr lang="en-NP" smtClean="0"/>
              <a:t>‹#›</a:t>
            </a:fld>
            <a:endParaRPr lang="en-NP"/>
          </a:p>
        </p:txBody>
      </p:sp>
    </p:spTree>
    <p:extLst>
      <p:ext uri="{BB962C8B-B14F-4D97-AF65-F5344CB8AC3E}">
        <p14:creationId xmlns:p14="http://schemas.microsoft.com/office/powerpoint/2010/main" val="504561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0287F-293B-B288-CFC3-7CAC7697FC85}"/>
              </a:ext>
            </a:extLst>
          </p:cNvPr>
          <p:cNvSpPr>
            <a:spLocks noGrp="1"/>
          </p:cNvSpPr>
          <p:nvPr>
            <p:ph type="title"/>
          </p:nvPr>
        </p:nvSpPr>
        <p:spPr>
          <a:xfrm>
            <a:off x="839788" y="365125"/>
            <a:ext cx="10515600" cy="1325563"/>
          </a:xfrm>
        </p:spPr>
        <p:txBody>
          <a:bodyPr/>
          <a:lstStyle/>
          <a:p>
            <a:r>
              <a:rPr lang="en-US"/>
              <a:t>Click to edit Master title style</a:t>
            </a:r>
            <a:endParaRPr lang="en-NP"/>
          </a:p>
        </p:txBody>
      </p:sp>
      <p:sp>
        <p:nvSpPr>
          <p:cNvPr id="3" name="Text Placeholder 2">
            <a:extLst>
              <a:ext uri="{FF2B5EF4-FFF2-40B4-BE49-F238E27FC236}">
                <a16:creationId xmlns:a16="http://schemas.microsoft.com/office/drawing/2014/main" id="{D89E1FCB-FE9A-5A3F-BFA2-9144BF222C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1BB5B5-A46B-84B3-E1BE-4F3C26D7E4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Text Placeholder 4">
            <a:extLst>
              <a:ext uri="{FF2B5EF4-FFF2-40B4-BE49-F238E27FC236}">
                <a16:creationId xmlns:a16="http://schemas.microsoft.com/office/drawing/2014/main" id="{81D4B2EA-8D7A-DC0C-7F09-DF9BDAF340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9C9B3A-5A00-AAE0-5DF6-3DEEEE8B42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7" name="Date Placeholder 6">
            <a:extLst>
              <a:ext uri="{FF2B5EF4-FFF2-40B4-BE49-F238E27FC236}">
                <a16:creationId xmlns:a16="http://schemas.microsoft.com/office/drawing/2014/main" id="{E430564E-67FA-C0F3-AA9E-1B9B208B631F}"/>
              </a:ext>
            </a:extLst>
          </p:cNvPr>
          <p:cNvSpPr>
            <a:spLocks noGrp="1"/>
          </p:cNvSpPr>
          <p:nvPr>
            <p:ph type="dt" sz="half" idx="10"/>
          </p:nvPr>
        </p:nvSpPr>
        <p:spPr/>
        <p:txBody>
          <a:bodyPr/>
          <a:lstStyle/>
          <a:p>
            <a:fld id="{6A9A6237-B694-6545-99A7-79ED7025993D}" type="datetimeFigureOut">
              <a:rPr lang="en-NP" smtClean="0"/>
              <a:t>18/07/2022</a:t>
            </a:fld>
            <a:endParaRPr lang="en-NP"/>
          </a:p>
        </p:txBody>
      </p:sp>
      <p:sp>
        <p:nvSpPr>
          <p:cNvPr id="8" name="Footer Placeholder 7">
            <a:extLst>
              <a:ext uri="{FF2B5EF4-FFF2-40B4-BE49-F238E27FC236}">
                <a16:creationId xmlns:a16="http://schemas.microsoft.com/office/drawing/2014/main" id="{2B75BFF2-2F56-5151-92FC-402232C88C3E}"/>
              </a:ext>
            </a:extLst>
          </p:cNvPr>
          <p:cNvSpPr>
            <a:spLocks noGrp="1"/>
          </p:cNvSpPr>
          <p:nvPr>
            <p:ph type="ftr" sz="quarter" idx="11"/>
          </p:nvPr>
        </p:nvSpPr>
        <p:spPr/>
        <p:txBody>
          <a:bodyPr/>
          <a:lstStyle/>
          <a:p>
            <a:endParaRPr lang="en-NP"/>
          </a:p>
        </p:txBody>
      </p:sp>
      <p:sp>
        <p:nvSpPr>
          <p:cNvPr id="9" name="Slide Number Placeholder 8">
            <a:extLst>
              <a:ext uri="{FF2B5EF4-FFF2-40B4-BE49-F238E27FC236}">
                <a16:creationId xmlns:a16="http://schemas.microsoft.com/office/drawing/2014/main" id="{FA9A6ADF-3D02-AD6E-2411-79C0FF27FA57}"/>
              </a:ext>
            </a:extLst>
          </p:cNvPr>
          <p:cNvSpPr>
            <a:spLocks noGrp="1"/>
          </p:cNvSpPr>
          <p:nvPr>
            <p:ph type="sldNum" sz="quarter" idx="12"/>
          </p:nvPr>
        </p:nvSpPr>
        <p:spPr/>
        <p:txBody>
          <a:bodyPr/>
          <a:lstStyle/>
          <a:p>
            <a:fld id="{885318C0-FED3-8949-996C-B21518F1661B}" type="slidenum">
              <a:rPr lang="en-NP" smtClean="0"/>
              <a:t>‹#›</a:t>
            </a:fld>
            <a:endParaRPr lang="en-NP"/>
          </a:p>
        </p:txBody>
      </p:sp>
    </p:spTree>
    <p:extLst>
      <p:ext uri="{BB962C8B-B14F-4D97-AF65-F5344CB8AC3E}">
        <p14:creationId xmlns:p14="http://schemas.microsoft.com/office/powerpoint/2010/main" val="2532575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02392-F81F-3A7B-62FC-43E9BC3565A3}"/>
              </a:ext>
            </a:extLst>
          </p:cNvPr>
          <p:cNvSpPr>
            <a:spLocks noGrp="1"/>
          </p:cNvSpPr>
          <p:nvPr>
            <p:ph type="title"/>
          </p:nvPr>
        </p:nvSpPr>
        <p:spPr/>
        <p:txBody>
          <a:bodyPr/>
          <a:lstStyle/>
          <a:p>
            <a:r>
              <a:rPr lang="en-US"/>
              <a:t>Click to edit Master title style</a:t>
            </a:r>
            <a:endParaRPr lang="en-NP"/>
          </a:p>
        </p:txBody>
      </p:sp>
      <p:sp>
        <p:nvSpPr>
          <p:cNvPr id="3" name="Date Placeholder 2">
            <a:extLst>
              <a:ext uri="{FF2B5EF4-FFF2-40B4-BE49-F238E27FC236}">
                <a16:creationId xmlns:a16="http://schemas.microsoft.com/office/drawing/2014/main" id="{F092F8E5-5570-D561-95AB-8EE407BC5C21}"/>
              </a:ext>
            </a:extLst>
          </p:cNvPr>
          <p:cNvSpPr>
            <a:spLocks noGrp="1"/>
          </p:cNvSpPr>
          <p:nvPr>
            <p:ph type="dt" sz="half" idx="10"/>
          </p:nvPr>
        </p:nvSpPr>
        <p:spPr/>
        <p:txBody>
          <a:bodyPr/>
          <a:lstStyle/>
          <a:p>
            <a:fld id="{6A9A6237-B694-6545-99A7-79ED7025993D}" type="datetimeFigureOut">
              <a:rPr lang="en-NP" smtClean="0"/>
              <a:t>18/07/2022</a:t>
            </a:fld>
            <a:endParaRPr lang="en-NP"/>
          </a:p>
        </p:txBody>
      </p:sp>
      <p:sp>
        <p:nvSpPr>
          <p:cNvPr id="4" name="Footer Placeholder 3">
            <a:extLst>
              <a:ext uri="{FF2B5EF4-FFF2-40B4-BE49-F238E27FC236}">
                <a16:creationId xmlns:a16="http://schemas.microsoft.com/office/drawing/2014/main" id="{5231F502-2FC6-C7A8-E2CF-81FF9AD21831}"/>
              </a:ext>
            </a:extLst>
          </p:cNvPr>
          <p:cNvSpPr>
            <a:spLocks noGrp="1"/>
          </p:cNvSpPr>
          <p:nvPr>
            <p:ph type="ftr" sz="quarter" idx="11"/>
          </p:nvPr>
        </p:nvSpPr>
        <p:spPr/>
        <p:txBody>
          <a:bodyPr/>
          <a:lstStyle/>
          <a:p>
            <a:endParaRPr lang="en-NP"/>
          </a:p>
        </p:txBody>
      </p:sp>
      <p:sp>
        <p:nvSpPr>
          <p:cNvPr id="5" name="Slide Number Placeholder 4">
            <a:extLst>
              <a:ext uri="{FF2B5EF4-FFF2-40B4-BE49-F238E27FC236}">
                <a16:creationId xmlns:a16="http://schemas.microsoft.com/office/drawing/2014/main" id="{55F7565B-9204-8405-C1E6-E8FB6847ECDE}"/>
              </a:ext>
            </a:extLst>
          </p:cNvPr>
          <p:cNvSpPr>
            <a:spLocks noGrp="1"/>
          </p:cNvSpPr>
          <p:nvPr>
            <p:ph type="sldNum" sz="quarter" idx="12"/>
          </p:nvPr>
        </p:nvSpPr>
        <p:spPr/>
        <p:txBody>
          <a:bodyPr/>
          <a:lstStyle/>
          <a:p>
            <a:fld id="{885318C0-FED3-8949-996C-B21518F1661B}" type="slidenum">
              <a:rPr lang="en-NP" smtClean="0"/>
              <a:t>‹#›</a:t>
            </a:fld>
            <a:endParaRPr lang="en-NP"/>
          </a:p>
        </p:txBody>
      </p:sp>
    </p:spTree>
    <p:extLst>
      <p:ext uri="{BB962C8B-B14F-4D97-AF65-F5344CB8AC3E}">
        <p14:creationId xmlns:p14="http://schemas.microsoft.com/office/powerpoint/2010/main" val="1622392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9F52EB-FDB1-02DC-CEC5-E44E0BEA2307}"/>
              </a:ext>
            </a:extLst>
          </p:cNvPr>
          <p:cNvSpPr>
            <a:spLocks noGrp="1"/>
          </p:cNvSpPr>
          <p:nvPr>
            <p:ph type="dt" sz="half" idx="10"/>
          </p:nvPr>
        </p:nvSpPr>
        <p:spPr/>
        <p:txBody>
          <a:bodyPr/>
          <a:lstStyle/>
          <a:p>
            <a:fld id="{6A9A6237-B694-6545-99A7-79ED7025993D}" type="datetimeFigureOut">
              <a:rPr lang="en-NP" smtClean="0"/>
              <a:t>18/07/2022</a:t>
            </a:fld>
            <a:endParaRPr lang="en-NP"/>
          </a:p>
        </p:txBody>
      </p:sp>
      <p:sp>
        <p:nvSpPr>
          <p:cNvPr id="3" name="Footer Placeholder 2">
            <a:extLst>
              <a:ext uri="{FF2B5EF4-FFF2-40B4-BE49-F238E27FC236}">
                <a16:creationId xmlns:a16="http://schemas.microsoft.com/office/drawing/2014/main" id="{2A237907-8AA2-B10A-8D4C-DDFABA78E0E8}"/>
              </a:ext>
            </a:extLst>
          </p:cNvPr>
          <p:cNvSpPr>
            <a:spLocks noGrp="1"/>
          </p:cNvSpPr>
          <p:nvPr>
            <p:ph type="ftr" sz="quarter" idx="11"/>
          </p:nvPr>
        </p:nvSpPr>
        <p:spPr/>
        <p:txBody>
          <a:bodyPr/>
          <a:lstStyle/>
          <a:p>
            <a:endParaRPr lang="en-NP"/>
          </a:p>
        </p:txBody>
      </p:sp>
      <p:sp>
        <p:nvSpPr>
          <p:cNvPr id="4" name="Slide Number Placeholder 3">
            <a:extLst>
              <a:ext uri="{FF2B5EF4-FFF2-40B4-BE49-F238E27FC236}">
                <a16:creationId xmlns:a16="http://schemas.microsoft.com/office/drawing/2014/main" id="{CE6CF1D6-A2C8-CD69-F9B3-56218677BBBC}"/>
              </a:ext>
            </a:extLst>
          </p:cNvPr>
          <p:cNvSpPr>
            <a:spLocks noGrp="1"/>
          </p:cNvSpPr>
          <p:nvPr>
            <p:ph type="sldNum" sz="quarter" idx="12"/>
          </p:nvPr>
        </p:nvSpPr>
        <p:spPr/>
        <p:txBody>
          <a:bodyPr/>
          <a:lstStyle/>
          <a:p>
            <a:fld id="{885318C0-FED3-8949-996C-B21518F1661B}" type="slidenum">
              <a:rPr lang="en-NP" smtClean="0"/>
              <a:t>‹#›</a:t>
            </a:fld>
            <a:endParaRPr lang="en-NP"/>
          </a:p>
        </p:txBody>
      </p:sp>
    </p:spTree>
    <p:extLst>
      <p:ext uri="{BB962C8B-B14F-4D97-AF65-F5344CB8AC3E}">
        <p14:creationId xmlns:p14="http://schemas.microsoft.com/office/powerpoint/2010/main" val="160418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4EBBF-EAD8-70BC-552D-E59C579760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Content Placeholder 2">
            <a:extLst>
              <a:ext uri="{FF2B5EF4-FFF2-40B4-BE49-F238E27FC236}">
                <a16:creationId xmlns:a16="http://schemas.microsoft.com/office/drawing/2014/main" id="{B60ED801-3A5B-A217-9D25-0FEC067B2B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Text Placeholder 3">
            <a:extLst>
              <a:ext uri="{FF2B5EF4-FFF2-40B4-BE49-F238E27FC236}">
                <a16:creationId xmlns:a16="http://schemas.microsoft.com/office/drawing/2014/main" id="{5A8611A9-60F1-9739-0256-EB6F947FE8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70F15B-CB27-599B-E9C0-C98F790423BA}"/>
              </a:ext>
            </a:extLst>
          </p:cNvPr>
          <p:cNvSpPr>
            <a:spLocks noGrp="1"/>
          </p:cNvSpPr>
          <p:nvPr>
            <p:ph type="dt" sz="half" idx="10"/>
          </p:nvPr>
        </p:nvSpPr>
        <p:spPr/>
        <p:txBody>
          <a:bodyPr/>
          <a:lstStyle/>
          <a:p>
            <a:fld id="{6A9A6237-B694-6545-99A7-79ED7025993D}" type="datetimeFigureOut">
              <a:rPr lang="en-NP" smtClean="0"/>
              <a:t>18/07/2022</a:t>
            </a:fld>
            <a:endParaRPr lang="en-NP"/>
          </a:p>
        </p:txBody>
      </p:sp>
      <p:sp>
        <p:nvSpPr>
          <p:cNvPr id="6" name="Footer Placeholder 5">
            <a:extLst>
              <a:ext uri="{FF2B5EF4-FFF2-40B4-BE49-F238E27FC236}">
                <a16:creationId xmlns:a16="http://schemas.microsoft.com/office/drawing/2014/main" id="{6C7B4437-3B62-EEF9-2BB1-F38826473B7F}"/>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DB63361E-9285-50A8-DD2E-C9A7A4A39554}"/>
              </a:ext>
            </a:extLst>
          </p:cNvPr>
          <p:cNvSpPr>
            <a:spLocks noGrp="1"/>
          </p:cNvSpPr>
          <p:nvPr>
            <p:ph type="sldNum" sz="quarter" idx="12"/>
          </p:nvPr>
        </p:nvSpPr>
        <p:spPr/>
        <p:txBody>
          <a:bodyPr/>
          <a:lstStyle/>
          <a:p>
            <a:fld id="{885318C0-FED3-8949-996C-B21518F1661B}" type="slidenum">
              <a:rPr lang="en-NP" smtClean="0"/>
              <a:t>‹#›</a:t>
            </a:fld>
            <a:endParaRPr lang="en-NP"/>
          </a:p>
        </p:txBody>
      </p:sp>
    </p:spTree>
    <p:extLst>
      <p:ext uri="{BB962C8B-B14F-4D97-AF65-F5344CB8AC3E}">
        <p14:creationId xmlns:p14="http://schemas.microsoft.com/office/powerpoint/2010/main" val="1876776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4F3ED-2954-0B1F-C01F-3A0EC30C01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Picture Placeholder 2">
            <a:extLst>
              <a:ext uri="{FF2B5EF4-FFF2-40B4-BE49-F238E27FC236}">
                <a16:creationId xmlns:a16="http://schemas.microsoft.com/office/drawing/2014/main" id="{97F12AFE-CB00-9C27-4860-605D3F02CF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P"/>
          </a:p>
        </p:txBody>
      </p:sp>
      <p:sp>
        <p:nvSpPr>
          <p:cNvPr id="4" name="Text Placeholder 3">
            <a:extLst>
              <a:ext uri="{FF2B5EF4-FFF2-40B4-BE49-F238E27FC236}">
                <a16:creationId xmlns:a16="http://schemas.microsoft.com/office/drawing/2014/main" id="{9E14C64B-B008-499C-015C-E41767984E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F2AC59-421B-5117-56E3-3FE9EA596F16}"/>
              </a:ext>
            </a:extLst>
          </p:cNvPr>
          <p:cNvSpPr>
            <a:spLocks noGrp="1"/>
          </p:cNvSpPr>
          <p:nvPr>
            <p:ph type="dt" sz="half" idx="10"/>
          </p:nvPr>
        </p:nvSpPr>
        <p:spPr/>
        <p:txBody>
          <a:bodyPr/>
          <a:lstStyle/>
          <a:p>
            <a:fld id="{6A9A6237-B694-6545-99A7-79ED7025993D}" type="datetimeFigureOut">
              <a:rPr lang="en-NP" smtClean="0"/>
              <a:t>18/07/2022</a:t>
            </a:fld>
            <a:endParaRPr lang="en-NP"/>
          </a:p>
        </p:txBody>
      </p:sp>
      <p:sp>
        <p:nvSpPr>
          <p:cNvPr id="6" name="Footer Placeholder 5">
            <a:extLst>
              <a:ext uri="{FF2B5EF4-FFF2-40B4-BE49-F238E27FC236}">
                <a16:creationId xmlns:a16="http://schemas.microsoft.com/office/drawing/2014/main" id="{8A66690B-9C25-9674-5083-4BB18898225B}"/>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A5EAD6BE-4A68-3B94-B88F-6A9FA8D3F4FC}"/>
              </a:ext>
            </a:extLst>
          </p:cNvPr>
          <p:cNvSpPr>
            <a:spLocks noGrp="1"/>
          </p:cNvSpPr>
          <p:nvPr>
            <p:ph type="sldNum" sz="quarter" idx="12"/>
          </p:nvPr>
        </p:nvSpPr>
        <p:spPr/>
        <p:txBody>
          <a:bodyPr/>
          <a:lstStyle/>
          <a:p>
            <a:fld id="{885318C0-FED3-8949-996C-B21518F1661B}" type="slidenum">
              <a:rPr lang="en-NP" smtClean="0"/>
              <a:t>‹#›</a:t>
            </a:fld>
            <a:endParaRPr lang="en-NP"/>
          </a:p>
        </p:txBody>
      </p:sp>
    </p:spTree>
    <p:extLst>
      <p:ext uri="{BB962C8B-B14F-4D97-AF65-F5344CB8AC3E}">
        <p14:creationId xmlns:p14="http://schemas.microsoft.com/office/powerpoint/2010/main" val="2516870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CA89C5-76B6-F227-3DC6-82E19F7343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P"/>
          </a:p>
        </p:txBody>
      </p:sp>
      <p:sp>
        <p:nvSpPr>
          <p:cNvPr id="3" name="Text Placeholder 2">
            <a:extLst>
              <a:ext uri="{FF2B5EF4-FFF2-40B4-BE49-F238E27FC236}">
                <a16:creationId xmlns:a16="http://schemas.microsoft.com/office/drawing/2014/main" id="{226F4B7D-AD6B-6F59-1CE9-F3DB8551AA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3D3CFD86-5569-57BB-5E45-743C4F62B3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9A6237-B694-6545-99A7-79ED7025993D}" type="datetimeFigureOut">
              <a:rPr lang="en-NP" smtClean="0"/>
              <a:t>18/07/2022</a:t>
            </a:fld>
            <a:endParaRPr lang="en-NP"/>
          </a:p>
        </p:txBody>
      </p:sp>
      <p:sp>
        <p:nvSpPr>
          <p:cNvPr id="5" name="Footer Placeholder 4">
            <a:extLst>
              <a:ext uri="{FF2B5EF4-FFF2-40B4-BE49-F238E27FC236}">
                <a16:creationId xmlns:a16="http://schemas.microsoft.com/office/drawing/2014/main" id="{51AA146B-81DD-0859-5FF3-3C8422375C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P"/>
          </a:p>
        </p:txBody>
      </p:sp>
      <p:sp>
        <p:nvSpPr>
          <p:cNvPr id="6" name="Slide Number Placeholder 5">
            <a:extLst>
              <a:ext uri="{FF2B5EF4-FFF2-40B4-BE49-F238E27FC236}">
                <a16:creationId xmlns:a16="http://schemas.microsoft.com/office/drawing/2014/main" id="{7CFE5473-BAF8-9123-207B-96C9C1BFBF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5318C0-FED3-8949-996C-B21518F1661B}" type="slidenum">
              <a:rPr lang="en-NP" smtClean="0"/>
              <a:t>‹#›</a:t>
            </a:fld>
            <a:endParaRPr lang="en-NP"/>
          </a:p>
        </p:txBody>
      </p:sp>
    </p:spTree>
    <p:extLst>
      <p:ext uri="{BB962C8B-B14F-4D97-AF65-F5344CB8AC3E}">
        <p14:creationId xmlns:p14="http://schemas.microsoft.com/office/powerpoint/2010/main" val="99616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1E513A-7FEE-E600-9EDA-9587F23A32CD}"/>
              </a:ext>
            </a:extLst>
          </p:cNvPr>
          <p:cNvSpPr>
            <a:spLocks noGrp="1"/>
          </p:cNvSpPr>
          <p:nvPr>
            <p:ph type="ctrTitle"/>
          </p:nvPr>
        </p:nvSpPr>
        <p:spPr>
          <a:xfrm>
            <a:off x="7085532" y="640080"/>
            <a:ext cx="4196932" cy="3566160"/>
          </a:xfrm>
        </p:spPr>
        <p:txBody>
          <a:bodyPr anchor="b">
            <a:normAutofit/>
          </a:bodyPr>
          <a:lstStyle/>
          <a:p>
            <a:pPr algn="l"/>
            <a:r>
              <a:rPr lang="en-NP" sz="5400"/>
              <a:t>Face Detection With SIFT</a:t>
            </a:r>
          </a:p>
        </p:txBody>
      </p:sp>
      <p:sp>
        <p:nvSpPr>
          <p:cNvPr id="3" name="Subtitle 2">
            <a:extLst>
              <a:ext uri="{FF2B5EF4-FFF2-40B4-BE49-F238E27FC236}">
                <a16:creationId xmlns:a16="http://schemas.microsoft.com/office/drawing/2014/main" id="{FBA36D05-BD70-217A-9B62-4F9C8EA4097C}"/>
              </a:ext>
            </a:extLst>
          </p:cNvPr>
          <p:cNvSpPr>
            <a:spLocks noGrp="1"/>
          </p:cNvSpPr>
          <p:nvPr>
            <p:ph type="subTitle" idx="1"/>
          </p:nvPr>
        </p:nvSpPr>
        <p:spPr>
          <a:xfrm>
            <a:off x="7083831" y="4636008"/>
            <a:ext cx="4198634" cy="1572768"/>
          </a:xfrm>
        </p:spPr>
        <p:txBody>
          <a:bodyPr>
            <a:normAutofit/>
          </a:bodyPr>
          <a:lstStyle/>
          <a:p>
            <a:pPr algn="l"/>
            <a:r>
              <a:rPr lang="en-NP"/>
              <a:t>Deepa Sharma</a:t>
            </a:r>
          </a:p>
          <a:p>
            <a:pPr algn="l"/>
            <a:r>
              <a:rPr lang="en-NP"/>
              <a:t>W0754736</a:t>
            </a:r>
          </a:p>
        </p:txBody>
      </p:sp>
      <p:pic>
        <p:nvPicPr>
          <p:cNvPr id="20" name="Picture 19" descr="A robot with human face">
            <a:extLst>
              <a:ext uri="{FF2B5EF4-FFF2-40B4-BE49-F238E27FC236}">
                <a16:creationId xmlns:a16="http://schemas.microsoft.com/office/drawing/2014/main" id="{ED28C1B7-BD69-FB24-8924-EF50B508CB4D}"/>
              </a:ext>
            </a:extLst>
          </p:cNvPr>
          <p:cNvPicPr>
            <a:picLocks noChangeAspect="1"/>
          </p:cNvPicPr>
          <p:nvPr/>
        </p:nvPicPr>
        <p:blipFill rotWithShape="1">
          <a:blip r:embed="rId2"/>
          <a:srcRect l="5780" r="12502" b="3"/>
          <a:stretch/>
        </p:blipFill>
        <p:spPr>
          <a:xfrm>
            <a:off x="866691" y="1216968"/>
            <a:ext cx="5416261" cy="4424065"/>
          </a:xfrm>
          <a:custGeom>
            <a:avLst/>
            <a:gdLst/>
            <a:ahLst/>
            <a:cxnLst/>
            <a:rect l="l" t="t" r="r" b="b"/>
            <a:pathLst>
              <a:path w="5531320" h="4424065">
                <a:moveTo>
                  <a:pt x="4292328" y="3931444"/>
                </a:moveTo>
                <a:cubicBezTo>
                  <a:pt x="3830135" y="4131325"/>
                  <a:pt x="3346708" y="4259111"/>
                  <a:pt x="2855653" y="4364392"/>
                </a:cubicBezTo>
                <a:lnTo>
                  <a:pt x="2855525" y="4364392"/>
                </a:lnTo>
                <a:cubicBezTo>
                  <a:pt x="3386634" y="4394018"/>
                  <a:pt x="3853531" y="4210158"/>
                  <a:pt x="4292328" y="3931444"/>
                </a:cubicBezTo>
                <a:close/>
                <a:moveTo>
                  <a:pt x="4302118" y="3923561"/>
                </a:moveTo>
                <a:lnTo>
                  <a:pt x="4301102" y="3924959"/>
                </a:lnTo>
                <a:lnTo>
                  <a:pt x="4302881" y="3924959"/>
                </a:lnTo>
                <a:close/>
                <a:moveTo>
                  <a:pt x="3885572" y="334733"/>
                </a:moveTo>
                <a:cubicBezTo>
                  <a:pt x="4046889" y="406840"/>
                  <a:pt x="4203653" y="488713"/>
                  <a:pt x="4355013" y="579880"/>
                </a:cubicBezTo>
                <a:cubicBezTo>
                  <a:pt x="4662082" y="768063"/>
                  <a:pt x="4933803" y="995790"/>
                  <a:pt x="5144619" y="1290779"/>
                </a:cubicBezTo>
                <a:cubicBezTo>
                  <a:pt x="5314365" y="1528042"/>
                  <a:pt x="5426258" y="1789591"/>
                  <a:pt x="5468598" y="2088522"/>
                </a:cubicBezTo>
                <a:cubicBezTo>
                  <a:pt x="5479330" y="2001424"/>
                  <a:pt x="5480182" y="1913385"/>
                  <a:pt x="5471141" y="1826083"/>
                </a:cubicBezTo>
                <a:cubicBezTo>
                  <a:pt x="5455337" y="1662962"/>
                  <a:pt x="5406307" y="1504799"/>
                  <a:pt x="5327080" y="1361348"/>
                </a:cubicBezTo>
                <a:cubicBezTo>
                  <a:pt x="5206160" y="1140233"/>
                  <a:pt x="5033362" y="965782"/>
                  <a:pt x="4833354" y="816507"/>
                </a:cubicBezTo>
                <a:cubicBezTo>
                  <a:pt x="4597235" y="640276"/>
                  <a:pt x="4336322" y="509438"/>
                  <a:pt x="4063457" y="400724"/>
                </a:cubicBezTo>
                <a:cubicBezTo>
                  <a:pt x="4033360" y="388607"/>
                  <a:pt x="4003060" y="376909"/>
                  <a:pt x="3972544" y="365631"/>
                </a:cubicBezTo>
                <a:cubicBezTo>
                  <a:pt x="3943680" y="354950"/>
                  <a:pt x="3914563" y="345033"/>
                  <a:pt x="3885572" y="334733"/>
                </a:cubicBezTo>
                <a:close/>
                <a:moveTo>
                  <a:pt x="3865737" y="329520"/>
                </a:moveTo>
                <a:cubicBezTo>
                  <a:pt x="3865737" y="329520"/>
                  <a:pt x="3865737" y="330410"/>
                  <a:pt x="3866500" y="330537"/>
                </a:cubicBezTo>
                <a:lnTo>
                  <a:pt x="3869806" y="330156"/>
                </a:lnTo>
                <a:close/>
                <a:moveTo>
                  <a:pt x="2219772" y="85645"/>
                </a:moveTo>
                <a:cubicBezTo>
                  <a:pt x="2206943" y="84005"/>
                  <a:pt x="2193910" y="85264"/>
                  <a:pt x="2181627" y="89333"/>
                </a:cubicBezTo>
                <a:cubicBezTo>
                  <a:pt x="1932920" y="125113"/>
                  <a:pt x="1690800" y="197118"/>
                  <a:pt x="1462972" y="303073"/>
                </a:cubicBezTo>
                <a:cubicBezTo>
                  <a:pt x="971789" y="529528"/>
                  <a:pt x="578130" y="865460"/>
                  <a:pt x="308698" y="1338461"/>
                </a:cubicBezTo>
                <a:cubicBezTo>
                  <a:pt x="180225" y="1561852"/>
                  <a:pt x="97653" y="1808638"/>
                  <a:pt x="65840" y="2064364"/>
                </a:cubicBezTo>
                <a:cubicBezTo>
                  <a:pt x="71943" y="2050505"/>
                  <a:pt x="77284" y="2036391"/>
                  <a:pt x="82115" y="2022150"/>
                </a:cubicBezTo>
                <a:cubicBezTo>
                  <a:pt x="170104" y="1763653"/>
                  <a:pt x="279580" y="1515073"/>
                  <a:pt x="423261" y="1282260"/>
                </a:cubicBezTo>
                <a:cubicBezTo>
                  <a:pt x="630770" y="945565"/>
                  <a:pt x="895371" y="664944"/>
                  <a:pt x="1231812" y="454001"/>
                </a:cubicBezTo>
                <a:cubicBezTo>
                  <a:pt x="1535193" y="263783"/>
                  <a:pt x="1866802" y="149729"/>
                  <a:pt x="2219772" y="85645"/>
                </a:cubicBezTo>
                <a:close/>
                <a:moveTo>
                  <a:pt x="2612541" y="836"/>
                </a:moveTo>
                <a:cubicBezTo>
                  <a:pt x="2715914" y="-4250"/>
                  <a:pt x="2831240" y="14695"/>
                  <a:pt x="2946311" y="35548"/>
                </a:cubicBezTo>
                <a:cubicBezTo>
                  <a:pt x="3291652" y="98106"/>
                  <a:pt x="3631144" y="182915"/>
                  <a:pt x="3961100" y="303581"/>
                </a:cubicBezTo>
                <a:cubicBezTo>
                  <a:pt x="4278341" y="419543"/>
                  <a:pt x="4581341" y="563350"/>
                  <a:pt x="4854588" y="764502"/>
                </a:cubicBezTo>
                <a:cubicBezTo>
                  <a:pt x="5067438" y="921152"/>
                  <a:pt x="5250408" y="1105521"/>
                  <a:pt x="5377813" y="1339732"/>
                </a:cubicBezTo>
                <a:cubicBezTo>
                  <a:pt x="5459812" y="1489986"/>
                  <a:pt x="5510304" y="1655396"/>
                  <a:pt x="5526198" y="1825829"/>
                </a:cubicBezTo>
                <a:cubicBezTo>
                  <a:pt x="5538277" y="1951327"/>
                  <a:pt x="5527342" y="2074917"/>
                  <a:pt x="5510558" y="2199398"/>
                </a:cubicBezTo>
                <a:cubicBezTo>
                  <a:pt x="5502967" y="2266991"/>
                  <a:pt x="5502713" y="2335195"/>
                  <a:pt x="5509796" y="2402839"/>
                </a:cubicBezTo>
                <a:cubicBezTo>
                  <a:pt x="5534208" y="2664197"/>
                  <a:pt x="5468472" y="2926051"/>
                  <a:pt x="5323520" y="3144890"/>
                </a:cubicBezTo>
                <a:cubicBezTo>
                  <a:pt x="5201340" y="3332234"/>
                  <a:pt x="5041042" y="3491719"/>
                  <a:pt x="4853062" y="3612932"/>
                </a:cubicBezTo>
                <a:cubicBezTo>
                  <a:pt x="4671110" y="3732072"/>
                  <a:pt x="4498566" y="3864563"/>
                  <a:pt x="4316359" y="3982940"/>
                </a:cubicBezTo>
                <a:cubicBezTo>
                  <a:pt x="4019717" y="4175573"/>
                  <a:pt x="3701077" y="4317347"/>
                  <a:pt x="3352557" y="4386771"/>
                </a:cubicBezTo>
                <a:cubicBezTo>
                  <a:pt x="3160954" y="4425590"/>
                  <a:pt x="2964456" y="4434173"/>
                  <a:pt x="2770207" y="4412201"/>
                </a:cubicBezTo>
                <a:cubicBezTo>
                  <a:pt x="2685525" y="4402537"/>
                  <a:pt x="2599953" y="4402410"/>
                  <a:pt x="2514889" y="4393637"/>
                </a:cubicBezTo>
                <a:cubicBezTo>
                  <a:pt x="2307137" y="4370851"/>
                  <a:pt x="2102209" y="4327277"/>
                  <a:pt x="1903167" y="4263562"/>
                </a:cubicBezTo>
                <a:cubicBezTo>
                  <a:pt x="1560623" y="4156119"/>
                  <a:pt x="1238932" y="4006972"/>
                  <a:pt x="948393" y="3794249"/>
                </a:cubicBezTo>
                <a:cubicBezTo>
                  <a:pt x="647554" y="3573897"/>
                  <a:pt x="396813" y="3308660"/>
                  <a:pt x="223634" y="2975526"/>
                </a:cubicBezTo>
                <a:cubicBezTo>
                  <a:pt x="129454" y="2796370"/>
                  <a:pt x="67150" y="2602198"/>
                  <a:pt x="39520" y="2401695"/>
                </a:cubicBezTo>
                <a:cubicBezTo>
                  <a:pt x="34510" y="2367555"/>
                  <a:pt x="26729" y="2333872"/>
                  <a:pt x="16252" y="2300991"/>
                </a:cubicBezTo>
                <a:cubicBezTo>
                  <a:pt x="-9179" y="2218598"/>
                  <a:pt x="-24" y="2135695"/>
                  <a:pt x="11801" y="2053556"/>
                </a:cubicBezTo>
                <a:cubicBezTo>
                  <a:pt x="93686" y="1480615"/>
                  <a:pt x="377868" y="1021983"/>
                  <a:pt x="812850" y="651084"/>
                </a:cubicBezTo>
                <a:cubicBezTo>
                  <a:pt x="1176755" y="340201"/>
                  <a:pt x="1598260" y="146042"/>
                  <a:pt x="2066810" y="52586"/>
                </a:cubicBezTo>
                <a:cubicBezTo>
                  <a:pt x="2154544" y="35039"/>
                  <a:pt x="2243041" y="23087"/>
                  <a:pt x="2332046" y="14441"/>
                </a:cubicBezTo>
                <a:cubicBezTo>
                  <a:pt x="2421052" y="5794"/>
                  <a:pt x="2508913" y="2107"/>
                  <a:pt x="2612541" y="836"/>
                </a:cubicBezTo>
                <a:close/>
              </a:path>
            </a:pathLst>
          </a:custGeom>
        </p:spPr>
      </p:pic>
      <p:sp>
        <p:nvSpPr>
          <p:cNvPr id="41" name="sketchy line">
            <a:extLst>
              <a:ext uri="{FF2B5EF4-FFF2-40B4-BE49-F238E27FC236}">
                <a16:creationId xmlns:a16="http://schemas.microsoft.com/office/drawing/2014/main" id="{3F9B0603-37C5-4312-AE4D-A3D015475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5532"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766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icture containing text, tree, outdoor, forest&#10;&#10;Description automatically generated">
            <a:extLst>
              <a:ext uri="{FF2B5EF4-FFF2-40B4-BE49-F238E27FC236}">
                <a16:creationId xmlns:a16="http://schemas.microsoft.com/office/drawing/2014/main" id="{7FA78EF9-DA13-D9BD-07E3-9191782E8833}"/>
              </a:ext>
            </a:extLst>
          </p:cNvPr>
          <p:cNvPicPr>
            <a:picLocks noChangeAspect="1"/>
          </p:cNvPicPr>
          <p:nvPr/>
        </p:nvPicPr>
        <p:blipFill>
          <a:blip r:embed="rId2"/>
          <a:stretch>
            <a:fillRect/>
          </a:stretch>
        </p:blipFill>
        <p:spPr>
          <a:xfrm>
            <a:off x="1103587" y="228599"/>
            <a:ext cx="9301654" cy="6361387"/>
          </a:xfrm>
          <a:prstGeom prst="rect">
            <a:avLst/>
          </a:prstGeom>
        </p:spPr>
      </p:pic>
    </p:spTree>
    <p:extLst>
      <p:ext uri="{BB962C8B-B14F-4D97-AF65-F5344CB8AC3E}">
        <p14:creationId xmlns:p14="http://schemas.microsoft.com/office/powerpoint/2010/main" val="1323249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285899-AFCE-1DB2-1816-BE278A4672AD}"/>
              </a:ext>
            </a:extLst>
          </p:cNvPr>
          <p:cNvSpPr>
            <a:spLocks noGrp="1"/>
          </p:cNvSpPr>
          <p:nvPr>
            <p:ph type="title"/>
          </p:nvPr>
        </p:nvSpPr>
        <p:spPr>
          <a:xfrm>
            <a:off x="635000" y="640823"/>
            <a:ext cx="3418659" cy="5583148"/>
          </a:xfrm>
        </p:spPr>
        <p:txBody>
          <a:bodyPr anchor="ctr">
            <a:normAutofit/>
          </a:bodyPr>
          <a:lstStyle/>
          <a:p>
            <a:r>
              <a:rPr lang="en-NP" sz="5400"/>
              <a:t>Process for face detection</a:t>
            </a:r>
            <a:endParaRPr lang="en-NP" sz="5400" dirty="0"/>
          </a:p>
        </p:txBody>
      </p:sp>
      <p:sp>
        <p:nvSpPr>
          <p:cNvPr id="4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Content Placeholder 2">
            <a:extLst>
              <a:ext uri="{FF2B5EF4-FFF2-40B4-BE49-F238E27FC236}">
                <a16:creationId xmlns:a16="http://schemas.microsoft.com/office/drawing/2014/main" id="{FFD857D2-B279-ADB9-6009-D4A876F0071A}"/>
              </a:ext>
            </a:extLst>
          </p:cNvPr>
          <p:cNvGraphicFramePr>
            <a:graphicFrameLocks noGrp="1"/>
          </p:cNvGraphicFramePr>
          <p:nvPr>
            <p:ph idx="1"/>
            <p:extLst>
              <p:ext uri="{D42A27DB-BD31-4B8C-83A1-F6EECF244321}">
                <p14:modId xmlns:p14="http://schemas.microsoft.com/office/powerpoint/2010/main" val="319441409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9927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picture containing text, indoor, person, looking&#10;&#10;Description automatically generated">
            <a:extLst>
              <a:ext uri="{FF2B5EF4-FFF2-40B4-BE49-F238E27FC236}">
                <a16:creationId xmlns:a16="http://schemas.microsoft.com/office/drawing/2014/main" id="{BAF60067-071B-B214-F083-EE98316B1753}"/>
              </a:ext>
            </a:extLst>
          </p:cNvPr>
          <p:cNvPicPr>
            <a:picLocks noGrp="1" noChangeAspect="1"/>
          </p:cNvPicPr>
          <p:nvPr>
            <p:ph idx="1"/>
          </p:nvPr>
        </p:nvPicPr>
        <p:blipFill rotWithShape="1">
          <a:blip r:embed="rId2"/>
          <a:srcRect l="2756" r="-1" b="-1"/>
          <a:stretch/>
        </p:blipFill>
        <p:spPr>
          <a:xfrm>
            <a:off x="1051560" y="742950"/>
            <a:ext cx="9293880" cy="4898105"/>
          </a:xfrm>
          <a:prstGeom prst="rect">
            <a:avLst/>
          </a:prstGeom>
        </p:spPr>
      </p:pic>
    </p:spTree>
    <p:extLst>
      <p:ext uri="{BB962C8B-B14F-4D97-AF65-F5344CB8AC3E}">
        <p14:creationId xmlns:p14="http://schemas.microsoft.com/office/powerpoint/2010/main" val="3300805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ollage of a person wearing glasses&#10;&#10;Description automatically generated with low confidence">
            <a:extLst>
              <a:ext uri="{FF2B5EF4-FFF2-40B4-BE49-F238E27FC236}">
                <a16:creationId xmlns:a16="http://schemas.microsoft.com/office/drawing/2014/main" id="{8F3E6A32-C92D-7523-3C79-1C63AA442551}"/>
              </a:ext>
            </a:extLst>
          </p:cNvPr>
          <p:cNvPicPr>
            <a:picLocks noGrp="1" noChangeAspect="1"/>
          </p:cNvPicPr>
          <p:nvPr>
            <p:ph idx="1"/>
          </p:nvPr>
        </p:nvPicPr>
        <p:blipFill>
          <a:blip r:embed="rId2"/>
          <a:stretch>
            <a:fillRect/>
          </a:stretch>
        </p:blipFill>
        <p:spPr>
          <a:xfrm>
            <a:off x="2546366" y="914400"/>
            <a:ext cx="7023068" cy="4968819"/>
          </a:xfrm>
          <a:prstGeom prst="rect">
            <a:avLst/>
          </a:prstGeom>
        </p:spPr>
      </p:pic>
    </p:spTree>
    <p:extLst>
      <p:ext uri="{BB962C8B-B14F-4D97-AF65-F5344CB8AC3E}">
        <p14:creationId xmlns:p14="http://schemas.microsoft.com/office/powerpoint/2010/main" val="3493379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34962961-1E02-D931-E3AB-AF05D12983F8}"/>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6600" kern="1200">
                <a:solidFill>
                  <a:srgbClr val="FFFFFF"/>
                </a:solidFill>
                <a:latin typeface="+mj-lt"/>
                <a:ea typeface="+mj-ea"/>
                <a:cs typeface="+mj-cs"/>
              </a:rPr>
              <a:t>                               Thank You</a:t>
            </a:r>
          </a:p>
        </p:txBody>
      </p:sp>
      <p:sp>
        <p:nvSpPr>
          <p:cNvPr id="28"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988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DF4AD7-3FC1-B428-C46A-9B97D4EE958F}"/>
              </a:ext>
            </a:extLst>
          </p:cNvPr>
          <p:cNvSpPr>
            <a:spLocks noGrp="1"/>
          </p:cNvSpPr>
          <p:nvPr>
            <p:ph type="title"/>
          </p:nvPr>
        </p:nvSpPr>
        <p:spPr>
          <a:xfrm>
            <a:off x="572493" y="238539"/>
            <a:ext cx="11018520" cy="1434415"/>
          </a:xfrm>
        </p:spPr>
        <p:txBody>
          <a:bodyPr anchor="b">
            <a:normAutofit/>
          </a:bodyPr>
          <a:lstStyle/>
          <a:p>
            <a:r>
              <a:rPr lang="en-NP" sz="5400" dirty="0"/>
              <a:t>Face Features Detection</a:t>
            </a:r>
          </a:p>
        </p:txBody>
      </p:sp>
      <p:sp>
        <p:nvSpPr>
          <p:cNvPr id="5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5A56A3-9149-11B8-54B8-DE9966546750}"/>
              </a:ext>
            </a:extLst>
          </p:cNvPr>
          <p:cNvSpPr>
            <a:spLocks noGrp="1"/>
          </p:cNvSpPr>
          <p:nvPr>
            <p:ph idx="1"/>
          </p:nvPr>
        </p:nvSpPr>
        <p:spPr>
          <a:xfrm>
            <a:off x="572493" y="2071316"/>
            <a:ext cx="6713552" cy="4119172"/>
          </a:xfrm>
        </p:spPr>
        <p:txBody>
          <a:bodyPr anchor="t">
            <a:normAutofit/>
          </a:bodyPr>
          <a:lstStyle/>
          <a:p>
            <a:r>
              <a:rPr lang="en-NP" sz="2200" dirty="0"/>
              <a:t>My goal is to extract the distinctive features from the face images with scale change, addition of noise and change in illumination.</a:t>
            </a:r>
          </a:p>
        </p:txBody>
      </p:sp>
      <p:pic>
        <p:nvPicPr>
          <p:cNvPr id="5" name="Picture 4" descr="Background pattern&#10;&#10;Description automatically generated with medium confidence">
            <a:extLst>
              <a:ext uri="{FF2B5EF4-FFF2-40B4-BE49-F238E27FC236}">
                <a16:creationId xmlns:a16="http://schemas.microsoft.com/office/drawing/2014/main" id="{C2275836-CD79-8855-5ABC-D22C78D8A3A4}"/>
              </a:ext>
            </a:extLst>
          </p:cNvPr>
          <p:cNvPicPr>
            <a:picLocks noChangeAspect="1"/>
          </p:cNvPicPr>
          <p:nvPr/>
        </p:nvPicPr>
        <p:blipFill rotWithShape="1">
          <a:blip r:embed="rId2"/>
          <a:srcRect l="45623" r="1" b="1"/>
          <a:stretch/>
        </p:blipFill>
        <p:spPr>
          <a:xfrm>
            <a:off x="7675658" y="2093976"/>
            <a:ext cx="3941064" cy="4096512"/>
          </a:xfrm>
          <a:prstGeom prst="rect">
            <a:avLst/>
          </a:prstGeom>
        </p:spPr>
      </p:pic>
    </p:spTree>
    <p:extLst>
      <p:ext uri="{BB962C8B-B14F-4D97-AF65-F5344CB8AC3E}">
        <p14:creationId xmlns:p14="http://schemas.microsoft.com/office/powerpoint/2010/main" val="54036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9C7B45-A65A-A797-489B-5DCF12C23E01}"/>
              </a:ext>
            </a:extLst>
          </p:cNvPr>
          <p:cNvSpPr>
            <a:spLocks noGrp="1"/>
          </p:cNvSpPr>
          <p:nvPr>
            <p:ph type="title"/>
          </p:nvPr>
        </p:nvSpPr>
        <p:spPr>
          <a:xfrm>
            <a:off x="572493" y="238539"/>
            <a:ext cx="11018520" cy="1434415"/>
          </a:xfrm>
        </p:spPr>
        <p:txBody>
          <a:bodyPr anchor="b">
            <a:normAutofit/>
          </a:bodyPr>
          <a:lstStyle/>
          <a:p>
            <a:r>
              <a:rPr lang="en-NP" sz="5400"/>
              <a:t>About The Research Paper</a:t>
            </a:r>
          </a:p>
        </p:txBody>
      </p:sp>
      <p:sp>
        <p:nvSpPr>
          <p:cNvPr id="8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C52A26D7-61C8-5156-C50A-5C26C13CB538}"/>
              </a:ext>
            </a:extLst>
          </p:cNvPr>
          <p:cNvPicPr>
            <a:picLocks noChangeAspect="1"/>
          </p:cNvPicPr>
          <p:nvPr/>
        </p:nvPicPr>
        <p:blipFill rotWithShape="1">
          <a:blip r:embed="rId2"/>
          <a:srcRect r="27846"/>
          <a:stretch/>
        </p:blipFill>
        <p:spPr>
          <a:xfrm>
            <a:off x="7675658" y="2093976"/>
            <a:ext cx="3941064" cy="4096512"/>
          </a:xfrm>
          <a:prstGeom prst="rect">
            <a:avLst/>
          </a:prstGeom>
        </p:spPr>
      </p:pic>
      <p:graphicFrame>
        <p:nvGraphicFramePr>
          <p:cNvPr id="71" name="Content Placeholder 2">
            <a:extLst>
              <a:ext uri="{FF2B5EF4-FFF2-40B4-BE49-F238E27FC236}">
                <a16:creationId xmlns:a16="http://schemas.microsoft.com/office/drawing/2014/main" id="{67E9BB26-33C6-D975-23B8-77B6796C324B}"/>
              </a:ext>
            </a:extLst>
          </p:cNvPr>
          <p:cNvGraphicFramePr>
            <a:graphicFrameLocks noGrp="1"/>
          </p:cNvGraphicFramePr>
          <p:nvPr>
            <p:ph idx="1"/>
            <p:extLst>
              <p:ext uri="{D42A27DB-BD31-4B8C-83A1-F6EECF244321}">
                <p14:modId xmlns:p14="http://schemas.microsoft.com/office/powerpoint/2010/main" val="965862943"/>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6439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3D56818-2EEF-AC55-5E68-21E988EDC2B3}"/>
              </a:ext>
            </a:extLst>
          </p:cNvPr>
          <p:cNvSpPr>
            <a:spLocks noGrp="1"/>
          </p:cNvSpPr>
          <p:nvPr>
            <p:ph type="title"/>
          </p:nvPr>
        </p:nvSpPr>
        <p:spPr>
          <a:xfrm>
            <a:off x="838200" y="365125"/>
            <a:ext cx="5393361" cy="1325563"/>
          </a:xfrm>
        </p:spPr>
        <p:txBody>
          <a:bodyPr>
            <a:normAutofit/>
          </a:bodyPr>
          <a:lstStyle/>
          <a:p>
            <a:r>
              <a:rPr lang="en-NP"/>
              <a:t>Related Research</a:t>
            </a:r>
          </a:p>
        </p:txBody>
      </p:sp>
      <p:pic>
        <p:nvPicPr>
          <p:cNvPr id="6" name="Picture 5">
            <a:extLst>
              <a:ext uri="{FF2B5EF4-FFF2-40B4-BE49-F238E27FC236}">
                <a16:creationId xmlns:a16="http://schemas.microsoft.com/office/drawing/2014/main" id="{79B7BC3A-3A6E-DD65-A62C-CA0FB2369227}"/>
              </a:ext>
            </a:extLst>
          </p:cNvPr>
          <p:cNvPicPr>
            <a:picLocks noChangeAspect="1"/>
          </p:cNvPicPr>
          <p:nvPr/>
        </p:nvPicPr>
        <p:blipFill rotWithShape="1">
          <a:blip r:embed="rId2"/>
          <a:srcRect l="7052" r="26450" b="2"/>
          <a:stretch/>
        </p:blipFill>
        <p:spPr>
          <a:xfrm>
            <a:off x="7069760" y="758514"/>
            <a:ext cx="4427397"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16" name="Content Placeholder 2">
            <a:extLst>
              <a:ext uri="{FF2B5EF4-FFF2-40B4-BE49-F238E27FC236}">
                <a16:creationId xmlns:a16="http://schemas.microsoft.com/office/drawing/2014/main" id="{98E724C6-2E37-A720-6885-D95BA187D32A}"/>
              </a:ext>
            </a:extLst>
          </p:cNvPr>
          <p:cNvGraphicFramePr/>
          <p:nvPr/>
        </p:nvGraphicFramePr>
        <p:xfrm>
          <a:off x="472966" y="1450428"/>
          <a:ext cx="6444433" cy="47265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8183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D7A2-FC51-935E-C33F-142A6CB66353}"/>
              </a:ext>
            </a:extLst>
          </p:cNvPr>
          <p:cNvSpPr>
            <a:spLocks noGrp="1"/>
          </p:cNvSpPr>
          <p:nvPr>
            <p:ph type="title"/>
          </p:nvPr>
        </p:nvSpPr>
        <p:spPr>
          <a:xfrm>
            <a:off x="360947" y="240632"/>
            <a:ext cx="10992853" cy="709864"/>
          </a:xfrm>
        </p:spPr>
        <p:txBody>
          <a:bodyPr>
            <a:normAutofit/>
          </a:bodyPr>
          <a:lstStyle/>
          <a:p>
            <a:r>
              <a:rPr lang="en-NP" sz="2800" b="1" dirty="0">
                <a:solidFill>
                  <a:schemeClr val="accent1">
                    <a:lumMod val="75000"/>
                  </a:schemeClr>
                </a:solidFill>
              </a:rPr>
              <a:t>SIFT Algorithm</a:t>
            </a:r>
          </a:p>
        </p:txBody>
      </p:sp>
      <p:sp>
        <p:nvSpPr>
          <p:cNvPr id="3" name="Content Placeholder 2">
            <a:extLst>
              <a:ext uri="{FF2B5EF4-FFF2-40B4-BE49-F238E27FC236}">
                <a16:creationId xmlns:a16="http://schemas.microsoft.com/office/drawing/2014/main" id="{F1C061AF-9C4F-A7BD-B9E9-C3826306E4FA}"/>
              </a:ext>
            </a:extLst>
          </p:cNvPr>
          <p:cNvSpPr>
            <a:spLocks noGrp="1"/>
          </p:cNvSpPr>
          <p:nvPr>
            <p:ph idx="1"/>
          </p:nvPr>
        </p:nvSpPr>
        <p:spPr>
          <a:xfrm>
            <a:off x="469232" y="1383631"/>
            <a:ext cx="10884568" cy="4793331"/>
          </a:xfrm>
        </p:spPr>
        <p:txBody>
          <a:bodyPr/>
          <a:lstStyle/>
          <a:p>
            <a:pPr marL="0" indent="0">
              <a:buNone/>
            </a:pPr>
            <a:endParaRPr lang="en-NP" dirty="0"/>
          </a:p>
        </p:txBody>
      </p:sp>
      <p:sp>
        <p:nvSpPr>
          <p:cNvPr id="4" name="Title 1">
            <a:extLst>
              <a:ext uri="{FF2B5EF4-FFF2-40B4-BE49-F238E27FC236}">
                <a16:creationId xmlns:a16="http://schemas.microsoft.com/office/drawing/2014/main" id="{BE3155F4-2486-8402-7711-49425283E7D1}"/>
              </a:ext>
            </a:extLst>
          </p:cNvPr>
          <p:cNvSpPr>
            <a:spLocks noGrp="1"/>
          </p:cNvSpPr>
          <p:nvPr/>
        </p:nvSpPr>
        <p:spPr>
          <a:xfrm>
            <a:off x="887281" y="43016"/>
            <a:ext cx="8229600" cy="1143000"/>
          </a:xfrm>
          <a:prstGeom prst="rect">
            <a:avLst/>
          </a:prstGeom>
        </p:spPr>
        <p:style>
          <a:lnRef idx="0">
            <a:scrgbClr r="0" g="0" b="0"/>
          </a:lnRef>
          <a:fillRef idx="0">
            <a:scrgbClr r="0" g="0" b="0"/>
          </a:fillRef>
          <a:effectRef idx="0">
            <a:scrgbClr r="0" g="0" b="0"/>
          </a:effectRef>
          <a:fontRef idx="major"/>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en-US" dirty="0"/>
          </a:p>
        </p:txBody>
      </p:sp>
      <p:pic>
        <p:nvPicPr>
          <p:cNvPr id="5" name="Picture 4">
            <a:extLst>
              <a:ext uri="{FF2B5EF4-FFF2-40B4-BE49-F238E27FC236}">
                <a16:creationId xmlns:a16="http://schemas.microsoft.com/office/drawing/2014/main" id="{9672F6F8-7230-3D97-FFE5-8B0F7FE05F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233" y="950496"/>
            <a:ext cx="7645972" cy="5226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497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9B8F7-40AA-AD67-7E6C-38AC8BEC8F22}"/>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Descriptors Testing</a:t>
            </a:r>
            <a:br>
              <a:rPr lang="en-US" sz="5600" kern="1200">
                <a:solidFill>
                  <a:schemeClr val="tx1"/>
                </a:solidFill>
                <a:latin typeface="+mj-lt"/>
                <a:ea typeface="+mj-ea"/>
                <a:cs typeface="+mj-cs"/>
              </a:rPr>
            </a:br>
            <a:r>
              <a:rPr lang="en-US" sz="5600" kern="1200">
                <a:solidFill>
                  <a:schemeClr val="tx1"/>
                </a:solidFill>
                <a:latin typeface="+mj-lt"/>
                <a:ea typeface="+mj-ea"/>
                <a:cs typeface="+mj-cs"/>
              </a:rPr>
              <a:t>(Affine change)</a:t>
            </a:r>
          </a:p>
        </p:txBody>
      </p:sp>
      <p:sp>
        <p:nvSpPr>
          <p:cNvPr id="4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Chart&#10;&#10;Description automatically generated with low confidence">
            <a:extLst>
              <a:ext uri="{FF2B5EF4-FFF2-40B4-BE49-F238E27FC236}">
                <a16:creationId xmlns:a16="http://schemas.microsoft.com/office/drawing/2014/main" id="{A2EDB105-81A7-C2E3-73A3-CE0C60ED5B8B}"/>
              </a:ext>
            </a:extLst>
          </p:cNvPr>
          <p:cNvPicPr>
            <a:picLocks noGrp="1" noChangeAspect="1"/>
          </p:cNvPicPr>
          <p:nvPr>
            <p:ph idx="1"/>
          </p:nvPr>
        </p:nvPicPr>
        <p:blipFill>
          <a:blip r:embed="rId2"/>
          <a:stretch>
            <a:fillRect/>
          </a:stretch>
        </p:blipFill>
        <p:spPr>
          <a:xfrm>
            <a:off x="5385744" y="640080"/>
            <a:ext cx="5751719" cy="5550408"/>
          </a:xfrm>
          <a:prstGeom prst="rect">
            <a:avLst/>
          </a:prstGeom>
        </p:spPr>
      </p:pic>
    </p:spTree>
    <p:extLst>
      <p:ext uri="{BB962C8B-B14F-4D97-AF65-F5344CB8AC3E}">
        <p14:creationId xmlns:p14="http://schemas.microsoft.com/office/powerpoint/2010/main" val="718349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ADEB5A-38FA-65F1-A49F-E3ED4A27058D}"/>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latin typeface="+mj-lt"/>
                <a:ea typeface="+mj-ea"/>
                <a:cs typeface="+mj-cs"/>
              </a:rPr>
              <a:t>Matching to Large Database</a:t>
            </a:r>
          </a:p>
        </p:txBody>
      </p:sp>
      <p:sp>
        <p:nvSpPr>
          <p:cNvPr id="30"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42ACFC-4417-7803-E5CF-72DA84E4ABC2}"/>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US" sz="2200" kern="1200">
                <a:latin typeface="+mn-lt"/>
                <a:ea typeface="+mn-ea"/>
                <a:cs typeface="+mn-cs"/>
              </a:rPr>
              <a:t>Increase number of image from 32 with 40,000 keypoints into 112 images.</a:t>
            </a:r>
          </a:p>
        </p:txBody>
      </p:sp>
      <p:pic>
        <p:nvPicPr>
          <p:cNvPr id="5" name="Picture 4" descr="Table&#10;&#10;Description automatically generated">
            <a:extLst>
              <a:ext uri="{FF2B5EF4-FFF2-40B4-BE49-F238E27FC236}">
                <a16:creationId xmlns:a16="http://schemas.microsoft.com/office/drawing/2014/main" id="{FB046DD3-7BD9-5CD5-8BF8-1E85EA766D52}"/>
              </a:ext>
            </a:extLst>
          </p:cNvPr>
          <p:cNvPicPr>
            <a:picLocks noChangeAspect="1"/>
          </p:cNvPicPr>
          <p:nvPr/>
        </p:nvPicPr>
        <p:blipFill>
          <a:blip r:embed="rId2"/>
          <a:stretch>
            <a:fillRect/>
          </a:stretch>
        </p:blipFill>
        <p:spPr>
          <a:xfrm>
            <a:off x="4654296" y="1176662"/>
            <a:ext cx="6903720" cy="4504676"/>
          </a:xfrm>
          <a:prstGeom prst="rect">
            <a:avLst/>
          </a:prstGeom>
        </p:spPr>
      </p:pic>
    </p:spTree>
    <p:extLst>
      <p:ext uri="{BB962C8B-B14F-4D97-AF65-F5344CB8AC3E}">
        <p14:creationId xmlns:p14="http://schemas.microsoft.com/office/powerpoint/2010/main" val="2423500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0C18D9-25AE-06AE-3300-160D94586C92}"/>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Keypoint Matching</a:t>
            </a:r>
          </a:p>
        </p:txBody>
      </p:sp>
      <p:sp>
        <p:nvSpPr>
          <p:cNvPr id="2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10;&#10;Description automatically generated">
            <a:extLst>
              <a:ext uri="{FF2B5EF4-FFF2-40B4-BE49-F238E27FC236}">
                <a16:creationId xmlns:a16="http://schemas.microsoft.com/office/drawing/2014/main" id="{52B5B3CC-87B4-9976-AA64-523B40996399}"/>
              </a:ext>
            </a:extLst>
          </p:cNvPr>
          <p:cNvPicPr>
            <a:picLocks noGrp="1" noChangeAspect="1"/>
          </p:cNvPicPr>
          <p:nvPr>
            <p:ph idx="1"/>
          </p:nvPr>
        </p:nvPicPr>
        <p:blipFill>
          <a:blip r:embed="rId2"/>
          <a:stretch>
            <a:fillRect/>
          </a:stretch>
        </p:blipFill>
        <p:spPr>
          <a:xfrm>
            <a:off x="5472454" y="640080"/>
            <a:ext cx="5578300" cy="5550408"/>
          </a:xfrm>
          <a:prstGeom prst="rect">
            <a:avLst/>
          </a:prstGeom>
        </p:spPr>
      </p:pic>
    </p:spTree>
    <p:extLst>
      <p:ext uri="{BB962C8B-B14F-4D97-AF65-F5344CB8AC3E}">
        <p14:creationId xmlns:p14="http://schemas.microsoft.com/office/powerpoint/2010/main" val="3520124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50A3C1AB-1153-42D2-8378-34B849C1C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463850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9992B0-A027-BE17-2329-B897B459C4D3}"/>
              </a:ext>
            </a:extLst>
          </p:cNvPr>
          <p:cNvSpPr>
            <a:spLocks noGrp="1"/>
          </p:cNvSpPr>
          <p:nvPr>
            <p:ph type="title"/>
          </p:nvPr>
        </p:nvSpPr>
        <p:spPr>
          <a:xfrm>
            <a:off x="2103121" y="4727173"/>
            <a:ext cx="7985759" cy="868823"/>
          </a:xfrm>
        </p:spPr>
        <p:txBody>
          <a:bodyPr vert="horz" lIns="91440" tIns="45720" rIns="91440" bIns="45720" rtlCol="0" anchor="ctr">
            <a:normAutofit/>
          </a:bodyPr>
          <a:lstStyle/>
          <a:p>
            <a:pPr algn="ctr"/>
            <a:r>
              <a:rPr lang="en-US" sz="3700" kern="1200" dirty="0">
                <a:solidFill>
                  <a:schemeClr val="tx1"/>
                </a:solidFill>
                <a:latin typeface="+mj-lt"/>
                <a:ea typeface="+mj-ea"/>
                <a:cs typeface="+mj-cs"/>
              </a:rPr>
              <a:t>Result in cluttered image with occlusion.</a:t>
            </a:r>
          </a:p>
        </p:txBody>
      </p:sp>
      <p:sp>
        <p:nvSpPr>
          <p:cNvPr id="39" name="Rectangle: Rounded Corners 3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562823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descr="A picture containing text, different&#10;&#10;Description automatically generated">
            <a:extLst>
              <a:ext uri="{FF2B5EF4-FFF2-40B4-BE49-F238E27FC236}">
                <a16:creationId xmlns:a16="http://schemas.microsoft.com/office/drawing/2014/main" id="{37DD56E1-1E70-7734-8F00-05F526E5479A}"/>
              </a:ext>
            </a:extLst>
          </p:cNvPr>
          <p:cNvPicPr>
            <a:picLocks noGrp="1" noChangeAspect="1"/>
          </p:cNvPicPr>
          <p:nvPr>
            <p:ph idx="1"/>
          </p:nvPr>
        </p:nvPicPr>
        <p:blipFill rotWithShape="1">
          <a:blip r:embed="rId2"/>
          <a:srcRect t="3585" b="3680"/>
          <a:stretch/>
        </p:blipFill>
        <p:spPr>
          <a:xfrm>
            <a:off x="506951" y="299258"/>
            <a:ext cx="11178099" cy="4094573"/>
          </a:xfrm>
          <a:prstGeom prst="rect">
            <a:avLst/>
          </a:prstGeom>
        </p:spPr>
      </p:pic>
    </p:spTree>
    <p:extLst>
      <p:ext uri="{BB962C8B-B14F-4D97-AF65-F5344CB8AC3E}">
        <p14:creationId xmlns:p14="http://schemas.microsoft.com/office/powerpoint/2010/main" val="306164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7785</TotalTime>
  <Words>257</Words>
  <Application>Microsoft Macintosh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Face Detection With SIFT</vt:lpstr>
      <vt:lpstr>Face Features Detection</vt:lpstr>
      <vt:lpstr>About The Research Paper</vt:lpstr>
      <vt:lpstr>Related Research</vt:lpstr>
      <vt:lpstr>SIFT Algorithm</vt:lpstr>
      <vt:lpstr>Descriptors Testing (Affine change)</vt:lpstr>
      <vt:lpstr>Matching to Large Database</vt:lpstr>
      <vt:lpstr>Keypoint Matching</vt:lpstr>
      <vt:lpstr>Result in cluttered image with occlusion.</vt:lpstr>
      <vt:lpstr>PowerPoint Presentation</vt:lpstr>
      <vt:lpstr>Process for face detection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Detection With SIFT (Scale Invariant Feature Tranform)</dc:title>
  <dc:creator>Deepa Sharma</dc:creator>
  <cp:lastModifiedBy>Deepa Sharma</cp:lastModifiedBy>
  <cp:revision>12</cp:revision>
  <dcterms:created xsi:type="dcterms:W3CDTF">2022-07-18T17:53:29Z</dcterms:created>
  <dcterms:modified xsi:type="dcterms:W3CDTF">2022-07-24T07:04:55Z</dcterms:modified>
</cp:coreProperties>
</file>