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58FBA-D249-E066-39E7-32CE5F04C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E7F41-FD22-642A-6950-E2BA2062B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2F152-59CA-A918-B557-8417153A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7D548D-EE16-D9FA-3E33-DFC866C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1C5D9-39B3-012C-37C4-B6202D3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0EE67-204C-1D17-EA45-2F148A04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787514-A37E-18E7-E452-0B8D5940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31A9A-EE10-EFCC-B5AE-05858FDD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C071A-CBA3-3CF8-A2C3-73DF231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EA3B0-8C28-D15D-F661-6B82743D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348113-80A9-212F-81F5-1AAC367BA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D4369-8886-701C-FCEC-E7CDABB8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BD210-900E-90BE-6AC9-F31AB0B7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9D8B5-A3D2-4D28-4AEF-592FE5EC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6A0A7-F484-E3B7-AFCA-2D91CE50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30303-390C-714C-2D36-DA283224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15E1C-5D5B-5A5D-021F-63467846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4439E-E59E-3B37-805B-F9AA78A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51AC6-4EA5-A482-44C1-2922F46D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9A29A-313A-B946-7DD9-D303E00F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54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5745-B8AA-C0F8-2238-19BD0F7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78AFE-2379-2E7B-97E8-88F0C6FD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4E7A5-0272-706D-5231-B8A9EE0B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9B896-F944-2FDC-7711-42195573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5DBDA9-09D1-BC4D-50C2-06C23863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2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8B230-7CB7-F0CB-F9C9-10C5EC40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5F6C3-DD63-71F9-2D56-9196DC17F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A3BBE5-CC89-97FD-6743-81A2AD34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4B4B6-4271-ACAD-B368-B721B182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807D19-A5E8-EB48-D166-A3A267A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556730-6F45-E479-278D-77E9962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8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E20CD-55F5-C9C3-1196-88634947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FB5E9-255B-3E29-40CA-B88EF885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617004-C81B-DA6B-BADA-64BB63FA3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D3A249-1208-5387-689A-1C2DD488E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906B1E-7530-0FF8-027C-D04A6EF04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2434EB-2B5A-10B2-9A89-8716956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51B1BA-5BD9-7B7B-1817-2E01F712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AD0CB0-3CA3-6B2E-4637-1F834A4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1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3557-988E-ECBD-77BF-6D91C68D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B490EA-C550-0477-561A-037CB235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AFC6CF-1C52-EA40-0B85-246E961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284BE8-8402-8F33-55B3-5C3A5C9F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7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909014-736B-0DA4-8AFA-EFFB1F0C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378595-84FF-9274-4E47-2D71ABFD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836A9B-A4C6-4E5D-38D0-C28F78B3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06FF-B13E-A6B4-4F39-8A0C502F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77833-0914-09C3-1553-EE20F90D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F39010-ACDF-3ED7-0267-0FB1D801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A1AA9E-C2EC-B9B8-1F6E-96CBB71C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C4CF8-DA27-32DB-CEDF-476201AE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889D6-6BA3-E38C-2BCB-86A82AEE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7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77C44-5E0F-8187-5D8E-AAAD444A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6D8FB-580F-6653-4713-B8BE0F8F0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B08D1-7692-64BB-D160-BEEB23E8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12F713-F5F9-5657-C65C-1FA8A42A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11DCE-2E73-FFD6-289E-EC8322D1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8E542-F481-D7B3-68C7-9CCF241A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3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A3B38-9068-C203-84EC-8B04717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FEFFFB-0FE3-E676-A749-25B9060F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BDD3D-77EF-A06F-312D-D0F0D74FF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4C85-4335-4E28-B441-297D7335418C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3AB5C8-1994-F658-845B-DEA9AB92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2F50-D4A4-B6A0-C4C3-E2D04275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1363-D0FD-45B4-86BE-C2EC4A954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EB038-0650-208C-4016-CCA69840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809" y="961448"/>
            <a:ext cx="8320191" cy="8253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B26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Bank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– A New Era in Banking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9D8F68-8855-C59A-BD21-68DDC3EF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0" y="564579"/>
            <a:ext cx="1647619" cy="1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8F0D6-B7B0-1E48-4B9D-F6F1F64BA1A3}"/>
              </a:ext>
            </a:extLst>
          </p:cNvPr>
          <p:cNvSpPr txBox="1"/>
          <p:nvPr/>
        </p:nvSpPr>
        <p:spPr>
          <a:xfrm>
            <a:off x="1524001" y="3429000"/>
            <a:ext cx="9143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cloud storage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to their account balance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distributed network of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unique 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operates across Africa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America, Asia, Australia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ensuring seamless performance worldwide.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Services are available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thousands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clients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3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60FE-BAD2-80A4-1050-5E33EB25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6FF3C-BDA6-F7BA-EA9D-5ED4D5F4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809" y="961448"/>
            <a:ext cx="8320191" cy="8253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B26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Bank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– Unique Security Model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4AA9E2-B3A0-0E70-1F5A-F667CF423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0" y="564579"/>
            <a:ext cx="1647619" cy="1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DB835-A669-C209-29E0-44DE1CA5A861}"/>
              </a:ext>
            </a:extLst>
          </p:cNvPr>
          <p:cNvSpPr txBox="1"/>
          <p:nvPr/>
        </p:nvSpPr>
        <p:spPr>
          <a:xfrm>
            <a:off x="1523999" y="3429000"/>
            <a:ext cx="4196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Customer data is constantly transferred between nodes, making its protection impenetrable.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 average, customers are reassigned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a new node every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days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7B0EEB-1BBF-2CA6-CF00-CA56B8A9D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03" y="2934563"/>
            <a:ext cx="41964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CD731-9195-E3A2-5FCB-B1DD169E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568DD-0A71-27B2-D03C-6614A1419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809" y="961448"/>
            <a:ext cx="9362410" cy="82530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B26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Bank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Balanced and Scalable Network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B4D85F-86D9-D78B-E334-B36FEA9B6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0" y="564579"/>
            <a:ext cx="1647619" cy="1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CCFBD-577D-340C-0546-FF38CF0AB537}"/>
              </a:ext>
            </a:extLst>
          </p:cNvPr>
          <p:cNvSpPr txBox="1"/>
          <p:nvPr/>
        </p:nvSpPr>
        <p:spPr>
          <a:xfrm>
            <a:off x="6686784" y="3438481"/>
            <a:ext cx="4196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global distribution of customers ensures balanced system performance and prevents regional overload.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 system maintains efficient resource allocation across all regions.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A9B9F-B830-6441-40AE-995AC49E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6" y="2402012"/>
            <a:ext cx="5188546" cy="38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9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E4411-35CE-3120-EFE8-8ADAA91B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33E7F-2AF2-E3DF-DF8A-E9F1D5CF4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809" y="961448"/>
            <a:ext cx="9362410" cy="82530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B26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Bank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 Future of Finance and Data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70F23-A614-C8AF-449C-9AED28C5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0" y="564579"/>
            <a:ext cx="1647619" cy="161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DDB6CA-6D33-D1B6-4C50-E56D4707AD0E}"/>
              </a:ext>
            </a:extLst>
          </p:cNvPr>
          <p:cNvSpPr txBox="1"/>
          <p:nvPr/>
        </p:nvSpPr>
        <p:spPr>
          <a:xfrm>
            <a:off x="984502" y="2787900"/>
            <a:ext cx="47122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100 GB of Secure Cloud Storage for Every Client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Start with a reliable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100 GB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cloud storage upon opening an account. Your storage grows daily at 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annual rate of 6%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ensuring a steady increase over time. Even if your balance drops below zero, your data remains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safe and accessible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—because at Data Bank, security and continuity come first!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8D25F-4D5A-A6F0-7494-1AFE2923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4813"/>
            <a:ext cx="5614219" cy="32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1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207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Data Bank – A New Era in Banking</vt:lpstr>
      <vt:lpstr>Data Bank – Unique Security Model</vt:lpstr>
      <vt:lpstr>Data Bank – Balanced and Scalable Network</vt:lpstr>
      <vt:lpstr>Data Bank – The Future of Finance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</cp:revision>
  <dcterms:created xsi:type="dcterms:W3CDTF">2025-02-08T10:31:36Z</dcterms:created>
  <dcterms:modified xsi:type="dcterms:W3CDTF">2025-02-26T18:23:22Z</dcterms:modified>
</cp:coreProperties>
</file>