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90525" y="1819275"/>
            <a:ext cx="85032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Kubernetes and microservices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Namespaces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 supports multiple virtual clusters backed by the same physical cluster. These virtual clusters are called namespaces.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to divide cluster resources between multiple uses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example: dev, staging, production etc..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 to be confused with labels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Configmaps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Configmaps are a way to decouple data from image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to keep kubernetes data decoupled from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used to store simple information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But can even contain full configiration or json files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Secrets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of type secret are intended to hold sensitive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oauth tokens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Ssh keys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Deployment provides declarative updates for Pods and Replica 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Deployment to bring up a Replica Set and Pods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the status of a Deployment to see if it succeeds or not.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Later, update that Deployment to recreate the Pods (for example, to use a new image)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Rollback to an earlier Deployment revision if the current Deployment isn’t stable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Pause and resume a Deployment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plane components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Etcd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Api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Scheduler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Controller manager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359" y="1519530"/>
            <a:ext cx="5714700" cy="2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 master - Control plane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etcd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Etcd is a consistent value store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in K8s for shared configuration and service discovery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Focuses on being simple, fast and reliable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Raft consensus algorithm which allows fault tolerance and HA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All persistent cluster state is stored in etcd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server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responsible for serving the Kubernetes API and proxying cluster components such as the web 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Exposes a REST interface which allows creating pods, services and updating the corresponding objects in etcd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only component that talks directly to etcd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Watches the apiserver for unscheduled pods and schedules them onto healthy nodes based on resource requirements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manager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Contains multiple cluster level </a:t>
            </a:r>
            <a:r>
              <a:rPr lang="en"/>
              <a:t>functions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Manages service end-points (endpoint controller)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 lifecycle managment (node controller)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Replication controller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Kubernetes is a platform for hosting Docker containers in a clustered environment with multiple Docker hosts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Provides container grouping, load balancing, auto-healing, scaling features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Project was started by Google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Contributors == Google, CodeOS, Redhat, Mesosphere, Microsoft, HP, IBM, VMWare, Pivotal, SaltStack,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 node components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Kubelet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proxy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040" y="1566000"/>
            <a:ext cx="7443000" cy="35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 node (worker node)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node should contain the docker runtime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Handles downloading and running containers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Controller locally via API by the kubelet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Kubelet 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Manages the node and is responsible for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 registration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Pod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Resource utilization report for scheduling purposes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Health status for pods running on node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kube-proxy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runs a kube-proxy daemon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charge of simple TCP and UDP stream forwarding to services managed in kubernetes (sually using IPtables)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Manages docker links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Optionally allows dns management  using an addon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 resource declaration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Replication controller/Replica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Configmaps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Secrets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Deployments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801840" y="826889"/>
            <a:ext cx="4789500" cy="289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"kind": "Pod",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"apiVersion": "v1",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"metadata":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 "</a:t>
            </a: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my-cool-nginx</a:t>
            </a: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"labels":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"app": "my</a:t>
            </a: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"spec":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"containers":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"name": "</a:t>
            </a: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my-cool-nginx</a:t>
            </a: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"image": "</a:t>
            </a: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omrisiri</a:t>
            </a: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nginx-hello</a:t>
            </a: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"ports":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"containerPort": 8080,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"protocol": "TCP"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kubectl create -f ./single-pod.json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029200" y="1920239"/>
            <a:ext cx="914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it as single-pod.json</a:t>
            </a: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Pod resource declaration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229680" y="1114019"/>
            <a:ext cx="7153200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25675" y="773574"/>
            <a:ext cx="4789500" cy="34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7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"kind": "ReplicationController",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"apiVersion": "v1",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"metadata":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 "</a:t>
            </a:r>
            <a:r>
              <a:rPr lang="en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-controller"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"spec":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"replicas": 2,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"selector":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"app": "</a:t>
            </a:r>
            <a:r>
              <a:rPr lang="en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"template":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"metadata":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"labels":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"app": "</a:t>
            </a:r>
            <a:r>
              <a:rPr lang="en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"spec":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"volumes": null,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"containers":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"name": "</a:t>
            </a:r>
            <a:r>
              <a:rPr lang="en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"image": "</a:t>
            </a:r>
            <a:r>
              <a:rPr lang="en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omrisiri</a:t>
            </a: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nginx-hello</a:t>
            </a: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"ports":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"containerPort": 8080,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"protocol": "TCP"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"imagePullPolicy": "IfNotPresent"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"restartPolicy": "Always",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"dnsPolicy": "ClusterFirst"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kubectl create -f ./single-rc.json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Replication controller declaration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Replication set declaration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apiVersion: extensions/v1beta1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kind: ReplicaSet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metadata: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name: frontend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spec: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replicas: 3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selector: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matchLabels: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tier: frontend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matchExpressions: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{key: tier, operator: In, values: [frontend]}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template: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metadata: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labels: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app: guestbook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tier: frontend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spec: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containers: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name: php-redis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image: gcr.io/google_samples/gb-frontend:v3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resources: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requests: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cpu: 100m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memory: 100Mi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ports: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- containerPort: 80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1020240" y="843780"/>
            <a:ext cx="4789500" cy="28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"kind": "Service",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"apiVersion": "v1",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"metadata":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"name": "test-service"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"spec":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"selector":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"app": "</a:t>
            </a:r>
            <a:r>
              <a:rPr lang="en" sz="1000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"ports":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"protocol": "TCP",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"port": 80,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"targetPort": 8080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000" strike="noStrike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kubectl create -f ./single-service.json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 declaration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1030980"/>
            <a:ext cx="7999800" cy="35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81800" y="1063800"/>
            <a:ext cx="52326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 Architecture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Configmap declaration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kind: ConfigMap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apiVersion: v1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metadata: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creationTimestamp: 2016-02-18T19:14:38Z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name: example-config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namespace: default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example.property.1: hell</a:t>
            </a:r>
            <a:r>
              <a:rPr lang="en" sz="1300"/>
              <a:t>o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example.property.2: world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example.property.file: |-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property.1=value-1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property.2=value-2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property.3=value-3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 kubectl create configmap my-config --from-file=configfile.yaml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Secrets declaration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apiVersion: v1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kind: Secret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name: test-secret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data-1: dmFsdWUtMQ0K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data-2: dmFsdWUtMg0KDQo=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050">
                <a:solidFill>
                  <a:srgbClr val="55555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kubectl create -f secret.yaml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 declaration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apiVersion: extensions/v1beta1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kind: Deployment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metadata: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name: nginx-deployment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spec: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replicas: 3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template: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metadata: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labels: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app: nginx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spec: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containers: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- name: nginx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image: nginx:1.7.9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ports: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- containerPort: 80</a:t>
            </a:r>
          </a:p>
          <a:p>
            <a:pPr lvl="0" rtl="0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 kubectl create -f nginx-deployment.yaml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time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we’ll show an example of deploying an nginx application using deployment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Rolling back and removing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Kubectl Command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kubectl command is used to manage all kubernetes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Creating new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Replication 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Increasing replication size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Deployments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Kubectl commands - creating resources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Create a pod using the data in pod.json.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kubectl create -f ./pod.json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# Create a pod based on the JSON passed into stdin.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 pod.json | kubectl create -f 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Kubectl commands - Nodes and cluster info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#Get the state of your cluster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cluster-info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#Get all the nodes of your cluster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get nodes -o wide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Kubectl commands - pods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#Get info about the pods of your cluster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get pods -o wide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#Get the IP of a Pod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get pod &lt;NAME_OF_POD&gt; -template={{.status.podIP}}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#Delete a Pod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delete pod 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Kubectl commands - replication controller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#Get info about the replication controllers of your cluster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get rc -o wide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Kubectl commands - services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#Get info about the services of your cluster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get services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#Get full config info about a Service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get service &lt;NAME_OF_SERVICE&gt; -o json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#Delete a Service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$ kubectl delete service NAME_OF_THE_SERVICE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6904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Clusters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Replication controllers/Replica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Labels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Namespaces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Configmaps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Secrets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Daemonsets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Deployments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Deploying Kubernetes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Provision cluster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Configure kubernetes compatible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Deploy kubernetes services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Client tools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Consistent data store - etcd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Etcd is a distributed, consistent key-value store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Secure - optional SSL client cert authentication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Fast - Benchmarked at 1000s of writes per second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Reliable - properly distributes using the raft consensus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Clusters	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set of resources where pods are deployed managed and scaled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Compute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Pods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Pods are colocated groups of application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Smallest unit in K8S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contain multiple containers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run standalone pods for jobs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Long running applications should be managed by replication controllers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images of one pod run on one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Single IP per pod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Replication controllers/Replica set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Replication controllers ensure that a specific number of pods are running on the cluster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Based on a template which </a:t>
            </a:r>
            <a:r>
              <a:rPr lang="en"/>
              <a:t>can contain multiple pod</a:t>
            </a:r>
            <a:r>
              <a:rPr lang="en"/>
              <a:t>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use labels for grouping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Replica sets are the Next Gen replication 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difference is the ability to select based on set rather than single label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 deliver cluster wide service discovery and basic load balancing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persistent name or address for pods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use a single or multiple sets of labels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Labels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58700" y="765300"/>
            <a:ext cx="8826600" cy="3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to organize and select group of objects such as pods based on Key/Value pairs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