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Amatic SC"/>
      <p:regular r:id="rId37"/>
      <p:bold r:id="rId38"/>
    </p:embeddedFont>
    <p:embeddedFont>
      <p:font typeface="Source Code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SourceCodePr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maticSC-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SourceCodePro-regular.fntdata"/><Relationship Id="rId16" Type="http://schemas.openxmlformats.org/officeDocument/2006/relationships/slide" Target="slides/slide11.xml"/><Relationship Id="rId38" Type="http://schemas.openxmlformats.org/officeDocument/2006/relationships/font" Target="fonts/AmaticSC-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09" name="Shape 109"/>
          <p:cNvSpPr txBox="1"/>
          <p:nvPr>
            <p:ph idx="12" type="sldNum"/>
          </p:nvPr>
        </p:nvSpPr>
        <p:spPr>
          <a:xfrm>
            <a:off x="3884612" y="8685213"/>
            <a:ext cx="2971800" cy="457200"/>
          </a:xfrm>
          <a:prstGeom prst="rect">
            <a:avLst/>
          </a:prstGeom>
          <a:noFill/>
          <a:ln>
            <a:noFill/>
          </a:ln>
        </p:spPr>
        <p:txBody>
          <a:bodyPr anchorCtr="0" anchor="ctr" bIns="91425" lIns="91425" rIns="91425" tIns="91425">
            <a:noAutofit/>
          </a:bodyPr>
          <a:lstStyle/>
          <a:p>
            <a:pPr lvl="0" rtl="0">
              <a:spcBef>
                <a:spcPts val="0"/>
              </a:spcBef>
              <a:buClr>
                <a:srgbClr val="000000"/>
              </a:buClr>
              <a:buFont typeface="Arial"/>
              <a:buNone/>
            </a:pPr>
            <a:fld id="{00000000-1234-1234-1234-123412341234}" type="slidenum">
              <a:rPr lang="en"/>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2001</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4" name="Shape 26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3" name="Shape 27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2" name="Shape 28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15" name="Shape 11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0" name="Shape 30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9" name="Shape 30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0" name="Shape 32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9" name="Shape 33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8" name="Shape 35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7" name="Shape 37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4" name="Shape 38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1" name="Shape 39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1" name="Shape 40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25" name="Shape 125"/>
          <p:cNvSpPr txBox="1"/>
          <p:nvPr>
            <p:ph idx="12" type="sldNum"/>
          </p:nvPr>
        </p:nvSpPr>
        <p:spPr>
          <a:xfrm>
            <a:off x="3884612" y="8685213"/>
            <a:ext cx="2971800" cy="457200"/>
          </a:xfrm>
          <a:prstGeom prst="rect">
            <a:avLst/>
          </a:prstGeom>
          <a:noFill/>
          <a:ln>
            <a:noFill/>
          </a:ln>
        </p:spPr>
        <p:txBody>
          <a:bodyPr anchorCtr="0" anchor="ctr" bIns="91425" lIns="91425" rIns="91425" tIns="91425">
            <a:noAutofit/>
          </a:bodyPr>
          <a:lstStyle/>
          <a:p>
            <a:pPr lvl="0" rtl="0">
              <a:spcBef>
                <a:spcPts val="0"/>
              </a:spcBef>
              <a:buClr>
                <a:srgbClr val="000000"/>
              </a:buClr>
              <a:buFont typeface="Arial"/>
              <a:buNone/>
            </a:pPr>
            <a:fld id="{00000000-1234-1234-1234-123412341234}" type="slidenum">
              <a:rPr lang="en"/>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0" name="Shape 41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Slack channels</a:t>
            </a:r>
          </a:p>
          <a:p>
            <a:pPr indent="0" lvl="0" marL="0" marR="0" rtl="0" algn="l">
              <a:spcBef>
                <a:spcPts val="0"/>
              </a:spcBef>
              <a:spcAft>
                <a:spcPts val="0"/>
              </a:spcAft>
              <a:buSzPct val="25000"/>
              <a:buFont typeface="Arial"/>
              <a:buNone/>
            </a:pPr>
            <a:r>
              <a:rPr b="0" i="0" lang="en" sz="1100" u="none" cap="none" strike="noStrike"/>
              <a:t>Intercom</a:t>
            </a:r>
          </a:p>
          <a:p>
            <a:pPr indent="0" lvl="0" marL="0" marR="0" rtl="0" algn="l">
              <a:spcBef>
                <a:spcPts val="0"/>
              </a:spcBef>
              <a:spcAft>
                <a:spcPts val="0"/>
              </a:spcAft>
              <a:buSzPct val="25000"/>
              <a:buFont typeface="Arial"/>
              <a:buNone/>
            </a:pPr>
            <a:r>
              <a:rPr b="0" i="0" lang="en" sz="1100" u="none" cap="none" strike="noStrike"/>
              <a:t>Iddialar</a:t>
            </a:r>
          </a:p>
          <a:p>
            <a:pPr indent="0" lvl="0" marL="0" marR="0" rtl="0" algn="l">
              <a:spcBef>
                <a:spcPts val="0"/>
              </a:spcBef>
              <a:buSzPct val="25000"/>
              <a:buFont typeface="Arial"/>
              <a:buNone/>
            </a:pPr>
            <a:r>
              <a:rPr b="0" i="0" lang="en" sz="1100" u="none" cap="none" strike="noStrike"/>
              <a:t>What is definition of done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8" name="Shape 41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Slack channels</a:t>
            </a:r>
          </a:p>
          <a:p>
            <a:pPr indent="0" lvl="0" marL="0" marR="0" rtl="0" algn="l">
              <a:spcBef>
                <a:spcPts val="0"/>
              </a:spcBef>
              <a:spcAft>
                <a:spcPts val="0"/>
              </a:spcAft>
              <a:buSzPct val="25000"/>
              <a:buFont typeface="Arial"/>
              <a:buNone/>
            </a:pPr>
            <a:r>
              <a:rPr b="0" i="0" lang="en" sz="1100" u="none" cap="none" strike="noStrike"/>
              <a:t>Intercom</a:t>
            </a:r>
          </a:p>
          <a:p>
            <a:pPr indent="0" lvl="0" marL="0" marR="0" rtl="0" algn="l">
              <a:spcBef>
                <a:spcPts val="0"/>
              </a:spcBef>
              <a:spcAft>
                <a:spcPts val="0"/>
              </a:spcAft>
              <a:buSzPct val="25000"/>
              <a:buFont typeface="Arial"/>
              <a:buNone/>
            </a:pPr>
            <a:r>
              <a:rPr b="0" i="0" lang="en" sz="1100" u="none" cap="none" strike="noStrike"/>
              <a:t>Iddialar</a:t>
            </a:r>
          </a:p>
          <a:p>
            <a:pPr indent="0" lvl="0" marL="0" marR="0" rtl="0" algn="l">
              <a:spcBef>
                <a:spcPts val="0"/>
              </a:spcBef>
              <a:buSzPct val="25000"/>
              <a:buFont typeface="Arial"/>
              <a:buNone/>
            </a:pPr>
            <a:r>
              <a:rPr b="0" i="0" lang="en" sz="1100" u="none" cap="none" strike="noStrike"/>
              <a:t>What is definition of done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32" name="Shape 132"/>
          <p:cNvSpPr txBox="1"/>
          <p:nvPr>
            <p:ph idx="12" type="sldNum"/>
          </p:nvPr>
        </p:nvSpPr>
        <p:spPr>
          <a:xfrm>
            <a:off x="3884612" y="8685213"/>
            <a:ext cx="2971800" cy="457200"/>
          </a:xfrm>
          <a:prstGeom prst="rect">
            <a:avLst/>
          </a:prstGeom>
          <a:noFill/>
          <a:ln>
            <a:noFill/>
          </a:ln>
        </p:spPr>
        <p:txBody>
          <a:bodyPr anchorCtr="0" anchor="ctr" bIns="91425" lIns="91425" rIns="91425" tIns="91425">
            <a:noAutofit/>
          </a:bodyPr>
          <a:lstStyle/>
          <a:p>
            <a:pPr lvl="0" rtl="0">
              <a:spcBef>
                <a:spcPts val="0"/>
              </a:spcBef>
              <a:buClr>
                <a:srgbClr val="000000"/>
              </a:buClr>
              <a:buFont typeface="Arial"/>
              <a:buNone/>
            </a:pPr>
            <a:fld id="{00000000-1234-1234-1234-123412341234}" type="slidenum">
              <a:rPr lang="en"/>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Requirment gathering (who gathers, who to talk)</a:t>
            </a:r>
          </a:p>
          <a:p>
            <a:pPr indent="0" lvl="0" marL="0" marR="0" rtl="0" algn="l">
              <a:spcBef>
                <a:spcPts val="0"/>
              </a:spcBef>
              <a:spcAft>
                <a:spcPts val="0"/>
              </a:spcAft>
              <a:buSzPct val="25000"/>
              <a:buFont typeface="Arial"/>
              <a:buNone/>
            </a:pPr>
            <a:r>
              <a:rPr b="0" i="0" lang="en" sz="1100" u="none" cap="none" strike="noStrike"/>
              <a:t>Lojman</a:t>
            </a:r>
          </a:p>
          <a:p>
            <a:pPr indent="0" lvl="0" marL="0" marR="0" rtl="0" algn="l">
              <a:spcBef>
                <a:spcPts val="0"/>
              </a:spcBef>
              <a:spcAft>
                <a:spcPts val="0"/>
              </a:spcAft>
              <a:buSzPct val="25000"/>
              <a:buFont typeface="Arial"/>
              <a:buNone/>
            </a:pPr>
            <a:r>
              <a:rPr b="0" i="0" lang="en" sz="1100" u="none" cap="none" strike="noStrike"/>
              <a:t>RapidInformer</a:t>
            </a:r>
          </a:p>
          <a:p>
            <a:pPr indent="0" lvl="0" marL="0" marR="0" rtl="0" algn="l">
              <a:spcBef>
                <a:spcPts val="0"/>
              </a:spcBef>
              <a:buSzPct val="25000"/>
              <a:buFont typeface="Arial"/>
              <a:buNone/>
            </a:pPr>
            <a:r>
              <a:rPr b="0" i="0" lang="en" sz="1100" u="none" cap="none" strike="noStrike"/>
              <a:t>StatusSiren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69850" lvl="0" marL="0" marR="0" rtl="0" algn="l">
              <a:lnSpc>
                <a:spcPct val="115000"/>
              </a:lnSpc>
              <a:spcBef>
                <a:spcPts val="0"/>
              </a:spcBef>
              <a:buClr>
                <a:schemeClr val="dk1"/>
              </a:buClr>
              <a:buSzPct val="100000"/>
              <a:buFont typeface="Arial"/>
              <a:buNone/>
            </a:pPr>
            <a:r>
              <a:rPr lang="en">
                <a:solidFill>
                  <a:schemeClr val="dk1"/>
                </a:solidFill>
              </a:rPr>
              <a:t>A scientific method is the whole set of techniques used to acquire new knowledge or to confirm or arrange an existing knowledge</a:t>
            </a:r>
          </a:p>
          <a:p>
            <a:pPr indent="-69850" lvl="0" marL="0" marR="0" rtl="0" algn="l">
              <a:lnSpc>
                <a:spcPct val="115000"/>
              </a:lnSpc>
              <a:spcBef>
                <a:spcPts val="0"/>
              </a:spcBef>
              <a:buClr>
                <a:schemeClr val="dk1"/>
              </a:buClr>
              <a:buSzPct val="100000"/>
              <a:buFont typeface="Arial"/>
              <a:buNone/>
            </a:pPr>
            <a:r>
              <a:rPr lang="en">
                <a:solidFill>
                  <a:schemeClr val="dk1"/>
                </a:solidFill>
              </a:rPr>
              <a:t>The most important step is observing</a:t>
            </a:r>
          </a:p>
          <a:p>
            <a:pPr indent="-69850" lvl="0" marL="0" marR="0" rtl="0" algn="l">
              <a:lnSpc>
                <a:spcPct val="115000"/>
              </a:lnSpc>
              <a:spcBef>
                <a:spcPts val="0"/>
              </a:spcBef>
              <a:buClr>
                <a:schemeClr val="dk1"/>
              </a:buClr>
              <a:buSzPct val="100000"/>
              <a:buFont typeface="Arial"/>
              <a:buNone/>
            </a:pPr>
            <a:r>
              <a:rPr lang="en">
                <a:solidFill>
                  <a:schemeClr val="dk1"/>
                </a:solidFill>
              </a:rPr>
              <a:t>The scientific method is in a cycle that is constantly developing more useful, more accurate, natural methods and comprehensive models</a:t>
            </a:r>
          </a:p>
          <a:p>
            <a:pPr indent="0" lvl="0" marL="0" marR="0" rtl="0" algn="l">
              <a:lnSpc>
                <a:spcPct val="115000"/>
              </a:lnSpc>
              <a:spcBef>
                <a:spcPts val="0"/>
              </a:spcBef>
              <a:buClr>
                <a:schemeClr val="dk1"/>
              </a:buClr>
              <a:buSzPct val="250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5200">
                <a:solidFill>
                  <a:schemeClr val="dk1"/>
                </a:solidFill>
              </a:defRPr>
            </a:lvl2pPr>
            <a:lvl3pPr indent="0" lvl="2" algn="ctr">
              <a:spcBef>
                <a:spcPts val="0"/>
              </a:spcBef>
              <a:buClr>
                <a:schemeClr val="dk1"/>
              </a:buClr>
              <a:buFont typeface="Arial"/>
              <a:buNone/>
              <a:defRPr sz="5200">
                <a:solidFill>
                  <a:schemeClr val="dk1"/>
                </a:solidFill>
              </a:defRPr>
            </a:lvl3pPr>
            <a:lvl4pPr indent="0" lvl="3" algn="ctr">
              <a:spcBef>
                <a:spcPts val="0"/>
              </a:spcBef>
              <a:buClr>
                <a:schemeClr val="dk1"/>
              </a:buClr>
              <a:buFont typeface="Arial"/>
              <a:buNone/>
              <a:defRPr sz="5200">
                <a:solidFill>
                  <a:schemeClr val="dk1"/>
                </a:solidFill>
              </a:defRPr>
            </a:lvl4pPr>
            <a:lvl5pPr indent="0" lvl="4" algn="ctr">
              <a:spcBef>
                <a:spcPts val="0"/>
              </a:spcBef>
              <a:buClr>
                <a:schemeClr val="dk1"/>
              </a:buClr>
              <a:buFont typeface="Arial"/>
              <a:buNone/>
              <a:defRPr sz="5200">
                <a:solidFill>
                  <a:schemeClr val="dk1"/>
                </a:solidFill>
              </a:defRPr>
            </a:lvl5pPr>
            <a:lvl6pPr indent="0" lvl="5" algn="ctr">
              <a:spcBef>
                <a:spcPts val="0"/>
              </a:spcBef>
              <a:buClr>
                <a:schemeClr val="dk1"/>
              </a:buClr>
              <a:buFont typeface="Arial"/>
              <a:buNone/>
              <a:defRPr sz="5200">
                <a:solidFill>
                  <a:schemeClr val="dk1"/>
                </a:solidFill>
              </a:defRPr>
            </a:lvl6pPr>
            <a:lvl7pPr indent="0" lvl="6" algn="ctr">
              <a:spcBef>
                <a:spcPts val="0"/>
              </a:spcBef>
              <a:buClr>
                <a:schemeClr val="dk1"/>
              </a:buClr>
              <a:buFont typeface="Arial"/>
              <a:buNone/>
              <a:defRPr sz="5200">
                <a:solidFill>
                  <a:schemeClr val="dk1"/>
                </a:solidFill>
              </a:defRPr>
            </a:lvl7pPr>
            <a:lvl8pPr indent="0" lvl="7" algn="ctr">
              <a:spcBef>
                <a:spcPts val="0"/>
              </a:spcBef>
              <a:buClr>
                <a:schemeClr val="dk1"/>
              </a:buClr>
              <a:buFont typeface="Arial"/>
              <a:buNone/>
              <a:defRPr sz="5200">
                <a:solidFill>
                  <a:schemeClr val="dk1"/>
                </a:solidFill>
              </a:defRPr>
            </a:lvl8pPr>
            <a:lvl9pPr indent="0" lvl="8" algn="ctr">
              <a:spcBef>
                <a:spcPts val="0"/>
              </a:spcBef>
              <a:buClr>
                <a:schemeClr val="dk1"/>
              </a:buClr>
              <a:buFont typeface="Arial"/>
              <a:buNone/>
              <a:defRPr sz="5200">
                <a:solidFill>
                  <a:schemeClr val="dk1"/>
                </a:solidFill>
              </a:defRPr>
            </a:lvl9pPr>
          </a:lstStyle>
          <a:p/>
        </p:txBody>
      </p:sp>
      <p:sp>
        <p:nvSpPr>
          <p:cNvPr id="11" name="Shape 11"/>
          <p:cNvSpPr txBox="1"/>
          <p:nvPr>
            <p:ph idx="1" type="subTitle"/>
          </p:nvPr>
        </p:nvSpPr>
        <p:spPr>
          <a:xfrm>
            <a:off x="311700" y="2834125"/>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Font typeface="Arial"/>
              <a:buNone/>
              <a:defRPr b="0" i="0" sz="2800" u="none" cap="none" strike="noStrike">
                <a:solidFill>
                  <a:schemeClr val="dk2"/>
                </a:solidFill>
                <a:latin typeface="Arial"/>
                <a:ea typeface="Arial"/>
                <a:cs typeface="Arial"/>
                <a:sym typeface="Arial"/>
              </a:defRPr>
            </a:lvl9pPr>
          </a:lstStyle>
          <a:p/>
        </p:txBody>
      </p:sp>
      <p:sp>
        <p:nvSpPr>
          <p:cNvPr id="12" name="Shape 1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120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12000">
                <a:solidFill>
                  <a:schemeClr val="dk1"/>
                </a:solidFill>
              </a:defRPr>
            </a:lvl2pPr>
            <a:lvl3pPr indent="0" lvl="2" algn="ctr">
              <a:spcBef>
                <a:spcPts val="0"/>
              </a:spcBef>
              <a:buClr>
                <a:schemeClr val="dk1"/>
              </a:buClr>
              <a:buFont typeface="Arial"/>
              <a:buNone/>
              <a:defRPr sz="12000">
                <a:solidFill>
                  <a:schemeClr val="dk1"/>
                </a:solidFill>
              </a:defRPr>
            </a:lvl3pPr>
            <a:lvl4pPr indent="0" lvl="3" algn="ctr">
              <a:spcBef>
                <a:spcPts val="0"/>
              </a:spcBef>
              <a:buClr>
                <a:schemeClr val="dk1"/>
              </a:buClr>
              <a:buFont typeface="Arial"/>
              <a:buNone/>
              <a:defRPr sz="12000">
                <a:solidFill>
                  <a:schemeClr val="dk1"/>
                </a:solidFill>
              </a:defRPr>
            </a:lvl4pPr>
            <a:lvl5pPr indent="0" lvl="4" algn="ctr">
              <a:spcBef>
                <a:spcPts val="0"/>
              </a:spcBef>
              <a:buClr>
                <a:schemeClr val="dk1"/>
              </a:buClr>
              <a:buFont typeface="Arial"/>
              <a:buNone/>
              <a:defRPr sz="12000">
                <a:solidFill>
                  <a:schemeClr val="dk1"/>
                </a:solidFill>
              </a:defRPr>
            </a:lvl5pPr>
            <a:lvl6pPr indent="0" lvl="5" algn="ctr">
              <a:spcBef>
                <a:spcPts val="0"/>
              </a:spcBef>
              <a:buClr>
                <a:schemeClr val="dk1"/>
              </a:buClr>
              <a:buFont typeface="Arial"/>
              <a:buNone/>
              <a:defRPr sz="12000">
                <a:solidFill>
                  <a:schemeClr val="dk1"/>
                </a:solidFill>
              </a:defRPr>
            </a:lvl6pPr>
            <a:lvl7pPr indent="0" lvl="6" algn="ctr">
              <a:spcBef>
                <a:spcPts val="0"/>
              </a:spcBef>
              <a:buClr>
                <a:schemeClr val="dk1"/>
              </a:buClr>
              <a:buFont typeface="Arial"/>
              <a:buNone/>
              <a:defRPr sz="12000">
                <a:solidFill>
                  <a:schemeClr val="dk1"/>
                </a:solidFill>
              </a:defRPr>
            </a:lvl7pPr>
            <a:lvl8pPr indent="0" lvl="7" algn="ctr">
              <a:spcBef>
                <a:spcPts val="0"/>
              </a:spcBef>
              <a:buClr>
                <a:schemeClr val="dk1"/>
              </a:buClr>
              <a:buFont typeface="Arial"/>
              <a:buNone/>
              <a:defRPr sz="12000">
                <a:solidFill>
                  <a:schemeClr val="dk1"/>
                </a:solidFill>
              </a:defRPr>
            </a:lvl8pPr>
            <a:lvl9pPr indent="0" lvl="8" algn="ctr">
              <a:spcBef>
                <a:spcPts val="0"/>
              </a:spcBef>
              <a:buClr>
                <a:schemeClr val="dk1"/>
              </a:buClr>
              <a:buFont typeface="Arial"/>
              <a:buNone/>
              <a:defRPr sz="12000">
                <a:solidFill>
                  <a:schemeClr val="dk1"/>
                </a:solidFill>
              </a:defRPr>
            </a:lvl9pPr>
          </a:lstStyle>
          <a:p/>
        </p:txBody>
      </p:sp>
      <p:sp>
        <p:nvSpPr>
          <p:cNvPr id="46" name="Shape 46"/>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ctr">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47" name="Shape 4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2"/>
        </a:solidFill>
      </p:bgPr>
    </p:bg>
    <p:spTree>
      <p:nvGrpSpPr>
        <p:cNvPr id="54" name="Shape 54"/>
        <p:cNvGrpSpPr/>
        <p:nvPr/>
      </p:nvGrpSpPr>
      <p:grpSpPr>
        <a:xfrm>
          <a:off x="0" y="0"/>
          <a:ext cx="0" cy="0"/>
          <a:chOff x="0" y="0"/>
          <a:chExt cx="0" cy="0"/>
        </a:xfrm>
      </p:grpSpPr>
      <p:sp>
        <p:nvSpPr>
          <p:cNvPr id="55" name="Shape 55"/>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56" name="Shape 56"/>
          <p:cNvSpPr txBox="1"/>
          <p:nvPr>
            <p:ph type="ctrTitle"/>
          </p:nvPr>
        </p:nvSpPr>
        <p:spPr>
          <a:xfrm>
            <a:off x="311700" y="392150"/>
            <a:ext cx="8520600" cy="2690400"/>
          </a:xfrm>
          <a:prstGeom prst="rect">
            <a:avLst/>
          </a:prstGeom>
        </p:spPr>
        <p:txBody>
          <a:bodyPr anchorCtr="0" anchor="ctr" bIns="91425" lIns="91425" rIns="91425" tIns="91425"/>
          <a:lstStyle>
            <a:lvl1pPr lvl="0" rtl="0" algn="ctr">
              <a:spcBef>
                <a:spcPts val="0"/>
              </a:spcBef>
              <a:buSzPct val="100000"/>
              <a:defRPr sz="8000"/>
            </a:lvl1pPr>
            <a:lvl2pPr lvl="1" rtl="0" algn="ctr">
              <a:spcBef>
                <a:spcPts val="0"/>
              </a:spcBef>
              <a:buSzPct val="100000"/>
              <a:defRPr sz="8000"/>
            </a:lvl2pPr>
            <a:lvl3pPr lvl="2" rtl="0" algn="ctr">
              <a:spcBef>
                <a:spcPts val="0"/>
              </a:spcBef>
              <a:buSzPct val="100000"/>
              <a:defRPr sz="8000"/>
            </a:lvl3pPr>
            <a:lvl4pPr lvl="3" rtl="0" algn="ctr">
              <a:spcBef>
                <a:spcPts val="0"/>
              </a:spcBef>
              <a:buSzPct val="100000"/>
              <a:defRPr sz="8000"/>
            </a:lvl4pPr>
            <a:lvl5pPr lvl="4" rtl="0" algn="ctr">
              <a:spcBef>
                <a:spcPts val="0"/>
              </a:spcBef>
              <a:buSzPct val="100000"/>
              <a:defRPr sz="8000"/>
            </a:lvl5pPr>
            <a:lvl6pPr lvl="5" rtl="0" algn="ctr">
              <a:spcBef>
                <a:spcPts val="0"/>
              </a:spcBef>
              <a:buSzPct val="100000"/>
              <a:defRPr sz="8000"/>
            </a:lvl6pPr>
            <a:lvl7pPr lvl="6" rtl="0" algn="ctr">
              <a:spcBef>
                <a:spcPts val="0"/>
              </a:spcBef>
              <a:buSzPct val="100000"/>
              <a:defRPr sz="8000"/>
            </a:lvl7pPr>
            <a:lvl8pPr lvl="7" rtl="0" algn="ctr">
              <a:spcBef>
                <a:spcPts val="0"/>
              </a:spcBef>
              <a:buSzPct val="100000"/>
              <a:defRPr sz="8000"/>
            </a:lvl8pPr>
            <a:lvl9pPr lvl="8" rtl="0" algn="ctr">
              <a:spcBef>
                <a:spcPts val="0"/>
              </a:spcBef>
              <a:buSzPct val="100000"/>
              <a:defRPr sz="8000"/>
            </a:lvl9pPr>
          </a:lstStyle>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tIns="91425"/>
          <a:lstStyle>
            <a:lvl1pPr lvl="0" rtl="0" algn="ctr">
              <a:lnSpc>
                <a:spcPct val="100000"/>
              </a:lnSpc>
              <a:spcBef>
                <a:spcPts val="0"/>
              </a:spcBef>
              <a:spcAft>
                <a:spcPts val="0"/>
              </a:spcAft>
              <a:buClr>
                <a:schemeClr val="accent1"/>
              </a:buClr>
              <a:buSzPct val="100000"/>
              <a:buNone/>
              <a:defRPr b="1" sz="2100">
                <a:solidFill>
                  <a:schemeClr val="accent1"/>
                </a:solidFill>
              </a:defRPr>
            </a:lvl1pPr>
            <a:lvl2pPr lvl="1" rtl="0" algn="ctr">
              <a:lnSpc>
                <a:spcPct val="100000"/>
              </a:lnSpc>
              <a:spcBef>
                <a:spcPts val="0"/>
              </a:spcBef>
              <a:spcAft>
                <a:spcPts val="0"/>
              </a:spcAft>
              <a:buClr>
                <a:schemeClr val="accent1"/>
              </a:buClr>
              <a:buSzPct val="100000"/>
              <a:buNone/>
              <a:defRPr b="1" sz="2100">
                <a:solidFill>
                  <a:schemeClr val="accent1"/>
                </a:solidFill>
              </a:defRPr>
            </a:lvl2pPr>
            <a:lvl3pPr lvl="2" rtl="0" algn="ctr">
              <a:lnSpc>
                <a:spcPct val="100000"/>
              </a:lnSpc>
              <a:spcBef>
                <a:spcPts val="0"/>
              </a:spcBef>
              <a:spcAft>
                <a:spcPts val="0"/>
              </a:spcAft>
              <a:buClr>
                <a:schemeClr val="accent1"/>
              </a:buClr>
              <a:buSzPct val="100000"/>
              <a:buNone/>
              <a:defRPr b="1" sz="2100">
                <a:solidFill>
                  <a:schemeClr val="accent1"/>
                </a:solidFill>
              </a:defRPr>
            </a:lvl3pPr>
            <a:lvl4pPr lvl="3" rtl="0" algn="ctr">
              <a:lnSpc>
                <a:spcPct val="100000"/>
              </a:lnSpc>
              <a:spcBef>
                <a:spcPts val="0"/>
              </a:spcBef>
              <a:spcAft>
                <a:spcPts val="0"/>
              </a:spcAft>
              <a:buClr>
                <a:schemeClr val="accent1"/>
              </a:buClr>
              <a:buSzPct val="100000"/>
              <a:buNone/>
              <a:defRPr b="1" sz="2100">
                <a:solidFill>
                  <a:schemeClr val="accent1"/>
                </a:solidFill>
              </a:defRPr>
            </a:lvl4pPr>
            <a:lvl5pPr lvl="4" rtl="0" algn="ctr">
              <a:lnSpc>
                <a:spcPct val="100000"/>
              </a:lnSpc>
              <a:spcBef>
                <a:spcPts val="0"/>
              </a:spcBef>
              <a:spcAft>
                <a:spcPts val="0"/>
              </a:spcAft>
              <a:buClr>
                <a:schemeClr val="accent1"/>
              </a:buClr>
              <a:buSzPct val="100000"/>
              <a:buNone/>
              <a:defRPr b="1" sz="2100">
                <a:solidFill>
                  <a:schemeClr val="accent1"/>
                </a:solidFill>
              </a:defRPr>
            </a:lvl5pPr>
            <a:lvl6pPr lvl="5" rtl="0" algn="ctr">
              <a:lnSpc>
                <a:spcPct val="100000"/>
              </a:lnSpc>
              <a:spcBef>
                <a:spcPts val="0"/>
              </a:spcBef>
              <a:spcAft>
                <a:spcPts val="0"/>
              </a:spcAft>
              <a:buClr>
                <a:schemeClr val="accent1"/>
              </a:buClr>
              <a:buSzPct val="100000"/>
              <a:buNone/>
              <a:defRPr b="1" sz="2100">
                <a:solidFill>
                  <a:schemeClr val="accent1"/>
                </a:solidFill>
              </a:defRPr>
            </a:lvl6pPr>
            <a:lvl7pPr lvl="6" rtl="0" algn="ctr">
              <a:lnSpc>
                <a:spcPct val="100000"/>
              </a:lnSpc>
              <a:spcBef>
                <a:spcPts val="0"/>
              </a:spcBef>
              <a:spcAft>
                <a:spcPts val="0"/>
              </a:spcAft>
              <a:buClr>
                <a:schemeClr val="accent1"/>
              </a:buClr>
              <a:buSzPct val="100000"/>
              <a:buNone/>
              <a:defRPr b="1" sz="2100">
                <a:solidFill>
                  <a:schemeClr val="accent1"/>
                </a:solidFill>
              </a:defRPr>
            </a:lvl7pPr>
            <a:lvl8pPr lvl="7" rtl="0" algn="ctr">
              <a:lnSpc>
                <a:spcPct val="100000"/>
              </a:lnSpc>
              <a:spcBef>
                <a:spcPts val="0"/>
              </a:spcBef>
              <a:spcAft>
                <a:spcPts val="0"/>
              </a:spcAft>
              <a:buClr>
                <a:schemeClr val="accent1"/>
              </a:buClr>
              <a:buSzPct val="100000"/>
              <a:buNone/>
              <a:defRPr b="1" sz="2100">
                <a:solidFill>
                  <a:schemeClr val="accent1"/>
                </a:solidFill>
              </a:defRPr>
            </a:lvl8pPr>
            <a:lvl9pPr lvl="8" rtl="0"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59" name="Shape 59"/>
        <p:cNvGrpSpPr/>
        <p:nvPr/>
      </p:nvGrpSpPr>
      <p:grpSpPr>
        <a:xfrm>
          <a:off x="0" y="0"/>
          <a:ext cx="0" cy="0"/>
          <a:chOff x="0" y="0"/>
          <a:chExt cx="0" cy="0"/>
        </a:xfrm>
      </p:grpSpPr>
      <p:sp>
        <p:nvSpPr>
          <p:cNvPr id="60" name="Shape 60"/>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2" name="Shape 62"/>
        <p:cNvGrpSpPr/>
        <p:nvPr/>
      </p:nvGrpSpPr>
      <p:grpSpPr>
        <a:xfrm>
          <a:off x="0" y="0"/>
          <a:ext cx="0" cy="0"/>
          <a:chOff x="0" y="0"/>
          <a:chExt cx="0" cy="0"/>
        </a:xfrm>
      </p:grpSpPr>
      <p:sp>
        <p:nvSpPr>
          <p:cNvPr id="63" name="Shape 63"/>
          <p:cNvSpPr txBox="1"/>
          <p:nvPr>
            <p:ph type="title"/>
          </p:nvPr>
        </p:nvSpPr>
        <p:spPr>
          <a:xfrm>
            <a:off x="311700" y="292850"/>
            <a:ext cx="8520600" cy="801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4" name="Shape 64"/>
          <p:cNvSpPr txBox="1"/>
          <p:nvPr>
            <p:ph idx="1" type="body"/>
          </p:nvPr>
        </p:nvSpPr>
        <p:spPr>
          <a:xfrm>
            <a:off x="311700" y="1228675"/>
            <a:ext cx="8520600" cy="3340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6" name="Shape 66"/>
        <p:cNvGrpSpPr/>
        <p:nvPr/>
      </p:nvGrpSpPr>
      <p:grpSpPr>
        <a:xfrm>
          <a:off x="0" y="0"/>
          <a:ext cx="0" cy="0"/>
          <a:chOff x="0" y="0"/>
          <a:chExt cx="0" cy="0"/>
        </a:xfrm>
      </p:grpSpPr>
      <p:sp>
        <p:nvSpPr>
          <p:cNvPr id="67" name="Shape 67"/>
          <p:cNvSpPr txBox="1"/>
          <p:nvPr>
            <p:ph type="title"/>
          </p:nvPr>
        </p:nvSpPr>
        <p:spPr>
          <a:xfrm>
            <a:off x="311700" y="292850"/>
            <a:ext cx="8520600" cy="801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1" type="body"/>
          </p:nvPr>
        </p:nvSpPr>
        <p:spPr>
          <a:xfrm>
            <a:off x="311700" y="1228675"/>
            <a:ext cx="3999900" cy="334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69" name="Shape 69"/>
          <p:cNvSpPr txBox="1"/>
          <p:nvPr>
            <p:ph idx="2" type="body"/>
          </p:nvPr>
        </p:nvSpPr>
        <p:spPr>
          <a:xfrm>
            <a:off x="4832400" y="1228675"/>
            <a:ext cx="3999900" cy="334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0" name="Shape 7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1" name="Shape 71"/>
        <p:cNvGrpSpPr/>
        <p:nvPr/>
      </p:nvGrpSpPr>
      <p:grpSpPr>
        <a:xfrm>
          <a:off x="0" y="0"/>
          <a:ext cx="0" cy="0"/>
          <a:chOff x="0" y="0"/>
          <a:chExt cx="0" cy="0"/>
        </a:xfrm>
      </p:grpSpPr>
      <p:sp>
        <p:nvSpPr>
          <p:cNvPr id="72" name="Shape 72"/>
          <p:cNvSpPr txBox="1"/>
          <p:nvPr>
            <p:ph type="title"/>
          </p:nvPr>
        </p:nvSpPr>
        <p:spPr>
          <a:xfrm>
            <a:off x="304800" y="309350"/>
            <a:ext cx="8537700" cy="748200"/>
          </a:xfrm>
          <a:prstGeom prst="rect">
            <a:avLst/>
          </a:prstGeom>
        </p:spPr>
        <p:txBody>
          <a:bodyPr anchorCtr="0" anchor="t" bIns="91425" lIns="91425" rIns="91425" tIns="91425"/>
          <a:lstStyle>
            <a:lvl1pPr lvl="0" rtl="0">
              <a:spcBef>
                <a:spcPts val="0"/>
              </a:spcBef>
              <a:buSzPct val="100000"/>
              <a:defRPr sz="4000"/>
            </a:lvl1pPr>
            <a:lvl2pPr lvl="1" rtl="0">
              <a:spcBef>
                <a:spcPts val="0"/>
              </a:spcBef>
              <a:buSzPct val="100000"/>
              <a:defRPr sz="4000"/>
            </a:lvl2pPr>
            <a:lvl3pPr lvl="2" rtl="0">
              <a:spcBef>
                <a:spcPts val="0"/>
              </a:spcBef>
              <a:buSzPct val="100000"/>
              <a:defRPr sz="4000"/>
            </a:lvl3pPr>
            <a:lvl4pPr lvl="3" rtl="0">
              <a:spcBef>
                <a:spcPts val="0"/>
              </a:spcBef>
              <a:buSzPct val="100000"/>
              <a:defRPr sz="4000"/>
            </a:lvl4pPr>
            <a:lvl5pPr lvl="4" rtl="0">
              <a:spcBef>
                <a:spcPts val="0"/>
              </a:spcBef>
              <a:buSzPct val="100000"/>
              <a:defRPr sz="4000"/>
            </a:lvl5pPr>
            <a:lvl6pPr lvl="5" rtl="0">
              <a:spcBef>
                <a:spcPts val="0"/>
              </a:spcBef>
              <a:buSzPct val="100000"/>
              <a:defRPr sz="4000"/>
            </a:lvl6pPr>
            <a:lvl7pPr lvl="6" rtl="0">
              <a:spcBef>
                <a:spcPts val="0"/>
              </a:spcBef>
              <a:buSzPct val="100000"/>
              <a:defRPr sz="4000"/>
            </a:lvl7pPr>
            <a:lvl8pPr lvl="7" rtl="0">
              <a:spcBef>
                <a:spcPts val="0"/>
              </a:spcBef>
              <a:buSzPct val="100000"/>
              <a:defRPr sz="4000"/>
            </a:lvl8pPr>
            <a:lvl9pPr lvl="8" rtl="0">
              <a:spcBef>
                <a:spcPts val="0"/>
              </a:spcBef>
              <a:buSzPct val="100000"/>
              <a:defRPr sz="4000"/>
            </a:lvl9pPr>
          </a:lstStyle>
          <a:p/>
        </p:txBody>
      </p:sp>
      <p:sp>
        <p:nvSpPr>
          <p:cNvPr id="73" name="Shape 7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4" name="Shape 74"/>
        <p:cNvGrpSpPr/>
        <p:nvPr/>
      </p:nvGrpSpPr>
      <p:grpSpPr>
        <a:xfrm>
          <a:off x="0" y="0"/>
          <a:ext cx="0" cy="0"/>
          <a:chOff x="0" y="0"/>
          <a:chExt cx="0" cy="0"/>
        </a:xfrm>
      </p:grpSpPr>
      <p:sp>
        <p:nvSpPr>
          <p:cNvPr id="75" name="Shape 75"/>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76" name="Shape 76"/>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7" name="Shape 7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78" name="Shape 78"/>
        <p:cNvGrpSpPr/>
        <p:nvPr/>
      </p:nvGrpSpPr>
      <p:grpSpPr>
        <a:xfrm>
          <a:off x="0" y="0"/>
          <a:ext cx="0" cy="0"/>
          <a:chOff x="0" y="0"/>
          <a:chExt cx="0" cy="0"/>
        </a:xfrm>
      </p:grpSpPr>
      <p:sp>
        <p:nvSpPr>
          <p:cNvPr id="79" name="Shape 79"/>
          <p:cNvSpPr txBox="1"/>
          <p:nvPr>
            <p:ph type="title"/>
          </p:nvPr>
        </p:nvSpPr>
        <p:spPr>
          <a:xfrm>
            <a:off x="490250" y="526350"/>
            <a:ext cx="5618700" cy="4090800"/>
          </a:xfrm>
          <a:prstGeom prst="rect">
            <a:avLst/>
          </a:prstGeom>
        </p:spPr>
        <p:txBody>
          <a:bodyPr anchorCtr="0" anchor="ctr" bIns="91425" lIns="91425" rIns="91425" tIns="91425"/>
          <a:lstStyle>
            <a:lvl1pPr lvl="0" rtl="0">
              <a:spcBef>
                <a:spcPts val="0"/>
              </a:spcBef>
              <a:buClr>
                <a:schemeClr val="lt1"/>
              </a:buClr>
              <a:buSzPct val="100000"/>
              <a:defRPr sz="6000">
                <a:solidFill>
                  <a:schemeClr val="lt1"/>
                </a:solidFill>
              </a:defRPr>
            </a:lvl1pPr>
            <a:lvl2pPr lvl="1" rtl="0">
              <a:spcBef>
                <a:spcPts val="0"/>
              </a:spcBef>
              <a:buClr>
                <a:schemeClr val="lt1"/>
              </a:buClr>
              <a:buSzPct val="100000"/>
              <a:defRPr sz="6000">
                <a:solidFill>
                  <a:schemeClr val="lt1"/>
                </a:solidFill>
              </a:defRPr>
            </a:lvl2pPr>
            <a:lvl3pPr lvl="2" rtl="0">
              <a:spcBef>
                <a:spcPts val="0"/>
              </a:spcBef>
              <a:buClr>
                <a:schemeClr val="lt1"/>
              </a:buClr>
              <a:buSzPct val="100000"/>
              <a:defRPr sz="6000">
                <a:solidFill>
                  <a:schemeClr val="lt1"/>
                </a:solidFill>
              </a:defRPr>
            </a:lvl3pPr>
            <a:lvl4pPr lvl="3" rtl="0">
              <a:spcBef>
                <a:spcPts val="0"/>
              </a:spcBef>
              <a:buClr>
                <a:schemeClr val="lt1"/>
              </a:buClr>
              <a:buSzPct val="100000"/>
              <a:defRPr sz="6000">
                <a:solidFill>
                  <a:schemeClr val="lt1"/>
                </a:solidFill>
              </a:defRPr>
            </a:lvl4pPr>
            <a:lvl5pPr lvl="4" rtl="0">
              <a:spcBef>
                <a:spcPts val="0"/>
              </a:spcBef>
              <a:buClr>
                <a:schemeClr val="lt1"/>
              </a:buClr>
              <a:buSzPct val="100000"/>
              <a:defRPr sz="6000">
                <a:solidFill>
                  <a:schemeClr val="lt1"/>
                </a:solidFill>
              </a:defRPr>
            </a:lvl5pPr>
            <a:lvl6pPr lvl="5" rtl="0">
              <a:spcBef>
                <a:spcPts val="0"/>
              </a:spcBef>
              <a:buClr>
                <a:schemeClr val="lt1"/>
              </a:buClr>
              <a:buSzPct val="100000"/>
              <a:defRPr sz="6000">
                <a:solidFill>
                  <a:schemeClr val="lt1"/>
                </a:solidFill>
              </a:defRPr>
            </a:lvl6pPr>
            <a:lvl7pPr lvl="6" rtl="0">
              <a:spcBef>
                <a:spcPts val="0"/>
              </a:spcBef>
              <a:buClr>
                <a:schemeClr val="lt1"/>
              </a:buClr>
              <a:buSzPct val="100000"/>
              <a:defRPr sz="6000">
                <a:solidFill>
                  <a:schemeClr val="lt1"/>
                </a:solidFill>
              </a:defRPr>
            </a:lvl7pPr>
            <a:lvl8pPr lvl="7" rtl="0">
              <a:spcBef>
                <a:spcPts val="0"/>
              </a:spcBef>
              <a:buClr>
                <a:schemeClr val="lt1"/>
              </a:buClr>
              <a:buSzPct val="100000"/>
              <a:defRPr sz="6000">
                <a:solidFill>
                  <a:schemeClr val="lt1"/>
                </a:solidFill>
              </a:defRPr>
            </a:lvl8pPr>
            <a:lvl9pPr lvl="8" rtl="0">
              <a:spcBef>
                <a:spcPts val="0"/>
              </a:spcBef>
              <a:buClr>
                <a:schemeClr val="lt1"/>
              </a:buClr>
              <a:buSzPct val="100000"/>
              <a:defRPr sz="6000">
                <a:solidFill>
                  <a:schemeClr val="lt1"/>
                </a:solidFill>
              </a:defRPr>
            </a:lvl9pPr>
          </a:lstStyle>
          <a:p/>
        </p:txBody>
      </p:sp>
      <p:sp>
        <p:nvSpPr>
          <p:cNvPr id="80" name="Shape 8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1" name="Shape 81"/>
        <p:cNvGrpSpPr/>
        <p:nvPr/>
      </p:nvGrpSpPr>
      <p:grpSpPr>
        <a:xfrm>
          <a:off x="0" y="0"/>
          <a:ext cx="0" cy="0"/>
          <a:chOff x="0" y="0"/>
          <a:chExt cx="0" cy="0"/>
        </a:xfrm>
      </p:grpSpPr>
      <p:sp>
        <p:nvSpPr>
          <p:cNvPr id="82" name="Shape 82"/>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83" name="Shape 83"/>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84" name="Shape 84"/>
          <p:cNvSpPr txBox="1"/>
          <p:nvPr>
            <p:ph type="title"/>
          </p:nvPr>
        </p:nvSpPr>
        <p:spPr>
          <a:xfrm>
            <a:off x="265500" y="1081400"/>
            <a:ext cx="4045200" cy="1710300"/>
          </a:xfrm>
          <a:prstGeom prst="rect">
            <a:avLst/>
          </a:prstGeom>
        </p:spPr>
        <p:txBody>
          <a:bodyPr anchorCtr="0" anchor="b" bIns="91425" lIns="91425" rIns="91425" tIns="91425"/>
          <a:lstStyle>
            <a:lvl1pPr lvl="0" rtl="0" algn="ctr">
              <a:spcBef>
                <a:spcPts val="0"/>
              </a:spcBef>
              <a:buSzPct val="100000"/>
              <a:defRPr sz="5400"/>
            </a:lvl1pPr>
            <a:lvl2pPr lvl="1" rtl="0" algn="ctr">
              <a:spcBef>
                <a:spcPts val="0"/>
              </a:spcBef>
              <a:buSzPct val="100000"/>
              <a:defRPr sz="5400"/>
            </a:lvl2pPr>
            <a:lvl3pPr lvl="2" rtl="0" algn="ctr">
              <a:spcBef>
                <a:spcPts val="0"/>
              </a:spcBef>
              <a:buSzPct val="100000"/>
              <a:defRPr sz="5400"/>
            </a:lvl3pPr>
            <a:lvl4pPr lvl="3" rtl="0" algn="ctr">
              <a:spcBef>
                <a:spcPts val="0"/>
              </a:spcBef>
              <a:buSzPct val="100000"/>
              <a:defRPr sz="5400"/>
            </a:lvl4pPr>
            <a:lvl5pPr lvl="4" rtl="0" algn="ctr">
              <a:spcBef>
                <a:spcPts val="0"/>
              </a:spcBef>
              <a:buSzPct val="100000"/>
              <a:defRPr sz="5400"/>
            </a:lvl5pPr>
            <a:lvl6pPr lvl="5" rtl="0" algn="ctr">
              <a:spcBef>
                <a:spcPts val="0"/>
              </a:spcBef>
              <a:buSzPct val="100000"/>
              <a:defRPr sz="5400"/>
            </a:lvl6pPr>
            <a:lvl7pPr lvl="6" rtl="0" algn="ctr">
              <a:spcBef>
                <a:spcPts val="0"/>
              </a:spcBef>
              <a:buSzPct val="100000"/>
              <a:defRPr sz="5400"/>
            </a:lvl7pPr>
            <a:lvl8pPr lvl="7" rtl="0" algn="ctr">
              <a:spcBef>
                <a:spcPts val="0"/>
              </a:spcBef>
              <a:buSzPct val="100000"/>
              <a:defRPr sz="5400"/>
            </a:lvl8pPr>
            <a:lvl9pPr lvl="8" rtl="0" algn="ctr">
              <a:spcBef>
                <a:spcPts val="0"/>
              </a:spcBef>
              <a:buSzPct val="100000"/>
              <a:defRPr sz="5400"/>
            </a:lvl9pPr>
          </a:lstStyle>
          <a:p/>
        </p:txBody>
      </p:sp>
      <p:sp>
        <p:nvSpPr>
          <p:cNvPr id="85" name="Shape 85"/>
          <p:cNvSpPr txBox="1"/>
          <p:nvPr>
            <p:ph idx="1" type="subTitle"/>
          </p:nvPr>
        </p:nvSpPr>
        <p:spPr>
          <a:xfrm>
            <a:off x="265500" y="2845222"/>
            <a:ext cx="4045200" cy="1345500"/>
          </a:xfrm>
          <a:prstGeom prst="rect">
            <a:avLst/>
          </a:prstGeom>
        </p:spPr>
        <p:txBody>
          <a:bodyPr anchorCtr="0" anchor="t" bIns="91425" lIns="91425" rIns="91425" tIns="91425"/>
          <a:lstStyle>
            <a:lvl1pPr lvl="0" rtl="0" algn="ctr">
              <a:lnSpc>
                <a:spcPct val="100000"/>
              </a:lnSpc>
              <a:spcBef>
                <a:spcPts val="0"/>
              </a:spcBef>
              <a:spcAft>
                <a:spcPts val="0"/>
              </a:spcAft>
              <a:buNone/>
              <a:defRPr/>
            </a:lvl1pPr>
            <a:lvl2pPr lvl="1" rtl="0" algn="ctr">
              <a:lnSpc>
                <a:spcPct val="100000"/>
              </a:lnSpc>
              <a:spcBef>
                <a:spcPts val="0"/>
              </a:spcBef>
              <a:spcAft>
                <a:spcPts val="0"/>
              </a:spcAft>
              <a:buSzPct val="100000"/>
              <a:buNone/>
              <a:defRPr sz="1800"/>
            </a:lvl2pPr>
            <a:lvl3pPr lvl="2" rtl="0" algn="ctr">
              <a:lnSpc>
                <a:spcPct val="100000"/>
              </a:lnSpc>
              <a:spcBef>
                <a:spcPts val="0"/>
              </a:spcBef>
              <a:spcAft>
                <a:spcPts val="0"/>
              </a:spcAft>
              <a:buSzPct val="100000"/>
              <a:buNone/>
              <a:defRPr sz="1800"/>
            </a:lvl3pPr>
            <a:lvl4pPr lvl="3" rtl="0" algn="ctr">
              <a:lnSpc>
                <a:spcPct val="100000"/>
              </a:lnSpc>
              <a:spcBef>
                <a:spcPts val="0"/>
              </a:spcBef>
              <a:spcAft>
                <a:spcPts val="0"/>
              </a:spcAft>
              <a:buSzPct val="100000"/>
              <a:buNone/>
              <a:defRPr sz="1800"/>
            </a:lvl4pPr>
            <a:lvl5pPr lvl="4" rtl="0" algn="ctr">
              <a:lnSpc>
                <a:spcPct val="100000"/>
              </a:lnSpc>
              <a:spcBef>
                <a:spcPts val="0"/>
              </a:spcBef>
              <a:spcAft>
                <a:spcPts val="0"/>
              </a:spcAft>
              <a:buSzPct val="100000"/>
              <a:buNone/>
              <a:defRPr sz="1800"/>
            </a:lvl5pPr>
            <a:lvl6pPr lvl="5" rtl="0" algn="ctr">
              <a:lnSpc>
                <a:spcPct val="100000"/>
              </a:lnSpc>
              <a:spcBef>
                <a:spcPts val="0"/>
              </a:spcBef>
              <a:spcAft>
                <a:spcPts val="0"/>
              </a:spcAft>
              <a:buSzPct val="100000"/>
              <a:buNone/>
              <a:defRPr sz="1800"/>
            </a:lvl6pPr>
            <a:lvl7pPr lvl="6" rtl="0" algn="ctr">
              <a:lnSpc>
                <a:spcPct val="100000"/>
              </a:lnSpc>
              <a:spcBef>
                <a:spcPts val="0"/>
              </a:spcBef>
              <a:spcAft>
                <a:spcPts val="0"/>
              </a:spcAft>
              <a:buSzPct val="100000"/>
              <a:buNone/>
              <a:defRPr sz="1800"/>
            </a:lvl7pPr>
            <a:lvl8pPr lvl="7" rtl="0" algn="ctr">
              <a:lnSpc>
                <a:spcPct val="100000"/>
              </a:lnSpc>
              <a:spcBef>
                <a:spcPts val="0"/>
              </a:spcBef>
              <a:spcAft>
                <a:spcPts val="0"/>
              </a:spcAft>
              <a:buSzPct val="100000"/>
              <a:buNone/>
              <a:defRPr sz="1800"/>
            </a:lvl8pPr>
            <a:lvl9pPr lvl="8" rtl="0" algn="ctr">
              <a:lnSpc>
                <a:spcPct val="100000"/>
              </a:lnSpc>
              <a:spcBef>
                <a:spcPts val="0"/>
              </a:spcBef>
              <a:spcAft>
                <a:spcPts val="0"/>
              </a:spcAft>
              <a:buSzPct val="100000"/>
              <a:buNone/>
              <a:defRPr sz="1800"/>
            </a:lvl9pPr>
          </a:lstStyle>
          <a:p/>
        </p:txBody>
      </p:sp>
      <p:sp>
        <p:nvSpPr>
          <p:cNvPr id="86" name="Shape 86"/>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accent1"/>
              </a:buClr>
              <a:defRPr>
                <a:solidFill>
                  <a:schemeClr val="accent1"/>
                </a:solidFill>
              </a:defRPr>
            </a:lvl1pPr>
            <a:lvl2pPr lvl="1" rtl="0">
              <a:spcBef>
                <a:spcPts val="0"/>
              </a:spcBef>
              <a:buClr>
                <a:schemeClr val="accent1"/>
              </a:buClr>
              <a:defRPr>
                <a:solidFill>
                  <a:schemeClr val="accent1"/>
                </a:solidFill>
              </a:defRPr>
            </a:lvl2pPr>
            <a:lvl3pPr lvl="2" rtl="0">
              <a:spcBef>
                <a:spcPts val="0"/>
              </a:spcBef>
              <a:buClr>
                <a:schemeClr val="accent1"/>
              </a:buClr>
              <a:defRPr>
                <a:solidFill>
                  <a:schemeClr val="accent1"/>
                </a:solidFill>
              </a:defRPr>
            </a:lvl3pPr>
            <a:lvl4pPr lvl="3" rtl="0">
              <a:spcBef>
                <a:spcPts val="0"/>
              </a:spcBef>
              <a:buClr>
                <a:schemeClr val="accent1"/>
              </a:buClr>
              <a:defRPr>
                <a:solidFill>
                  <a:schemeClr val="accent1"/>
                </a:solidFill>
              </a:defRPr>
            </a:lvl4pPr>
            <a:lvl5pPr lvl="4" rtl="0">
              <a:spcBef>
                <a:spcPts val="0"/>
              </a:spcBef>
              <a:buClr>
                <a:schemeClr val="accent1"/>
              </a:buClr>
              <a:defRPr>
                <a:solidFill>
                  <a:schemeClr val="accent1"/>
                </a:solidFill>
              </a:defRPr>
            </a:lvl5pPr>
            <a:lvl6pPr lvl="5" rtl="0">
              <a:spcBef>
                <a:spcPts val="0"/>
              </a:spcBef>
              <a:buClr>
                <a:schemeClr val="accent1"/>
              </a:buClr>
              <a:defRPr>
                <a:solidFill>
                  <a:schemeClr val="accent1"/>
                </a:solidFill>
              </a:defRPr>
            </a:lvl6pPr>
            <a:lvl7pPr lvl="6" rtl="0">
              <a:spcBef>
                <a:spcPts val="0"/>
              </a:spcBef>
              <a:buClr>
                <a:schemeClr val="accent1"/>
              </a:buClr>
              <a:defRPr>
                <a:solidFill>
                  <a:schemeClr val="accent1"/>
                </a:solidFill>
              </a:defRPr>
            </a:lvl7pPr>
            <a:lvl8pPr lvl="7" rtl="0">
              <a:spcBef>
                <a:spcPts val="0"/>
              </a:spcBef>
              <a:buClr>
                <a:schemeClr val="accent1"/>
              </a:buClr>
              <a:defRPr>
                <a:solidFill>
                  <a:schemeClr val="accent1"/>
                </a:solidFill>
              </a:defRPr>
            </a:lvl8pPr>
            <a:lvl9pPr lvl="8" rtl="0">
              <a:spcBef>
                <a:spcPts val="0"/>
              </a:spcBef>
              <a:buClr>
                <a:schemeClr val="accent1"/>
              </a:buClr>
              <a:defRPr>
                <a:solidFill>
                  <a:schemeClr val="accent1"/>
                </a:solidFill>
              </a:defRPr>
            </a:lvl9pPr>
          </a:lstStyle>
          <a:p/>
        </p:txBody>
      </p:sp>
      <p:sp>
        <p:nvSpPr>
          <p:cNvPr id="87" name="Shape 8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15" name="Shape 15"/>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16" name="Shape 16"/>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8" name="Shape 88"/>
        <p:cNvGrpSpPr/>
        <p:nvPr/>
      </p:nvGrpSpPr>
      <p:grpSpPr>
        <a:xfrm>
          <a:off x="0" y="0"/>
          <a:ext cx="0" cy="0"/>
          <a:chOff x="0" y="0"/>
          <a:chExt cx="0" cy="0"/>
        </a:xfrm>
      </p:grpSpPr>
      <p:sp>
        <p:nvSpPr>
          <p:cNvPr id="89" name="Shape 89"/>
          <p:cNvSpPr txBox="1"/>
          <p:nvPr>
            <p:ph idx="1" type="body"/>
          </p:nvPr>
        </p:nvSpPr>
        <p:spPr>
          <a:xfrm>
            <a:off x="319500" y="4230575"/>
            <a:ext cx="5998800" cy="598800"/>
          </a:xfrm>
          <a:prstGeom prst="rect">
            <a:avLst/>
          </a:prstGeom>
        </p:spPr>
        <p:txBody>
          <a:bodyPr anchorCtr="0" anchor="ctr" bIns="91425" lIns="91425" rIns="91425" tIns="91425"/>
          <a:lstStyle>
            <a:lvl1pPr lvl="0" rt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90" name="Shape 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91" name="Shape 91"/>
        <p:cNvGrpSpPr/>
        <p:nvPr/>
      </p:nvGrpSpPr>
      <p:grpSpPr>
        <a:xfrm>
          <a:off x="0" y="0"/>
          <a:ext cx="0" cy="0"/>
          <a:chOff x="0" y="0"/>
          <a:chExt cx="0" cy="0"/>
        </a:xfrm>
      </p:grpSpPr>
      <p:sp>
        <p:nvSpPr>
          <p:cNvPr id="92" name="Shape 92"/>
          <p:cNvSpPr txBox="1"/>
          <p:nvPr>
            <p:ph type="title"/>
          </p:nvPr>
        </p:nvSpPr>
        <p:spPr>
          <a:xfrm>
            <a:off x="311700" y="1240275"/>
            <a:ext cx="8520600" cy="1981800"/>
          </a:xfrm>
          <a:prstGeom prst="rect">
            <a:avLst/>
          </a:prstGeom>
        </p:spPr>
        <p:txBody>
          <a:bodyPr anchorCtr="0" anchor="b" bIns="91425" lIns="91425" rIns="91425" tIns="91425"/>
          <a:lstStyle>
            <a:lvl1pPr lvl="0" rtl="0" algn="ctr">
              <a:spcBef>
                <a:spcPts val="0"/>
              </a:spcBef>
              <a:buClr>
                <a:schemeClr val="lt1"/>
              </a:buClr>
              <a:buSzPct val="100000"/>
              <a:defRPr sz="12000">
                <a:solidFill>
                  <a:schemeClr val="lt1"/>
                </a:solidFill>
              </a:defRPr>
            </a:lvl1pPr>
            <a:lvl2pPr lvl="1" rtl="0" algn="ctr">
              <a:spcBef>
                <a:spcPts val="0"/>
              </a:spcBef>
              <a:buClr>
                <a:schemeClr val="lt1"/>
              </a:buClr>
              <a:buSzPct val="100000"/>
              <a:defRPr sz="12000">
                <a:solidFill>
                  <a:schemeClr val="lt1"/>
                </a:solidFill>
              </a:defRPr>
            </a:lvl2pPr>
            <a:lvl3pPr lvl="2" rtl="0" algn="ctr">
              <a:spcBef>
                <a:spcPts val="0"/>
              </a:spcBef>
              <a:buClr>
                <a:schemeClr val="lt1"/>
              </a:buClr>
              <a:buSzPct val="100000"/>
              <a:defRPr sz="12000">
                <a:solidFill>
                  <a:schemeClr val="lt1"/>
                </a:solidFill>
              </a:defRPr>
            </a:lvl3pPr>
            <a:lvl4pPr lvl="3" rtl="0" algn="ctr">
              <a:spcBef>
                <a:spcPts val="0"/>
              </a:spcBef>
              <a:buClr>
                <a:schemeClr val="lt1"/>
              </a:buClr>
              <a:buSzPct val="100000"/>
              <a:defRPr sz="12000">
                <a:solidFill>
                  <a:schemeClr val="lt1"/>
                </a:solidFill>
              </a:defRPr>
            </a:lvl4pPr>
            <a:lvl5pPr lvl="4" rtl="0" algn="ctr">
              <a:spcBef>
                <a:spcPts val="0"/>
              </a:spcBef>
              <a:buClr>
                <a:schemeClr val="lt1"/>
              </a:buClr>
              <a:buSzPct val="100000"/>
              <a:defRPr sz="12000">
                <a:solidFill>
                  <a:schemeClr val="lt1"/>
                </a:solidFill>
              </a:defRPr>
            </a:lvl5pPr>
            <a:lvl6pPr lvl="5" rtl="0" algn="ctr">
              <a:spcBef>
                <a:spcPts val="0"/>
              </a:spcBef>
              <a:buClr>
                <a:schemeClr val="lt1"/>
              </a:buClr>
              <a:buSzPct val="100000"/>
              <a:defRPr sz="12000">
                <a:solidFill>
                  <a:schemeClr val="lt1"/>
                </a:solidFill>
              </a:defRPr>
            </a:lvl6pPr>
            <a:lvl7pPr lvl="6" rtl="0" algn="ctr">
              <a:spcBef>
                <a:spcPts val="0"/>
              </a:spcBef>
              <a:buClr>
                <a:schemeClr val="lt1"/>
              </a:buClr>
              <a:buSzPct val="100000"/>
              <a:defRPr sz="12000">
                <a:solidFill>
                  <a:schemeClr val="lt1"/>
                </a:solidFill>
              </a:defRPr>
            </a:lvl7pPr>
            <a:lvl8pPr lvl="7" rtl="0" algn="ctr">
              <a:spcBef>
                <a:spcPts val="0"/>
              </a:spcBef>
              <a:buClr>
                <a:schemeClr val="lt1"/>
              </a:buClr>
              <a:buSzPct val="100000"/>
              <a:defRPr sz="12000">
                <a:solidFill>
                  <a:schemeClr val="lt1"/>
                </a:solidFill>
              </a:defRPr>
            </a:lvl8pPr>
            <a:lvl9pPr lvl="8" rtl="0" algn="ctr">
              <a:spcBef>
                <a:spcPts val="0"/>
              </a:spcBef>
              <a:buClr>
                <a:schemeClr val="lt1"/>
              </a:buClr>
              <a:buSzPct val="100000"/>
              <a:defRPr sz="12000">
                <a:solidFill>
                  <a:schemeClr val="lt1"/>
                </a:solidFill>
              </a:defRPr>
            </a:lvl9pPr>
          </a:lstStyle>
          <a:p/>
        </p:txBody>
      </p:sp>
      <p:sp>
        <p:nvSpPr>
          <p:cNvPr id="93" name="Shape 93"/>
          <p:cNvSpPr txBox="1"/>
          <p:nvPr>
            <p:ph idx="1" type="body"/>
          </p:nvPr>
        </p:nvSpPr>
        <p:spPr>
          <a:xfrm>
            <a:off x="311700" y="3304625"/>
            <a:ext cx="8520600" cy="1300800"/>
          </a:xfrm>
          <a:prstGeom prst="rect">
            <a:avLst/>
          </a:prstGeom>
        </p:spPr>
        <p:txBody>
          <a:bodyPr anchorCtr="0" anchor="t" bIns="91425" lIns="91425" rIns="91425" tIns="91425"/>
          <a:lstStyle>
            <a:lvl1pPr lvl="0" rtl="0" algn="ctr">
              <a:spcBef>
                <a:spcPts val="0"/>
              </a:spcBef>
              <a:buClr>
                <a:schemeClr val="accent1"/>
              </a:buClr>
              <a:defRPr>
                <a:solidFill>
                  <a:schemeClr val="accent1"/>
                </a:solidFill>
              </a:defRPr>
            </a:lvl1pPr>
            <a:lvl2pPr lvl="1" rtl="0" algn="ctr">
              <a:spcBef>
                <a:spcPts val="0"/>
              </a:spcBef>
              <a:buClr>
                <a:schemeClr val="accent1"/>
              </a:buClr>
              <a:defRPr>
                <a:solidFill>
                  <a:schemeClr val="accent1"/>
                </a:solidFill>
              </a:defRPr>
            </a:lvl2pPr>
            <a:lvl3pPr lvl="2" rtl="0" algn="ctr">
              <a:spcBef>
                <a:spcPts val="0"/>
              </a:spcBef>
              <a:buClr>
                <a:schemeClr val="accent1"/>
              </a:buClr>
              <a:defRPr>
                <a:solidFill>
                  <a:schemeClr val="accent1"/>
                </a:solidFill>
              </a:defRPr>
            </a:lvl3pPr>
            <a:lvl4pPr lvl="3" rtl="0" algn="ctr">
              <a:spcBef>
                <a:spcPts val="0"/>
              </a:spcBef>
              <a:buClr>
                <a:schemeClr val="accent1"/>
              </a:buClr>
              <a:defRPr>
                <a:solidFill>
                  <a:schemeClr val="accent1"/>
                </a:solidFill>
              </a:defRPr>
            </a:lvl4pPr>
            <a:lvl5pPr lvl="4" rtl="0" algn="ctr">
              <a:spcBef>
                <a:spcPts val="0"/>
              </a:spcBef>
              <a:buClr>
                <a:schemeClr val="accent1"/>
              </a:buClr>
              <a:defRPr>
                <a:solidFill>
                  <a:schemeClr val="accent1"/>
                </a:solidFill>
              </a:defRPr>
            </a:lvl5pPr>
            <a:lvl6pPr lvl="5" rtl="0" algn="ctr">
              <a:spcBef>
                <a:spcPts val="0"/>
              </a:spcBef>
              <a:buClr>
                <a:schemeClr val="accent1"/>
              </a:buClr>
              <a:defRPr>
                <a:solidFill>
                  <a:schemeClr val="accent1"/>
                </a:solidFill>
              </a:defRPr>
            </a:lvl6pPr>
            <a:lvl7pPr lvl="6" rtl="0" algn="ctr">
              <a:spcBef>
                <a:spcPts val="0"/>
              </a:spcBef>
              <a:buClr>
                <a:schemeClr val="accent1"/>
              </a:buClr>
              <a:defRPr>
                <a:solidFill>
                  <a:schemeClr val="accent1"/>
                </a:solidFill>
              </a:defRPr>
            </a:lvl7pPr>
            <a:lvl8pPr lvl="7" rtl="0" algn="ctr">
              <a:spcBef>
                <a:spcPts val="0"/>
              </a:spcBef>
              <a:buClr>
                <a:schemeClr val="accent1"/>
              </a:buClr>
              <a:defRPr>
                <a:solidFill>
                  <a:schemeClr val="accent1"/>
                </a:solidFill>
              </a:defRPr>
            </a:lvl8pPr>
            <a:lvl9pPr lvl="8" rtl="0" algn="ctr">
              <a:spcBef>
                <a:spcPts val="0"/>
              </a:spcBef>
              <a:buClr>
                <a:schemeClr val="accent1"/>
              </a:buClr>
              <a:defRPr>
                <a:solidFill>
                  <a:schemeClr val="accent1"/>
                </a:solidFill>
              </a:defRPr>
            </a:lvl9pPr>
          </a:lstStyle>
          <a:p/>
        </p:txBody>
      </p:sp>
      <p:sp>
        <p:nvSpPr>
          <p:cNvPr id="94" name="Shape 9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5" name="Shape 95"/>
        <p:cNvGrpSpPr/>
        <p:nvPr/>
      </p:nvGrpSpPr>
      <p:grpSpPr>
        <a:xfrm>
          <a:off x="0" y="0"/>
          <a:ext cx="0" cy="0"/>
          <a:chOff x="0" y="0"/>
          <a:chExt cx="0" cy="0"/>
        </a:xfrm>
      </p:grpSpPr>
      <p:sp>
        <p:nvSpPr>
          <p:cNvPr id="96" name="Shape 9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97" name="Shape 97"/>
        <p:cNvGrpSpPr/>
        <p:nvPr/>
      </p:nvGrpSpPr>
      <p:grpSpPr>
        <a:xfrm>
          <a:off x="0" y="0"/>
          <a:ext cx="0" cy="0"/>
          <a:chOff x="0" y="0"/>
          <a:chExt cx="0" cy="0"/>
        </a:xfrm>
      </p:grpSpPr>
      <p:sp>
        <p:nvSpPr>
          <p:cNvPr id="98" name="Shape 98"/>
          <p:cNvSpPr txBox="1"/>
          <p:nvPr>
            <p:ph type="title"/>
          </p:nvPr>
        </p:nvSpPr>
        <p:spPr>
          <a:xfrm>
            <a:off x="381002" y="342901"/>
            <a:ext cx="8382000" cy="519300"/>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accent1"/>
              </a:buClr>
              <a:buFont typeface="Arial"/>
              <a:buNone/>
              <a:defRPr b="1" i="0" sz="2700" u="none" cap="none" strike="noStrike">
                <a:solidFill>
                  <a:srgbClr val="435464"/>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99" name="Shape 99"/>
          <p:cNvSpPr txBox="1"/>
          <p:nvPr>
            <p:ph idx="1" type="body"/>
          </p:nvPr>
        </p:nvSpPr>
        <p:spPr>
          <a:xfrm>
            <a:off x="381002" y="1044111"/>
            <a:ext cx="8382000" cy="3228900"/>
          </a:xfrm>
          <a:prstGeom prst="rect">
            <a:avLst/>
          </a:prstGeom>
          <a:noFill/>
          <a:ln>
            <a:noFill/>
          </a:ln>
        </p:spPr>
        <p:txBody>
          <a:bodyPr anchorCtr="0" anchor="t" bIns="91425" lIns="91425" rIns="91425" tIns="91425"/>
          <a:lstStyle>
            <a:lvl1pPr indent="14014" lvl="0" marL="177755" marR="0" rtl="0" algn="l">
              <a:lnSpc>
                <a:spcPct val="100000"/>
              </a:lnSpc>
              <a:spcBef>
                <a:spcPts val="500"/>
              </a:spcBef>
              <a:buClr>
                <a:srgbClr val="3E4346"/>
              </a:buClr>
              <a:buSzPct val="90000"/>
              <a:buFont typeface="Arial"/>
              <a:buChar char="•"/>
              <a:defRPr b="0" i="0" sz="1800" u="none" cap="none" strike="noStrike">
                <a:solidFill>
                  <a:srgbClr val="435464"/>
                </a:solidFill>
                <a:latin typeface="Arial"/>
                <a:ea typeface="Arial"/>
                <a:cs typeface="Arial"/>
                <a:sym typeface="Arial"/>
              </a:defRPr>
            </a:lvl1pPr>
            <a:lvl2pPr indent="-15789" lvl="1" marL="342814" marR="0" rtl="0" algn="l">
              <a:lnSpc>
                <a:spcPct val="100000"/>
              </a:lnSpc>
              <a:spcBef>
                <a:spcPts val="500"/>
              </a:spcBef>
              <a:buClr>
                <a:srgbClr val="3E4346"/>
              </a:buClr>
              <a:buSzPct val="90000"/>
              <a:buFont typeface="Arial"/>
              <a:buChar char="•"/>
              <a:defRPr b="0" i="0" sz="1500" u="none" cap="none" strike="noStrike">
                <a:solidFill>
                  <a:srgbClr val="435464"/>
                </a:solidFill>
                <a:latin typeface="Arial"/>
                <a:ea typeface="Arial"/>
                <a:cs typeface="Arial"/>
                <a:sym typeface="Arial"/>
              </a:defRPr>
            </a:lvl2pPr>
            <a:lvl3pPr indent="10911" lvl="2" marL="469783" marR="0" rtl="0" algn="l">
              <a:lnSpc>
                <a:spcPct val="100000"/>
              </a:lnSpc>
              <a:spcBef>
                <a:spcPts val="500"/>
              </a:spcBef>
              <a:buClr>
                <a:srgbClr val="3E4346"/>
              </a:buClr>
              <a:buSzPct val="90000"/>
              <a:buFont typeface="Arial"/>
              <a:buChar char="•"/>
              <a:defRPr b="0" i="0" sz="1300" u="none" cap="none" strike="noStrike">
                <a:solidFill>
                  <a:srgbClr val="435464"/>
                </a:solidFill>
                <a:latin typeface="Arial"/>
                <a:ea typeface="Arial"/>
                <a:cs typeface="Arial"/>
                <a:sym typeface="Arial"/>
              </a:defRPr>
            </a:lvl3pPr>
            <a:lvl4pPr indent="-7471" lvl="3" marL="596751" marR="0" rtl="0" algn="l">
              <a:lnSpc>
                <a:spcPct val="100000"/>
              </a:lnSpc>
              <a:spcBef>
                <a:spcPts val="500"/>
              </a:spcBef>
              <a:buClr>
                <a:srgbClr val="3E4346"/>
              </a:buClr>
              <a:buSzPct val="90000"/>
              <a:buFont typeface="Arial"/>
              <a:buChar char="•"/>
              <a:defRPr b="0" i="0" sz="1200" u="none" cap="none" strike="noStrike">
                <a:solidFill>
                  <a:srgbClr val="435464"/>
                </a:solidFill>
                <a:latin typeface="Arial"/>
                <a:ea typeface="Arial"/>
                <a:cs typeface="Arial"/>
                <a:sym typeface="Arial"/>
              </a:defRPr>
            </a:lvl4pPr>
            <a:lvl5pPr indent="-7437" lvl="4" marL="736417" marR="0" rtl="0" algn="l">
              <a:lnSpc>
                <a:spcPct val="100000"/>
              </a:lnSpc>
              <a:spcBef>
                <a:spcPts val="500"/>
              </a:spcBef>
              <a:buClr>
                <a:srgbClr val="3E4346"/>
              </a:buClr>
              <a:buSzPct val="90000"/>
              <a:buFont typeface="Arial"/>
              <a:buChar char="•"/>
              <a:defRPr b="0" i="0" sz="1200" u="none" cap="none" strike="noStrike">
                <a:solidFill>
                  <a:srgbClr val="435464"/>
                </a:solidFill>
                <a:latin typeface="Arial"/>
                <a:ea typeface="Arial"/>
                <a:cs typeface="Arial"/>
                <a:sym typeface="Arial"/>
              </a:defRPr>
            </a:lvl5pPr>
            <a:lvl6pPr indent="6818" lvl="5" marL="1879131" marR="0" rtl="0" algn="l">
              <a:spcBef>
                <a:spcPts val="300"/>
              </a:spcBef>
              <a:buClr>
                <a:schemeClr val="dk1"/>
              </a:buClr>
              <a:buSzPct val="100000"/>
              <a:buFont typeface="Arial"/>
              <a:buChar char="•"/>
              <a:defRPr b="0" i="0" sz="1500" u="none" cap="none" strike="noStrike">
                <a:solidFill>
                  <a:schemeClr val="dk1"/>
                </a:solidFill>
                <a:latin typeface="Arial"/>
                <a:ea typeface="Arial"/>
                <a:cs typeface="Arial"/>
                <a:sym typeface="Arial"/>
              </a:defRPr>
            </a:lvl6pPr>
            <a:lvl7pPr indent="6905" lvl="6" marL="2221945" marR="0" rtl="0" algn="l">
              <a:spcBef>
                <a:spcPts val="300"/>
              </a:spcBef>
              <a:buClr>
                <a:schemeClr val="dk1"/>
              </a:buClr>
              <a:buSzPct val="100000"/>
              <a:buFont typeface="Arial"/>
              <a:buChar char="•"/>
              <a:defRPr b="0" i="0" sz="1500" u="none" cap="none" strike="noStrike">
                <a:solidFill>
                  <a:schemeClr val="dk1"/>
                </a:solidFill>
                <a:latin typeface="Arial"/>
                <a:ea typeface="Arial"/>
                <a:cs typeface="Arial"/>
                <a:sym typeface="Arial"/>
              </a:defRPr>
            </a:lvl7pPr>
            <a:lvl8pPr indent="6990" lvl="7" marL="2564760" marR="0" rtl="0" algn="l">
              <a:spcBef>
                <a:spcPts val="300"/>
              </a:spcBef>
              <a:buClr>
                <a:schemeClr val="dk1"/>
              </a:buClr>
              <a:buSzPct val="100000"/>
              <a:buFont typeface="Arial"/>
              <a:buChar char="•"/>
              <a:defRPr b="0" i="0" sz="1500" u="none" cap="none" strike="noStrike">
                <a:solidFill>
                  <a:schemeClr val="dk1"/>
                </a:solidFill>
                <a:latin typeface="Arial"/>
                <a:ea typeface="Arial"/>
                <a:cs typeface="Arial"/>
                <a:sym typeface="Arial"/>
              </a:defRPr>
            </a:lvl8pPr>
            <a:lvl9pPr indent="7076" lvl="8" marL="2907573" marR="0" rtl="0" algn="l">
              <a:spcBef>
                <a:spcPts val="300"/>
              </a:spcBef>
              <a:buClr>
                <a:schemeClr val="dk1"/>
              </a:buClr>
              <a:buSzPct val="100000"/>
              <a:buFont typeface="Arial"/>
              <a:buChar char="•"/>
              <a:defRPr b="0" i="0" sz="1500" u="none" cap="none" strike="noStrike">
                <a:solidFill>
                  <a:schemeClr val="dk1"/>
                </a:solidFill>
                <a:latin typeface="Arial"/>
                <a:ea typeface="Arial"/>
                <a:cs typeface="Arial"/>
                <a:sym typeface="Arial"/>
              </a:defRPr>
            </a:lvl9pPr>
          </a:lstStyle>
          <a:p/>
        </p:txBody>
      </p:sp>
      <p:sp>
        <p:nvSpPr>
          <p:cNvPr id="100" name="Shape 100"/>
          <p:cNvSpPr txBox="1"/>
          <p:nvPr>
            <p:ph idx="10" type="dt"/>
          </p:nvPr>
        </p:nvSpPr>
        <p:spPr>
          <a:xfrm>
            <a:off x="294638" y="4812028"/>
            <a:ext cx="1828800" cy="118800"/>
          </a:xfrm>
          <a:prstGeom prst="rect">
            <a:avLst/>
          </a:prstGeom>
          <a:noFill/>
          <a:ln>
            <a:noFill/>
          </a:ln>
        </p:spPr>
        <p:txBody>
          <a:bodyPr anchorCtr="0" anchor="t" bIns="91425" lIns="91425" rIns="91425" tIns="91425"/>
          <a:lstStyle>
            <a:lvl1pPr indent="0" lvl="0" marL="0" marR="0" rtl="0" algn="l">
              <a:spcBef>
                <a:spcPts val="0"/>
              </a:spcBef>
              <a:buNone/>
              <a:defRPr sz="1200">
                <a:solidFill>
                  <a:schemeClr val="accent1"/>
                </a:solidFill>
                <a:latin typeface="Arial"/>
                <a:ea typeface="Arial"/>
                <a:cs typeface="Arial"/>
                <a:sym typeface="Arial"/>
              </a:defRPr>
            </a:lvl1pPr>
            <a:lvl2pPr indent="-25314" lvl="1" marL="342814" marR="0" rtl="0" algn="l">
              <a:spcBef>
                <a:spcPts val="0"/>
              </a:spcBef>
              <a:buNone/>
              <a:defRPr b="0" i="0" sz="1200" u="none" cap="none" strike="noStrike">
                <a:solidFill>
                  <a:schemeClr val="dk1"/>
                </a:solidFill>
                <a:latin typeface="Arial"/>
                <a:ea typeface="Arial"/>
                <a:cs typeface="Arial"/>
                <a:sym typeface="Arial"/>
              </a:defRPr>
            </a:lvl2pPr>
            <a:lvl3pPr indent="-25228" lvl="2" marL="685628" marR="0" rtl="0" algn="l">
              <a:spcBef>
                <a:spcPts val="0"/>
              </a:spcBef>
              <a:buNone/>
              <a:defRPr b="0" i="0" sz="1200" u="none" cap="none" strike="noStrike">
                <a:solidFill>
                  <a:schemeClr val="dk1"/>
                </a:solidFill>
                <a:latin typeface="Arial"/>
                <a:ea typeface="Arial"/>
                <a:cs typeface="Arial"/>
                <a:sym typeface="Arial"/>
              </a:defRPr>
            </a:lvl3pPr>
            <a:lvl4pPr indent="-25143" lvl="3" marL="1028443" marR="0" rtl="0" algn="l">
              <a:spcBef>
                <a:spcPts val="0"/>
              </a:spcBef>
              <a:buNone/>
              <a:defRPr b="0" i="0" sz="1200" u="none" cap="none" strike="noStrike">
                <a:solidFill>
                  <a:schemeClr val="dk1"/>
                </a:solidFill>
                <a:latin typeface="Arial"/>
                <a:ea typeface="Arial"/>
                <a:cs typeface="Arial"/>
                <a:sym typeface="Arial"/>
              </a:defRPr>
            </a:lvl4pPr>
            <a:lvl5pPr indent="-25058" lvl="4" marL="1371258" marR="0" rtl="0" algn="l">
              <a:spcBef>
                <a:spcPts val="0"/>
              </a:spcBef>
              <a:buNone/>
              <a:defRPr b="0" i="0" sz="1200" u="none" cap="none" strike="noStrike">
                <a:solidFill>
                  <a:schemeClr val="dk1"/>
                </a:solidFill>
                <a:latin typeface="Arial"/>
                <a:ea typeface="Arial"/>
                <a:cs typeface="Arial"/>
                <a:sym typeface="Arial"/>
              </a:defRPr>
            </a:lvl5pPr>
            <a:lvl6pPr indent="-24971" lvl="5" marL="1714071" marR="0" rtl="0" algn="l">
              <a:spcBef>
                <a:spcPts val="0"/>
              </a:spcBef>
              <a:buNone/>
              <a:defRPr b="0" i="0" sz="1200" u="none" cap="none" strike="noStrike">
                <a:solidFill>
                  <a:schemeClr val="dk1"/>
                </a:solidFill>
                <a:latin typeface="Arial"/>
                <a:ea typeface="Arial"/>
                <a:cs typeface="Arial"/>
                <a:sym typeface="Arial"/>
              </a:defRPr>
            </a:lvl6pPr>
            <a:lvl7pPr indent="-24886" lvl="6" marL="2056886" marR="0" rtl="0" algn="l">
              <a:spcBef>
                <a:spcPts val="0"/>
              </a:spcBef>
              <a:buNone/>
              <a:defRPr b="0" i="0" sz="1200" u="none" cap="none" strike="noStrike">
                <a:solidFill>
                  <a:schemeClr val="dk1"/>
                </a:solidFill>
                <a:latin typeface="Arial"/>
                <a:ea typeface="Arial"/>
                <a:cs typeface="Arial"/>
                <a:sym typeface="Arial"/>
              </a:defRPr>
            </a:lvl7pPr>
            <a:lvl8pPr indent="-24801" lvl="7" marL="2399701" marR="0" rtl="0" algn="l">
              <a:spcBef>
                <a:spcPts val="0"/>
              </a:spcBef>
              <a:buNone/>
              <a:defRPr b="0" i="0" sz="1200" u="none" cap="none" strike="noStrike">
                <a:solidFill>
                  <a:schemeClr val="dk1"/>
                </a:solidFill>
                <a:latin typeface="Arial"/>
                <a:ea typeface="Arial"/>
                <a:cs typeface="Arial"/>
                <a:sym typeface="Arial"/>
              </a:defRPr>
            </a:lvl8pPr>
            <a:lvl9pPr indent="-24716" lvl="8" marL="2742516" marR="0" rtl="0" algn="l">
              <a:spcBef>
                <a:spcPts val="0"/>
              </a:spcBef>
              <a:buNone/>
              <a:defRPr b="0" i="0" sz="1200" u="none" cap="none" strike="noStrike">
                <a:solidFill>
                  <a:schemeClr val="dk1"/>
                </a:solidFill>
                <a:latin typeface="Arial"/>
                <a:ea typeface="Arial"/>
                <a:cs typeface="Arial"/>
                <a:sym typeface="Arial"/>
              </a:defRPr>
            </a:lvl9pPr>
          </a:lstStyle>
          <a:p/>
        </p:txBody>
      </p:sp>
      <p:sp>
        <p:nvSpPr>
          <p:cNvPr id="101" name="Shape 101"/>
          <p:cNvSpPr txBox="1"/>
          <p:nvPr>
            <p:ph idx="11" type="ftr"/>
          </p:nvPr>
        </p:nvSpPr>
        <p:spPr>
          <a:xfrm>
            <a:off x="2215515" y="4815839"/>
            <a:ext cx="5241900" cy="115200"/>
          </a:xfrm>
          <a:prstGeom prst="rect">
            <a:avLst/>
          </a:prstGeom>
          <a:noFill/>
          <a:ln>
            <a:noFill/>
          </a:ln>
        </p:spPr>
        <p:txBody>
          <a:bodyPr anchorCtr="0" anchor="t" bIns="91425" lIns="91425" rIns="91425" tIns="91425"/>
          <a:lstStyle>
            <a:lvl1pPr indent="0" lvl="0" marL="0" marR="0" rtl="0" algn="l">
              <a:spcBef>
                <a:spcPts val="0"/>
              </a:spcBef>
              <a:buNone/>
              <a:defRPr sz="1200">
                <a:solidFill>
                  <a:schemeClr val="dk1"/>
                </a:solidFill>
                <a:latin typeface="Arial"/>
                <a:ea typeface="Arial"/>
                <a:cs typeface="Arial"/>
                <a:sym typeface="Arial"/>
              </a:defRPr>
            </a:lvl1pPr>
            <a:lvl2pPr indent="-25314" lvl="1" marL="342814" marR="0" rtl="0" algn="l">
              <a:spcBef>
                <a:spcPts val="0"/>
              </a:spcBef>
              <a:buNone/>
              <a:defRPr b="0" i="0" sz="1200" u="none" cap="none" strike="noStrike">
                <a:solidFill>
                  <a:schemeClr val="dk1"/>
                </a:solidFill>
                <a:latin typeface="Arial"/>
                <a:ea typeface="Arial"/>
                <a:cs typeface="Arial"/>
                <a:sym typeface="Arial"/>
              </a:defRPr>
            </a:lvl2pPr>
            <a:lvl3pPr indent="-25228" lvl="2" marL="685628" marR="0" rtl="0" algn="l">
              <a:spcBef>
                <a:spcPts val="0"/>
              </a:spcBef>
              <a:buNone/>
              <a:defRPr b="0" i="0" sz="1200" u="none" cap="none" strike="noStrike">
                <a:solidFill>
                  <a:schemeClr val="dk1"/>
                </a:solidFill>
                <a:latin typeface="Arial"/>
                <a:ea typeface="Arial"/>
                <a:cs typeface="Arial"/>
                <a:sym typeface="Arial"/>
              </a:defRPr>
            </a:lvl3pPr>
            <a:lvl4pPr indent="-25143" lvl="3" marL="1028443" marR="0" rtl="0" algn="l">
              <a:spcBef>
                <a:spcPts val="0"/>
              </a:spcBef>
              <a:buNone/>
              <a:defRPr b="0" i="0" sz="1200" u="none" cap="none" strike="noStrike">
                <a:solidFill>
                  <a:schemeClr val="dk1"/>
                </a:solidFill>
                <a:latin typeface="Arial"/>
                <a:ea typeface="Arial"/>
                <a:cs typeface="Arial"/>
                <a:sym typeface="Arial"/>
              </a:defRPr>
            </a:lvl4pPr>
            <a:lvl5pPr indent="-25058" lvl="4" marL="1371258" marR="0" rtl="0" algn="l">
              <a:spcBef>
                <a:spcPts val="0"/>
              </a:spcBef>
              <a:buNone/>
              <a:defRPr b="0" i="0" sz="1200" u="none" cap="none" strike="noStrike">
                <a:solidFill>
                  <a:schemeClr val="dk1"/>
                </a:solidFill>
                <a:latin typeface="Arial"/>
                <a:ea typeface="Arial"/>
                <a:cs typeface="Arial"/>
                <a:sym typeface="Arial"/>
              </a:defRPr>
            </a:lvl5pPr>
            <a:lvl6pPr indent="-24971" lvl="5" marL="1714071" marR="0" rtl="0" algn="l">
              <a:spcBef>
                <a:spcPts val="0"/>
              </a:spcBef>
              <a:buNone/>
              <a:defRPr b="0" i="0" sz="1200" u="none" cap="none" strike="noStrike">
                <a:solidFill>
                  <a:schemeClr val="dk1"/>
                </a:solidFill>
                <a:latin typeface="Arial"/>
                <a:ea typeface="Arial"/>
                <a:cs typeface="Arial"/>
                <a:sym typeface="Arial"/>
              </a:defRPr>
            </a:lvl6pPr>
            <a:lvl7pPr indent="-24886" lvl="6" marL="2056886" marR="0" rtl="0" algn="l">
              <a:spcBef>
                <a:spcPts val="0"/>
              </a:spcBef>
              <a:buNone/>
              <a:defRPr b="0" i="0" sz="1200" u="none" cap="none" strike="noStrike">
                <a:solidFill>
                  <a:schemeClr val="dk1"/>
                </a:solidFill>
                <a:latin typeface="Arial"/>
                <a:ea typeface="Arial"/>
                <a:cs typeface="Arial"/>
                <a:sym typeface="Arial"/>
              </a:defRPr>
            </a:lvl7pPr>
            <a:lvl8pPr indent="-24801" lvl="7" marL="2399701" marR="0" rtl="0" algn="l">
              <a:spcBef>
                <a:spcPts val="0"/>
              </a:spcBef>
              <a:buNone/>
              <a:defRPr b="0" i="0" sz="1200" u="none" cap="none" strike="noStrike">
                <a:solidFill>
                  <a:schemeClr val="dk1"/>
                </a:solidFill>
                <a:latin typeface="Arial"/>
                <a:ea typeface="Arial"/>
                <a:cs typeface="Arial"/>
                <a:sym typeface="Arial"/>
              </a:defRPr>
            </a:lvl8pPr>
            <a:lvl9pPr indent="-24716" lvl="8" marL="2742516" marR="0" rtl="0" algn="l">
              <a:spcBef>
                <a:spcPts val="0"/>
              </a:spcBef>
              <a:buNone/>
              <a:defRPr b="0" i="0" sz="1200" u="none" cap="none" strike="noStrike">
                <a:solidFill>
                  <a:schemeClr val="dk1"/>
                </a:solidFill>
                <a:latin typeface="Arial"/>
                <a:ea typeface="Arial"/>
                <a:cs typeface="Arial"/>
                <a:sym typeface="Arial"/>
              </a:defRPr>
            </a:lvl9pPr>
          </a:lstStyle>
          <a:p/>
        </p:txBody>
      </p:sp>
      <p:sp>
        <p:nvSpPr>
          <p:cNvPr id="102" name="Shape 102"/>
          <p:cNvSpPr txBox="1"/>
          <p:nvPr>
            <p:ph idx="12" type="sldNum"/>
          </p:nvPr>
        </p:nvSpPr>
        <p:spPr>
          <a:xfrm>
            <a:off x="7548246" y="4812028"/>
            <a:ext cx="1301100" cy="118800"/>
          </a:xfrm>
          <a:prstGeom prst="rect">
            <a:avLst/>
          </a:prstGeom>
          <a:noFill/>
          <a:ln>
            <a:noFill/>
          </a:ln>
        </p:spPr>
        <p:txBody>
          <a:bodyPr anchorCtr="0" anchor="t" bIns="68550" lIns="68550" rIns="68550" tIns="68550">
            <a:noAutofit/>
          </a:bodyPr>
          <a:lstStyle/>
          <a:p>
            <a:pPr indent="0" lvl="0" marL="0" marR="0" rtl="0" algn="l">
              <a:spcBef>
                <a:spcPts val="0"/>
              </a:spcBef>
              <a:buSzPct val="25000"/>
              <a:buNone/>
            </a:pPr>
            <a:fld id="{00000000-1234-1234-1234-123412341234}" type="slidenum">
              <a:rPr lang="en" sz="1200">
                <a:solidFill>
                  <a:schemeClr val="dk1"/>
                </a:solidFill>
                <a:latin typeface="Arial"/>
                <a:ea typeface="Arial"/>
                <a:cs typeface="Arial"/>
                <a:sym typeface="Arial"/>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s">
    <p:spTree>
      <p:nvGrpSpPr>
        <p:cNvPr id="103" name="Shape 103"/>
        <p:cNvGrpSpPr/>
        <p:nvPr/>
      </p:nvGrpSpPr>
      <p:grpSpPr>
        <a:xfrm>
          <a:off x="0" y="0"/>
          <a:ext cx="0" cy="0"/>
          <a:chOff x="0" y="0"/>
          <a:chExt cx="0" cy="0"/>
        </a:xfrm>
      </p:grpSpPr>
      <p:sp>
        <p:nvSpPr>
          <p:cNvPr id="104" name="Shape 104"/>
          <p:cNvSpPr txBox="1"/>
          <p:nvPr>
            <p:ph type="title"/>
          </p:nvPr>
        </p:nvSpPr>
        <p:spPr>
          <a:xfrm>
            <a:off x="381001" y="342900"/>
            <a:ext cx="8382000" cy="381000"/>
          </a:xfrm>
          <a:prstGeom prst="rect">
            <a:avLst/>
          </a:prstGeom>
          <a:noFill/>
          <a:ln>
            <a:noFill/>
          </a:ln>
        </p:spPr>
        <p:txBody>
          <a:bodyPr anchorCtr="0" anchor="t" bIns="91425" lIns="91425" rIns="91425" tIns="91425"/>
          <a:lstStyle>
            <a:lvl1pPr indent="0" lvl="0" marL="0" marR="0" rtl="0" algn="l">
              <a:lnSpc>
                <a:spcPct val="90000"/>
              </a:lnSpc>
              <a:spcBef>
                <a:spcPts val="0"/>
              </a:spcBef>
              <a:buClr>
                <a:srgbClr val="435464"/>
              </a:buClr>
              <a:buFont typeface="Arial"/>
              <a:buNone/>
              <a:defRPr b="1" i="0" sz="2700" u="none" cap="none" strike="noStrike">
                <a:solidFill>
                  <a:srgbClr val="435464"/>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5" name="Shape 105"/>
          <p:cNvSpPr txBox="1"/>
          <p:nvPr>
            <p:ph idx="1" type="body"/>
          </p:nvPr>
        </p:nvSpPr>
        <p:spPr>
          <a:xfrm>
            <a:off x="381000" y="1044112"/>
            <a:ext cx="8380500" cy="3007200"/>
          </a:xfrm>
          <a:prstGeom prst="rect">
            <a:avLst/>
          </a:prstGeom>
          <a:noFill/>
          <a:ln>
            <a:noFill/>
          </a:ln>
        </p:spPr>
        <p:txBody>
          <a:bodyPr anchorCtr="0" anchor="t" bIns="91425" lIns="91425" rIns="91425" tIns="91425"/>
          <a:lstStyle>
            <a:lvl1pPr indent="-70909" lvl="0" marL="173779" marR="0" rtl="0" algn="l">
              <a:lnSpc>
                <a:spcPct val="100000"/>
              </a:lnSpc>
              <a:spcBef>
                <a:spcPts val="450"/>
              </a:spcBef>
              <a:buClr>
                <a:srgbClr val="435464"/>
              </a:buClr>
              <a:buSzPct val="90000"/>
              <a:buFont typeface="Arial"/>
              <a:buChar char="•"/>
              <a:defRPr b="0" i="0" sz="1800" u="none" cap="none" strike="noStrike">
                <a:solidFill>
                  <a:srgbClr val="435464"/>
                </a:solidFill>
                <a:latin typeface="Arial"/>
                <a:ea typeface="Arial"/>
                <a:cs typeface="Arial"/>
                <a:sym typeface="Arial"/>
              </a:defRPr>
            </a:lvl1pPr>
            <a:lvl2pPr indent="-91973" lvl="1" marL="342798" marR="0" rtl="0" algn="l">
              <a:lnSpc>
                <a:spcPct val="100000"/>
              </a:lnSpc>
              <a:spcBef>
                <a:spcPts val="450"/>
              </a:spcBef>
              <a:buClr>
                <a:srgbClr val="435464"/>
              </a:buClr>
              <a:buSzPct val="90000"/>
              <a:buFont typeface="Arial"/>
              <a:buChar char="•"/>
              <a:defRPr b="0" i="0" sz="1500" u="none" cap="none" strike="noStrike">
                <a:solidFill>
                  <a:srgbClr val="435464"/>
                </a:solidFill>
                <a:latin typeface="Arial"/>
                <a:ea typeface="Arial"/>
                <a:cs typeface="Arial"/>
                <a:sym typeface="Arial"/>
              </a:defRPr>
            </a:lvl2pPr>
            <a:lvl3pPr indent="-68041" lvl="2" marL="472536" marR="0" rtl="0" algn="l">
              <a:lnSpc>
                <a:spcPct val="100000"/>
              </a:lnSpc>
              <a:spcBef>
                <a:spcPts val="450"/>
              </a:spcBef>
              <a:buClr>
                <a:srgbClr val="435464"/>
              </a:buClr>
              <a:buSzPct val="90000"/>
              <a:buFont typeface="Arial"/>
              <a:buChar char="•"/>
              <a:defRPr b="0" i="0" sz="1300" u="none" cap="none" strike="noStrike">
                <a:solidFill>
                  <a:srgbClr val="435464"/>
                </a:solidFill>
                <a:latin typeface="Arial"/>
                <a:ea typeface="Arial"/>
                <a:cs typeface="Arial"/>
                <a:sym typeface="Arial"/>
              </a:defRPr>
            </a:lvl3pPr>
            <a:lvl4pPr indent="-62605" lvl="3" marL="601085" marR="0" rtl="0" algn="l">
              <a:lnSpc>
                <a:spcPct val="100000"/>
              </a:lnSpc>
              <a:spcBef>
                <a:spcPts val="450"/>
              </a:spcBef>
              <a:buClr>
                <a:srgbClr val="435464"/>
              </a:buClr>
              <a:buSzPct val="90000"/>
              <a:buFont typeface="Arial"/>
              <a:buChar char="•"/>
              <a:defRPr b="0" i="0" sz="1200" u="none" cap="none" strike="noStrike">
                <a:solidFill>
                  <a:srgbClr val="435464"/>
                </a:solidFill>
                <a:latin typeface="Arial"/>
                <a:ea typeface="Arial"/>
                <a:cs typeface="Arial"/>
                <a:sym typeface="Arial"/>
              </a:defRPr>
            </a:lvl4pPr>
            <a:lvl5pPr indent="-65345" lvl="4" marL="730825" marR="0" rtl="0" algn="l">
              <a:lnSpc>
                <a:spcPct val="100000"/>
              </a:lnSpc>
              <a:spcBef>
                <a:spcPts val="450"/>
              </a:spcBef>
              <a:buClr>
                <a:srgbClr val="435464"/>
              </a:buClr>
              <a:buSzPct val="90000"/>
              <a:buFont typeface="Arial"/>
              <a:buChar char="•"/>
              <a:defRPr b="0" i="0" sz="1200" u="none" cap="none" strike="noStrike">
                <a:solidFill>
                  <a:srgbClr val="435464"/>
                </a:solidFill>
                <a:latin typeface="Arial"/>
                <a:ea typeface="Arial"/>
                <a:cs typeface="Arial"/>
                <a:sym typeface="Arial"/>
              </a:defRPr>
            </a:lvl5pPr>
            <a:lvl6pPr indent="-88258" lvl="5" marL="1885308" marR="0" rtl="0" algn="l">
              <a:spcBef>
                <a:spcPts val="300"/>
              </a:spcBef>
              <a:buClr>
                <a:schemeClr val="dk1"/>
              </a:buClr>
              <a:buSzPct val="100000"/>
              <a:buFont typeface="Arial"/>
              <a:buChar char="•"/>
              <a:defRPr b="0" i="0" sz="1500" u="none" cap="none" strike="noStrike">
                <a:solidFill>
                  <a:schemeClr val="dk1"/>
                </a:solidFill>
                <a:latin typeface="Arial"/>
                <a:ea typeface="Arial"/>
                <a:cs typeface="Arial"/>
                <a:sym typeface="Arial"/>
              </a:defRPr>
            </a:lvl6pPr>
            <a:lvl7pPr indent="-88143" lvl="6" marL="2228093" marR="0" rtl="0" algn="l">
              <a:spcBef>
                <a:spcPts val="300"/>
              </a:spcBef>
              <a:buClr>
                <a:schemeClr val="dk1"/>
              </a:buClr>
              <a:buSzPct val="100000"/>
              <a:buFont typeface="Arial"/>
              <a:buChar char="•"/>
              <a:defRPr b="0" i="0" sz="1500" u="none" cap="none" strike="noStrike">
                <a:solidFill>
                  <a:schemeClr val="dk1"/>
                </a:solidFill>
                <a:latin typeface="Arial"/>
                <a:ea typeface="Arial"/>
                <a:cs typeface="Arial"/>
                <a:sym typeface="Arial"/>
              </a:defRPr>
            </a:lvl7pPr>
            <a:lvl8pPr indent="-88027" lvl="7" marL="2570877" marR="0" rtl="0" algn="l">
              <a:spcBef>
                <a:spcPts val="300"/>
              </a:spcBef>
              <a:buClr>
                <a:schemeClr val="dk1"/>
              </a:buClr>
              <a:buSzPct val="100000"/>
              <a:buFont typeface="Arial"/>
              <a:buChar char="•"/>
              <a:defRPr b="0" i="0" sz="1500" u="none" cap="none" strike="noStrike">
                <a:solidFill>
                  <a:schemeClr val="dk1"/>
                </a:solidFill>
                <a:latin typeface="Arial"/>
                <a:ea typeface="Arial"/>
                <a:cs typeface="Arial"/>
                <a:sym typeface="Arial"/>
              </a:defRPr>
            </a:lvl8pPr>
            <a:lvl9pPr indent="-87910" lvl="8" marL="2913660" marR="0" rtl="0" algn="l">
              <a:spcBef>
                <a:spcPts val="300"/>
              </a:spcBef>
              <a:buClr>
                <a:schemeClr val="dk1"/>
              </a:buClr>
              <a:buSzPct val="1000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311700" y="21508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Arial"/>
              <a:buNone/>
              <a:defRPr b="0" i="0" sz="36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3600">
                <a:solidFill>
                  <a:schemeClr val="dk1"/>
                </a:solidFill>
              </a:defRPr>
            </a:lvl2pPr>
            <a:lvl3pPr indent="0" lvl="2" algn="ctr">
              <a:spcBef>
                <a:spcPts val="0"/>
              </a:spcBef>
              <a:buClr>
                <a:schemeClr val="dk1"/>
              </a:buClr>
              <a:buFont typeface="Arial"/>
              <a:buNone/>
              <a:defRPr sz="3600">
                <a:solidFill>
                  <a:schemeClr val="dk1"/>
                </a:solidFill>
              </a:defRPr>
            </a:lvl3pPr>
            <a:lvl4pPr indent="0" lvl="3" algn="ctr">
              <a:spcBef>
                <a:spcPts val="0"/>
              </a:spcBef>
              <a:buClr>
                <a:schemeClr val="dk1"/>
              </a:buClr>
              <a:buFont typeface="Arial"/>
              <a:buNone/>
              <a:defRPr sz="3600">
                <a:solidFill>
                  <a:schemeClr val="dk1"/>
                </a:solidFill>
              </a:defRPr>
            </a:lvl4pPr>
            <a:lvl5pPr indent="0" lvl="4" algn="ctr">
              <a:spcBef>
                <a:spcPts val="0"/>
              </a:spcBef>
              <a:buClr>
                <a:schemeClr val="dk1"/>
              </a:buClr>
              <a:buFont typeface="Arial"/>
              <a:buNone/>
              <a:defRPr sz="3600">
                <a:solidFill>
                  <a:schemeClr val="dk1"/>
                </a:solidFill>
              </a:defRPr>
            </a:lvl5pPr>
            <a:lvl6pPr indent="0" lvl="5" algn="ctr">
              <a:spcBef>
                <a:spcPts val="0"/>
              </a:spcBef>
              <a:buClr>
                <a:schemeClr val="dk1"/>
              </a:buClr>
              <a:buFont typeface="Arial"/>
              <a:buNone/>
              <a:defRPr sz="3600">
                <a:solidFill>
                  <a:schemeClr val="dk1"/>
                </a:solidFill>
              </a:defRPr>
            </a:lvl6pPr>
            <a:lvl7pPr indent="0" lvl="6" algn="ctr">
              <a:spcBef>
                <a:spcPts val="0"/>
              </a:spcBef>
              <a:buClr>
                <a:schemeClr val="dk1"/>
              </a:buClr>
              <a:buFont typeface="Arial"/>
              <a:buNone/>
              <a:defRPr sz="3600">
                <a:solidFill>
                  <a:schemeClr val="dk1"/>
                </a:solidFill>
              </a:defRPr>
            </a:lvl7pPr>
            <a:lvl8pPr indent="0" lvl="7" algn="ctr">
              <a:spcBef>
                <a:spcPts val="0"/>
              </a:spcBef>
              <a:buClr>
                <a:schemeClr val="dk1"/>
              </a:buClr>
              <a:buFont typeface="Arial"/>
              <a:buNone/>
              <a:defRPr sz="3600">
                <a:solidFill>
                  <a:schemeClr val="dk1"/>
                </a:solidFill>
              </a:defRPr>
            </a:lvl8pPr>
            <a:lvl9pPr indent="0" lvl="8" algn="ctr">
              <a:spcBef>
                <a:spcPts val="0"/>
              </a:spcBef>
              <a:buClr>
                <a:schemeClr val="dk1"/>
              </a:buClr>
              <a:buFont typeface="Arial"/>
              <a:buNone/>
              <a:defRPr sz="3600">
                <a:solidFill>
                  <a:schemeClr val="dk1"/>
                </a:solidFill>
              </a:defRPr>
            </a:lvl9pPr>
          </a:lstStyle>
          <a:p/>
        </p:txBody>
      </p:sp>
      <p:sp>
        <p:nvSpPr>
          <p:cNvPr id="19" name="Shape 1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22" name="Shape 22"/>
          <p:cNvSpPr txBox="1"/>
          <p:nvPr>
            <p:ph idx="1" type="body"/>
          </p:nvPr>
        </p:nvSpPr>
        <p:spPr>
          <a:xfrm>
            <a:off x="311700" y="1152475"/>
            <a:ext cx="39998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9pPr>
          </a:lstStyle>
          <a:p/>
        </p:txBody>
      </p:sp>
      <p:sp>
        <p:nvSpPr>
          <p:cNvPr id="23" name="Shape 23"/>
          <p:cNvSpPr txBox="1"/>
          <p:nvPr>
            <p:ph idx="2" type="body"/>
          </p:nvPr>
        </p:nvSpPr>
        <p:spPr>
          <a:xfrm>
            <a:off x="4832400" y="1152475"/>
            <a:ext cx="39998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9pPr>
          </a:lstStyle>
          <a:p/>
        </p:txBody>
      </p:sp>
      <p:sp>
        <p:nvSpPr>
          <p:cNvPr id="24" name="Shape 2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27" name="Shape 2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400">
                <a:solidFill>
                  <a:schemeClr val="dk1"/>
                </a:solidFill>
              </a:defRPr>
            </a:lvl2pPr>
            <a:lvl3pPr indent="0" lvl="2">
              <a:spcBef>
                <a:spcPts val="0"/>
              </a:spcBef>
              <a:buClr>
                <a:schemeClr val="dk1"/>
              </a:buClr>
              <a:buFont typeface="Arial"/>
              <a:buNone/>
              <a:defRPr sz="2400">
                <a:solidFill>
                  <a:schemeClr val="dk1"/>
                </a:solidFill>
              </a:defRPr>
            </a:lvl3pPr>
            <a:lvl4pPr indent="0" lvl="3">
              <a:spcBef>
                <a:spcPts val="0"/>
              </a:spcBef>
              <a:buClr>
                <a:schemeClr val="dk1"/>
              </a:buClr>
              <a:buFont typeface="Arial"/>
              <a:buNone/>
              <a:defRPr sz="2400">
                <a:solidFill>
                  <a:schemeClr val="dk1"/>
                </a:solidFill>
              </a:defRPr>
            </a:lvl4pPr>
            <a:lvl5pPr indent="0" lvl="4">
              <a:spcBef>
                <a:spcPts val="0"/>
              </a:spcBef>
              <a:buClr>
                <a:schemeClr val="dk1"/>
              </a:buClr>
              <a:buFont typeface="Arial"/>
              <a:buNone/>
              <a:defRPr sz="2400">
                <a:solidFill>
                  <a:schemeClr val="dk1"/>
                </a:solidFill>
              </a:defRPr>
            </a:lvl5pPr>
            <a:lvl6pPr indent="0" lvl="5">
              <a:spcBef>
                <a:spcPts val="0"/>
              </a:spcBef>
              <a:buClr>
                <a:schemeClr val="dk1"/>
              </a:buClr>
              <a:buFont typeface="Arial"/>
              <a:buNone/>
              <a:defRPr sz="2400">
                <a:solidFill>
                  <a:schemeClr val="dk1"/>
                </a:solidFill>
              </a:defRPr>
            </a:lvl6pPr>
            <a:lvl7pPr indent="0" lvl="6">
              <a:spcBef>
                <a:spcPts val="0"/>
              </a:spcBef>
              <a:buClr>
                <a:schemeClr val="dk1"/>
              </a:buClr>
              <a:buFont typeface="Arial"/>
              <a:buNone/>
              <a:defRPr sz="2400">
                <a:solidFill>
                  <a:schemeClr val="dk1"/>
                </a:solidFill>
              </a:defRPr>
            </a:lvl7pPr>
            <a:lvl8pPr indent="0" lvl="7">
              <a:spcBef>
                <a:spcPts val="0"/>
              </a:spcBef>
              <a:buClr>
                <a:schemeClr val="dk1"/>
              </a:buClr>
              <a:buFont typeface="Arial"/>
              <a:buNone/>
              <a:defRPr sz="2400">
                <a:solidFill>
                  <a:schemeClr val="dk1"/>
                </a:solidFill>
              </a:defRPr>
            </a:lvl8pPr>
            <a:lvl9pPr indent="0" lvl="8">
              <a:spcBef>
                <a:spcPts val="0"/>
              </a:spcBef>
              <a:buClr>
                <a:schemeClr val="dk1"/>
              </a:buClr>
              <a:buFont typeface="Arial"/>
              <a:buNone/>
              <a:defRPr sz="2400">
                <a:solidFill>
                  <a:schemeClr val="dk1"/>
                </a:solidFill>
              </a:defRPr>
            </a:lvl9pPr>
          </a:lstStyle>
          <a:p/>
        </p:txBody>
      </p:sp>
      <p:sp>
        <p:nvSpPr>
          <p:cNvPr id="30" name="Shape 30"/>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200" u="none" cap="none" strike="noStrike">
                <a:solidFill>
                  <a:schemeClr val="dk2"/>
                </a:solidFill>
                <a:latin typeface="Arial"/>
                <a:ea typeface="Arial"/>
                <a:cs typeface="Arial"/>
                <a:sym typeface="Arial"/>
              </a:defRPr>
            </a:lvl9pPr>
          </a:lstStyle>
          <a:p/>
        </p:txBody>
      </p:sp>
      <p:sp>
        <p:nvSpPr>
          <p:cNvPr id="31" name="Shape 3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4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4800">
                <a:solidFill>
                  <a:schemeClr val="dk1"/>
                </a:solidFill>
              </a:defRPr>
            </a:lvl2pPr>
            <a:lvl3pPr indent="0" lvl="2">
              <a:spcBef>
                <a:spcPts val="0"/>
              </a:spcBef>
              <a:buClr>
                <a:schemeClr val="dk1"/>
              </a:buClr>
              <a:buFont typeface="Arial"/>
              <a:buNone/>
              <a:defRPr sz="4800">
                <a:solidFill>
                  <a:schemeClr val="dk1"/>
                </a:solidFill>
              </a:defRPr>
            </a:lvl3pPr>
            <a:lvl4pPr indent="0" lvl="3">
              <a:spcBef>
                <a:spcPts val="0"/>
              </a:spcBef>
              <a:buClr>
                <a:schemeClr val="dk1"/>
              </a:buClr>
              <a:buFont typeface="Arial"/>
              <a:buNone/>
              <a:defRPr sz="4800">
                <a:solidFill>
                  <a:schemeClr val="dk1"/>
                </a:solidFill>
              </a:defRPr>
            </a:lvl4pPr>
            <a:lvl5pPr indent="0" lvl="4">
              <a:spcBef>
                <a:spcPts val="0"/>
              </a:spcBef>
              <a:buClr>
                <a:schemeClr val="dk1"/>
              </a:buClr>
              <a:buFont typeface="Arial"/>
              <a:buNone/>
              <a:defRPr sz="4800">
                <a:solidFill>
                  <a:schemeClr val="dk1"/>
                </a:solidFill>
              </a:defRPr>
            </a:lvl5pPr>
            <a:lvl6pPr indent="0" lvl="5">
              <a:spcBef>
                <a:spcPts val="0"/>
              </a:spcBef>
              <a:buClr>
                <a:schemeClr val="dk1"/>
              </a:buClr>
              <a:buFont typeface="Arial"/>
              <a:buNone/>
              <a:defRPr sz="4800">
                <a:solidFill>
                  <a:schemeClr val="dk1"/>
                </a:solidFill>
              </a:defRPr>
            </a:lvl6pPr>
            <a:lvl7pPr indent="0" lvl="6">
              <a:spcBef>
                <a:spcPts val="0"/>
              </a:spcBef>
              <a:buClr>
                <a:schemeClr val="dk1"/>
              </a:buClr>
              <a:buFont typeface="Arial"/>
              <a:buNone/>
              <a:defRPr sz="4800">
                <a:solidFill>
                  <a:schemeClr val="dk1"/>
                </a:solidFill>
              </a:defRPr>
            </a:lvl7pPr>
            <a:lvl8pPr indent="0" lvl="7">
              <a:spcBef>
                <a:spcPts val="0"/>
              </a:spcBef>
              <a:buClr>
                <a:schemeClr val="dk1"/>
              </a:buClr>
              <a:buFont typeface="Arial"/>
              <a:buNone/>
              <a:defRPr sz="4800">
                <a:solidFill>
                  <a:schemeClr val="dk1"/>
                </a:solidFill>
              </a:defRPr>
            </a:lvl8pPr>
            <a:lvl9pPr indent="0" lvl="8">
              <a:spcBef>
                <a:spcPts val="0"/>
              </a:spcBef>
              <a:buClr>
                <a:schemeClr val="dk1"/>
              </a:buClr>
              <a:buFont typeface="Arial"/>
              <a:buNone/>
              <a:defRPr sz="4800">
                <a:solidFill>
                  <a:schemeClr val="dk1"/>
                </a:solidFill>
              </a:defRPr>
            </a:lvl9pPr>
          </a:lstStyle>
          <a:p/>
        </p:txBody>
      </p:sp>
      <p:sp>
        <p:nvSpPr>
          <p:cNvPr id="34" name="Shape 3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4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4200">
                <a:solidFill>
                  <a:schemeClr val="dk1"/>
                </a:solidFill>
              </a:defRPr>
            </a:lvl2pPr>
            <a:lvl3pPr indent="0" lvl="2" algn="ctr">
              <a:spcBef>
                <a:spcPts val="0"/>
              </a:spcBef>
              <a:buClr>
                <a:schemeClr val="dk1"/>
              </a:buClr>
              <a:buFont typeface="Arial"/>
              <a:buNone/>
              <a:defRPr sz="4200">
                <a:solidFill>
                  <a:schemeClr val="dk1"/>
                </a:solidFill>
              </a:defRPr>
            </a:lvl3pPr>
            <a:lvl4pPr indent="0" lvl="3" algn="ctr">
              <a:spcBef>
                <a:spcPts val="0"/>
              </a:spcBef>
              <a:buClr>
                <a:schemeClr val="dk1"/>
              </a:buClr>
              <a:buFont typeface="Arial"/>
              <a:buNone/>
              <a:defRPr sz="4200">
                <a:solidFill>
                  <a:schemeClr val="dk1"/>
                </a:solidFill>
              </a:defRPr>
            </a:lvl4pPr>
            <a:lvl5pPr indent="0" lvl="4" algn="ctr">
              <a:spcBef>
                <a:spcPts val="0"/>
              </a:spcBef>
              <a:buClr>
                <a:schemeClr val="dk1"/>
              </a:buClr>
              <a:buFont typeface="Arial"/>
              <a:buNone/>
              <a:defRPr sz="4200">
                <a:solidFill>
                  <a:schemeClr val="dk1"/>
                </a:solidFill>
              </a:defRPr>
            </a:lvl5pPr>
            <a:lvl6pPr indent="0" lvl="5" algn="ctr">
              <a:spcBef>
                <a:spcPts val="0"/>
              </a:spcBef>
              <a:buClr>
                <a:schemeClr val="dk1"/>
              </a:buClr>
              <a:buFont typeface="Arial"/>
              <a:buNone/>
              <a:defRPr sz="4200">
                <a:solidFill>
                  <a:schemeClr val="dk1"/>
                </a:solidFill>
              </a:defRPr>
            </a:lvl6pPr>
            <a:lvl7pPr indent="0" lvl="6" algn="ctr">
              <a:spcBef>
                <a:spcPts val="0"/>
              </a:spcBef>
              <a:buClr>
                <a:schemeClr val="dk1"/>
              </a:buClr>
              <a:buFont typeface="Arial"/>
              <a:buNone/>
              <a:defRPr sz="4200">
                <a:solidFill>
                  <a:schemeClr val="dk1"/>
                </a:solidFill>
              </a:defRPr>
            </a:lvl7pPr>
            <a:lvl8pPr indent="0" lvl="7" algn="ctr">
              <a:spcBef>
                <a:spcPts val="0"/>
              </a:spcBef>
              <a:buClr>
                <a:schemeClr val="dk1"/>
              </a:buClr>
              <a:buFont typeface="Arial"/>
              <a:buNone/>
              <a:defRPr sz="4200">
                <a:solidFill>
                  <a:schemeClr val="dk1"/>
                </a:solidFill>
              </a:defRPr>
            </a:lvl8pPr>
            <a:lvl9pPr indent="0" lvl="8" algn="ctr">
              <a:spcBef>
                <a:spcPts val="0"/>
              </a:spcBef>
              <a:buClr>
                <a:schemeClr val="dk1"/>
              </a:buClr>
              <a:buFont typeface="Arial"/>
              <a:buNone/>
              <a:defRPr sz="4200">
                <a:solidFill>
                  <a:schemeClr val="dk1"/>
                </a:solidFill>
              </a:defRPr>
            </a:lvl9pPr>
          </a:lstStyle>
          <a:p/>
        </p:txBody>
      </p:sp>
      <p:sp>
        <p:nvSpPr>
          <p:cNvPr id="38" name="Shape 38"/>
          <p:cNvSpPr txBox="1"/>
          <p:nvPr>
            <p:ph idx="1" type="subTitle"/>
          </p:nvPr>
        </p:nvSpPr>
        <p:spPr>
          <a:xfrm>
            <a:off x="265500" y="28030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Font typeface="Arial"/>
              <a:buNone/>
              <a:defRPr b="0" i="0" sz="2100" u="none" cap="none" strike="noStrike">
                <a:solidFill>
                  <a:schemeClr val="dk2"/>
                </a:solidFill>
                <a:latin typeface="Arial"/>
                <a:ea typeface="Arial"/>
                <a:cs typeface="Arial"/>
                <a:sym typeface="Arial"/>
              </a:defRPr>
            </a:lvl9pPr>
          </a:lstStyle>
          <a:p/>
        </p:txBody>
      </p:sp>
      <p:sp>
        <p:nvSpPr>
          <p:cNvPr id="39" name="Shape 39"/>
          <p:cNvSpPr txBox="1"/>
          <p:nvPr>
            <p:ph idx="2" type="body"/>
          </p:nvPr>
        </p:nvSpPr>
        <p:spPr>
          <a:xfrm>
            <a:off x="4939500" y="724075"/>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40" name="Shape 4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43" name="Shape 4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Arial"/>
              <a:buNone/>
              <a:defRPr b="0" i="0" sz="1800" u="none" cap="none" strike="noStrike">
                <a:solidFill>
                  <a:schemeClr val="dk2"/>
                </a:solidFill>
                <a:latin typeface="Arial"/>
                <a:ea typeface="Arial"/>
                <a:cs typeface="Arial"/>
                <a:sym typeface="Arial"/>
              </a:defRPr>
            </a:lvl1pPr>
            <a:lvl2pPr indent="0" lvl="1" marL="457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2pPr>
            <a:lvl3pPr indent="0" lvl="2" marL="914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3pPr>
            <a:lvl4pPr indent="0" lvl="3" marL="1371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4pPr>
            <a:lvl5pPr indent="0" lvl="4" marL="18288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5pPr>
            <a:lvl6pPr indent="0" lvl="5" marL="22860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6pPr>
            <a:lvl7pPr indent="0" lvl="6" marL="27432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7pPr>
            <a:lvl8pPr indent="0" lvl="7" marL="32004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8pPr>
            <a:lvl9pPr indent="0" lvl="8" marL="3657600" marR="0" rtl="0" algn="l">
              <a:lnSpc>
                <a:spcPct val="115000"/>
              </a:lnSpc>
              <a:spcBef>
                <a:spcPts val="0"/>
              </a:spcBef>
              <a:spcAft>
                <a:spcPts val="1600"/>
              </a:spcAft>
              <a:buClr>
                <a:schemeClr val="dk2"/>
              </a:buClr>
              <a:buFont typeface="Arial"/>
              <a:buNone/>
              <a:defRPr b="0" i="0" sz="1400" u="none" cap="none" strike="noStrike">
                <a:solidFill>
                  <a:schemeClr val="dk2"/>
                </a:solidFill>
                <a:latin typeface="Arial"/>
                <a:ea typeface="Arial"/>
                <a:cs typeface="Arial"/>
                <a:sym typeface="Aria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292850"/>
            <a:ext cx="8520600" cy="801000"/>
          </a:xfrm>
          <a:prstGeom prst="rect">
            <a:avLst/>
          </a:prstGeom>
          <a:noFill/>
          <a:ln>
            <a:noFill/>
          </a:ln>
        </p:spPr>
        <p:txBody>
          <a:bodyPr anchorCtr="0" anchor="t" bIns="91425" lIns="91425" rIns="91425" tIns="91425"/>
          <a:lstStyle>
            <a:lvl1pPr lvl="0"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52" name="Shape 52"/>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53" name="Shape 53"/>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04.jpg"/><Relationship Id="rId4" Type="http://schemas.openxmlformats.org/officeDocument/2006/relationships/image" Target="../media/image01.jpg"/><Relationship Id="rId5" Type="http://schemas.openxmlformats.org/officeDocument/2006/relationships/image" Target="../media/image0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09.png"/><Relationship Id="rId5" Type="http://schemas.openxmlformats.org/officeDocument/2006/relationships/image" Target="../media/image13.png"/><Relationship Id="rId6"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08.png"/><Relationship Id="rId4" Type="http://schemas.openxmlformats.org/officeDocument/2006/relationships/image" Target="../media/image07.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ctrTitle"/>
          </p:nvPr>
        </p:nvSpPr>
        <p:spPr>
          <a:xfrm>
            <a:off x="311700" y="392150"/>
            <a:ext cx="8520600" cy="2690400"/>
          </a:xfrm>
          <a:prstGeom prst="rect">
            <a:avLst/>
          </a:prstGeom>
        </p:spPr>
        <p:txBody>
          <a:bodyPr anchorCtr="0" anchor="ctr" bIns="91425" lIns="91425" rIns="91425" tIns="91425">
            <a:noAutofit/>
          </a:bodyPr>
          <a:lstStyle/>
          <a:p>
            <a:pPr lvl="0" rtl="0">
              <a:spcBef>
                <a:spcPts val="0"/>
              </a:spcBef>
              <a:buNone/>
            </a:pPr>
            <a:r>
              <a:rPr lang="en"/>
              <a:t>Introduction</a:t>
            </a:r>
          </a:p>
        </p:txBody>
      </p:sp>
      <p:sp>
        <p:nvSpPr>
          <p:cNvPr id="112" name="Shape 112"/>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rtl="0">
              <a:spcBef>
                <a:spcPts val="0"/>
              </a:spcBef>
              <a:buNone/>
            </a:pPr>
            <a:r>
              <a:rPr lang="en"/>
              <a:t>Devops and continuous delivery using Jenkins, kubernetes and docker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Fast Feedback Loops</a:t>
            </a:r>
          </a:p>
        </p:txBody>
      </p:sp>
      <p:cxnSp>
        <p:nvCxnSpPr>
          <p:cNvPr id="187" name="Shape 187"/>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
        <p:nvSpPr>
          <p:cNvPr id="188" name="Shape 188"/>
          <p:cNvSpPr/>
          <p:nvPr/>
        </p:nvSpPr>
        <p:spPr>
          <a:xfrm>
            <a:off x="2426750" y="1999475"/>
            <a:ext cx="1533600" cy="647100"/>
          </a:xfrm>
          <a:prstGeom prst="homePlate">
            <a:avLst>
              <a:gd fmla="val 50000" name="adj"/>
            </a:avLst>
          </a:prstGeom>
          <a:solidFill>
            <a:schemeClr val="accent6"/>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1" i="0" lang="en" sz="1400" u="none" cap="none" strike="noStrike">
                <a:solidFill>
                  <a:srgbClr val="000000"/>
                </a:solidFill>
                <a:latin typeface="Arial"/>
                <a:ea typeface="Arial"/>
                <a:cs typeface="Arial"/>
                <a:sym typeface="Arial"/>
              </a:rPr>
              <a:t>build</a:t>
            </a:r>
          </a:p>
        </p:txBody>
      </p:sp>
      <p:sp>
        <p:nvSpPr>
          <p:cNvPr id="189" name="Shape 189"/>
          <p:cNvSpPr/>
          <p:nvPr/>
        </p:nvSpPr>
        <p:spPr>
          <a:xfrm>
            <a:off x="3620400" y="1996175"/>
            <a:ext cx="1747200" cy="653699"/>
          </a:xfrm>
          <a:prstGeom prst="chevron">
            <a:avLst>
              <a:gd fmla="val 50000" name="adj"/>
            </a:avLst>
          </a:prstGeom>
          <a:solidFill>
            <a:schemeClr val="accent6"/>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1" i="0" lang="en" sz="1400" u="none" cap="none" strike="noStrike">
                <a:solidFill>
                  <a:srgbClr val="000000"/>
                </a:solidFill>
                <a:latin typeface="Arial"/>
                <a:ea typeface="Arial"/>
                <a:cs typeface="Arial"/>
                <a:sym typeface="Arial"/>
              </a:rPr>
              <a:t>test</a:t>
            </a:r>
          </a:p>
        </p:txBody>
      </p:sp>
      <p:sp>
        <p:nvSpPr>
          <p:cNvPr id="190" name="Shape 190"/>
          <p:cNvSpPr/>
          <p:nvPr/>
        </p:nvSpPr>
        <p:spPr>
          <a:xfrm>
            <a:off x="5047650" y="1996175"/>
            <a:ext cx="1747200" cy="653699"/>
          </a:xfrm>
          <a:prstGeom prst="chevron">
            <a:avLst>
              <a:gd fmla="val 50000" name="adj"/>
            </a:avLst>
          </a:prstGeom>
          <a:solidFill>
            <a:schemeClr val="accent6"/>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1" i="0" lang="en" sz="1400" u="none" cap="none" strike="noStrike">
                <a:solidFill>
                  <a:srgbClr val="000000"/>
                </a:solidFill>
                <a:latin typeface="Arial"/>
                <a:ea typeface="Arial"/>
                <a:cs typeface="Arial"/>
                <a:sym typeface="Arial"/>
              </a:rPr>
              <a:t>release</a:t>
            </a:r>
          </a:p>
        </p:txBody>
      </p:sp>
      <p:sp>
        <p:nvSpPr>
          <p:cNvPr id="191" name="Shape 191"/>
          <p:cNvSpPr/>
          <p:nvPr/>
        </p:nvSpPr>
        <p:spPr>
          <a:xfrm flipH="1">
            <a:off x="4287450" y="3085700"/>
            <a:ext cx="2507399" cy="647100"/>
          </a:xfrm>
          <a:prstGeom prst="homePlate">
            <a:avLst>
              <a:gd fmla="val 50000" name="adj"/>
            </a:avLst>
          </a:prstGeom>
          <a:solidFill>
            <a:srgbClr val="3C78D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 sz="1400" u="none" cap="none" strike="noStrike">
                <a:solidFill>
                  <a:schemeClr val="lt1"/>
                </a:solidFill>
                <a:latin typeface="Arial"/>
                <a:ea typeface="Arial"/>
                <a:cs typeface="Arial"/>
                <a:sym typeface="Arial"/>
              </a:rPr>
              <a:t>monitor</a:t>
            </a:r>
          </a:p>
        </p:txBody>
      </p:sp>
      <p:sp>
        <p:nvSpPr>
          <p:cNvPr id="192" name="Shape 192"/>
          <p:cNvSpPr/>
          <p:nvPr/>
        </p:nvSpPr>
        <p:spPr>
          <a:xfrm flipH="1">
            <a:off x="2426724" y="3082400"/>
            <a:ext cx="2190900" cy="653699"/>
          </a:xfrm>
          <a:prstGeom prst="chevron">
            <a:avLst>
              <a:gd fmla="val 50000" name="adj"/>
            </a:avLst>
          </a:prstGeom>
          <a:solidFill>
            <a:srgbClr val="3C78D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 sz="1400" u="none" cap="none" strike="noStrike">
                <a:solidFill>
                  <a:schemeClr val="lt1"/>
                </a:solidFill>
                <a:latin typeface="Arial"/>
                <a:ea typeface="Arial"/>
                <a:cs typeface="Arial"/>
                <a:sym typeface="Arial"/>
              </a:rPr>
              <a:t>plan</a:t>
            </a:r>
          </a:p>
        </p:txBody>
      </p:sp>
      <p:sp>
        <p:nvSpPr>
          <p:cNvPr id="193" name="Shape 193"/>
          <p:cNvSpPr txBox="1"/>
          <p:nvPr/>
        </p:nvSpPr>
        <p:spPr>
          <a:xfrm>
            <a:off x="2426725" y="1459625"/>
            <a:ext cx="4367999" cy="2394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1" i="0" lang="en" sz="1400" u="none" cap="none" strike="noStrike">
                <a:solidFill>
                  <a:srgbClr val="666666"/>
                </a:solidFill>
                <a:latin typeface="Arial"/>
                <a:ea typeface="Arial"/>
                <a:cs typeface="Arial"/>
                <a:sym typeface="Arial"/>
              </a:rPr>
              <a:t>Delivery Pipeline</a:t>
            </a:r>
          </a:p>
        </p:txBody>
      </p:sp>
      <p:sp>
        <p:nvSpPr>
          <p:cNvPr id="194" name="Shape 194"/>
          <p:cNvSpPr txBox="1"/>
          <p:nvPr/>
        </p:nvSpPr>
        <p:spPr>
          <a:xfrm>
            <a:off x="2426725" y="3974225"/>
            <a:ext cx="4367999" cy="2394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1" i="0" lang="en" sz="1400" u="none" cap="none" strike="noStrike">
                <a:solidFill>
                  <a:srgbClr val="666666"/>
                </a:solidFill>
                <a:latin typeface="Arial"/>
                <a:ea typeface="Arial"/>
                <a:cs typeface="Arial"/>
                <a:sym typeface="Arial"/>
              </a:rPr>
              <a:t>Feedback Loop</a:t>
            </a:r>
          </a:p>
        </p:txBody>
      </p:sp>
      <p:pic>
        <p:nvPicPr>
          <p:cNvPr descr="group-of-people.png" id="195" name="Shape 195"/>
          <p:cNvPicPr preferRelativeResize="0"/>
          <p:nvPr/>
        </p:nvPicPr>
        <p:blipFill rotWithShape="1">
          <a:blip r:embed="rId3">
            <a:alphaModFix/>
          </a:blip>
          <a:srcRect b="0" l="0" r="0" t="0"/>
          <a:stretch/>
        </p:blipFill>
        <p:spPr>
          <a:xfrm>
            <a:off x="0" y="1922800"/>
            <a:ext cx="2116123" cy="1852900"/>
          </a:xfrm>
          <a:prstGeom prst="rect">
            <a:avLst/>
          </a:prstGeom>
          <a:noFill/>
          <a:ln>
            <a:noFill/>
          </a:ln>
        </p:spPr>
      </p:pic>
      <p:sp>
        <p:nvSpPr>
          <p:cNvPr id="196" name="Shape 196"/>
          <p:cNvSpPr txBox="1"/>
          <p:nvPr/>
        </p:nvSpPr>
        <p:spPr>
          <a:xfrm>
            <a:off x="129711" y="3898025"/>
            <a:ext cx="1856700" cy="2394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1" i="0" lang="en" sz="1400" u="none" cap="none" strike="noStrike">
                <a:solidFill>
                  <a:srgbClr val="666666"/>
                </a:solidFill>
                <a:latin typeface="Arial"/>
                <a:ea typeface="Arial"/>
                <a:cs typeface="Arial"/>
                <a:sym typeface="Arial"/>
              </a:rPr>
              <a:t>Developers</a:t>
            </a:r>
          </a:p>
        </p:txBody>
      </p:sp>
      <p:pic>
        <p:nvPicPr>
          <p:cNvPr descr="group-of-people.png" id="197" name="Shape 197"/>
          <p:cNvPicPr preferRelativeResize="0"/>
          <p:nvPr/>
        </p:nvPicPr>
        <p:blipFill rotWithShape="1">
          <a:blip r:embed="rId3">
            <a:alphaModFix/>
          </a:blip>
          <a:srcRect b="0" l="0" r="0" t="0"/>
          <a:stretch/>
        </p:blipFill>
        <p:spPr>
          <a:xfrm>
            <a:off x="6871875" y="1877500"/>
            <a:ext cx="2116123" cy="1852900"/>
          </a:xfrm>
          <a:prstGeom prst="rect">
            <a:avLst/>
          </a:prstGeom>
          <a:noFill/>
          <a:ln>
            <a:noFill/>
          </a:ln>
        </p:spPr>
      </p:pic>
      <p:sp>
        <p:nvSpPr>
          <p:cNvPr id="198" name="Shape 198"/>
          <p:cNvSpPr txBox="1"/>
          <p:nvPr/>
        </p:nvSpPr>
        <p:spPr>
          <a:xfrm>
            <a:off x="7001586" y="3852725"/>
            <a:ext cx="1856700" cy="2394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1" i="0" lang="en" sz="1400" u="none" cap="none" strike="noStrike">
                <a:solidFill>
                  <a:srgbClr val="666666"/>
                </a:solidFill>
                <a:latin typeface="Arial"/>
                <a:ea typeface="Arial"/>
                <a:cs typeface="Arial"/>
                <a:sym typeface="Arial"/>
              </a:rPr>
              <a:t>Customers</a:t>
            </a:r>
          </a:p>
        </p:txBody>
      </p:sp>
      <p:sp>
        <p:nvSpPr>
          <p:cNvPr id="199" name="Shape 199"/>
          <p:cNvSpPr txBox="1"/>
          <p:nvPr/>
        </p:nvSpPr>
        <p:spPr>
          <a:xfrm>
            <a:off x="200600" y="4514900"/>
            <a:ext cx="8943300" cy="434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8145"/>
              </a:buClr>
              <a:buSzPct val="25000"/>
              <a:buFont typeface="Arial"/>
              <a:buNone/>
            </a:pPr>
            <a:r>
              <a:rPr b="0" i="0" lang="en" sz="1400" u="none" cap="none" strike="noStrike">
                <a:solidFill>
                  <a:srgbClr val="FF8145"/>
                </a:solidFill>
                <a:latin typeface="Arial"/>
                <a:ea typeface="Arial"/>
                <a:cs typeface="Arial"/>
                <a:sym typeface="Arial"/>
              </a:rPr>
              <a:t>DevOps is cultural, organizational, technological changes that speed up this lifecycle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What is wrong with Waterfall model?</a:t>
            </a:r>
          </a:p>
        </p:txBody>
      </p:sp>
      <p:sp>
        <p:nvSpPr>
          <p:cNvPr id="205" name="Shape 205"/>
          <p:cNvSpPr txBox="1"/>
          <p:nvPr>
            <p:ph idx="1" type="body"/>
          </p:nvPr>
        </p:nvSpPr>
        <p:spPr>
          <a:xfrm>
            <a:off x="285800" y="13603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There exists a reasonably well-defined set of requirements if we only take the time to understand them.</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During the development process, changes to requirements will be small enough that we can manage them without substantially rethinking or revising our plans.</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System integration is an appropriate and necessary process, and we can reasonably predict how it will go based upon architecture and planning.</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Software innovation and the research and development that is required to create a significant new software application can be done on a predictable schedule.</a:t>
            </a:r>
          </a:p>
        </p:txBody>
      </p:sp>
      <p:cxnSp>
        <p:nvCxnSpPr>
          <p:cNvPr id="206" name="Shape 206"/>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
        <p:nvSpPr>
          <p:cNvPr id="207" name="Shape 207"/>
          <p:cNvSpPr txBox="1"/>
          <p:nvPr/>
        </p:nvSpPr>
        <p:spPr>
          <a:xfrm>
            <a:off x="365300" y="962125"/>
            <a:ext cx="3727499" cy="434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1" i="0" lang="en" sz="1400" u="none" cap="none" strike="noStrike">
                <a:solidFill>
                  <a:srgbClr val="666666"/>
                </a:solidFill>
                <a:latin typeface="Arial"/>
                <a:ea typeface="Arial"/>
                <a:cs typeface="Arial"/>
                <a:sym typeface="Arial"/>
              </a:rPr>
              <a:t>Assumptions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What is wrong with Waterfall model?</a:t>
            </a:r>
          </a:p>
        </p:txBody>
      </p:sp>
      <p:sp>
        <p:nvSpPr>
          <p:cNvPr id="213" name="Shape 213"/>
          <p:cNvSpPr txBox="1"/>
          <p:nvPr>
            <p:ph idx="1" type="body"/>
          </p:nvPr>
        </p:nvSpPr>
        <p:spPr>
          <a:xfrm>
            <a:off x="285800" y="13603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The software systems that we craft are unlike the mechanical and physical devices of the past. Software is intangible.</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The “Yes, But” syndrome. Customer does not know what he/she wants.</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Changing business behavior. The approach of full requirements definition, followed by a long gap before those requirements are delivered is no longer appropriate. </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Software integration and deployments take too much time. Happens at very late night or morning and involves multiple people. </a:t>
            </a:r>
          </a:p>
        </p:txBody>
      </p:sp>
      <p:cxnSp>
        <p:nvCxnSpPr>
          <p:cNvPr id="214" name="Shape 214"/>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
        <p:nvSpPr>
          <p:cNvPr id="215" name="Shape 215"/>
          <p:cNvSpPr txBox="1"/>
          <p:nvPr/>
        </p:nvSpPr>
        <p:spPr>
          <a:xfrm>
            <a:off x="365300" y="962125"/>
            <a:ext cx="3727499" cy="434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1" i="0" lang="en" sz="1400" u="none" cap="none" strike="noStrike">
                <a:solidFill>
                  <a:srgbClr val="666666"/>
                </a:solidFill>
                <a:latin typeface="Arial"/>
                <a:ea typeface="Arial"/>
                <a:cs typeface="Arial"/>
                <a:sym typeface="Arial"/>
              </a:rPr>
              <a:t>The Real Life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Agile Manifesto</a:t>
            </a:r>
          </a:p>
        </p:txBody>
      </p:sp>
      <p:sp>
        <p:nvSpPr>
          <p:cNvPr id="221" name="Shape 221"/>
          <p:cNvSpPr txBox="1"/>
          <p:nvPr>
            <p:ph idx="1" type="body"/>
          </p:nvPr>
        </p:nvSpPr>
        <p:spPr>
          <a:xfrm>
            <a:off x="311700" y="923875"/>
            <a:ext cx="8520599" cy="37113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34343"/>
              </a:buClr>
              <a:buSzPct val="25000"/>
              <a:buFont typeface="Arial"/>
              <a:buNone/>
            </a:pPr>
            <a:r>
              <a:rPr b="0" i="0" lang="en" sz="1800" u="none" cap="none" strike="noStrike">
                <a:solidFill>
                  <a:srgbClr val="434343"/>
                </a:solidFill>
                <a:latin typeface="Arial"/>
                <a:ea typeface="Arial"/>
                <a:cs typeface="Arial"/>
                <a:sym typeface="Arial"/>
              </a:rPr>
              <a:t>Our highest priority is to satisfy the customer through early and continuous delivery of valuable software.</a:t>
            </a:r>
          </a:p>
          <a:p>
            <a:pPr indent="-228600" lvl="0" marL="457200" marR="0" rtl="0" algn="l">
              <a:lnSpc>
                <a:spcPct val="115000"/>
              </a:lnSpc>
              <a:spcBef>
                <a:spcPts val="1600"/>
              </a:spcBef>
              <a:spcAft>
                <a:spcPts val="0"/>
              </a:spcAft>
              <a:buClr>
                <a:srgbClr val="434343"/>
              </a:buClr>
              <a:buSzPct val="25000"/>
              <a:buFont typeface="Arial"/>
              <a:buNone/>
            </a:pPr>
            <a:r>
              <a:rPr b="0" i="0" lang="en" sz="1800" u="none" cap="none" strike="noStrike">
                <a:solidFill>
                  <a:srgbClr val="434343"/>
                </a:solidFill>
                <a:latin typeface="Arial"/>
                <a:ea typeface="Arial"/>
                <a:cs typeface="Arial"/>
                <a:sym typeface="Arial"/>
              </a:rPr>
              <a:t>Welcome changing requirements, even late in development. Agile processes harness change for the customer's competitive advantage. </a:t>
            </a:r>
          </a:p>
          <a:p>
            <a:pPr indent="-228600" lvl="0" marL="457200" marR="0" rtl="0" algn="l">
              <a:lnSpc>
                <a:spcPct val="115000"/>
              </a:lnSpc>
              <a:spcBef>
                <a:spcPts val="1600"/>
              </a:spcBef>
              <a:spcAft>
                <a:spcPts val="0"/>
              </a:spcAft>
              <a:buClr>
                <a:srgbClr val="434343"/>
              </a:buClr>
              <a:buSzPct val="25000"/>
              <a:buFont typeface="Arial"/>
              <a:buNone/>
            </a:pPr>
            <a:r>
              <a:rPr b="0" i="0" lang="en" sz="1800" u="none" cap="none" strike="noStrike">
                <a:solidFill>
                  <a:srgbClr val="434343"/>
                </a:solidFill>
                <a:latin typeface="Arial"/>
                <a:ea typeface="Arial"/>
                <a:cs typeface="Arial"/>
                <a:sym typeface="Arial"/>
              </a:rPr>
              <a:t>Deliver working software frequently, from a couple of weeks to a couple of months, with a preference to the shorter timescale.</a:t>
            </a:r>
          </a:p>
          <a:p>
            <a:pPr indent="-228600" lvl="0" marL="457200" marR="0" rtl="0" algn="l">
              <a:lnSpc>
                <a:spcPct val="115000"/>
              </a:lnSpc>
              <a:spcBef>
                <a:spcPts val="1600"/>
              </a:spcBef>
              <a:spcAft>
                <a:spcPts val="0"/>
              </a:spcAft>
              <a:buClr>
                <a:srgbClr val="434343"/>
              </a:buClr>
              <a:buSzPct val="25000"/>
              <a:buFont typeface="Arial"/>
              <a:buNone/>
            </a:pPr>
            <a:r>
              <a:rPr b="0" i="0" lang="en" sz="1800" u="none" cap="none" strike="noStrike">
                <a:solidFill>
                  <a:srgbClr val="434343"/>
                </a:solidFill>
                <a:latin typeface="Arial"/>
                <a:ea typeface="Arial"/>
                <a:cs typeface="Arial"/>
                <a:sym typeface="Arial"/>
              </a:rPr>
              <a:t>Business people and developers must work together daily throughout the project.</a:t>
            </a:r>
          </a:p>
          <a:p>
            <a:pPr indent="-228600" lvl="0" marL="457200" marR="0" rtl="0" algn="l">
              <a:lnSpc>
                <a:spcPct val="115000"/>
              </a:lnSpc>
              <a:spcBef>
                <a:spcPts val="1600"/>
              </a:spcBef>
              <a:spcAft>
                <a:spcPts val="0"/>
              </a:spcAft>
              <a:buClr>
                <a:srgbClr val="434343"/>
              </a:buClr>
              <a:buSzPct val="25000"/>
              <a:buFont typeface="Arial"/>
              <a:buNone/>
            </a:pPr>
            <a:r>
              <a:rPr b="0" i="0" lang="en" sz="1800" u="none" cap="none" strike="noStrike">
                <a:solidFill>
                  <a:srgbClr val="434343"/>
                </a:solidFill>
                <a:latin typeface="Arial"/>
                <a:ea typeface="Arial"/>
                <a:cs typeface="Arial"/>
                <a:sym typeface="Arial"/>
              </a:rPr>
              <a:t>Working software is the primary measure of progress.</a:t>
            </a:r>
          </a:p>
        </p:txBody>
      </p:sp>
      <p:cxnSp>
        <p:nvCxnSpPr>
          <p:cNvPr id="222" name="Shape 222"/>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
        <p:nvSpPr>
          <p:cNvPr id="223" name="Shape 223"/>
          <p:cNvSpPr txBox="1"/>
          <p:nvPr/>
        </p:nvSpPr>
        <p:spPr>
          <a:xfrm>
            <a:off x="2730900" y="4708500"/>
            <a:ext cx="3727499" cy="4349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http://agilemanifesto.org/principles.html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p:nvPr/>
        </p:nvSpPr>
        <p:spPr>
          <a:xfrm>
            <a:off x="194150" y="3562950"/>
            <a:ext cx="8801100" cy="11649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457200" lvl="0" marL="0" marR="0" rtl="0" algn="l">
              <a:lnSpc>
                <a:spcPct val="100000"/>
              </a:lnSpc>
              <a:spcBef>
                <a:spcPts val="0"/>
              </a:spcBef>
              <a:spcAft>
                <a:spcPts val="0"/>
              </a:spcAft>
              <a:buClr>
                <a:srgbClr val="000000"/>
              </a:buClr>
              <a:buSzPct val="25000"/>
              <a:buFont typeface="Arial"/>
              <a:buNone/>
            </a:pPr>
            <a:r>
              <a:rPr b="1" i="0" lang="en" sz="1400" u="none" cap="none" strike="noStrike">
                <a:solidFill>
                  <a:srgbClr val="000000"/>
                </a:solidFill>
                <a:latin typeface="Arial"/>
                <a:ea typeface="Arial"/>
                <a:cs typeface="Arial"/>
                <a:sym typeface="Arial"/>
              </a:rPr>
              <a:t>Operations</a:t>
            </a:r>
          </a:p>
        </p:txBody>
      </p:sp>
      <p:sp>
        <p:nvSpPr>
          <p:cNvPr id="229" name="Shape 229"/>
          <p:cNvSpPr/>
          <p:nvPr/>
        </p:nvSpPr>
        <p:spPr>
          <a:xfrm>
            <a:off x="194150" y="2305650"/>
            <a:ext cx="8801100" cy="11649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457200" lvl="0" marL="0" marR="0" rtl="0" algn="l">
              <a:lnSpc>
                <a:spcPct val="100000"/>
              </a:lnSpc>
              <a:spcBef>
                <a:spcPts val="0"/>
              </a:spcBef>
              <a:spcAft>
                <a:spcPts val="0"/>
              </a:spcAft>
              <a:buClr>
                <a:srgbClr val="000000"/>
              </a:buClr>
              <a:buSzPct val="25000"/>
              <a:buFont typeface="Arial"/>
              <a:buNone/>
            </a:pPr>
            <a:r>
              <a:rPr b="1" i="0" lang="en" sz="1400" u="none" cap="none" strike="noStrike">
                <a:solidFill>
                  <a:srgbClr val="000000"/>
                </a:solidFill>
                <a:latin typeface="Arial"/>
                <a:ea typeface="Arial"/>
                <a:cs typeface="Arial"/>
                <a:sym typeface="Arial"/>
              </a:rPr>
              <a:t>Engineering</a:t>
            </a:r>
          </a:p>
        </p:txBody>
      </p:sp>
      <p:sp>
        <p:nvSpPr>
          <p:cNvPr id="230" name="Shape 230"/>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Waterfall Organization</a:t>
            </a:r>
          </a:p>
        </p:txBody>
      </p:sp>
      <p:cxnSp>
        <p:nvCxnSpPr>
          <p:cNvPr id="231" name="Shape 231"/>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
        <p:nvSpPr>
          <p:cNvPr id="232" name="Shape 232"/>
          <p:cNvSpPr/>
          <p:nvPr/>
        </p:nvSpPr>
        <p:spPr>
          <a:xfrm>
            <a:off x="194150" y="1048350"/>
            <a:ext cx="8801100" cy="11649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457200" lvl="0" marL="0" marR="0" rtl="0" algn="l">
              <a:lnSpc>
                <a:spcPct val="100000"/>
              </a:lnSpc>
              <a:spcBef>
                <a:spcPts val="0"/>
              </a:spcBef>
              <a:spcAft>
                <a:spcPts val="0"/>
              </a:spcAft>
              <a:buClr>
                <a:srgbClr val="000000"/>
              </a:buClr>
              <a:buSzPct val="25000"/>
              <a:buFont typeface="Arial"/>
              <a:buNone/>
            </a:pPr>
            <a:r>
              <a:rPr b="1" i="0" lang="en" sz="1400" u="none" cap="none" strike="noStrike">
                <a:solidFill>
                  <a:srgbClr val="000000"/>
                </a:solidFill>
                <a:latin typeface="Arial"/>
                <a:ea typeface="Arial"/>
                <a:cs typeface="Arial"/>
                <a:sym typeface="Arial"/>
              </a:rPr>
              <a:t>Business</a:t>
            </a:r>
          </a:p>
        </p:txBody>
      </p:sp>
      <p:sp>
        <p:nvSpPr>
          <p:cNvPr id="233" name="Shape 233"/>
          <p:cNvSpPr/>
          <p:nvPr/>
        </p:nvSpPr>
        <p:spPr>
          <a:xfrm>
            <a:off x="2197025" y="1213050"/>
            <a:ext cx="1527300" cy="511199"/>
          </a:xfrm>
          <a:prstGeom prst="rect">
            <a:avLst/>
          </a:prstGeom>
          <a:solidFill>
            <a:srgbClr val="3C78D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Requirements</a:t>
            </a:r>
          </a:p>
        </p:txBody>
      </p:sp>
      <p:sp>
        <p:nvSpPr>
          <p:cNvPr id="234" name="Shape 234"/>
          <p:cNvSpPr/>
          <p:nvPr/>
        </p:nvSpPr>
        <p:spPr>
          <a:xfrm>
            <a:off x="2959025" y="1928175"/>
            <a:ext cx="1527300" cy="511199"/>
          </a:xfrm>
          <a:prstGeom prst="rect">
            <a:avLst/>
          </a:prstGeom>
          <a:solidFill>
            <a:srgbClr val="3C78D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Design</a:t>
            </a:r>
          </a:p>
        </p:txBody>
      </p:sp>
      <p:sp>
        <p:nvSpPr>
          <p:cNvPr id="235" name="Shape 235"/>
          <p:cNvSpPr/>
          <p:nvPr/>
        </p:nvSpPr>
        <p:spPr>
          <a:xfrm>
            <a:off x="3721025" y="2643300"/>
            <a:ext cx="1527300" cy="511199"/>
          </a:xfrm>
          <a:prstGeom prst="rect">
            <a:avLst/>
          </a:prstGeom>
          <a:solidFill>
            <a:srgbClr val="3C78D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Coding and Unit Test</a:t>
            </a:r>
          </a:p>
        </p:txBody>
      </p:sp>
      <p:sp>
        <p:nvSpPr>
          <p:cNvPr id="236" name="Shape 236"/>
          <p:cNvSpPr/>
          <p:nvPr/>
        </p:nvSpPr>
        <p:spPr>
          <a:xfrm>
            <a:off x="4483025" y="3358425"/>
            <a:ext cx="1527300" cy="511199"/>
          </a:xfrm>
          <a:prstGeom prst="rect">
            <a:avLst/>
          </a:prstGeom>
          <a:solidFill>
            <a:srgbClr val="3C78D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System Integration</a:t>
            </a:r>
          </a:p>
        </p:txBody>
      </p:sp>
      <p:sp>
        <p:nvSpPr>
          <p:cNvPr id="237" name="Shape 237"/>
          <p:cNvSpPr/>
          <p:nvPr/>
        </p:nvSpPr>
        <p:spPr>
          <a:xfrm>
            <a:off x="5321225" y="4073550"/>
            <a:ext cx="1527300" cy="511199"/>
          </a:xfrm>
          <a:prstGeom prst="rect">
            <a:avLst/>
          </a:prstGeom>
          <a:solidFill>
            <a:srgbClr val="3C78D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Operations and Maintenance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p:nvPr/>
        </p:nvSpPr>
        <p:spPr>
          <a:xfrm>
            <a:off x="194150" y="3562950"/>
            <a:ext cx="8801100" cy="11649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457200" lvl="0" marL="0" marR="0" rtl="0" algn="l">
              <a:lnSpc>
                <a:spcPct val="100000"/>
              </a:lnSpc>
              <a:spcBef>
                <a:spcPts val="0"/>
              </a:spcBef>
              <a:spcAft>
                <a:spcPts val="0"/>
              </a:spcAft>
              <a:buClr>
                <a:srgbClr val="000000"/>
              </a:buClr>
              <a:buSzPct val="25000"/>
              <a:buFont typeface="Arial"/>
              <a:buNone/>
            </a:pPr>
            <a:r>
              <a:rPr b="1" i="0" lang="en" sz="1400" u="none" cap="none" strike="noStrike">
                <a:solidFill>
                  <a:srgbClr val="000000"/>
                </a:solidFill>
                <a:latin typeface="Arial"/>
                <a:ea typeface="Arial"/>
                <a:cs typeface="Arial"/>
                <a:sym typeface="Arial"/>
              </a:rPr>
              <a:t>Operations</a:t>
            </a:r>
          </a:p>
        </p:txBody>
      </p:sp>
      <p:sp>
        <p:nvSpPr>
          <p:cNvPr id="243" name="Shape 243"/>
          <p:cNvSpPr/>
          <p:nvPr/>
        </p:nvSpPr>
        <p:spPr>
          <a:xfrm>
            <a:off x="194150" y="2305650"/>
            <a:ext cx="8801100" cy="11649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457200" lvl="0" marL="0" marR="0" rtl="0" algn="l">
              <a:lnSpc>
                <a:spcPct val="100000"/>
              </a:lnSpc>
              <a:spcBef>
                <a:spcPts val="0"/>
              </a:spcBef>
              <a:spcAft>
                <a:spcPts val="0"/>
              </a:spcAft>
              <a:buClr>
                <a:srgbClr val="000000"/>
              </a:buClr>
              <a:buSzPct val="25000"/>
              <a:buFont typeface="Arial"/>
              <a:buNone/>
            </a:pPr>
            <a:r>
              <a:rPr b="1" i="0" lang="en" sz="1400" u="none" cap="none" strike="noStrike">
                <a:solidFill>
                  <a:srgbClr val="000000"/>
                </a:solidFill>
                <a:latin typeface="Arial"/>
                <a:ea typeface="Arial"/>
                <a:cs typeface="Arial"/>
                <a:sym typeface="Arial"/>
              </a:rPr>
              <a:t>Engineering</a:t>
            </a:r>
          </a:p>
        </p:txBody>
      </p:sp>
      <p:sp>
        <p:nvSpPr>
          <p:cNvPr id="244" name="Shape 244"/>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Water - Scrum - Fall</a:t>
            </a:r>
          </a:p>
        </p:txBody>
      </p:sp>
      <p:cxnSp>
        <p:nvCxnSpPr>
          <p:cNvPr id="245" name="Shape 245"/>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
        <p:nvSpPr>
          <p:cNvPr id="246" name="Shape 246"/>
          <p:cNvSpPr/>
          <p:nvPr/>
        </p:nvSpPr>
        <p:spPr>
          <a:xfrm>
            <a:off x="194150" y="1048350"/>
            <a:ext cx="8801100" cy="11649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457200" lvl="0" marL="0" marR="0" rtl="0" algn="l">
              <a:lnSpc>
                <a:spcPct val="100000"/>
              </a:lnSpc>
              <a:spcBef>
                <a:spcPts val="0"/>
              </a:spcBef>
              <a:spcAft>
                <a:spcPts val="0"/>
              </a:spcAft>
              <a:buClr>
                <a:srgbClr val="000000"/>
              </a:buClr>
              <a:buSzPct val="25000"/>
              <a:buFont typeface="Arial"/>
              <a:buNone/>
            </a:pPr>
            <a:r>
              <a:rPr b="1" i="0" lang="en" sz="1400" u="none" cap="none" strike="noStrike">
                <a:solidFill>
                  <a:srgbClr val="000000"/>
                </a:solidFill>
                <a:latin typeface="Arial"/>
                <a:ea typeface="Arial"/>
                <a:cs typeface="Arial"/>
                <a:sym typeface="Arial"/>
              </a:rPr>
              <a:t>Business</a:t>
            </a:r>
          </a:p>
        </p:txBody>
      </p:sp>
      <p:sp>
        <p:nvSpPr>
          <p:cNvPr id="247" name="Shape 247"/>
          <p:cNvSpPr/>
          <p:nvPr/>
        </p:nvSpPr>
        <p:spPr>
          <a:xfrm>
            <a:off x="3873425" y="1365450"/>
            <a:ext cx="1527300" cy="511199"/>
          </a:xfrm>
          <a:prstGeom prst="rect">
            <a:avLst/>
          </a:prstGeom>
          <a:solidFill>
            <a:srgbClr val="3C78D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Requirements</a:t>
            </a:r>
          </a:p>
        </p:txBody>
      </p:sp>
      <p:sp>
        <p:nvSpPr>
          <p:cNvPr id="248" name="Shape 248"/>
          <p:cNvSpPr/>
          <p:nvPr/>
        </p:nvSpPr>
        <p:spPr>
          <a:xfrm>
            <a:off x="3873425" y="3587025"/>
            <a:ext cx="1527300" cy="511199"/>
          </a:xfrm>
          <a:prstGeom prst="rect">
            <a:avLst/>
          </a:prstGeom>
          <a:solidFill>
            <a:srgbClr val="3C78D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System Integration</a:t>
            </a:r>
          </a:p>
        </p:txBody>
      </p:sp>
      <p:sp>
        <p:nvSpPr>
          <p:cNvPr id="249" name="Shape 249"/>
          <p:cNvSpPr/>
          <p:nvPr/>
        </p:nvSpPr>
        <p:spPr>
          <a:xfrm>
            <a:off x="3873425" y="4149750"/>
            <a:ext cx="1527300" cy="511199"/>
          </a:xfrm>
          <a:prstGeom prst="rect">
            <a:avLst/>
          </a:prstGeom>
          <a:solidFill>
            <a:srgbClr val="3C78D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Operations and Maintenance</a:t>
            </a:r>
          </a:p>
        </p:txBody>
      </p:sp>
      <p:sp>
        <p:nvSpPr>
          <p:cNvPr id="250" name="Shape 250"/>
          <p:cNvSpPr/>
          <p:nvPr/>
        </p:nvSpPr>
        <p:spPr>
          <a:xfrm>
            <a:off x="3873425" y="2346300"/>
            <a:ext cx="1527300" cy="321599"/>
          </a:xfrm>
          <a:prstGeom prst="rect">
            <a:avLst/>
          </a:prstGeom>
          <a:solidFill>
            <a:srgbClr val="3C78D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Analysis</a:t>
            </a:r>
          </a:p>
        </p:txBody>
      </p:sp>
      <p:sp>
        <p:nvSpPr>
          <p:cNvPr id="251" name="Shape 251"/>
          <p:cNvSpPr/>
          <p:nvPr/>
        </p:nvSpPr>
        <p:spPr>
          <a:xfrm>
            <a:off x="3873425" y="3108300"/>
            <a:ext cx="1527300" cy="321599"/>
          </a:xfrm>
          <a:prstGeom prst="rect">
            <a:avLst/>
          </a:prstGeom>
          <a:solidFill>
            <a:srgbClr val="3C78D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Testing</a:t>
            </a:r>
          </a:p>
        </p:txBody>
      </p:sp>
      <p:sp>
        <p:nvSpPr>
          <p:cNvPr id="252" name="Shape 252"/>
          <p:cNvSpPr/>
          <p:nvPr/>
        </p:nvSpPr>
        <p:spPr>
          <a:xfrm>
            <a:off x="3873425" y="2727300"/>
            <a:ext cx="1527300" cy="321599"/>
          </a:xfrm>
          <a:prstGeom prst="rect">
            <a:avLst/>
          </a:prstGeom>
          <a:solidFill>
            <a:srgbClr val="3C78D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Development</a:t>
            </a:r>
          </a:p>
        </p:txBody>
      </p:sp>
      <p:sp>
        <p:nvSpPr>
          <p:cNvPr id="253" name="Shape 253"/>
          <p:cNvSpPr/>
          <p:nvPr/>
        </p:nvSpPr>
        <p:spPr>
          <a:xfrm>
            <a:off x="5617125" y="2400875"/>
            <a:ext cx="530699" cy="970799"/>
          </a:xfrm>
          <a:prstGeom prst="rightBrace">
            <a:avLst>
              <a:gd fmla="val 8333" name="adj1"/>
              <a:gd fmla="val 50000" name="adj2"/>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54" name="Shape 254"/>
          <p:cNvSpPr txBox="1"/>
          <p:nvPr/>
        </p:nvSpPr>
        <p:spPr>
          <a:xfrm>
            <a:off x="5983925" y="2667900"/>
            <a:ext cx="1397700" cy="3062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Scrum</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Continuous Integration</a:t>
            </a:r>
          </a:p>
        </p:txBody>
      </p:sp>
      <p:sp>
        <p:nvSpPr>
          <p:cNvPr id="260" name="Shape 260"/>
          <p:cNvSpPr txBox="1"/>
          <p:nvPr>
            <p:ph idx="1" type="body"/>
          </p:nvPr>
        </p:nvSpPr>
        <p:spPr>
          <a:xfrm>
            <a:off x="311700" y="1493350"/>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Arial"/>
              <a:buNone/>
            </a:pPr>
            <a:r>
              <a:rPr b="0" i="1" lang="en" sz="1800" u="none" cap="none" strike="noStrike">
                <a:solidFill>
                  <a:srgbClr val="303633"/>
                </a:solidFill>
                <a:highlight>
                  <a:srgbClr val="FFFFFF"/>
                </a:highlight>
                <a:latin typeface="Arial"/>
                <a:ea typeface="Arial"/>
                <a:cs typeface="Arial"/>
                <a:sym typeface="Arial"/>
              </a:rPr>
              <a:t>Continuous Integration is a software development practice where members of a team integrate their work frequently, usually each person integrates at least daily - leading to multiple integrations per day. Each integration is verified by an automated build (including test) to detect integration errors as quickly as possible. Many teams find that this approach leads to significantly reduced integration problems and allows a team to develop cohesive software more rapidly.</a:t>
            </a:r>
          </a:p>
          <a:p>
            <a:pPr indent="0" lvl="0" marL="0" marR="0" rtl="0" algn="l">
              <a:lnSpc>
                <a:spcPct val="115000"/>
              </a:lnSpc>
              <a:spcBef>
                <a:spcPts val="1600"/>
              </a:spcBef>
              <a:spcAft>
                <a:spcPts val="0"/>
              </a:spcAft>
              <a:buClr>
                <a:schemeClr val="dk2"/>
              </a:buClr>
              <a:buSzPct val="25000"/>
              <a:buFont typeface="Arial"/>
              <a:buNone/>
            </a:pPr>
            <a:r>
              <a:t/>
            </a:r>
            <a:endParaRPr b="0" i="1" sz="1800" u="none" cap="none" strike="noStrike">
              <a:solidFill>
                <a:srgbClr val="303633"/>
              </a:solidFill>
              <a:highlight>
                <a:srgbClr val="FFFFFF"/>
              </a:highlight>
              <a:latin typeface="Arial"/>
              <a:ea typeface="Arial"/>
              <a:cs typeface="Arial"/>
              <a:sym typeface="Arial"/>
            </a:endParaRPr>
          </a:p>
          <a:p>
            <a:pPr indent="0" lvl="0" marL="0" marR="0" rtl="0" algn="r">
              <a:lnSpc>
                <a:spcPct val="115000"/>
              </a:lnSpc>
              <a:spcBef>
                <a:spcPts val="1600"/>
              </a:spcBef>
              <a:spcAft>
                <a:spcPts val="0"/>
              </a:spcAft>
              <a:buClr>
                <a:schemeClr val="dk2"/>
              </a:buClr>
              <a:buSzPct val="25000"/>
              <a:buFont typeface="Arial"/>
              <a:buNone/>
            </a:pPr>
            <a:r>
              <a:rPr b="0" i="1" lang="en" sz="1800" u="none" cap="none" strike="noStrike">
                <a:solidFill>
                  <a:srgbClr val="303633"/>
                </a:solidFill>
                <a:highlight>
                  <a:srgbClr val="FFFFFF"/>
                </a:highlight>
                <a:latin typeface="Arial"/>
                <a:ea typeface="Arial"/>
                <a:cs typeface="Arial"/>
                <a:sym typeface="Arial"/>
              </a:rPr>
              <a:t>Martin Fowler</a:t>
            </a:r>
          </a:p>
        </p:txBody>
      </p:sp>
      <p:cxnSp>
        <p:nvCxnSpPr>
          <p:cNvPr id="261" name="Shape 261"/>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Continuous Integration</a:t>
            </a:r>
          </a:p>
        </p:txBody>
      </p:sp>
      <p:sp>
        <p:nvSpPr>
          <p:cNvPr id="267" name="Shape 267"/>
          <p:cNvSpPr txBox="1"/>
          <p:nvPr>
            <p:ph idx="1" type="body"/>
          </p:nvPr>
        </p:nvSpPr>
        <p:spPr>
          <a:xfrm>
            <a:off x="285800" y="13603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333333"/>
              </a:buClr>
              <a:buSzPct val="25000"/>
              <a:buFont typeface="Arial"/>
              <a:buNone/>
            </a:pPr>
            <a:r>
              <a:rPr b="0" i="0" lang="en" sz="1100" u="none" cap="none" strike="noStrike">
                <a:solidFill>
                  <a:srgbClr val="333333"/>
                </a:solidFill>
                <a:latin typeface="Arial"/>
                <a:ea typeface="Arial"/>
                <a:cs typeface="Arial"/>
                <a:sym typeface="Arial"/>
              </a:rPr>
              <a:t>Maintain a single source repository</a:t>
            </a:r>
          </a:p>
          <a:p>
            <a:pPr indent="-228600" lvl="0" marL="457200" marR="0" rtl="0" algn="l">
              <a:lnSpc>
                <a:spcPct val="115000"/>
              </a:lnSpc>
              <a:spcBef>
                <a:spcPts val="1500"/>
              </a:spcBef>
              <a:spcAft>
                <a:spcPts val="0"/>
              </a:spcAft>
              <a:buClr>
                <a:srgbClr val="333333"/>
              </a:buClr>
              <a:buSzPct val="25000"/>
              <a:buFont typeface="Arial"/>
              <a:buNone/>
            </a:pPr>
            <a:r>
              <a:rPr b="0" i="0" lang="en" sz="1100" u="none" cap="none" strike="noStrike">
                <a:solidFill>
                  <a:srgbClr val="333333"/>
                </a:solidFill>
                <a:latin typeface="Arial"/>
                <a:ea typeface="Arial"/>
                <a:cs typeface="Arial"/>
                <a:sym typeface="Arial"/>
              </a:rPr>
              <a:t>Automate the build</a:t>
            </a:r>
          </a:p>
          <a:p>
            <a:pPr indent="-228600" lvl="0" marL="457200" marR="0" rtl="0" algn="l">
              <a:lnSpc>
                <a:spcPct val="115000"/>
              </a:lnSpc>
              <a:spcBef>
                <a:spcPts val="1500"/>
              </a:spcBef>
              <a:spcAft>
                <a:spcPts val="0"/>
              </a:spcAft>
              <a:buClr>
                <a:srgbClr val="333333"/>
              </a:buClr>
              <a:buSzPct val="25000"/>
              <a:buFont typeface="Arial"/>
              <a:buNone/>
            </a:pPr>
            <a:r>
              <a:rPr b="0" i="0" lang="en" sz="1100" u="none" cap="none" strike="noStrike">
                <a:solidFill>
                  <a:srgbClr val="333333"/>
                </a:solidFill>
                <a:latin typeface="Arial"/>
                <a:ea typeface="Arial"/>
                <a:cs typeface="Arial"/>
                <a:sym typeface="Arial"/>
              </a:rPr>
              <a:t>Make your build self-testing</a:t>
            </a:r>
          </a:p>
          <a:p>
            <a:pPr indent="-228600" lvl="0" marL="457200" marR="0" rtl="0" algn="l">
              <a:lnSpc>
                <a:spcPct val="115000"/>
              </a:lnSpc>
              <a:spcBef>
                <a:spcPts val="1500"/>
              </a:spcBef>
              <a:spcAft>
                <a:spcPts val="0"/>
              </a:spcAft>
              <a:buClr>
                <a:srgbClr val="333333"/>
              </a:buClr>
              <a:buSzPct val="25000"/>
              <a:buFont typeface="Arial"/>
              <a:buNone/>
            </a:pPr>
            <a:r>
              <a:rPr b="0" i="0" lang="en" sz="1100" u="none" cap="none" strike="noStrike">
                <a:solidFill>
                  <a:srgbClr val="333333"/>
                </a:solidFill>
                <a:latin typeface="Arial"/>
                <a:ea typeface="Arial"/>
                <a:cs typeface="Arial"/>
                <a:sym typeface="Arial"/>
              </a:rPr>
              <a:t>Every commit should build on an integration machine</a:t>
            </a:r>
          </a:p>
          <a:p>
            <a:pPr indent="-228600" lvl="0" marL="457200" marR="0" rtl="0" algn="l">
              <a:lnSpc>
                <a:spcPct val="115000"/>
              </a:lnSpc>
              <a:spcBef>
                <a:spcPts val="1500"/>
              </a:spcBef>
              <a:spcAft>
                <a:spcPts val="0"/>
              </a:spcAft>
              <a:buClr>
                <a:srgbClr val="333333"/>
              </a:buClr>
              <a:buSzPct val="25000"/>
              <a:buFont typeface="Arial"/>
              <a:buNone/>
            </a:pPr>
            <a:r>
              <a:rPr b="0" i="0" lang="en" sz="1100" u="none" cap="none" strike="noStrike">
                <a:solidFill>
                  <a:srgbClr val="333333"/>
                </a:solidFill>
                <a:latin typeface="Arial"/>
                <a:ea typeface="Arial"/>
                <a:cs typeface="Arial"/>
                <a:sym typeface="Arial"/>
              </a:rPr>
              <a:t>Keep the build fast</a:t>
            </a:r>
          </a:p>
          <a:p>
            <a:pPr indent="-228600" lvl="0" marL="457200" marR="0" rtl="0" algn="l">
              <a:lnSpc>
                <a:spcPct val="115000"/>
              </a:lnSpc>
              <a:spcBef>
                <a:spcPts val="1500"/>
              </a:spcBef>
              <a:spcAft>
                <a:spcPts val="0"/>
              </a:spcAft>
              <a:buClr>
                <a:srgbClr val="333333"/>
              </a:buClr>
              <a:buSzPct val="25000"/>
              <a:buFont typeface="Arial"/>
              <a:buNone/>
            </a:pPr>
            <a:r>
              <a:rPr b="0" i="0" lang="en" sz="1100" u="none" cap="none" strike="noStrike">
                <a:solidFill>
                  <a:srgbClr val="333333"/>
                </a:solidFill>
                <a:latin typeface="Arial"/>
                <a:ea typeface="Arial"/>
                <a:cs typeface="Arial"/>
                <a:sym typeface="Arial"/>
              </a:rPr>
              <a:t>Test in a clone of the production environment</a:t>
            </a:r>
          </a:p>
          <a:p>
            <a:pPr indent="-228600" lvl="0" marL="457200" marR="0" rtl="0" algn="l">
              <a:lnSpc>
                <a:spcPct val="115000"/>
              </a:lnSpc>
              <a:spcBef>
                <a:spcPts val="1500"/>
              </a:spcBef>
              <a:spcAft>
                <a:spcPts val="0"/>
              </a:spcAft>
              <a:buClr>
                <a:srgbClr val="333333"/>
              </a:buClr>
              <a:buSzPct val="25000"/>
              <a:buFont typeface="Arial"/>
              <a:buNone/>
            </a:pPr>
            <a:r>
              <a:rPr b="0" i="0" lang="en" sz="1100" u="none" cap="none" strike="noStrike">
                <a:solidFill>
                  <a:srgbClr val="333333"/>
                </a:solidFill>
                <a:latin typeface="Arial"/>
                <a:ea typeface="Arial"/>
                <a:cs typeface="Arial"/>
                <a:sym typeface="Arial"/>
              </a:rPr>
              <a:t>Make it easy for anyone to get the latest executable</a:t>
            </a:r>
          </a:p>
          <a:p>
            <a:pPr indent="-228600" lvl="0" marL="457200" marR="0" rtl="0" algn="l">
              <a:lnSpc>
                <a:spcPct val="115000"/>
              </a:lnSpc>
              <a:spcBef>
                <a:spcPts val="1500"/>
              </a:spcBef>
              <a:spcAft>
                <a:spcPts val="0"/>
              </a:spcAft>
              <a:buClr>
                <a:srgbClr val="333333"/>
              </a:buClr>
              <a:buSzPct val="25000"/>
              <a:buFont typeface="Arial"/>
              <a:buNone/>
            </a:pPr>
            <a:r>
              <a:rPr b="0" i="0" lang="en" sz="1100" u="none" cap="none" strike="noStrike">
                <a:solidFill>
                  <a:srgbClr val="333333"/>
                </a:solidFill>
                <a:latin typeface="Arial"/>
                <a:ea typeface="Arial"/>
                <a:cs typeface="Arial"/>
                <a:sym typeface="Arial"/>
              </a:rPr>
              <a:t>Everyone can see what’s happening</a:t>
            </a:r>
          </a:p>
          <a:p>
            <a:pPr indent="-228600" lvl="0" marL="457200" marR="0" rtl="0" algn="l">
              <a:lnSpc>
                <a:spcPct val="115000"/>
              </a:lnSpc>
              <a:spcBef>
                <a:spcPts val="1500"/>
              </a:spcBef>
              <a:spcAft>
                <a:spcPts val="0"/>
              </a:spcAft>
              <a:buClr>
                <a:srgbClr val="333333"/>
              </a:buClr>
              <a:buSzPct val="25000"/>
              <a:buFont typeface="Arial"/>
              <a:buNone/>
            </a:pPr>
            <a:r>
              <a:rPr b="0" i="0" lang="en" sz="1100" u="none" cap="none" strike="noStrike">
                <a:solidFill>
                  <a:srgbClr val="333333"/>
                </a:solidFill>
                <a:latin typeface="Arial"/>
                <a:ea typeface="Arial"/>
                <a:cs typeface="Arial"/>
                <a:sym typeface="Arial"/>
              </a:rPr>
              <a:t>Automate deployment</a:t>
            </a:r>
          </a:p>
        </p:txBody>
      </p:sp>
      <p:cxnSp>
        <p:nvCxnSpPr>
          <p:cNvPr id="268" name="Shape 268"/>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
        <p:nvSpPr>
          <p:cNvPr id="269" name="Shape 269"/>
          <p:cNvSpPr txBox="1"/>
          <p:nvPr/>
        </p:nvSpPr>
        <p:spPr>
          <a:xfrm>
            <a:off x="365300" y="962125"/>
            <a:ext cx="3727499" cy="434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1" i="0" lang="en" sz="1400" u="none" cap="none" strike="noStrike">
                <a:solidFill>
                  <a:srgbClr val="666666"/>
                </a:solidFill>
                <a:latin typeface="Arial"/>
                <a:ea typeface="Arial"/>
                <a:cs typeface="Arial"/>
                <a:sym typeface="Arial"/>
              </a:rPr>
              <a:t>Practices</a:t>
            </a:r>
          </a:p>
        </p:txBody>
      </p:sp>
      <p:sp>
        <p:nvSpPr>
          <p:cNvPr id="270" name="Shape 270"/>
          <p:cNvSpPr txBox="1"/>
          <p:nvPr/>
        </p:nvSpPr>
        <p:spPr>
          <a:xfrm>
            <a:off x="207050" y="4717600"/>
            <a:ext cx="8678099" cy="2589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https://www.thoughtworks.com/continuous-integration</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Continuous Integration</a:t>
            </a:r>
          </a:p>
        </p:txBody>
      </p:sp>
      <p:sp>
        <p:nvSpPr>
          <p:cNvPr id="276" name="Shape 276"/>
          <p:cNvSpPr txBox="1"/>
          <p:nvPr>
            <p:ph idx="1" type="body"/>
          </p:nvPr>
        </p:nvSpPr>
        <p:spPr>
          <a:xfrm>
            <a:off x="285800" y="1360375"/>
            <a:ext cx="8520600" cy="34164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333333"/>
              </a:buClr>
              <a:buSzPct val="25000"/>
              <a:buFont typeface="Arial"/>
              <a:buNone/>
            </a:pPr>
            <a:r>
              <a:rPr b="0" i="0" lang="en" sz="1000" u="none" cap="none" strike="noStrike">
                <a:solidFill>
                  <a:srgbClr val="333333"/>
                </a:solidFill>
                <a:latin typeface="Arial"/>
                <a:ea typeface="Arial"/>
                <a:cs typeface="Arial"/>
                <a:sym typeface="Arial"/>
              </a:rPr>
              <a:t>Developers check out code into their private workspaces.</a:t>
            </a:r>
          </a:p>
          <a:p>
            <a:pPr indent="-228600" lvl="0" marL="457200" marR="0" rtl="0" algn="l">
              <a:lnSpc>
                <a:spcPct val="100000"/>
              </a:lnSpc>
              <a:spcBef>
                <a:spcPts val="1500"/>
              </a:spcBef>
              <a:spcAft>
                <a:spcPts val="0"/>
              </a:spcAft>
              <a:buClr>
                <a:srgbClr val="333333"/>
              </a:buClr>
              <a:buSzPct val="25000"/>
              <a:buFont typeface="Arial"/>
              <a:buNone/>
            </a:pPr>
            <a:r>
              <a:rPr b="0" i="0" lang="en" sz="1000" u="none" cap="none" strike="noStrike">
                <a:solidFill>
                  <a:srgbClr val="333333"/>
                </a:solidFill>
                <a:latin typeface="Arial"/>
                <a:ea typeface="Arial"/>
                <a:cs typeface="Arial"/>
                <a:sym typeface="Arial"/>
              </a:rPr>
              <a:t>When done, commit the changes to the repository.</a:t>
            </a:r>
          </a:p>
          <a:p>
            <a:pPr indent="-228600" lvl="0" marL="457200" marR="0" rtl="0" algn="l">
              <a:lnSpc>
                <a:spcPct val="100000"/>
              </a:lnSpc>
              <a:spcBef>
                <a:spcPts val="1500"/>
              </a:spcBef>
              <a:spcAft>
                <a:spcPts val="0"/>
              </a:spcAft>
              <a:buClr>
                <a:srgbClr val="333333"/>
              </a:buClr>
              <a:buSzPct val="25000"/>
              <a:buFont typeface="Arial"/>
              <a:buNone/>
            </a:pPr>
            <a:r>
              <a:rPr b="0" i="0" lang="en" sz="1000" u="none" cap="none" strike="noStrike">
                <a:solidFill>
                  <a:srgbClr val="333333"/>
                </a:solidFill>
                <a:latin typeface="Arial"/>
                <a:ea typeface="Arial"/>
                <a:cs typeface="Arial"/>
                <a:sym typeface="Arial"/>
              </a:rPr>
              <a:t>The CI server monitors the repository and checks out changes when they occur.</a:t>
            </a:r>
          </a:p>
          <a:p>
            <a:pPr indent="-228600" lvl="0" marL="457200" marR="0" rtl="0" algn="l">
              <a:lnSpc>
                <a:spcPct val="100000"/>
              </a:lnSpc>
              <a:spcBef>
                <a:spcPts val="1500"/>
              </a:spcBef>
              <a:spcAft>
                <a:spcPts val="0"/>
              </a:spcAft>
              <a:buClr>
                <a:srgbClr val="333333"/>
              </a:buClr>
              <a:buSzPct val="25000"/>
              <a:buFont typeface="Arial"/>
              <a:buNone/>
            </a:pPr>
            <a:r>
              <a:rPr b="0" i="0" lang="en" sz="1000" u="none" cap="none" strike="noStrike">
                <a:solidFill>
                  <a:srgbClr val="333333"/>
                </a:solidFill>
                <a:latin typeface="Arial"/>
                <a:ea typeface="Arial"/>
                <a:cs typeface="Arial"/>
                <a:sym typeface="Arial"/>
              </a:rPr>
              <a:t>The CI server builds the system and runs unit and integration tests.</a:t>
            </a:r>
          </a:p>
          <a:p>
            <a:pPr indent="-228600" lvl="0" marL="457200" marR="0" rtl="0" algn="l">
              <a:lnSpc>
                <a:spcPct val="100000"/>
              </a:lnSpc>
              <a:spcBef>
                <a:spcPts val="1500"/>
              </a:spcBef>
              <a:spcAft>
                <a:spcPts val="0"/>
              </a:spcAft>
              <a:buClr>
                <a:srgbClr val="333333"/>
              </a:buClr>
              <a:buSzPct val="25000"/>
              <a:buFont typeface="Arial"/>
              <a:buNone/>
            </a:pPr>
            <a:r>
              <a:rPr b="0" i="0" lang="en" sz="1000" u="none" cap="none" strike="noStrike">
                <a:solidFill>
                  <a:srgbClr val="333333"/>
                </a:solidFill>
                <a:latin typeface="Arial"/>
                <a:ea typeface="Arial"/>
                <a:cs typeface="Arial"/>
                <a:sym typeface="Arial"/>
              </a:rPr>
              <a:t>The CI server releases deployable artefacts for testing.</a:t>
            </a:r>
          </a:p>
          <a:p>
            <a:pPr indent="-228600" lvl="0" marL="457200" marR="0" rtl="0" algn="l">
              <a:lnSpc>
                <a:spcPct val="100000"/>
              </a:lnSpc>
              <a:spcBef>
                <a:spcPts val="1500"/>
              </a:spcBef>
              <a:spcAft>
                <a:spcPts val="0"/>
              </a:spcAft>
              <a:buClr>
                <a:srgbClr val="333333"/>
              </a:buClr>
              <a:buSzPct val="25000"/>
              <a:buFont typeface="Arial"/>
              <a:buNone/>
            </a:pPr>
            <a:r>
              <a:rPr b="0" i="0" lang="en" sz="1000" u="none" cap="none" strike="noStrike">
                <a:solidFill>
                  <a:srgbClr val="333333"/>
                </a:solidFill>
                <a:latin typeface="Arial"/>
                <a:ea typeface="Arial"/>
                <a:cs typeface="Arial"/>
                <a:sym typeface="Arial"/>
              </a:rPr>
              <a:t>The CI server assigns a build label to the version of the code it just built.</a:t>
            </a:r>
          </a:p>
          <a:p>
            <a:pPr indent="-228600" lvl="0" marL="457200" marR="0" rtl="0" algn="l">
              <a:lnSpc>
                <a:spcPct val="100000"/>
              </a:lnSpc>
              <a:spcBef>
                <a:spcPts val="1500"/>
              </a:spcBef>
              <a:spcAft>
                <a:spcPts val="0"/>
              </a:spcAft>
              <a:buClr>
                <a:srgbClr val="333333"/>
              </a:buClr>
              <a:buSzPct val="25000"/>
              <a:buFont typeface="Arial"/>
              <a:buNone/>
            </a:pPr>
            <a:r>
              <a:rPr b="0" i="0" lang="en" sz="1000" u="none" cap="none" strike="noStrike">
                <a:solidFill>
                  <a:srgbClr val="333333"/>
                </a:solidFill>
                <a:latin typeface="Arial"/>
                <a:ea typeface="Arial"/>
                <a:cs typeface="Arial"/>
                <a:sym typeface="Arial"/>
              </a:rPr>
              <a:t>The CI server informs the team of the successful build.</a:t>
            </a:r>
          </a:p>
          <a:p>
            <a:pPr indent="-228600" lvl="0" marL="457200" marR="0" rtl="0" algn="l">
              <a:lnSpc>
                <a:spcPct val="100000"/>
              </a:lnSpc>
              <a:spcBef>
                <a:spcPts val="1500"/>
              </a:spcBef>
              <a:spcAft>
                <a:spcPts val="0"/>
              </a:spcAft>
              <a:buClr>
                <a:srgbClr val="333333"/>
              </a:buClr>
              <a:buSzPct val="25000"/>
              <a:buFont typeface="Arial"/>
              <a:buNone/>
            </a:pPr>
            <a:r>
              <a:rPr b="0" i="0" lang="en" sz="1000" u="none" cap="none" strike="noStrike">
                <a:solidFill>
                  <a:srgbClr val="333333"/>
                </a:solidFill>
                <a:latin typeface="Arial"/>
                <a:ea typeface="Arial"/>
                <a:cs typeface="Arial"/>
                <a:sym typeface="Arial"/>
              </a:rPr>
              <a:t>If the build or tests fail, the CI server alerts the team.</a:t>
            </a:r>
          </a:p>
          <a:p>
            <a:pPr indent="-228600" lvl="0" marL="457200" marR="0" rtl="0" algn="l">
              <a:lnSpc>
                <a:spcPct val="100000"/>
              </a:lnSpc>
              <a:spcBef>
                <a:spcPts val="1500"/>
              </a:spcBef>
              <a:spcAft>
                <a:spcPts val="0"/>
              </a:spcAft>
              <a:buClr>
                <a:srgbClr val="333333"/>
              </a:buClr>
              <a:buSzPct val="25000"/>
              <a:buFont typeface="Arial"/>
              <a:buNone/>
            </a:pPr>
            <a:r>
              <a:rPr b="0" i="0" lang="en" sz="1000" u="none" cap="none" strike="noStrike">
                <a:solidFill>
                  <a:srgbClr val="333333"/>
                </a:solidFill>
                <a:latin typeface="Arial"/>
                <a:ea typeface="Arial"/>
                <a:cs typeface="Arial"/>
                <a:sym typeface="Arial"/>
              </a:rPr>
              <a:t>The team fix the issue at the earliest opportunity.</a:t>
            </a:r>
          </a:p>
          <a:p>
            <a:pPr indent="-228600" lvl="0" marL="457200" marR="0" rtl="0" algn="l">
              <a:lnSpc>
                <a:spcPct val="100000"/>
              </a:lnSpc>
              <a:spcBef>
                <a:spcPts val="1500"/>
              </a:spcBef>
              <a:spcAft>
                <a:spcPts val="0"/>
              </a:spcAft>
              <a:buClr>
                <a:srgbClr val="333333"/>
              </a:buClr>
              <a:buSzPct val="25000"/>
              <a:buFont typeface="Arial"/>
              <a:buNone/>
            </a:pPr>
            <a:r>
              <a:rPr b="0" i="0" lang="en" sz="1000" u="none" cap="none" strike="noStrike">
                <a:solidFill>
                  <a:srgbClr val="333333"/>
                </a:solidFill>
                <a:latin typeface="Arial"/>
                <a:ea typeface="Arial"/>
                <a:cs typeface="Arial"/>
                <a:sym typeface="Arial"/>
              </a:rPr>
              <a:t>Continue to continually integrate and test throughout the project.</a:t>
            </a:r>
          </a:p>
        </p:txBody>
      </p:sp>
      <p:cxnSp>
        <p:nvCxnSpPr>
          <p:cNvPr id="277" name="Shape 277"/>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
        <p:nvSpPr>
          <p:cNvPr id="278" name="Shape 278"/>
          <p:cNvSpPr txBox="1"/>
          <p:nvPr/>
        </p:nvSpPr>
        <p:spPr>
          <a:xfrm>
            <a:off x="365300" y="962125"/>
            <a:ext cx="3727499" cy="434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1" i="0" lang="en" sz="1400" u="none" cap="none" strike="noStrike">
                <a:solidFill>
                  <a:srgbClr val="666666"/>
                </a:solidFill>
                <a:latin typeface="Arial"/>
                <a:ea typeface="Arial"/>
                <a:cs typeface="Arial"/>
                <a:sym typeface="Arial"/>
              </a:rPr>
              <a:t>How to do it</a:t>
            </a:r>
          </a:p>
        </p:txBody>
      </p:sp>
      <p:sp>
        <p:nvSpPr>
          <p:cNvPr id="279" name="Shape 279"/>
          <p:cNvSpPr txBox="1"/>
          <p:nvPr/>
        </p:nvSpPr>
        <p:spPr>
          <a:xfrm>
            <a:off x="207050" y="4717600"/>
            <a:ext cx="8678099" cy="2589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https://www.thoughtworks.com/continuous-integration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Continuous Integration</a:t>
            </a:r>
          </a:p>
        </p:txBody>
      </p:sp>
      <p:sp>
        <p:nvSpPr>
          <p:cNvPr id="285" name="Shape 285"/>
          <p:cNvSpPr txBox="1"/>
          <p:nvPr>
            <p:ph idx="1" type="body"/>
          </p:nvPr>
        </p:nvSpPr>
        <p:spPr>
          <a:xfrm>
            <a:off x="285800" y="13603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333333"/>
              </a:buClr>
              <a:buSzPct val="25000"/>
              <a:buFont typeface="Arial"/>
              <a:buNone/>
            </a:pPr>
            <a:r>
              <a:rPr b="0" i="0" lang="en" sz="1800" u="none" cap="none" strike="noStrike">
                <a:solidFill>
                  <a:srgbClr val="333333"/>
                </a:solidFill>
                <a:latin typeface="Arial"/>
                <a:ea typeface="Arial"/>
                <a:cs typeface="Arial"/>
                <a:sym typeface="Arial"/>
              </a:rPr>
              <a:t>Check in frequently</a:t>
            </a:r>
          </a:p>
          <a:p>
            <a:pPr indent="-228600" lvl="0" marL="457200" marR="0" rtl="0" algn="l">
              <a:lnSpc>
                <a:spcPct val="115000"/>
              </a:lnSpc>
              <a:spcBef>
                <a:spcPts val="1500"/>
              </a:spcBef>
              <a:spcAft>
                <a:spcPts val="0"/>
              </a:spcAft>
              <a:buClr>
                <a:srgbClr val="333333"/>
              </a:buClr>
              <a:buSzPct val="25000"/>
              <a:buFont typeface="Arial"/>
              <a:buNone/>
            </a:pPr>
            <a:r>
              <a:rPr b="0" i="0" lang="en" sz="1800" u="none" cap="none" strike="noStrike">
                <a:solidFill>
                  <a:srgbClr val="333333"/>
                </a:solidFill>
                <a:latin typeface="Arial"/>
                <a:ea typeface="Arial"/>
                <a:cs typeface="Arial"/>
                <a:sym typeface="Arial"/>
              </a:rPr>
              <a:t>Don’t check in broken code</a:t>
            </a:r>
          </a:p>
          <a:p>
            <a:pPr indent="-228600" lvl="0" marL="457200" marR="0" rtl="0" algn="l">
              <a:lnSpc>
                <a:spcPct val="115000"/>
              </a:lnSpc>
              <a:spcBef>
                <a:spcPts val="1500"/>
              </a:spcBef>
              <a:spcAft>
                <a:spcPts val="0"/>
              </a:spcAft>
              <a:buClr>
                <a:srgbClr val="333333"/>
              </a:buClr>
              <a:buSzPct val="25000"/>
              <a:buFont typeface="Arial"/>
              <a:buNone/>
            </a:pPr>
            <a:r>
              <a:rPr b="0" i="0" lang="en" sz="1800" u="none" cap="none" strike="noStrike">
                <a:solidFill>
                  <a:srgbClr val="333333"/>
                </a:solidFill>
                <a:latin typeface="Arial"/>
                <a:ea typeface="Arial"/>
                <a:cs typeface="Arial"/>
                <a:sym typeface="Arial"/>
              </a:rPr>
              <a:t>Don’t check in untested code</a:t>
            </a:r>
          </a:p>
          <a:p>
            <a:pPr indent="-228600" lvl="0" marL="457200" marR="0" rtl="0" algn="l">
              <a:lnSpc>
                <a:spcPct val="115000"/>
              </a:lnSpc>
              <a:spcBef>
                <a:spcPts val="1500"/>
              </a:spcBef>
              <a:spcAft>
                <a:spcPts val="0"/>
              </a:spcAft>
              <a:buClr>
                <a:srgbClr val="333333"/>
              </a:buClr>
              <a:buSzPct val="25000"/>
              <a:buFont typeface="Arial"/>
              <a:buNone/>
            </a:pPr>
            <a:r>
              <a:rPr b="0" i="0" lang="en" sz="1800" u="none" cap="none" strike="noStrike">
                <a:solidFill>
                  <a:srgbClr val="333333"/>
                </a:solidFill>
                <a:latin typeface="Arial"/>
                <a:ea typeface="Arial"/>
                <a:cs typeface="Arial"/>
                <a:sym typeface="Arial"/>
              </a:rPr>
              <a:t>Don’t check in when the build is broken</a:t>
            </a:r>
          </a:p>
          <a:p>
            <a:pPr indent="-228600" lvl="0" marL="457200" marR="0" rtl="0" algn="l">
              <a:lnSpc>
                <a:spcPct val="115000"/>
              </a:lnSpc>
              <a:spcBef>
                <a:spcPts val="1500"/>
              </a:spcBef>
              <a:spcAft>
                <a:spcPts val="0"/>
              </a:spcAft>
              <a:buClr>
                <a:srgbClr val="333333"/>
              </a:buClr>
              <a:buSzPct val="25000"/>
              <a:buFont typeface="Arial"/>
              <a:buNone/>
            </a:pPr>
            <a:r>
              <a:rPr b="0" i="0" lang="en" sz="1800" u="none" cap="none" strike="noStrike">
                <a:solidFill>
                  <a:srgbClr val="333333"/>
                </a:solidFill>
                <a:latin typeface="Arial"/>
                <a:ea typeface="Arial"/>
                <a:cs typeface="Arial"/>
                <a:sym typeface="Arial"/>
              </a:rPr>
              <a:t>Don’t go home after checking in until the system builds</a:t>
            </a:r>
          </a:p>
        </p:txBody>
      </p:sp>
      <p:cxnSp>
        <p:nvCxnSpPr>
          <p:cNvPr id="286" name="Shape 286"/>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
        <p:nvSpPr>
          <p:cNvPr id="287" name="Shape 287"/>
          <p:cNvSpPr txBox="1"/>
          <p:nvPr/>
        </p:nvSpPr>
        <p:spPr>
          <a:xfrm>
            <a:off x="365300" y="962125"/>
            <a:ext cx="3727499" cy="434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1" i="0" lang="en" sz="1400" u="none" cap="none" strike="noStrike">
                <a:solidFill>
                  <a:srgbClr val="666666"/>
                </a:solidFill>
                <a:latin typeface="Arial"/>
                <a:ea typeface="Arial"/>
                <a:cs typeface="Arial"/>
                <a:sym typeface="Arial"/>
              </a:rPr>
              <a:t>Team Responsibility</a:t>
            </a:r>
          </a:p>
        </p:txBody>
      </p:sp>
      <p:sp>
        <p:nvSpPr>
          <p:cNvPr id="288" name="Shape 288"/>
          <p:cNvSpPr txBox="1"/>
          <p:nvPr/>
        </p:nvSpPr>
        <p:spPr>
          <a:xfrm>
            <a:off x="207050" y="4717600"/>
            <a:ext cx="8678099" cy="2589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https://www.thoughtworks.com/continuous-integration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nvSpPr>
        <p:spPr>
          <a:xfrm>
            <a:off x="224639" y="1074600"/>
            <a:ext cx="6907800" cy="9819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 sz="4000" strike="noStrike">
                <a:solidFill>
                  <a:srgbClr val="000000"/>
                </a:solidFill>
                <a:latin typeface="Arial"/>
                <a:ea typeface="Arial"/>
                <a:cs typeface="Arial"/>
                <a:sym typeface="Arial"/>
              </a:rPr>
              <a:t>About the instructor</a:t>
            </a:r>
          </a:p>
        </p:txBody>
      </p:sp>
      <p:sp>
        <p:nvSpPr>
          <p:cNvPr id="118" name="Shape 118"/>
          <p:cNvSpPr txBox="1"/>
          <p:nvPr/>
        </p:nvSpPr>
        <p:spPr>
          <a:xfrm>
            <a:off x="548639" y="1714500"/>
            <a:ext cx="8138100" cy="1302300"/>
          </a:xfrm>
          <a:prstGeom prst="rect">
            <a:avLst/>
          </a:prstGeom>
          <a:noFill/>
          <a:ln>
            <a:noFill/>
          </a:ln>
        </p:spPr>
        <p:txBody>
          <a:bodyPr anchorCtr="0" anchor="t" bIns="45000" lIns="90000" rIns="90000" tIns="45000">
            <a:noAutofit/>
          </a:bodyPr>
          <a:lstStyle/>
          <a:p>
            <a:pPr indent="-209650" lvl="0" marL="216000" marR="0" rtl="0" algn="l">
              <a:spcBef>
                <a:spcPts val="0"/>
              </a:spcBef>
              <a:buClr>
                <a:srgbClr val="000000"/>
              </a:buClr>
              <a:buSzPct val="41764"/>
              <a:buFont typeface="Noto Sans Symbols"/>
              <a:buChar char="●"/>
            </a:pPr>
            <a:r>
              <a:rPr b="0" lang="en" sz="1700" strike="noStrike">
                <a:solidFill>
                  <a:srgbClr val="000000"/>
                </a:solidFill>
                <a:latin typeface="Arial"/>
                <a:ea typeface="Arial"/>
                <a:cs typeface="Arial"/>
                <a:sym typeface="Arial"/>
              </a:rPr>
              <a:t>Omri Siri</a:t>
            </a:r>
          </a:p>
          <a:p>
            <a:pPr indent="-209650" lvl="0" marL="216000" marR="0" rtl="0" algn="l">
              <a:spcBef>
                <a:spcPts val="0"/>
              </a:spcBef>
              <a:buClr>
                <a:srgbClr val="000000"/>
              </a:buClr>
              <a:buSzPct val="41764"/>
              <a:buFont typeface="Noto Sans Symbols"/>
              <a:buChar char="●"/>
            </a:pPr>
            <a:r>
              <a:rPr b="0" lang="en" sz="1700" strike="noStrike">
                <a:solidFill>
                  <a:srgbClr val="000000"/>
                </a:solidFill>
                <a:latin typeface="Arial"/>
                <a:ea typeface="Arial"/>
                <a:cs typeface="Arial"/>
                <a:sym typeface="Arial"/>
              </a:rPr>
              <a:t>Age 32</a:t>
            </a:r>
          </a:p>
          <a:p>
            <a:pPr indent="-209650" lvl="0" marL="216000" marR="0" rtl="0" algn="l">
              <a:spcBef>
                <a:spcPts val="0"/>
              </a:spcBef>
              <a:buClr>
                <a:srgbClr val="000000"/>
              </a:buClr>
              <a:buSzPct val="41764"/>
              <a:buFont typeface="Noto Sans Symbols"/>
              <a:buChar char="●"/>
            </a:pPr>
            <a:r>
              <a:rPr b="0" lang="en" sz="1700" strike="noStrike">
                <a:solidFill>
                  <a:srgbClr val="000000"/>
                </a:solidFill>
                <a:latin typeface="Arial"/>
                <a:ea typeface="Arial"/>
                <a:cs typeface="Arial"/>
                <a:sym typeface="Arial"/>
              </a:rPr>
              <a:t>Tel-Aviv</a:t>
            </a:r>
          </a:p>
          <a:p>
            <a:pPr indent="-209650" lvl="0" marL="216000" marR="0" rtl="0" algn="l">
              <a:spcBef>
                <a:spcPts val="0"/>
              </a:spcBef>
              <a:buClr>
                <a:srgbClr val="000000"/>
              </a:buClr>
              <a:buSzPct val="41764"/>
              <a:buFont typeface="Noto Sans Symbols"/>
              <a:buChar char="●"/>
            </a:pPr>
            <a:r>
              <a:rPr lang="en" sz="1700"/>
              <a:t>Previously:</a:t>
            </a:r>
          </a:p>
          <a:p>
            <a:pPr indent="-209650" lvl="0" marL="216000" marR="0" rtl="0" algn="l">
              <a:spcBef>
                <a:spcPts val="0"/>
              </a:spcBef>
              <a:buClr>
                <a:srgbClr val="000000"/>
              </a:buClr>
              <a:buSzPct val="41764"/>
              <a:buFont typeface="Noto Sans Symbols"/>
              <a:buChar char="●"/>
            </a:pPr>
            <a:r>
              <a:rPr b="0" lang="en" sz="1700" strike="noStrike">
                <a:solidFill>
                  <a:srgbClr val="000000"/>
                </a:solidFill>
                <a:latin typeface="Arial"/>
                <a:ea typeface="Arial"/>
                <a:cs typeface="Arial"/>
                <a:sym typeface="Arial"/>
              </a:rPr>
              <a:t>Director of operations @ Avantis  - a startup in the AdTech industry</a:t>
            </a:r>
          </a:p>
          <a:p>
            <a:pPr indent="-209650" lvl="0" marL="216000" marR="0" rtl="0" algn="l">
              <a:spcBef>
                <a:spcPts val="0"/>
              </a:spcBef>
              <a:buClr>
                <a:srgbClr val="000000"/>
              </a:buClr>
              <a:buSzPct val="41764"/>
              <a:buFont typeface="Noto Sans Symbols"/>
              <a:buChar char="●"/>
            </a:pPr>
            <a:r>
              <a:rPr b="0" lang="en" sz="1700" strike="noStrike">
                <a:solidFill>
                  <a:srgbClr val="000000"/>
                </a:solidFill>
                <a:latin typeface="Arial"/>
                <a:ea typeface="Arial"/>
                <a:cs typeface="Arial"/>
                <a:sym typeface="Arial"/>
              </a:rPr>
              <a:t>Lead DevOPS @ Liveperson</a:t>
            </a:r>
          </a:p>
          <a:p>
            <a:pPr indent="-209650" lvl="0" marL="216000" marR="0" rtl="0" algn="l">
              <a:spcBef>
                <a:spcPts val="0"/>
              </a:spcBef>
              <a:buClr>
                <a:srgbClr val="000000"/>
              </a:buClr>
              <a:buSzPct val="41764"/>
              <a:buFont typeface="Noto Sans Symbols"/>
              <a:buChar char="●"/>
            </a:pPr>
            <a:r>
              <a:rPr b="0" lang="en" sz="1700" strike="noStrike">
                <a:solidFill>
                  <a:srgbClr val="000000"/>
                </a:solidFill>
                <a:latin typeface="Arial"/>
                <a:ea typeface="Arial"/>
                <a:cs typeface="Arial"/>
                <a:sym typeface="Arial"/>
              </a:rPr>
              <a:t>1</a:t>
            </a:r>
            <a:r>
              <a:rPr lang="en" sz="1700"/>
              <a:t>4</a:t>
            </a:r>
            <a:r>
              <a:rPr b="0" lang="en" sz="1700" strike="noStrike">
                <a:solidFill>
                  <a:srgbClr val="000000"/>
                </a:solidFill>
                <a:latin typeface="Arial"/>
                <a:ea typeface="Arial"/>
                <a:cs typeface="Arial"/>
                <a:sym typeface="Arial"/>
              </a:rPr>
              <a:t>+ years of Linux experience</a:t>
            </a:r>
          </a:p>
        </p:txBody>
      </p:sp>
      <p:pic>
        <p:nvPicPr>
          <p:cNvPr id="119" name="Shape 119"/>
          <p:cNvPicPr preferRelativeResize="0"/>
          <p:nvPr/>
        </p:nvPicPr>
        <p:blipFill rotWithShape="1">
          <a:blip r:embed="rId3">
            <a:alphaModFix/>
          </a:blip>
          <a:srcRect b="0" l="0" r="0" t="0"/>
          <a:stretch/>
        </p:blipFill>
        <p:spPr>
          <a:xfrm rot="701304">
            <a:off x="7085693" y="3323086"/>
            <a:ext cx="1781440" cy="1859342"/>
          </a:xfrm>
          <a:prstGeom prst="rect">
            <a:avLst/>
          </a:prstGeom>
          <a:noFill/>
          <a:ln>
            <a:noFill/>
          </a:ln>
        </p:spPr>
      </p:pic>
      <p:pic>
        <p:nvPicPr>
          <p:cNvPr id="120" name="Shape 120"/>
          <p:cNvPicPr preferRelativeResize="0"/>
          <p:nvPr/>
        </p:nvPicPr>
        <p:blipFill rotWithShape="1">
          <a:blip r:embed="rId4">
            <a:alphaModFix/>
          </a:blip>
          <a:srcRect b="0" l="0" r="0" t="0"/>
          <a:stretch/>
        </p:blipFill>
        <p:spPr>
          <a:xfrm>
            <a:off x="4394880" y="3275100"/>
            <a:ext cx="1509000" cy="1509000"/>
          </a:xfrm>
          <a:prstGeom prst="rect">
            <a:avLst/>
          </a:prstGeom>
          <a:noFill/>
          <a:ln>
            <a:noFill/>
          </a:ln>
        </p:spPr>
      </p:pic>
      <p:pic>
        <p:nvPicPr>
          <p:cNvPr id="121" name="Shape 121"/>
          <p:cNvPicPr preferRelativeResize="0"/>
          <p:nvPr/>
        </p:nvPicPr>
        <p:blipFill rotWithShape="1">
          <a:blip r:embed="rId5">
            <a:alphaModFix/>
          </a:blip>
          <a:srcRect b="0" l="0" r="0" t="0"/>
          <a:stretch/>
        </p:blipFill>
        <p:spPr>
          <a:xfrm>
            <a:off x="7462079" y="1124280"/>
            <a:ext cx="1028700" cy="1028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Continuous Delivery</a:t>
            </a:r>
          </a:p>
        </p:txBody>
      </p:sp>
      <p:sp>
        <p:nvSpPr>
          <p:cNvPr id="294" name="Shape 294"/>
          <p:cNvSpPr txBox="1"/>
          <p:nvPr>
            <p:ph idx="1" type="body"/>
          </p:nvPr>
        </p:nvSpPr>
        <p:spPr>
          <a:xfrm>
            <a:off x="311700" y="1304875"/>
            <a:ext cx="8520599" cy="33027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Low-risk releases</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Faster time to market</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Higher quality</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Lower costs</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Better products</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Happier teams</a:t>
            </a:r>
          </a:p>
        </p:txBody>
      </p:sp>
      <p:cxnSp>
        <p:nvCxnSpPr>
          <p:cNvPr id="295" name="Shape 295"/>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
        <p:nvSpPr>
          <p:cNvPr id="296" name="Shape 296"/>
          <p:cNvSpPr txBox="1"/>
          <p:nvPr/>
        </p:nvSpPr>
        <p:spPr>
          <a:xfrm>
            <a:off x="365300" y="962125"/>
            <a:ext cx="3727499" cy="434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1" i="0" lang="en" sz="1400" u="none" cap="none" strike="noStrike">
                <a:solidFill>
                  <a:srgbClr val="666666"/>
                </a:solidFill>
                <a:latin typeface="Arial"/>
                <a:ea typeface="Arial"/>
                <a:cs typeface="Arial"/>
                <a:sym typeface="Arial"/>
              </a:rPr>
              <a:t>Why ?</a:t>
            </a:r>
          </a:p>
        </p:txBody>
      </p:sp>
      <p:sp>
        <p:nvSpPr>
          <p:cNvPr id="297" name="Shape 297"/>
          <p:cNvSpPr txBox="1"/>
          <p:nvPr/>
        </p:nvSpPr>
        <p:spPr>
          <a:xfrm>
            <a:off x="207050" y="4717600"/>
            <a:ext cx="8678099" cy="2589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https://continuousdelivery.com/</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Continuous Delivery</a:t>
            </a:r>
          </a:p>
        </p:txBody>
      </p:sp>
      <p:sp>
        <p:nvSpPr>
          <p:cNvPr id="303" name="Shape 303"/>
          <p:cNvSpPr txBox="1"/>
          <p:nvPr>
            <p:ph idx="1" type="body"/>
          </p:nvPr>
        </p:nvSpPr>
        <p:spPr>
          <a:xfrm>
            <a:off x="311700" y="1304875"/>
            <a:ext cx="8520599" cy="33027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Build quality </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Work in small batches</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Computers perform repetitive tasks, people solve problems</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Relentlessly pursue of continuous improvement</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Everyone is responsible</a:t>
            </a:r>
          </a:p>
        </p:txBody>
      </p:sp>
      <p:cxnSp>
        <p:nvCxnSpPr>
          <p:cNvPr id="304" name="Shape 304"/>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
        <p:nvSpPr>
          <p:cNvPr id="305" name="Shape 305"/>
          <p:cNvSpPr txBox="1"/>
          <p:nvPr/>
        </p:nvSpPr>
        <p:spPr>
          <a:xfrm>
            <a:off x="365300" y="962125"/>
            <a:ext cx="3727499" cy="434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1" i="0" lang="en" sz="1400" u="none" cap="none" strike="noStrike">
                <a:solidFill>
                  <a:srgbClr val="666666"/>
                </a:solidFill>
                <a:latin typeface="Arial"/>
                <a:ea typeface="Arial"/>
                <a:cs typeface="Arial"/>
                <a:sym typeface="Arial"/>
              </a:rPr>
              <a:t>Principles</a:t>
            </a:r>
          </a:p>
        </p:txBody>
      </p:sp>
      <p:sp>
        <p:nvSpPr>
          <p:cNvPr id="306" name="Shape 306"/>
          <p:cNvSpPr txBox="1"/>
          <p:nvPr/>
        </p:nvSpPr>
        <p:spPr>
          <a:xfrm>
            <a:off x="207050" y="4717600"/>
            <a:ext cx="8678099" cy="2589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https://continuousdelivery.com/</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Continuous Delivery / Configuration Management</a:t>
            </a:r>
          </a:p>
        </p:txBody>
      </p:sp>
      <p:sp>
        <p:nvSpPr>
          <p:cNvPr id="312" name="Shape 312"/>
          <p:cNvSpPr txBox="1"/>
          <p:nvPr>
            <p:ph idx="1" type="body"/>
          </p:nvPr>
        </p:nvSpPr>
        <p:spPr>
          <a:xfrm>
            <a:off x="311700" y="1304875"/>
            <a:ext cx="8520599" cy="9728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Reproducibility</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Traceability</a:t>
            </a:r>
          </a:p>
        </p:txBody>
      </p:sp>
      <p:cxnSp>
        <p:nvCxnSpPr>
          <p:cNvPr id="313" name="Shape 313"/>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
        <p:nvSpPr>
          <p:cNvPr id="314" name="Shape 314"/>
          <p:cNvSpPr txBox="1"/>
          <p:nvPr/>
        </p:nvSpPr>
        <p:spPr>
          <a:xfrm>
            <a:off x="365300" y="962125"/>
            <a:ext cx="3727499" cy="434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1" i="0" lang="en" sz="1400" u="none" cap="none" strike="noStrike">
                <a:solidFill>
                  <a:srgbClr val="666666"/>
                </a:solidFill>
                <a:latin typeface="Arial"/>
                <a:ea typeface="Arial"/>
                <a:cs typeface="Arial"/>
                <a:sym typeface="Arial"/>
              </a:rPr>
              <a:t>Goals</a:t>
            </a:r>
          </a:p>
        </p:txBody>
      </p:sp>
      <p:sp>
        <p:nvSpPr>
          <p:cNvPr id="315" name="Shape 315"/>
          <p:cNvSpPr txBox="1"/>
          <p:nvPr/>
        </p:nvSpPr>
        <p:spPr>
          <a:xfrm>
            <a:off x="207050" y="4717600"/>
            <a:ext cx="8678099" cy="2589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https://continuousdelivery.com/</a:t>
            </a:r>
          </a:p>
        </p:txBody>
      </p:sp>
      <p:sp>
        <p:nvSpPr>
          <p:cNvPr id="316" name="Shape 316"/>
          <p:cNvSpPr txBox="1"/>
          <p:nvPr/>
        </p:nvSpPr>
        <p:spPr>
          <a:xfrm>
            <a:off x="441500" y="2181325"/>
            <a:ext cx="3727499" cy="434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1" i="0" lang="en" sz="1400" u="none" cap="none" strike="noStrike">
                <a:solidFill>
                  <a:srgbClr val="666666"/>
                </a:solidFill>
                <a:latin typeface="Arial"/>
                <a:ea typeface="Arial"/>
                <a:cs typeface="Arial"/>
                <a:sym typeface="Arial"/>
              </a:rPr>
              <a:t>Benefits</a:t>
            </a:r>
          </a:p>
        </p:txBody>
      </p:sp>
      <p:sp>
        <p:nvSpPr>
          <p:cNvPr id="317" name="Shape 317"/>
          <p:cNvSpPr txBox="1"/>
          <p:nvPr>
            <p:ph idx="1" type="body"/>
          </p:nvPr>
        </p:nvSpPr>
        <p:spPr>
          <a:xfrm>
            <a:off x="311700" y="2600275"/>
            <a:ext cx="8520599" cy="19490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Disaster Recovery</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Auditability</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Higher Quality</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Capacity Management</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Response to Defects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Hotfix Process</a:t>
            </a:r>
          </a:p>
        </p:txBody>
      </p:sp>
      <p:cxnSp>
        <p:nvCxnSpPr>
          <p:cNvPr id="323" name="Shape 323"/>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
        <p:nvSpPr>
          <p:cNvPr id="324" name="Shape 324"/>
          <p:cNvSpPr/>
          <p:nvPr/>
        </p:nvSpPr>
        <p:spPr>
          <a:xfrm>
            <a:off x="451075" y="1118750"/>
            <a:ext cx="8488499" cy="1991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1" i="0" lang="en" sz="1100" u="none" cap="none" strike="noStrike">
                <a:solidFill>
                  <a:srgbClr val="666666"/>
                </a:solidFill>
                <a:latin typeface="Arial"/>
                <a:ea typeface="Arial"/>
                <a:cs typeface="Arial"/>
                <a:sym typeface="Arial"/>
              </a:rPr>
              <a:t>Load Balancer</a:t>
            </a:r>
          </a:p>
        </p:txBody>
      </p:sp>
      <p:sp>
        <p:nvSpPr>
          <p:cNvPr id="325" name="Shape 325"/>
          <p:cNvSpPr/>
          <p:nvPr/>
        </p:nvSpPr>
        <p:spPr>
          <a:xfrm>
            <a:off x="462800" y="1476275"/>
            <a:ext cx="4053900" cy="188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us-west-2b</a:t>
            </a:r>
          </a:p>
        </p:txBody>
      </p:sp>
      <p:sp>
        <p:nvSpPr>
          <p:cNvPr id="326" name="Shape 326"/>
          <p:cNvSpPr/>
          <p:nvPr/>
        </p:nvSpPr>
        <p:spPr>
          <a:xfrm>
            <a:off x="451075" y="3709550"/>
            <a:ext cx="8488499" cy="367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1" i="0" lang="en" sz="1100" u="none" cap="none" strike="noStrike">
                <a:solidFill>
                  <a:srgbClr val="666666"/>
                </a:solidFill>
                <a:latin typeface="Arial"/>
                <a:ea typeface="Arial"/>
                <a:cs typeface="Arial"/>
                <a:sym typeface="Arial"/>
              </a:rPr>
              <a:t>Redis</a:t>
            </a:r>
          </a:p>
        </p:txBody>
      </p:sp>
      <p:sp>
        <p:nvSpPr>
          <p:cNvPr id="327" name="Shape 327"/>
          <p:cNvSpPr/>
          <p:nvPr/>
        </p:nvSpPr>
        <p:spPr>
          <a:xfrm>
            <a:off x="451075" y="4242950"/>
            <a:ext cx="8488499" cy="367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1" i="0" lang="en" sz="1100" u="none" cap="none" strike="noStrike">
                <a:solidFill>
                  <a:srgbClr val="666666"/>
                </a:solidFill>
                <a:latin typeface="Arial"/>
                <a:ea typeface="Arial"/>
                <a:cs typeface="Arial"/>
                <a:sym typeface="Arial"/>
              </a:rPr>
              <a:t>DynamoDB</a:t>
            </a:r>
          </a:p>
        </p:txBody>
      </p:sp>
      <p:sp>
        <p:nvSpPr>
          <p:cNvPr id="328" name="Shape 328"/>
          <p:cNvSpPr/>
          <p:nvPr/>
        </p:nvSpPr>
        <p:spPr>
          <a:xfrm>
            <a:off x="1259850" y="1903950"/>
            <a:ext cx="995999" cy="5097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Web </a:t>
            </a:r>
          </a:p>
          <a:p>
            <a:pPr indent="0" lvl="0" marL="0" marR="0" rtl="0" algn="l">
              <a:lnSpc>
                <a:spcPct val="100000"/>
              </a:lnSpc>
              <a:spcBef>
                <a:spcPts val="0"/>
              </a:spcBef>
              <a:spcAft>
                <a:spcPts val="0"/>
              </a:spcAft>
              <a:buClr>
                <a:schemeClr val="lt1"/>
              </a:buClr>
              <a:buSzPct val="25000"/>
              <a:buFont typeface="Arial"/>
              <a:buNone/>
            </a:pPr>
            <a:r>
              <a:rPr b="0" i="0" lang="en" sz="800" u="none" cap="none" strike="noStrike">
                <a:solidFill>
                  <a:schemeClr val="lt1"/>
                </a:solidFill>
                <a:latin typeface="Arial"/>
                <a:ea typeface="Arial"/>
                <a:cs typeface="Arial"/>
                <a:sym typeface="Arial"/>
              </a:rPr>
              <a:t>version 1</a:t>
            </a:r>
          </a:p>
        </p:txBody>
      </p:sp>
      <p:sp>
        <p:nvSpPr>
          <p:cNvPr id="329" name="Shape 329"/>
          <p:cNvSpPr/>
          <p:nvPr/>
        </p:nvSpPr>
        <p:spPr>
          <a:xfrm>
            <a:off x="2707650" y="1903950"/>
            <a:ext cx="995999" cy="5097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Web </a:t>
            </a:r>
          </a:p>
          <a:p>
            <a:pPr indent="0" lvl="0" marL="0" marR="0" rtl="0" algn="l">
              <a:lnSpc>
                <a:spcPct val="100000"/>
              </a:lnSpc>
              <a:spcBef>
                <a:spcPts val="0"/>
              </a:spcBef>
              <a:spcAft>
                <a:spcPts val="0"/>
              </a:spcAft>
              <a:buClr>
                <a:schemeClr val="lt1"/>
              </a:buClr>
              <a:buSzPct val="25000"/>
              <a:buFont typeface="Arial"/>
              <a:buNone/>
            </a:pPr>
            <a:r>
              <a:rPr b="0" i="0" lang="en" sz="800" u="none" cap="none" strike="noStrike">
                <a:solidFill>
                  <a:schemeClr val="lt1"/>
                </a:solidFill>
                <a:latin typeface="Arial"/>
                <a:ea typeface="Arial"/>
                <a:cs typeface="Arial"/>
                <a:sym typeface="Arial"/>
              </a:rPr>
              <a:t>version 1</a:t>
            </a:r>
          </a:p>
        </p:txBody>
      </p:sp>
      <p:sp>
        <p:nvSpPr>
          <p:cNvPr id="330" name="Shape 330"/>
          <p:cNvSpPr/>
          <p:nvPr/>
        </p:nvSpPr>
        <p:spPr>
          <a:xfrm>
            <a:off x="1259850" y="2589750"/>
            <a:ext cx="995999" cy="509700"/>
          </a:xfrm>
          <a:prstGeom prst="rect">
            <a:avLst/>
          </a:prstGeom>
          <a:solidFill>
            <a:srgbClr val="674EA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Engine </a:t>
            </a:r>
          </a:p>
          <a:p>
            <a:pPr indent="0" lvl="0" marL="0" marR="0" rtl="0" algn="l">
              <a:lnSpc>
                <a:spcPct val="100000"/>
              </a:lnSpc>
              <a:spcBef>
                <a:spcPts val="0"/>
              </a:spcBef>
              <a:spcAft>
                <a:spcPts val="0"/>
              </a:spcAft>
              <a:buClr>
                <a:schemeClr val="lt1"/>
              </a:buClr>
              <a:buSzPct val="25000"/>
              <a:buFont typeface="Arial"/>
              <a:buNone/>
            </a:pPr>
            <a:r>
              <a:rPr b="0" i="0" lang="en" sz="800" u="none" cap="none" strike="noStrike">
                <a:solidFill>
                  <a:schemeClr val="lt1"/>
                </a:solidFill>
                <a:latin typeface="Arial"/>
                <a:ea typeface="Arial"/>
                <a:cs typeface="Arial"/>
                <a:sym typeface="Arial"/>
              </a:rPr>
              <a:t>version 1</a:t>
            </a:r>
          </a:p>
        </p:txBody>
      </p:sp>
      <p:sp>
        <p:nvSpPr>
          <p:cNvPr id="331" name="Shape 331"/>
          <p:cNvSpPr/>
          <p:nvPr/>
        </p:nvSpPr>
        <p:spPr>
          <a:xfrm>
            <a:off x="2707650" y="2589750"/>
            <a:ext cx="995999" cy="509700"/>
          </a:xfrm>
          <a:prstGeom prst="rect">
            <a:avLst/>
          </a:prstGeom>
          <a:solidFill>
            <a:srgbClr val="674EA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Engine </a:t>
            </a:r>
          </a:p>
          <a:p>
            <a:pPr indent="0" lvl="0" marL="0" marR="0" rtl="0" algn="l">
              <a:lnSpc>
                <a:spcPct val="100000"/>
              </a:lnSpc>
              <a:spcBef>
                <a:spcPts val="0"/>
              </a:spcBef>
              <a:spcAft>
                <a:spcPts val="0"/>
              </a:spcAft>
              <a:buClr>
                <a:schemeClr val="lt1"/>
              </a:buClr>
              <a:buSzPct val="25000"/>
              <a:buFont typeface="Arial"/>
              <a:buNone/>
            </a:pPr>
            <a:r>
              <a:rPr b="0" i="0" lang="en" sz="800" u="none" cap="none" strike="noStrike">
                <a:solidFill>
                  <a:schemeClr val="lt1"/>
                </a:solidFill>
                <a:latin typeface="Arial"/>
                <a:ea typeface="Arial"/>
                <a:cs typeface="Arial"/>
                <a:sym typeface="Arial"/>
              </a:rPr>
              <a:t>version 1</a:t>
            </a:r>
          </a:p>
        </p:txBody>
      </p:sp>
      <p:sp>
        <p:nvSpPr>
          <p:cNvPr id="332" name="Shape 332"/>
          <p:cNvSpPr/>
          <p:nvPr/>
        </p:nvSpPr>
        <p:spPr>
          <a:xfrm>
            <a:off x="4850600" y="1476275"/>
            <a:ext cx="4085699" cy="188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us-west-2c</a:t>
            </a:r>
          </a:p>
        </p:txBody>
      </p:sp>
      <p:sp>
        <p:nvSpPr>
          <p:cNvPr id="333" name="Shape 333"/>
          <p:cNvSpPr/>
          <p:nvPr/>
        </p:nvSpPr>
        <p:spPr>
          <a:xfrm>
            <a:off x="5679450" y="1903950"/>
            <a:ext cx="995999" cy="5097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Web </a:t>
            </a:r>
          </a:p>
          <a:p>
            <a:pPr indent="0" lvl="0" marL="0" marR="0" rtl="0" algn="l">
              <a:lnSpc>
                <a:spcPct val="100000"/>
              </a:lnSpc>
              <a:spcBef>
                <a:spcPts val="0"/>
              </a:spcBef>
              <a:spcAft>
                <a:spcPts val="0"/>
              </a:spcAft>
              <a:buClr>
                <a:schemeClr val="lt1"/>
              </a:buClr>
              <a:buSzPct val="25000"/>
              <a:buFont typeface="Arial"/>
              <a:buNone/>
            </a:pPr>
            <a:r>
              <a:rPr b="0" i="0" lang="en" sz="800" u="none" cap="none" strike="noStrike">
                <a:solidFill>
                  <a:schemeClr val="lt1"/>
                </a:solidFill>
                <a:latin typeface="Arial"/>
                <a:ea typeface="Arial"/>
                <a:cs typeface="Arial"/>
                <a:sym typeface="Arial"/>
              </a:rPr>
              <a:t>version 1</a:t>
            </a:r>
          </a:p>
        </p:txBody>
      </p:sp>
      <p:sp>
        <p:nvSpPr>
          <p:cNvPr id="334" name="Shape 334"/>
          <p:cNvSpPr/>
          <p:nvPr/>
        </p:nvSpPr>
        <p:spPr>
          <a:xfrm>
            <a:off x="7127250" y="1903950"/>
            <a:ext cx="995999" cy="5097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Web </a:t>
            </a:r>
          </a:p>
          <a:p>
            <a:pPr indent="0" lvl="0" marL="0" marR="0" rtl="0" algn="l">
              <a:lnSpc>
                <a:spcPct val="100000"/>
              </a:lnSpc>
              <a:spcBef>
                <a:spcPts val="0"/>
              </a:spcBef>
              <a:spcAft>
                <a:spcPts val="0"/>
              </a:spcAft>
              <a:buClr>
                <a:schemeClr val="lt1"/>
              </a:buClr>
              <a:buSzPct val="25000"/>
              <a:buFont typeface="Arial"/>
              <a:buNone/>
            </a:pPr>
            <a:r>
              <a:rPr b="0" i="0" lang="en" sz="800" u="none" cap="none" strike="noStrike">
                <a:solidFill>
                  <a:schemeClr val="lt1"/>
                </a:solidFill>
                <a:latin typeface="Arial"/>
                <a:ea typeface="Arial"/>
                <a:cs typeface="Arial"/>
                <a:sym typeface="Arial"/>
              </a:rPr>
              <a:t>version 1</a:t>
            </a:r>
          </a:p>
        </p:txBody>
      </p:sp>
      <p:sp>
        <p:nvSpPr>
          <p:cNvPr id="335" name="Shape 335"/>
          <p:cNvSpPr/>
          <p:nvPr/>
        </p:nvSpPr>
        <p:spPr>
          <a:xfrm>
            <a:off x="5679450" y="2589750"/>
            <a:ext cx="995999" cy="509700"/>
          </a:xfrm>
          <a:prstGeom prst="rect">
            <a:avLst/>
          </a:prstGeom>
          <a:solidFill>
            <a:srgbClr val="674EA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Engine </a:t>
            </a:r>
          </a:p>
          <a:p>
            <a:pPr indent="0" lvl="0" marL="0" marR="0" rtl="0" algn="l">
              <a:lnSpc>
                <a:spcPct val="100000"/>
              </a:lnSpc>
              <a:spcBef>
                <a:spcPts val="0"/>
              </a:spcBef>
              <a:spcAft>
                <a:spcPts val="0"/>
              </a:spcAft>
              <a:buClr>
                <a:schemeClr val="lt1"/>
              </a:buClr>
              <a:buSzPct val="25000"/>
              <a:buFont typeface="Arial"/>
              <a:buNone/>
            </a:pPr>
            <a:r>
              <a:rPr b="0" i="0" lang="en" sz="800" u="none" cap="none" strike="noStrike">
                <a:solidFill>
                  <a:schemeClr val="lt1"/>
                </a:solidFill>
                <a:latin typeface="Arial"/>
                <a:ea typeface="Arial"/>
                <a:cs typeface="Arial"/>
                <a:sym typeface="Arial"/>
              </a:rPr>
              <a:t>version 1</a:t>
            </a:r>
          </a:p>
        </p:txBody>
      </p:sp>
      <p:sp>
        <p:nvSpPr>
          <p:cNvPr id="336" name="Shape 336"/>
          <p:cNvSpPr/>
          <p:nvPr/>
        </p:nvSpPr>
        <p:spPr>
          <a:xfrm>
            <a:off x="7127250" y="2589750"/>
            <a:ext cx="995999" cy="509700"/>
          </a:xfrm>
          <a:prstGeom prst="rect">
            <a:avLst/>
          </a:prstGeom>
          <a:solidFill>
            <a:srgbClr val="674EA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Engine </a:t>
            </a:r>
          </a:p>
          <a:p>
            <a:pPr indent="0" lvl="0" marL="0" marR="0" rtl="0" algn="l">
              <a:lnSpc>
                <a:spcPct val="100000"/>
              </a:lnSpc>
              <a:spcBef>
                <a:spcPts val="0"/>
              </a:spcBef>
              <a:spcAft>
                <a:spcPts val="0"/>
              </a:spcAft>
              <a:buClr>
                <a:schemeClr val="lt1"/>
              </a:buClr>
              <a:buSzPct val="25000"/>
              <a:buFont typeface="Arial"/>
              <a:buNone/>
            </a:pPr>
            <a:r>
              <a:rPr b="0" i="0" lang="en" sz="800" u="none" cap="none" strike="noStrike">
                <a:solidFill>
                  <a:schemeClr val="lt1"/>
                </a:solidFill>
                <a:latin typeface="Arial"/>
                <a:ea typeface="Arial"/>
                <a:cs typeface="Arial"/>
                <a:sym typeface="Arial"/>
              </a:rPr>
              <a:t>version 1</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Hotfix Process</a:t>
            </a:r>
          </a:p>
        </p:txBody>
      </p:sp>
      <p:cxnSp>
        <p:nvCxnSpPr>
          <p:cNvPr id="342" name="Shape 342"/>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
        <p:nvSpPr>
          <p:cNvPr id="343" name="Shape 343"/>
          <p:cNvSpPr/>
          <p:nvPr/>
        </p:nvSpPr>
        <p:spPr>
          <a:xfrm>
            <a:off x="451075" y="1118750"/>
            <a:ext cx="8488499" cy="1991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1" i="0" lang="en" sz="1100" u="none" cap="none" strike="noStrike">
                <a:solidFill>
                  <a:srgbClr val="666666"/>
                </a:solidFill>
                <a:latin typeface="Arial"/>
                <a:ea typeface="Arial"/>
                <a:cs typeface="Arial"/>
                <a:sym typeface="Arial"/>
              </a:rPr>
              <a:t>Load Balancer</a:t>
            </a:r>
          </a:p>
        </p:txBody>
      </p:sp>
      <p:sp>
        <p:nvSpPr>
          <p:cNvPr id="344" name="Shape 344"/>
          <p:cNvSpPr/>
          <p:nvPr/>
        </p:nvSpPr>
        <p:spPr>
          <a:xfrm>
            <a:off x="462800" y="1476275"/>
            <a:ext cx="4053900" cy="188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us-west-2b</a:t>
            </a:r>
          </a:p>
        </p:txBody>
      </p:sp>
      <p:sp>
        <p:nvSpPr>
          <p:cNvPr id="345" name="Shape 345"/>
          <p:cNvSpPr/>
          <p:nvPr/>
        </p:nvSpPr>
        <p:spPr>
          <a:xfrm>
            <a:off x="451075" y="3709550"/>
            <a:ext cx="8488499" cy="367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1" i="0" lang="en" sz="1100" u="none" cap="none" strike="noStrike">
                <a:solidFill>
                  <a:srgbClr val="666666"/>
                </a:solidFill>
                <a:latin typeface="Arial"/>
                <a:ea typeface="Arial"/>
                <a:cs typeface="Arial"/>
                <a:sym typeface="Arial"/>
              </a:rPr>
              <a:t>Redis</a:t>
            </a:r>
          </a:p>
        </p:txBody>
      </p:sp>
      <p:sp>
        <p:nvSpPr>
          <p:cNvPr id="346" name="Shape 346"/>
          <p:cNvSpPr/>
          <p:nvPr/>
        </p:nvSpPr>
        <p:spPr>
          <a:xfrm>
            <a:off x="451075" y="4242950"/>
            <a:ext cx="8488499" cy="367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1" i="0" lang="en" sz="1100" u="none" cap="none" strike="noStrike">
                <a:solidFill>
                  <a:srgbClr val="666666"/>
                </a:solidFill>
                <a:latin typeface="Arial"/>
                <a:ea typeface="Arial"/>
                <a:cs typeface="Arial"/>
                <a:sym typeface="Arial"/>
              </a:rPr>
              <a:t>DynamoDB</a:t>
            </a:r>
          </a:p>
        </p:txBody>
      </p:sp>
      <p:sp>
        <p:nvSpPr>
          <p:cNvPr id="347" name="Shape 347"/>
          <p:cNvSpPr/>
          <p:nvPr/>
        </p:nvSpPr>
        <p:spPr>
          <a:xfrm>
            <a:off x="1259850" y="1903950"/>
            <a:ext cx="995999" cy="5097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Web </a:t>
            </a:r>
          </a:p>
          <a:p>
            <a:pPr indent="0" lvl="0" marL="0" marR="0" rtl="0" algn="l">
              <a:lnSpc>
                <a:spcPct val="100000"/>
              </a:lnSpc>
              <a:spcBef>
                <a:spcPts val="0"/>
              </a:spcBef>
              <a:spcAft>
                <a:spcPts val="0"/>
              </a:spcAft>
              <a:buClr>
                <a:schemeClr val="lt1"/>
              </a:buClr>
              <a:buSzPct val="25000"/>
              <a:buFont typeface="Arial"/>
              <a:buNone/>
            </a:pPr>
            <a:r>
              <a:rPr b="0" i="0" lang="en" sz="800" u="none" cap="none" strike="noStrike">
                <a:solidFill>
                  <a:schemeClr val="lt1"/>
                </a:solidFill>
                <a:latin typeface="Arial"/>
                <a:ea typeface="Arial"/>
                <a:cs typeface="Arial"/>
                <a:sym typeface="Arial"/>
              </a:rPr>
              <a:t>version 1</a:t>
            </a:r>
          </a:p>
        </p:txBody>
      </p:sp>
      <p:sp>
        <p:nvSpPr>
          <p:cNvPr id="348" name="Shape 348"/>
          <p:cNvSpPr/>
          <p:nvPr/>
        </p:nvSpPr>
        <p:spPr>
          <a:xfrm>
            <a:off x="2707650" y="1903950"/>
            <a:ext cx="995999" cy="5097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Web </a:t>
            </a:r>
          </a:p>
          <a:p>
            <a:pPr indent="0" lvl="0" marL="0" marR="0" rtl="0" algn="l">
              <a:lnSpc>
                <a:spcPct val="100000"/>
              </a:lnSpc>
              <a:spcBef>
                <a:spcPts val="0"/>
              </a:spcBef>
              <a:spcAft>
                <a:spcPts val="0"/>
              </a:spcAft>
              <a:buClr>
                <a:srgbClr val="666666"/>
              </a:buClr>
              <a:buSzPct val="25000"/>
              <a:buFont typeface="Arial"/>
              <a:buNone/>
            </a:pPr>
            <a:r>
              <a:rPr b="0" i="0" lang="en" sz="800" u="none" cap="none" strike="noStrike">
                <a:solidFill>
                  <a:srgbClr val="666666"/>
                </a:solidFill>
                <a:latin typeface="Arial"/>
                <a:ea typeface="Arial"/>
                <a:cs typeface="Arial"/>
                <a:sym typeface="Arial"/>
              </a:rPr>
              <a:t>version 2</a:t>
            </a:r>
          </a:p>
        </p:txBody>
      </p:sp>
      <p:sp>
        <p:nvSpPr>
          <p:cNvPr id="349" name="Shape 349"/>
          <p:cNvSpPr/>
          <p:nvPr/>
        </p:nvSpPr>
        <p:spPr>
          <a:xfrm>
            <a:off x="1259850" y="2589750"/>
            <a:ext cx="995999" cy="509700"/>
          </a:xfrm>
          <a:prstGeom prst="rect">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Engine </a:t>
            </a:r>
          </a:p>
          <a:p>
            <a:pPr indent="0" lvl="0" marL="0" marR="0" rtl="0" algn="l">
              <a:lnSpc>
                <a:spcPct val="100000"/>
              </a:lnSpc>
              <a:spcBef>
                <a:spcPts val="0"/>
              </a:spcBef>
              <a:spcAft>
                <a:spcPts val="0"/>
              </a:spcAft>
              <a:buClr>
                <a:srgbClr val="666666"/>
              </a:buClr>
              <a:buSzPct val="25000"/>
              <a:buFont typeface="Arial"/>
              <a:buNone/>
            </a:pPr>
            <a:r>
              <a:rPr b="0" i="0" lang="en" sz="800" u="none" cap="none" strike="noStrike">
                <a:solidFill>
                  <a:srgbClr val="666666"/>
                </a:solidFill>
                <a:latin typeface="Arial"/>
                <a:ea typeface="Arial"/>
                <a:cs typeface="Arial"/>
                <a:sym typeface="Arial"/>
              </a:rPr>
              <a:t>version 2</a:t>
            </a:r>
          </a:p>
        </p:txBody>
      </p:sp>
      <p:sp>
        <p:nvSpPr>
          <p:cNvPr id="350" name="Shape 350"/>
          <p:cNvSpPr/>
          <p:nvPr/>
        </p:nvSpPr>
        <p:spPr>
          <a:xfrm>
            <a:off x="2707650" y="2589750"/>
            <a:ext cx="995999" cy="509700"/>
          </a:xfrm>
          <a:prstGeom prst="rect">
            <a:avLst/>
          </a:prstGeom>
          <a:solidFill>
            <a:srgbClr val="674EA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Engine </a:t>
            </a:r>
          </a:p>
          <a:p>
            <a:pPr indent="0" lvl="0" marL="0" marR="0" rtl="0" algn="l">
              <a:lnSpc>
                <a:spcPct val="100000"/>
              </a:lnSpc>
              <a:spcBef>
                <a:spcPts val="0"/>
              </a:spcBef>
              <a:spcAft>
                <a:spcPts val="0"/>
              </a:spcAft>
              <a:buClr>
                <a:schemeClr val="lt1"/>
              </a:buClr>
              <a:buSzPct val="25000"/>
              <a:buFont typeface="Arial"/>
              <a:buNone/>
            </a:pPr>
            <a:r>
              <a:rPr b="0" i="0" lang="en" sz="800" u="none" cap="none" strike="noStrike">
                <a:solidFill>
                  <a:schemeClr val="lt1"/>
                </a:solidFill>
                <a:latin typeface="Arial"/>
                <a:ea typeface="Arial"/>
                <a:cs typeface="Arial"/>
                <a:sym typeface="Arial"/>
              </a:rPr>
              <a:t>version 1</a:t>
            </a:r>
          </a:p>
        </p:txBody>
      </p:sp>
      <p:sp>
        <p:nvSpPr>
          <p:cNvPr id="351" name="Shape 351"/>
          <p:cNvSpPr/>
          <p:nvPr/>
        </p:nvSpPr>
        <p:spPr>
          <a:xfrm>
            <a:off x="4850600" y="1476275"/>
            <a:ext cx="4085699" cy="188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us-west-2c</a:t>
            </a:r>
          </a:p>
        </p:txBody>
      </p:sp>
      <p:sp>
        <p:nvSpPr>
          <p:cNvPr id="352" name="Shape 352"/>
          <p:cNvSpPr/>
          <p:nvPr/>
        </p:nvSpPr>
        <p:spPr>
          <a:xfrm>
            <a:off x="5679450" y="1903950"/>
            <a:ext cx="995999" cy="5097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Web </a:t>
            </a:r>
          </a:p>
          <a:p>
            <a:pPr indent="0" lvl="0" marL="0" marR="0" rtl="0" algn="l">
              <a:lnSpc>
                <a:spcPct val="100000"/>
              </a:lnSpc>
              <a:spcBef>
                <a:spcPts val="0"/>
              </a:spcBef>
              <a:spcAft>
                <a:spcPts val="0"/>
              </a:spcAft>
              <a:buClr>
                <a:srgbClr val="666666"/>
              </a:buClr>
              <a:buSzPct val="25000"/>
              <a:buFont typeface="Arial"/>
              <a:buNone/>
            </a:pPr>
            <a:r>
              <a:rPr b="0" i="0" lang="en" sz="800" u="none" cap="none" strike="noStrike">
                <a:solidFill>
                  <a:srgbClr val="666666"/>
                </a:solidFill>
                <a:latin typeface="Arial"/>
                <a:ea typeface="Arial"/>
                <a:cs typeface="Arial"/>
                <a:sym typeface="Arial"/>
              </a:rPr>
              <a:t>version 2</a:t>
            </a:r>
          </a:p>
        </p:txBody>
      </p:sp>
      <p:sp>
        <p:nvSpPr>
          <p:cNvPr id="353" name="Shape 353"/>
          <p:cNvSpPr/>
          <p:nvPr/>
        </p:nvSpPr>
        <p:spPr>
          <a:xfrm>
            <a:off x="7127250" y="1903950"/>
            <a:ext cx="995999" cy="509700"/>
          </a:xfrm>
          <a:prstGeom prst="rect">
            <a:avLst/>
          </a:prstGeom>
          <a:solidFill>
            <a:srgbClr val="3D85C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Web </a:t>
            </a:r>
          </a:p>
          <a:p>
            <a:pPr indent="0" lvl="0" marL="0" marR="0" rtl="0" algn="l">
              <a:lnSpc>
                <a:spcPct val="100000"/>
              </a:lnSpc>
              <a:spcBef>
                <a:spcPts val="0"/>
              </a:spcBef>
              <a:spcAft>
                <a:spcPts val="0"/>
              </a:spcAft>
              <a:buClr>
                <a:schemeClr val="lt1"/>
              </a:buClr>
              <a:buSzPct val="25000"/>
              <a:buFont typeface="Arial"/>
              <a:buNone/>
            </a:pPr>
            <a:r>
              <a:rPr b="0" i="0" lang="en" sz="800" u="none" cap="none" strike="noStrike">
                <a:solidFill>
                  <a:schemeClr val="lt1"/>
                </a:solidFill>
                <a:latin typeface="Arial"/>
                <a:ea typeface="Arial"/>
                <a:cs typeface="Arial"/>
                <a:sym typeface="Arial"/>
              </a:rPr>
              <a:t>version 1</a:t>
            </a:r>
          </a:p>
        </p:txBody>
      </p:sp>
      <p:sp>
        <p:nvSpPr>
          <p:cNvPr id="354" name="Shape 354"/>
          <p:cNvSpPr/>
          <p:nvPr/>
        </p:nvSpPr>
        <p:spPr>
          <a:xfrm>
            <a:off x="5679450" y="2589750"/>
            <a:ext cx="995999" cy="509700"/>
          </a:xfrm>
          <a:prstGeom prst="rect">
            <a:avLst/>
          </a:prstGeom>
          <a:solidFill>
            <a:srgbClr val="674EA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chemeClr val="lt1"/>
                </a:solidFill>
                <a:latin typeface="Arial"/>
                <a:ea typeface="Arial"/>
                <a:cs typeface="Arial"/>
                <a:sym typeface="Arial"/>
              </a:rPr>
              <a:t>Engine </a:t>
            </a:r>
          </a:p>
          <a:p>
            <a:pPr indent="0" lvl="0" marL="0" marR="0" rtl="0" algn="l">
              <a:lnSpc>
                <a:spcPct val="100000"/>
              </a:lnSpc>
              <a:spcBef>
                <a:spcPts val="0"/>
              </a:spcBef>
              <a:spcAft>
                <a:spcPts val="0"/>
              </a:spcAft>
              <a:buClr>
                <a:schemeClr val="lt1"/>
              </a:buClr>
              <a:buSzPct val="25000"/>
              <a:buFont typeface="Arial"/>
              <a:buNone/>
            </a:pPr>
            <a:r>
              <a:rPr b="0" i="0" lang="en" sz="800" u="none" cap="none" strike="noStrike">
                <a:solidFill>
                  <a:schemeClr val="lt1"/>
                </a:solidFill>
                <a:latin typeface="Arial"/>
                <a:ea typeface="Arial"/>
                <a:cs typeface="Arial"/>
                <a:sym typeface="Arial"/>
              </a:rPr>
              <a:t>version 1</a:t>
            </a:r>
          </a:p>
        </p:txBody>
      </p:sp>
      <p:sp>
        <p:nvSpPr>
          <p:cNvPr id="355" name="Shape 355"/>
          <p:cNvSpPr/>
          <p:nvPr/>
        </p:nvSpPr>
        <p:spPr>
          <a:xfrm>
            <a:off x="7127250" y="2589750"/>
            <a:ext cx="995999" cy="509700"/>
          </a:xfrm>
          <a:prstGeom prst="rect">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Engine </a:t>
            </a:r>
          </a:p>
          <a:p>
            <a:pPr indent="0" lvl="0" marL="0" marR="0" rtl="0" algn="l">
              <a:lnSpc>
                <a:spcPct val="100000"/>
              </a:lnSpc>
              <a:spcBef>
                <a:spcPts val="0"/>
              </a:spcBef>
              <a:spcAft>
                <a:spcPts val="0"/>
              </a:spcAft>
              <a:buClr>
                <a:srgbClr val="666666"/>
              </a:buClr>
              <a:buSzPct val="25000"/>
              <a:buFont typeface="Arial"/>
              <a:buNone/>
            </a:pPr>
            <a:r>
              <a:rPr b="0" i="0" lang="en" sz="800" u="none" cap="none" strike="noStrike">
                <a:solidFill>
                  <a:srgbClr val="666666"/>
                </a:solidFill>
                <a:latin typeface="Arial"/>
                <a:ea typeface="Arial"/>
                <a:cs typeface="Arial"/>
                <a:sym typeface="Arial"/>
              </a:rPr>
              <a:t>version 2</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Hotfix Process</a:t>
            </a:r>
          </a:p>
        </p:txBody>
      </p:sp>
      <p:cxnSp>
        <p:nvCxnSpPr>
          <p:cNvPr id="361" name="Shape 361"/>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
        <p:nvSpPr>
          <p:cNvPr id="362" name="Shape 362"/>
          <p:cNvSpPr/>
          <p:nvPr/>
        </p:nvSpPr>
        <p:spPr>
          <a:xfrm>
            <a:off x="451075" y="1118750"/>
            <a:ext cx="8488499" cy="1991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1" i="0" lang="en" sz="1100" u="none" cap="none" strike="noStrike">
                <a:solidFill>
                  <a:srgbClr val="666666"/>
                </a:solidFill>
                <a:latin typeface="Arial"/>
                <a:ea typeface="Arial"/>
                <a:cs typeface="Arial"/>
                <a:sym typeface="Arial"/>
              </a:rPr>
              <a:t>Load Balancer</a:t>
            </a:r>
          </a:p>
        </p:txBody>
      </p:sp>
      <p:sp>
        <p:nvSpPr>
          <p:cNvPr id="363" name="Shape 363"/>
          <p:cNvSpPr/>
          <p:nvPr/>
        </p:nvSpPr>
        <p:spPr>
          <a:xfrm>
            <a:off x="462800" y="1476275"/>
            <a:ext cx="4053900" cy="188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us-west-2b</a:t>
            </a:r>
          </a:p>
        </p:txBody>
      </p:sp>
      <p:sp>
        <p:nvSpPr>
          <p:cNvPr id="364" name="Shape 364"/>
          <p:cNvSpPr/>
          <p:nvPr/>
        </p:nvSpPr>
        <p:spPr>
          <a:xfrm>
            <a:off x="451075" y="3709550"/>
            <a:ext cx="8488499" cy="367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1" i="0" lang="en" sz="1100" u="none" cap="none" strike="noStrike">
                <a:solidFill>
                  <a:srgbClr val="666666"/>
                </a:solidFill>
                <a:latin typeface="Arial"/>
                <a:ea typeface="Arial"/>
                <a:cs typeface="Arial"/>
                <a:sym typeface="Arial"/>
              </a:rPr>
              <a:t>Redis</a:t>
            </a:r>
          </a:p>
        </p:txBody>
      </p:sp>
      <p:sp>
        <p:nvSpPr>
          <p:cNvPr id="365" name="Shape 365"/>
          <p:cNvSpPr/>
          <p:nvPr/>
        </p:nvSpPr>
        <p:spPr>
          <a:xfrm>
            <a:off x="451075" y="4242950"/>
            <a:ext cx="8488499" cy="367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1" i="0" lang="en" sz="1100" u="none" cap="none" strike="noStrike">
                <a:solidFill>
                  <a:srgbClr val="666666"/>
                </a:solidFill>
                <a:latin typeface="Arial"/>
                <a:ea typeface="Arial"/>
                <a:cs typeface="Arial"/>
                <a:sym typeface="Arial"/>
              </a:rPr>
              <a:t>DynamoDB</a:t>
            </a:r>
          </a:p>
        </p:txBody>
      </p:sp>
      <p:sp>
        <p:nvSpPr>
          <p:cNvPr id="366" name="Shape 366"/>
          <p:cNvSpPr/>
          <p:nvPr/>
        </p:nvSpPr>
        <p:spPr>
          <a:xfrm>
            <a:off x="1259850" y="1903950"/>
            <a:ext cx="995999" cy="5097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Web </a:t>
            </a:r>
          </a:p>
          <a:p>
            <a:pPr indent="0" lvl="0" marL="0" marR="0" rtl="0" algn="l">
              <a:lnSpc>
                <a:spcPct val="100000"/>
              </a:lnSpc>
              <a:spcBef>
                <a:spcPts val="0"/>
              </a:spcBef>
              <a:spcAft>
                <a:spcPts val="0"/>
              </a:spcAft>
              <a:buClr>
                <a:srgbClr val="666666"/>
              </a:buClr>
              <a:buSzPct val="25000"/>
              <a:buFont typeface="Arial"/>
              <a:buNone/>
            </a:pPr>
            <a:r>
              <a:rPr b="0" i="0" lang="en" sz="800" u="none" cap="none" strike="noStrike">
                <a:solidFill>
                  <a:srgbClr val="666666"/>
                </a:solidFill>
                <a:latin typeface="Arial"/>
                <a:ea typeface="Arial"/>
                <a:cs typeface="Arial"/>
                <a:sym typeface="Arial"/>
              </a:rPr>
              <a:t>version 2</a:t>
            </a:r>
          </a:p>
        </p:txBody>
      </p:sp>
      <p:sp>
        <p:nvSpPr>
          <p:cNvPr id="367" name="Shape 367"/>
          <p:cNvSpPr/>
          <p:nvPr/>
        </p:nvSpPr>
        <p:spPr>
          <a:xfrm>
            <a:off x="2707650" y="1903950"/>
            <a:ext cx="995999" cy="5097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Web </a:t>
            </a:r>
          </a:p>
          <a:p>
            <a:pPr indent="0" lvl="0" marL="0" marR="0" rtl="0" algn="l">
              <a:lnSpc>
                <a:spcPct val="100000"/>
              </a:lnSpc>
              <a:spcBef>
                <a:spcPts val="0"/>
              </a:spcBef>
              <a:spcAft>
                <a:spcPts val="0"/>
              </a:spcAft>
              <a:buClr>
                <a:srgbClr val="666666"/>
              </a:buClr>
              <a:buSzPct val="25000"/>
              <a:buFont typeface="Arial"/>
              <a:buNone/>
            </a:pPr>
            <a:r>
              <a:rPr b="0" i="0" lang="en" sz="800" u="none" cap="none" strike="noStrike">
                <a:solidFill>
                  <a:srgbClr val="666666"/>
                </a:solidFill>
                <a:latin typeface="Arial"/>
                <a:ea typeface="Arial"/>
                <a:cs typeface="Arial"/>
                <a:sym typeface="Arial"/>
              </a:rPr>
              <a:t>version 2</a:t>
            </a:r>
          </a:p>
        </p:txBody>
      </p:sp>
      <p:sp>
        <p:nvSpPr>
          <p:cNvPr id="368" name="Shape 368"/>
          <p:cNvSpPr/>
          <p:nvPr/>
        </p:nvSpPr>
        <p:spPr>
          <a:xfrm>
            <a:off x="1259850" y="2589750"/>
            <a:ext cx="995999" cy="509700"/>
          </a:xfrm>
          <a:prstGeom prst="rect">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Engine </a:t>
            </a:r>
          </a:p>
          <a:p>
            <a:pPr indent="0" lvl="0" marL="0" marR="0" rtl="0" algn="l">
              <a:lnSpc>
                <a:spcPct val="100000"/>
              </a:lnSpc>
              <a:spcBef>
                <a:spcPts val="0"/>
              </a:spcBef>
              <a:spcAft>
                <a:spcPts val="0"/>
              </a:spcAft>
              <a:buClr>
                <a:srgbClr val="666666"/>
              </a:buClr>
              <a:buSzPct val="25000"/>
              <a:buFont typeface="Arial"/>
              <a:buNone/>
            </a:pPr>
            <a:r>
              <a:rPr b="0" i="0" lang="en" sz="800" u="none" cap="none" strike="noStrike">
                <a:solidFill>
                  <a:srgbClr val="666666"/>
                </a:solidFill>
                <a:latin typeface="Arial"/>
                <a:ea typeface="Arial"/>
                <a:cs typeface="Arial"/>
                <a:sym typeface="Arial"/>
              </a:rPr>
              <a:t>version 2</a:t>
            </a:r>
          </a:p>
        </p:txBody>
      </p:sp>
      <p:sp>
        <p:nvSpPr>
          <p:cNvPr id="369" name="Shape 369"/>
          <p:cNvSpPr/>
          <p:nvPr/>
        </p:nvSpPr>
        <p:spPr>
          <a:xfrm>
            <a:off x="2707650" y="2589750"/>
            <a:ext cx="995999" cy="509700"/>
          </a:xfrm>
          <a:prstGeom prst="rect">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Engine </a:t>
            </a:r>
          </a:p>
          <a:p>
            <a:pPr indent="0" lvl="0" marL="0" marR="0" rtl="0" algn="l">
              <a:lnSpc>
                <a:spcPct val="100000"/>
              </a:lnSpc>
              <a:spcBef>
                <a:spcPts val="0"/>
              </a:spcBef>
              <a:spcAft>
                <a:spcPts val="0"/>
              </a:spcAft>
              <a:buClr>
                <a:srgbClr val="666666"/>
              </a:buClr>
              <a:buSzPct val="25000"/>
              <a:buFont typeface="Arial"/>
              <a:buNone/>
            </a:pPr>
            <a:r>
              <a:rPr b="0" i="0" lang="en" sz="800" u="none" cap="none" strike="noStrike">
                <a:solidFill>
                  <a:srgbClr val="666666"/>
                </a:solidFill>
                <a:latin typeface="Arial"/>
                <a:ea typeface="Arial"/>
                <a:cs typeface="Arial"/>
                <a:sym typeface="Arial"/>
              </a:rPr>
              <a:t>version 2</a:t>
            </a:r>
          </a:p>
        </p:txBody>
      </p:sp>
      <p:sp>
        <p:nvSpPr>
          <p:cNvPr id="370" name="Shape 370"/>
          <p:cNvSpPr/>
          <p:nvPr/>
        </p:nvSpPr>
        <p:spPr>
          <a:xfrm>
            <a:off x="4850600" y="1476275"/>
            <a:ext cx="4085699" cy="188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us-west-2c</a:t>
            </a:r>
          </a:p>
        </p:txBody>
      </p:sp>
      <p:sp>
        <p:nvSpPr>
          <p:cNvPr id="371" name="Shape 371"/>
          <p:cNvSpPr/>
          <p:nvPr/>
        </p:nvSpPr>
        <p:spPr>
          <a:xfrm>
            <a:off x="5679450" y="1903950"/>
            <a:ext cx="995999" cy="5097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Web </a:t>
            </a:r>
          </a:p>
          <a:p>
            <a:pPr indent="0" lvl="0" marL="0" marR="0" rtl="0" algn="l">
              <a:lnSpc>
                <a:spcPct val="100000"/>
              </a:lnSpc>
              <a:spcBef>
                <a:spcPts val="0"/>
              </a:spcBef>
              <a:spcAft>
                <a:spcPts val="0"/>
              </a:spcAft>
              <a:buClr>
                <a:srgbClr val="666666"/>
              </a:buClr>
              <a:buSzPct val="25000"/>
              <a:buFont typeface="Arial"/>
              <a:buNone/>
            </a:pPr>
            <a:r>
              <a:rPr b="0" i="0" lang="en" sz="800" u="none" cap="none" strike="noStrike">
                <a:solidFill>
                  <a:srgbClr val="666666"/>
                </a:solidFill>
                <a:latin typeface="Arial"/>
                <a:ea typeface="Arial"/>
                <a:cs typeface="Arial"/>
                <a:sym typeface="Arial"/>
              </a:rPr>
              <a:t>version 2</a:t>
            </a:r>
          </a:p>
        </p:txBody>
      </p:sp>
      <p:sp>
        <p:nvSpPr>
          <p:cNvPr id="372" name="Shape 372"/>
          <p:cNvSpPr/>
          <p:nvPr/>
        </p:nvSpPr>
        <p:spPr>
          <a:xfrm>
            <a:off x="7127250" y="1903950"/>
            <a:ext cx="995999" cy="5097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Web </a:t>
            </a:r>
          </a:p>
          <a:p>
            <a:pPr indent="0" lvl="0" marL="0" marR="0" rtl="0" algn="l">
              <a:lnSpc>
                <a:spcPct val="100000"/>
              </a:lnSpc>
              <a:spcBef>
                <a:spcPts val="0"/>
              </a:spcBef>
              <a:spcAft>
                <a:spcPts val="0"/>
              </a:spcAft>
              <a:buClr>
                <a:srgbClr val="666666"/>
              </a:buClr>
              <a:buSzPct val="25000"/>
              <a:buFont typeface="Arial"/>
              <a:buNone/>
            </a:pPr>
            <a:r>
              <a:rPr b="0" i="0" lang="en" sz="800" u="none" cap="none" strike="noStrike">
                <a:solidFill>
                  <a:srgbClr val="666666"/>
                </a:solidFill>
                <a:latin typeface="Arial"/>
                <a:ea typeface="Arial"/>
                <a:cs typeface="Arial"/>
                <a:sym typeface="Arial"/>
              </a:rPr>
              <a:t>version 2</a:t>
            </a:r>
          </a:p>
        </p:txBody>
      </p:sp>
      <p:sp>
        <p:nvSpPr>
          <p:cNvPr id="373" name="Shape 373"/>
          <p:cNvSpPr/>
          <p:nvPr/>
        </p:nvSpPr>
        <p:spPr>
          <a:xfrm>
            <a:off x="5679450" y="2589750"/>
            <a:ext cx="995999" cy="509700"/>
          </a:xfrm>
          <a:prstGeom prst="rect">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Engine </a:t>
            </a:r>
          </a:p>
          <a:p>
            <a:pPr indent="0" lvl="0" marL="0" marR="0" rtl="0" algn="l">
              <a:lnSpc>
                <a:spcPct val="100000"/>
              </a:lnSpc>
              <a:spcBef>
                <a:spcPts val="0"/>
              </a:spcBef>
              <a:spcAft>
                <a:spcPts val="0"/>
              </a:spcAft>
              <a:buClr>
                <a:srgbClr val="666666"/>
              </a:buClr>
              <a:buSzPct val="25000"/>
              <a:buFont typeface="Arial"/>
              <a:buNone/>
            </a:pPr>
            <a:r>
              <a:rPr b="0" i="0" lang="en" sz="800" u="none" cap="none" strike="noStrike">
                <a:solidFill>
                  <a:srgbClr val="666666"/>
                </a:solidFill>
                <a:latin typeface="Arial"/>
                <a:ea typeface="Arial"/>
                <a:cs typeface="Arial"/>
                <a:sym typeface="Arial"/>
              </a:rPr>
              <a:t>version 2</a:t>
            </a:r>
          </a:p>
        </p:txBody>
      </p:sp>
      <p:sp>
        <p:nvSpPr>
          <p:cNvPr id="374" name="Shape 374"/>
          <p:cNvSpPr/>
          <p:nvPr/>
        </p:nvSpPr>
        <p:spPr>
          <a:xfrm>
            <a:off x="7127250" y="2589750"/>
            <a:ext cx="995999" cy="509700"/>
          </a:xfrm>
          <a:prstGeom prst="rect">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666666"/>
              </a:buClr>
              <a:buSzPct val="25000"/>
              <a:buFont typeface="Arial"/>
              <a:buNone/>
            </a:pPr>
            <a:r>
              <a:rPr b="0" i="0" lang="en" sz="1400" u="none" cap="none" strike="noStrike">
                <a:solidFill>
                  <a:srgbClr val="666666"/>
                </a:solidFill>
                <a:latin typeface="Arial"/>
                <a:ea typeface="Arial"/>
                <a:cs typeface="Arial"/>
                <a:sym typeface="Arial"/>
              </a:rPr>
              <a:t>Engine </a:t>
            </a:r>
          </a:p>
          <a:p>
            <a:pPr indent="0" lvl="0" marL="0" marR="0" rtl="0" algn="l">
              <a:lnSpc>
                <a:spcPct val="100000"/>
              </a:lnSpc>
              <a:spcBef>
                <a:spcPts val="0"/>
              </a:spcBef>
              <a:spcAft>
                <a:spcPts val="0"/>
              </a:spcAft>
              <a:buClr>
                <a:srgbClr val="666666"/>
              </a:buClr>
              <a:buSzPct val="25000"/>
              <a:buFont typeface="Arial"/>
              <a:buNone/>
            </a:pPr>
            <a:r>
              <a:rPr b="0" i="0" lang="en" sz="800" u="none" cap="none" strike="noStrike">
                <a:solidFill>
                  <a:srgbClr val="666666"/>
                </a:solidFill>
                <a:latin typeface="Arial"/>
                <a:ea typeface="Arial"/>
                <a:cs typeface="Arial"/>
                <a:sym typeface="Arial"/>
              </a:rPr>
              <a:t>version 2</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Monitoring</a:t>
            </a:r>
          </a:p>
        </p:txBody>
      </p:sp>
      <p:sp>
        <p:nvSpPr>
          <p:cNvPr id="380" name="Shape 380"/>
          <p:cNvSpPr txBox="1"/>
          <p:nvPr>
            <p:ph idx="1" type="body"/>
          </p:nvPr>
        </p:nvSpPr>
        <p:spPr>
          <a:xfrm>
            <a:off x="311700" y="9238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System Monitoring</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Application Performance Monitoring</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Web Monitoring</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Mobile Monitoring</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Error Detection</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Log Detection</a:t>
            </a:r>
          </a:p>
        </p:txBody>
      </p:sp>
      <p:cxnSp>
        <p:nvCxnSpPr>
          <p:cNvPr id="381" name="Shape 381"/>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Monitoring</a:t>
            </a:r>
          </a:p>
        </p:txBody>
      </p:sp>
      <p:cxnSp>
        <p:nvCxnSpPr>
          <p:cNvPr id="387" name="Shape 387"/>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pic>
        <p:nvPicPr>
          <p:cNvPr descr="poster.png" id="388" name="Shape 388"/>
          <p:cNvPicPr preferRelativeResize="0"/>
          <p:nvPr/>
        </p:nvPicPr>
        <p:blipFill rotWithShape="1">
          <a:blip r:embed="rId3">
            <a:alphaModFix/>
          </a:blip>
          <a:srcRect b="0" l="0" r="0" t="0"/>
          <a:stretch/>
        </p:blipFill>
        <p:spPr>
          <a:xfrm>
            <a:off x="1016000" y="951275"/>
            <a:ext cx="7073174" cy="39826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pic>
        <p:nvPicPr>
          <p:cNvPr descr="Screen Shot 2016-08-20 at 01.46.33.png" id="393" name="Shape 393"/>
          <p:cNvPicPr preferRelativeResize="0"/>
          <p:nvPr/>
        </p:nvPicPr>
        <p:blipFill rotWithShape="1">
          <a:blip r:embed="rId3">
            <a:alphaModFix/>
          </a:blip>
          <a:srcRect b="0" l="0" r="0" t="0"/>
          <a:stretch/>
        </p:blipFill>
        <p:spPr>
          <a:xfrm>
            <a:off x="161775" y="1143925"/>
            <a:ext cx="3682200" cy="1852773"/>
          </a:xfrm>
          <a:prstGeom prst="rect">
            <a:avLst/>
          </a:prstGeom>
          <a:noFill/>
          <a:ln>
            <a:noFill/>
          </a:ln>
        </p:spPr>
      </p:pic>
      <p:pic>
        <p:nvPicPr>
          <p:cNvPr descr="Screen Shot 2016-10-17 at 13.31.18.png" id="394" name="Shape 394"/>
          <p:cNvPicPr preferRelativeResize="0"/>
          <p:nvPr/>
        </p:nvPicPr>
        <p:blipFill rotWithShape="1">
          <a:blip r:embed="rId4">
            <a:alphaModFix/>
          </a:blip>
          <a:srcRect b="7175" l="0" r="3025" t="0"/>
          <a:stretch/>
        </p:blipFill>
        <p:spPr>
          <a:xfrm>
            <a:off x="4464400" y="1143925"/>
            <a:ext cx="3727499" cy="1936925"/>
          </a:xfrm>
          <a:prstGeom prst="rect">
            <a:avLst/>
          </a:prstGeom>
          <a:noFill/>
          <a:ln>
            <a:noFill/>
          </a:ln>
        </p:spPr>
      </p:pic>
      <p:pic>
        <p:nvPicPr>
          <p:cNvPr descr="Screen Shot 2016-10-17 at 13.30.51.png" id="395" name="Shape 395"/>
          <p:cNvPicPr preferRelativeResize="0"/>
          <p:nvPr/>
        </p:nvPicPr>
        <p:blipFill rotWithShape="1">
          <a:blip r:embed="rId5">
            <a:alphaModFix/>
          </a:blip>
          <a:srcRect b="0" l="0" r="0" t="0"/>
          <a:stretch/>
        </p:blipFill>
        <p:spPr>
          <a:xfrm>
            <a:off x="103550" y="3093224"/>
            <a:ext cx="3979851" cy="1852773"/>
          </a:xfrm>
          <a:prstGeom prst="rect">
            <a:avLst/>
          </a:prstGeom>
          <a:noFill/>
          <a:ln>
            <a:noFill/>
          </a:ln>
        </p:spPr>
      </p:pic>
      <p:cxnSp>
        <p:nvCxnSpPr>
          <p:cNvPr id="396" name="Shape 396"/>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
        <p:nvSpPr>
          <p:cNvPr id="397" name="Shape 397"/>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Monitoring</a:t>
            </a:r>
          </a:p>
        </p:txBody>
      </p:sp>
      <p:pic>
        <p:nvPicPr>
          <p:cNvPr descr="Screen Shot 2016-10-17 at 13.39.00.png" id="398" name="Shape 398"/>
          <p:cNvPicPr preferRelativeResize="0"/>
          <p:nvPr/>
        </p:nvPicPr>
        <p:blipFill rotWithShape="1">
          <a:blip r:embed="rId6">
            <a:alphaModFix/>
          </a:blip>
          <a:srcRect b="0" l="0" r="0" t="0"/>
          <a:stretch/>
        </p:blipFill>
        <p:spPr>
          <a:xfrm>
            <a:off x="4529925" y="3162275"/>
            <a:ext cx="4348749" cy="193692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Monitoring</a:t>
            </a:r>
          </a:p>
        </p:txBody>
      </p:sp>
      <p:cxnSp>
        <p:nvCxnSpPr>
          <p:cNvPr id="404" name="Shape 404"/>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pic>
        <p:nvPicPr>
          <p:cNvPr descr="Screen Shot 2016-10-17 at 13.35.17.png" id="405" name="Shape 405"/>
          <p:cNvPicPr preferRelativeResize="0"/>
          <p:nvPr/>
        </p:nvPicPr>
        <p:blipFill rotWithShape="1">
          <a:blip r:embed="rId3">
            <a:alphaModFix/>
          </a:blip>
          <a:srcRect b="0" l="0" r="0" t="0"/>
          <a:stretch/>
        </p:blipFill>
        <p:spPr>
          <a:xfrm>
            <a:off x="161775" y="947325"/>
            <a:ext cx="4180498" cy="2010074"/>
          </a:xfrm>
          <a:prstGeom prst="rect">
            <a:avLst/>
          </a:prstGeom>
          <a:noFill/>
          <a:ln>
            <a:noFill/>
          </a:ln>
        </p:spPr>
      </p:pic>
      <p:pic>
        <p:nvPicPr>
          <p:cNvPr descr="Screen Shot 2016-10-17 at 13.39.31.png" id="406" name="Shape 406"/>
          <p:cNvPicPr preferRelativeResize="0"/>
          <p:nvPr/>
        </p:nvPicPr>
        <p:blipFill rotWithShape="1">
          <a:blip r:embed="rId4">
            <a:alphaModFix/>
          </a:blip>
          <a:srcRect b="0" l="0" r="0" t="0"/>
          <a:stretch/>
        </p:blipFill>
        <p:spPr>
          <a:xfrm>
            <a:off x="200625" y="3003875"/>
            <a:ext cx="8432149" cy="2010074"/>
          </a:xfrm>
          <a:prstGeom prst="rect">
            <a:avLst/>
          </a:prstGeom>
          <a:noFill/>
          <a:ln>
            <a:noFill/>
          </a:ln>
        </p:spPr>
      </p:pic>
      <p:pic>
        <p:nvPicPr>
          <p:cNvPr descr="Screen Shot 2016-10-17 at 13.50.33.png" id="407" name="Shape 407"/>
          <p:cNvPicPr preferRelativeResize="0"/>
          <p:nvPr/>
        </p:nvPicPr>
        <p:blipFill rotWithShape="1">
          <a:blip r:embed="rId5">
            <a:alphaModFix/>
          </a:blip>
          <a:srcRect b="0" l="0" r="0" t="0"/>
          <a:stretch/>
        </p:blipFill>
        <p:spPr>
          <a:xfrm>
            <a:off x="4452275" y="947324"/>
            <a:ext cx="4180498" cy="20100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292850"/>
            <a:ext cx="8520600" cy="801000"/>
          </a:xfrm>
          <a:prstGeom prst="rect">
            <a:avLst/>
          </a:prstGeom>
        </p:spPr>
        <p:txBody>
          <a:bodyPr anchorCtr="0" anchor="t" bIns="91425" lIns="91425" rIns="91425" tIns="91425">
            <a:noAutofit/>
          </a:bodyPr>
          <a:lstStyle/>
          <a:p>
            <a:pPr lvl="0" rtl="0">
              <a:spcBef>
                <a:spcPts val="0"/>
              </a:spcBef>
              <a:buNone/>
            </a:pPr>
            <a:r>
              <a:rPr lang="en"/>
              <a:t>Agenda</a:t>
            </a:r>
          </a:p>
        </p:txBody>
      </p:sp>
      <p:sp>
        <p:nvSpPr>
          <p:cNvPr id="128" name="Shape 128"/>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spcBef>
                <a:spcPts val="0"/>
              </a:spcBef>
            </a:pPr>
            <a:r>
              <a:rPr lang="en"/>
              <a:t>Introduction to DevOPS and continuous delivery</a:t>
            </a:r>
          </a:p>
          <a:p>
            <a:pPr indent="-228600" lvl="0" marL="457200" rtl="0">
              <a:spcBef>
                <a:spcPts val="0"/>
              </a:spcBef>
            </a:pPr>
            <a:r>
              <a:rPr lang="en"/>
              <a:t>puppet in a nutshell</a:t>
            </a:r>
          </a:p>
          <a:p>
            <a:pPr indent="-228600" lvl="0" marL="457200" rtl="0">
              <a:spcBef>
                <a:spcPts val="0"/>
              </a:spcBef>
            </a:pPr>
            <a:r>
              <a:rPr lang="en"/>
              <a:t>Git source code management</a:t>
            </a:r>
          </a:p>
          <a:p>
            <a:pPr indent="-228600" lvl="0" marL="457200" rtl="0">
              <a:spcBef>
                <a:spcPts val="0"/>
              </a:spcBef>
            </a:pPr>
            <a:r>
              <a:rPr lang="en"/>
              <a:t>CI/CD with jenkins</a:t>
            </a:r>
          </a:p>
          <a:p>
            <a:pPr indent="-228600" lvl="0" marL="457200" rtl="0">
              <a:spcBef>
                <a:spcPts val="0"/>
              </a:spcBef>
            </a:pPr>
            <a:r>
              <a:rPr lang="en"/>
              <a:t>Docker </a:t>
            </a:r>
          </a:p>
          <a:p>
            <a:pPr indent="-228600" lvl="0" marL="457200" rtl="0">
              <a:spcBef>
                <a:spcPts val="0"/>
              </a:spcBef>
            </a:pPr>
            <a:r>
              <a:rPr lang="en"/>
              <a:t>kubernetes</a:t>
            </a:r>
          </a:p>
          <a:p>
            <a:pPr indent="-228600" lvl="0" marL="457200" rtl="0">
              <a:spcBef>
                <a:spcPts val="0"/>
              </a:spcBef>
            </a:pPr>
            <a:r>
              <a:rPr lang="en"/>
              <a:t>Alternatives for Jenkins and git on AWS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Culture</a:t>
            </a:r>
          </a:p>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Arial"/>
              <a:ea typeface="Arial"/>
              <a:cs typeface="Arial"/>
              <a:sym typeface="Arial"/>
            </a:endParaRPr>
          </a:p>
        </p:txBody>
      </p:sp>
      <p:sp>
        <p:nvSpPr>
          <p:cNvPr id="413" name="Shape 413"/>
          <p:cNvSpPr txBox="1"/>
          <p:nvPr>
            <p:ph idx="1" type="body"/>
          </p:nvPr>
        </p:nvSpPr>
        <p:spPr>
          <a:xfrm>
            <a:off x="311700" y="923875"/>
            <a:ext cx="8520599" cy="8516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Transparency</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Responsibility</a:t>
            </a:r>
          </a:p>
        </p:txBody>
      </p:sp>
      <p:cxnSp>
        <p:nvCxnSpPr>
          <p:cNvPr id="414" name="Shape 414"/>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pic>
        <p:nvPicPr>
          <p:cNvPr id="415" name="Shape 415"/>
          <p:cNvPicPr preferRelativeResize="0"/>
          <p:nvPr/>
        </p:nvPicPr>
        <p:blipFill rotWithShape="1">
          <a:blip r:embed="rId3">
            <a:alphaModFix/>
          </a:blip>
          <a:srcRect b="0" l="0" r="0" t="0"/>
          <a:stretch/>
        </p:blipFill>
        <p:spPr>
          <a:xfrm>
            <a:off x="618662" y="1897150"/>
            <a:ext cx="7951973" cy="27018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311700" y="216425"/>
            <a:ext cx="8520600" cy="572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lang="en"/>
              <a:t>Recap</a:t>
            </a:r>
          </a:p>
          <a:p>
            <a:pPr indent="0" lvl="0" marL="0" marR="0" rtl="0" algn="l">
              <a:lnSpc>
                <a:spcPct val="100000"/>
              </a:lnSpc>
              <a:spcBef>
                <a:spcPts val="0"/>
              </a:spcBef>
              <a:spcAft>
                <a:spcPts val="0"/>
              </a:spcAft>
              <a:buClr>
                <a:schemeClr val="dk1"/>
              </a:buClr>
              <a:buSzPct val="25000"/>
              <a:buFont typeface="Arial"/>
              <a:buNone/>
            </a:pPr>
            <a:r>
              <a:t/>
            </a:r>
            <a:endParaRPr b="0" i="0" sz="2800" u="none" cap="none" strike="noStrike">
              <a:solidFill>
                <a:schemeClr val="dk1"/>
              </a:solidFill>
              <a:latin typeface="Arial"/>
              <a:ea typeface="Arial"/>
              <a:cs typeface="Arial"/>
              <a:sym typeface="Arial"/>
            </a:endParaRPr>
          </a:p>
        </p:txBody>
      </p:sp>
      <p:sp>
        <p:nvSpPr>
          <p:cNvPr id="421" name="Shape 421"/>
          <p:cNvSpPr txBox="1"/>
          <p:nvPr>
            <p:ph idx="1" type="body"/>
          </p:nvPr>
        </p:nvSpPr>
        <p:spPr>
          <a:xfrm>
            <a:off x="311700" y="923875"/>
            <a:ext cx="8520600" cy="39435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har char="●"/>
            </a:pPr>
            <a:r>
              <a:rPr lang="en"/>
              <a:t>Remember the DevOPS CAMS:</a:t>
            </a:r>
          </a:p>
          <a:p>
            <a:pPr indent="-228600" lvl="0" marL="457200" marR="0" rtl="0" algn="l">
              <a:lnSpc>
                <a:spcPct val="115000"/>
              </a:lnSpc>
              <a:spcBef>
                <a:spcPts val="0"/>
              </a:spcBef>
              <a:spcAft>
                <a:spcPts val="0"/>
              </a:spcAft>
              <a:buChar char="●"/>
            </a:pPr>
            <a:r>
              <a:rPr lang="en"/>
              <a:t>C - Devops is not a job title it’s a </a:t>
            </a:r>
            <a:r>
              <a:rPr b="1" lang="en"/>
              <a:t>culture</a:t>
            </a:r>
          </a:p>
          <a:p>
            <a:pPr indent="-228600" lvl="1" marL="914400" marR="0" rtl="0" algn="l">
              <a:lnSpc>
                <a:spcPct val="115000"/>
              </a:lnSpc>
              <a:spcBef>
                <a:spcPts val="0"/>
              </a:spcBef>
              <a:spcAft>
                <a:spcPts val="0"/>
              </a:spcAft>
              <a:buChar char="○"/>
            </a:pPr>
            <a:r>
              <a:rPr lang="en"/>
              <a:t>It’s all about breaking the barriers between teams in the organization</a:t>
            </a:r>
          </a:p>
          <a:p>
            <a:pPr indent="-228600" lvl="1" marL="914400" marR="0" rtl="0" algn="l">
              <a:lnSpc>
                <a:spcPct val="115000"/>
              </a:lnSpc>
              <a:spcBef>
                <a:spcPts val="0"/>
              </a:spcBef>
              <a:spcAft>
                <a:spcPts val="0"/>
              </a:spcAft>
              <a:buChar char="○"/>
            </a:pPr>
            <a:r>
              <a:rPr lang="en"/>
              <a:t>Lean management - be an owner!</a:t>
            </a:r>
          </a:p>
          <a:p>
            <a:pPr indent="-228600" lvl="1" marL="914400" marR="0" rtl="0" algn="l">
              <a:lnSpc>
                <a:spcPct val="115000"/>
              </a:lnSpc>
              <a:spcBef>
                <a:spcPts val="0"/>
              </a:spcBef>
              <a:spcAft>
                <a:spcPts val="0"/>
              </a:spcAft>
              <a:buChar char="○"/>
            </a:pPr>
            <a:r>
              <a:rPr lang="en"/>
              <a:t>Reward innovation</a:t>
            </a:r>
          </a:p>
          <a:p>
            <a:pPr indent="-228600" lvl="0" marL="457200" marR="0" rtl="0" algn="l">
              <a:lnSpc>
                <a:spcPct val="115000"/>
              </a:lnSpc>
              <a:spcBef>
                <a:spcPts val="1600"/>
              </a:spcBef>
              <a:spcAft>
                <a:spcPts val="0"/>
              </a:spcAft>
              <a:buChar char="●"/>
            </a:pPr>
            <a:r>
              <a:rPr lang="en"/>
              <a:t>A - </a:t>
            </a:r>
            <a:r>
              <a:rPr b="1" lang="en"/>
              <a:t>Automate</a:t>
            </a:r>
            <a:r>
              <a:rPr lang="en"/>
              <a:t> everything</a:t>
            </a:r>
          </a:p>
          <a:p>
            <a:pPr indent="-228600" lvl="1" marL="914400" marR="0" rtl="0" algn="l">
              <a:lnSpc>
                <a:spcPct val="115000"/>
              </a:lnSpc>
              <a:spcBef>
                <a:spcPts val="1600"/>
              </a:spcBef>
              <a:spcAft>
                <a:spcPts val="0"/>
              </a:spcAft>
              <a:buChar char="○"/>
            </a:pPr>
            <a:r>
              <a:rPr lang="en"/>
              <a:t>Everything should be automated and versioned even the infrastructure</a:t>
            </a:r>
          </a:p>
          <a:p>
            <a:pPr indent="-228600" lvl="0" marL="457200" marR="0" rtl="0" algn="l">
              <a:lnSpc>
                <a:spcPct val="115000"/>
              </a:lnSpc>
              <a:spcBef>
                <a:spcPts val="1600"/>
              </a:spcBef>
              <a:spcAft>
                <a:spcPts val="0"/>
              </a:spcAft>
              <a:buChar char="●"/>
            </a:pPr>
            <a:r>
              <a:rPr lang="en"/>
              <a:t>M - </a:t>
            </a:r>
            <a:r>
              <a:rPr b="1" lang="en"/>
              <a:t>Measure</a:t>
            </a:r>
            <a:r>
              <a:rPr lang="en"/>
              <a:t> everything</a:t>
            </a:r>
          </a:p>
          <a:p>
            <a:pPr indent="-228600" lvl="1" marL="914400" marR="0" rtl="0" algn="l">
              <a:lnSpc>
                <a:spcPct val="115000"/>
              </a:lnSpc>
              <a:spcBef>
                <a:spcPts val="1600"/>
              </a:spcBef>
              <a:spcAft>
                <a:spcPts val="0"/>
              </a:spcAft>
              <a:buChar char="○"/>
            </a:pPr>
            <a:r>
              <a:rPr lang="en"/>
              <a:t>Collect all the data possible regarding the </a:t>
            </a:r>
            <a:r>
              <a:rPr lang="en"/>
              <a:t>application, business metrics and application metrics alike</a:t>
            </a:r>
          </a:p>
          <a:p>
            <a:pPr indent="-228600" lvl="1" marL="914400" marR="0" rtl="0" algn="l">
              <a:lnSpc>
                <a:spcPct val="115000"/>
              </a:lnSpc>
              <a:spcBef>
                <a:spcPts val="1600"/>
              </a:spcBef>
              <a:spcAft>
                <a:spcPts val="0"/>
              </a:spcAft>
              <a:buChar char="○"/>
            </a:pPr>
            <a:r>
              <a:rPr lang="en"/>
              <a:t>Know when something works and when it doesn’t</a:t>
            </a:r>
          </a:p>
          <a:p>
            <a:pPr indent="-228600" lvl="0" marL="457200" marR="0" rtl="0" algn="l">
              <a:lnSpc>
                <a:spcPct val="115000"/>
              </a:lnSpc>
              <a:spcBef>
                <a:spcPts val="1600"/>
              </a:spcBef>
              <a:spcAft>
                <a:spcPts val="0"/>
              </a:spcAft>
              <a:buChar char="●"/>
            </a:pPr>
            <a:r>
              <a:rPr lang="en"/>
              <a:t>S - </a:t>
            </a:r>
            <a:r>
              <a:rPr b="1" lang="en"/>
              <a:t>Share</a:t>
            </a:r>
            <a:r>
              <a:rPr lang="en"/>
              <a:t> </a:t>
            </a:r>
          </a:p>
          <a:p>
            <a:pPr indent="-228600" lvl="1" marL="914400" marR="0" rtl="0" algn="l">
              <a:lnSpc>
                <a:spcPct val="115000"/>
              </a:lnSpc>
              <a:spcBef>
                <a:spcPts val="1600"/>
              </a:spcBef>
              <a:spcAft>
                <a:spcPts val="0"/>
              </a:spcAft>
              <a:buChar char="○"/>
            </a:pPr>
            <a:r>
              <a:rPr lang="en"/>
              <a:t>The key to success in a DevOPs environment is sharing knowledge, Share the tools, the process, the results, the code and even failures </a:t>
            </a:r>
          </a:p>
        </p:txBody>
      </p:sp>
      <p:cxnSp>
        <p:nvCxnSpPr>
          <p:cNvPr id="422" name="Shape 422"/>
          <p:cNvCxnSpPr/>
          <p:nvPr/>
        </p:nvCxnSpPr>
        <p:spPr>
          <a:xfrm flipH="1" rot="10800000">
            <a:off x="45300" y="851975"/>
            <a:ext cx="9098700" cy="660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2802750" y="802500"/>
            <a:ext cx="3538500" cy="3538500"/>
          </a:xfrm>
          <a:prstGeom prst="rect">
            <a:avLst/>
          </a:prstGeom>
        </p:spPr>
        <p:txBody>
          <a:bodyPr anchorCtr="0" anchor="ctr" bIns="91425" lIns="91425" rIns="91425" tIns="91425">
            <a:noAutofit/>
          </a:bodyPr>
          <a:lstStyle/>
          <a:p>
            <a:pPr lvl="0" rtl="0">
              <a:spcBef>
                <a:spcPts val="0"/>
              </a:spcBef>
              <a:buNone/>
            </a:pPr>
            <a:r>
              <a:rPr lang="en"/>
              <a:t>Lets begin!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What is DevOps?</a:t>
            </a:r>
          </a:p>
        </p:txBody>
      </p:sp>
      <p:sp>
        <p:nvSpPr>
          <p:cNvPr id="140" name="Shape 140"/>
          <p:cNvSpPr txBox="1"/>
          <p:nvPr>
            <p:ph idx="1" type="body"/>
          </p:nvPr>
        </p:nvSpPr>
        <p:spPr>
          <a:xfrm>
            <a:off x="311700" y="9238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Culture ?</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Collaboration of development and operation teams ?</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Using automation tools ?</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Using monitoring tools ?</a:t>
            </a:r>
          </a:p>
        </p:txBody>
      </p:sp>
      <p:cxnSp>
        <p:nvCxnSpPr>
          <p:cNvPr id="141" name="Shape 141"/>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How do you measure software value?</a:t>
            </a:r>
          </a:p>
        </p:txBody>
      </p:sp>
      <p:sp>
        <p:nvSpPr>
          <p:cNvPr id="147" name="Shape 147"/>
          <p:cNvSpPr txBox="1"/>
          <p:nvPr>
            <p:ph idx="1" type="body"/>
          </p:nvPr>
        </p:nvSpPr>
        <p:spPr>
          <a:xfrm>
            <a:off x="311700" y="923875"/>
            <a:ext cx="8520599" cy="8472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Revenue - Cost of development - Cost of operations = </a:t>
            </a:r>
            <a:r>
              <a:rPr b="1" i="0" lang="en" sz="1800" u="none" cap="none" strike="noStrike">
                <a:solidFill>
                  <a:schemeClr val="dk2"/>
                </a:solidFill>
                <a:latin typeface="Arial"/>
                <a:ea typeface="Arial"/>
                <a:cs typeface="Arial"/>
                <a:sym typeface="Arial"/>
              </a:rPr>
              <a:t>Value</a:t>
            </a:r>
            <a:r>
              <a:rPr b="0" i="0" lang="en" sz="1800" u="none" cap="none" strike="noStrike">
                <a:solidFill>
                  <a:schemeClr val="dk2"/>
                </a:solidFill>
                <a:latin typeface="Arial"/>
                <a:ea typeface="Arial"/>
                <a:cs typeface="Arial"/>
                <a:sym typeface="Arial"/>
              </a:rPr>
              <a:t> </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The iron triangle</a:t>
            </a:r>
          </a:p>
          <a:p>
            <a:pPr indent="0" lvl="0" marL="0" marR="0" rtl="0" algn="l">
              <a:lnSpc>
                <a:spcPct val="115000"/>
              </a:lnSpc>
              <a:spcBef>
                <a:spcPts val="1600"/>
              </a:spcBef>
              <a:spcAft>
                <a:spcPts val="0"/>
              </a:spcAft>
              <a:buClr>
                <a:schemeClr val="dk2"/>
              </a:buClr>
              <a:buSzPct val="25000"/>
              <a:buFont typeface="Arial"/>
              <a:buNone/>
            </a:pPr>
            <a:r>
              <a:t/>
            </a:r>
            <a:endParaRPr b="0" i="0" sz="1800" u="none" cap="none" strike="noStrike">
              <a:solidFill>
                <a:schemeClr val="dk2"/>
              </a:solidFill>
              <a:latin typeface="Arial"/>
              <a:ea typeface="Arial"/>
              <a:cs typeface="Arial"/>
              <a:sym typeface="Arial"/>
            </a:endParaRPr>
          </a:p>
        </p:txBody>
      </p:sp>
      <p:cxnSp>
        <p:nvCxnSpPr>
          <p:cNvPr id="148" name="Shape 148"/>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pic>
        <p:nvPicPr>
          <p:cNvPr descr="iron_triangle.jpg" id="149" name="Shape 149"/>
          <p:cNvPicPr preferRelativeResize="0"/>
          <p:nvPr/>
        </p:nvPicPr>
        <p:blipFill rotWithShape="1">
          <a:blip r:embed="rId3">
            <a:alphaModFix/>
          </a:blip>
          <a:srcRect b="0" l="0" r="0" t="0"/>
          <a:stretch/>
        </p:blipFill>
        <p:spPr>
          <a:xfrm>
            <a:off x="3067461" y="1820250"/>
            <a:ext cx="3009076" cy="3009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1402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Scientific Method</a:t>
            </a:r>
          </a:p>
        </p:txBody>
      </p:sp>
      <p:cxnSp>
        <p:nvCxnSpPr>
          <p:cNvPr id="155" name="Shape 155"/>
          <p:cNvCxnSpPr/>
          <p:nvPr/>
        </p:nvCxnSpPr>
        <p:spPr>
          <a:xfrm flipH="1" rot="10800000">
            <a:off x="45300" y="775775"/>
            <a:ext cx="9098700" cy="6599"/>
          </a:xfrm>
          <a:prstGeom prst="straightConnector1">
            <a:avLst/>
          </a:prstGeom>
          <a:noFill/>
          <a:ln cap="flat" cmpd="sng" w="38100">
            <a:solidFill>
              <a:schemeClr val="accent1"/>
            </a:solidFill>
            <a:prstDash val="solid"/>
            <a:round/>
            <a:headEnd len="med" w="med" type="none"/>
            <a:tailEnd len="med" w="med" type="none"/>
          </a:ln>
        </p:spPr>
      </p:cxnSp>
      <p:pic>
        <p:nvPicPr>
          <p:cNvPr descr="scientific-method.png" id="156" name="Shape 156"/>
          <p:cNvPicPr preferRelativeResize="0"/>
          <p:nvPr/>
        </p:nvPicPr>
        <p:blipFill rotWithShape="1">
          <a:blip r:embed="rId3">
            <a:alphaModFix/>
          </a:blip>
          <a:srcRect b="0" l="0" r="0" t="0"/>
          <a:stretch/>
        </p:blipFill>
        <p:spPr>
          <a:xfrm>
            <a:off x="2595575" y="925400"/>
            <a:ext cx="3952875" cy="4160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Lean Startup </a:t>
            </a:r>
          </a:p>
        </p:txBody>
      </p:sp>
      <p:sp>
        <p:nvSpPr>
          <p:cNvPr id="162" name="Shape 162"/>
          <p:cNvSpPr txBox="1"/>
          <p:nvPr>
            <p:ph idx="1" type="body"/>
          </p:nvPr>
        </p:nvSpPr>
        <p:spPr>
          <a:xfrm>
            <a:off x="311700" y="923875"/>
            <a:ext cx="4269900"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Have a vision for your product, make the business model</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Build the minimum viable product</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Test and iterate</a:t>
            </a:r>
          </a:p>
          <a:p>
            <a:pPr indent="-228600" lvl="0" marL="457200" marR="0" rtl="0" algn="l">
              <a:lnSpc>
                <a:spcPct val="115000"/>
              </a:lnSpc>
              <a:spcBef>
                <a:spcPts val="1600"/>
              </a:spcBef>
              <a:spcAft>
                <a:spcPts val="0"/>
              </a:spcAft>
              <a:buClr>
                <a:schemeClr val="dk2"/>
              </a:buClr>
              <a:buSzPct val="25000"/>
              <a:buFont typeface="Arial"/>
              <a:buNone/>
            </a:pPr>
            <a:r>
              <a:rPr b="0" i="0" lang="en" sz="1800" u="none" cap="none" strike="noStrike">
                <a:solidFill>
                  <a:schemeClr val="dk2"/>
                </a:solidFill>
                <a:latin typeface="Arial"/>
                <a:ea typeface="Arial"/>
                <a:cs typeface="Arial"/>
                <a:sym typeface="Arial"/>
              </a:rPr>
              <a:t>Pivot when you reach local maximum</a:t>
            </a:r>
          </a:p>
        </p:txBody>
      </p:sp>
      <p:cxnSp>
        <p:nvCxnSpPr>
          <p:cNvPr id="163" name="Shape 163"/>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pic>
        <p:nvPicPr>
          <p:cNvPr descr="51vN15YCJyL.jpg" id="164" name="Shape 164"/>
          <p:cNvPicPr preferRelativeResize="0"/>
          <p:nvPr/>
        </p:nvPicPr>
        <p:blipFill rotWithShape="1">
          <a:blip r:embed="rId3">
            <a:alphaModFix/>
          </a:blip>
          <a:srcRect b="0" l="0" r="0" t="0"/>
          <a:stretch/>
        </p:blipFill>
        <p:spPr>
          <a:xfrm>
            <a:off x="5771821" y="1041875"/>
            <a:ext cx="2362073" cy="356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2164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800" u="none" cap="none" strike="noStrike">
                <a:solidFill>
                  <a:schemeClr val="dk1"/>
                </a:solidFill>
                <a:latin typeface="Arial"/>
                <a:ea typeface="Arial"/>
                <a:cs typeface="Arial"/>
                <a:sym typeface="Arial"/>
              </a:rPr>
              <a:t>Fast Feedback Loops</a:t>
            </a:r>
          </a:p>
        </p:txBody>
      </p:sp>
      <p:cxnSp>
        <p:nvCxnSpPr>
          <p:cNvPr id="170" name="Shape 170"/>
          <p:cNvCxnSpPr/>
          <p:nvPr/>
        </p:nvCxnSpPr>
        <p:spPr>
          <a:xfrm flipH="1" rot="10800000">
            <a:off x="45300" y="851975"/>
            <a:ext cx="9098700" cy="6599"/>
          </a:xfrm>
          <a:prstGeom prst="straightConnector1">
            <a:avLst/>
          </a:prstGeom>
          <a:noFill/>
          <a:ln cap="flat" cmpd="sng" w="38100">
            <a:solidFill>
              <a:schemeClr val="accent1"/>
            </a:solidFill>
            <a:prstDash val="solid"/>
            <a:round/>
            <a:headEnd len="med" w="med" type="none"/>
            <a:tailEnd len="med" w="med" type="none"/>
          </a:ln>
        </p:spPr>
      </p:cxnSp>
      <p:sp>
        <p:nvSpPr>
          <p:cNvPr id="171" name="Shape 171"/>
          <p:cNvSpPr/>
          <p:nvPr/>
        </p:nvSpPr>
        <p:spPr>
          <a:xfrm>
            <a:off x="2426750" y="1999475"/>
            <a:ext cx="1533600" cy="647100"/>
          </a:xfrm>
          <a:prstGeom prst="homePlate">
            <a:avLst>
              <a:gd fmla="val 50000" name="adj"/>
            </a:avLst>
          </a:prstGeom>
          <a:solidFill>
            <a:schemeClr val="accent6"/>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1" i="0" lang="en" sz="1400" u="none" cap="none" strike="noStrike">
                <a:solidFill>
                  <a:srgbClr val="000000"/>
                </a:solidFill>
                <a:latin typeface="Arial"/>
                <a:ea typeface="Arial"/>
                <a:cs typeface="Arial"/>
                <a:sym typeface="Arial"/>
              </a:rPr>
              <a:t>build</a:t>
            </a:r>
          </a:p>
        </p:txBody>
      </p:sp>
      <p:sp>
        <p:nvSpPr>
          <p:cNvPr id="172" name="Shape 172"/>
          <p:cNvSpPr/>
          <p:nvPr/>
        </p:nvSpPr>
        <p:spPr>
          <a:xfrm>
            <a:off x="3620400" y="1996175"/>
            <a:ext cx="1747200" cy="653699"/>
          </a:xfrm>
          <a:prstGeom prst="chevron">
            <a:avLst>
              <a:gd fmla="val 50000" name="adj"/>
            </a:avLst>
          </a:prstGeom>
          <a:solidFill>
            <a:schemeClr val="accent6"/>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1" i="0" lang="en" sz="1400" u="none" cap="none" strike="noStrike">
                <a:solidFill>
                  <a:srgbClr val="000000"/>
                </a:solidFill>
                <a:latin typeface="Arial"/>
                <a:ea typeface="Arial"/>
                <a:cs typeface="Arial"/>
                <a:sym typeface="Arial"/>
              </a:rPr>
              <a:t>test</a:t>
            </a:r>
          </a:p>
        </p:txBody>
      </p:sp>
      <p:sp>
        <p:nvSpPr>
          <p:cNvPr id="173" name="Shape 173"/>
          <p:cNvSpPr/>
          <p:nvPr/>
        </p:nvSpPr>
        <p:spPr>
          <a:xfrm>
            <a:off x="5047650" y="1996175"/>
            <a:ext cx="1747200" cy="653699"/>
          </a:xfrm>
          <a:prstGeom prst="chevron">
            <a:avLst>
              <a:gd fmla="val 50000" name="adj"/>
            </a:avLst>
          </a:prstGeom>
          <a:solidFill>
            <a:schemeClr val="accent6"/>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1" i="0" lang="en" sz="1400" u="none" cap="none" strike="noStrike">
                <a:solidFill>
                  <a:srgbClr val="000000"/>
                </a:solidFill>
                <a:latin typeface="Arial"/>
                <a:ea typeface="Arial"/>
                <a:cs typeface="Arial"/>
                <a:sym typeface="Arial"/>
              </a:rPr>
              <a:t>release</a:t>
            </a:r>
          </a:p>
        </p:txBody>
      </p:sp>
      <p:sp>
        <p:nvSpPr>
          <p:cNvPr id="174" name="Shape 174"/>
          <p:cNvSpPr/>
          <p:nvPr/>
        </p:nvSpPr>
        <p:spPr>
          <a:xfrm flipH="1">
            <a:off x="4287450" y="3085700"/>
            <a:ext cx="2507399" cy="647100"/>
          </a:xfrm>
          <a:prstGeom prst="homePlate">
            <a:avLst>
              <a:gd fmla="val 50000" name="adj"/>
            </a:avLst>
          </a:prstGeom>
          <a:solidFill>
            <a:srgbClr val="3C78D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 sz="1400" u="none" cap="none" strike="noStrike">
                <a:solidFill>
                  <a:schemeClr val="lt1"/>
                </a:solidFill>
                <a:latin typeface="Arial"/>
                <a:ea typeface="Arial"/>
                <a:cs typeface="Arial"/>
                <a:sym typeface="Arial"/>
              </a:rPr>
              <a:t>monitor</a:t>
            </a:r>
          </a:p>
        </p:txBody>
      </p:sp>
      <p:sp>
        <p:nvSpPr>
          <p:cNvPr id="175" name="Shape 175"/>
          <p:cNvSpPr/>
          <p:nvPr/>
        </p:nvSpPr>
        <p:spPr>
          <a:xfrm flipH="1">
            <a:off x="2426724" y="3082400"/>
            <a:ext cx="2190900" cy="653699"/>
          </a:xfrm>
          <a:prstGeom prst="chevron">
            <a:avLst>
              <a:gd fmla="val 50000" name="adj"/>
            </a:avLst>
          </a:prstGeom>
          <a:solidFill>
            <a:srgbClr val="3C78D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 sz="1400" u="none" cap="none" strike="noStrike">
                <a:solidFill>
                  <a:schemeClr val="lt1"/>
                </a:solidFill>
                <a:latin typeface="Arial"/>
                <a:ea typeface="Arial"/>
                <a:cs typeface="Arial"/>
                <a:sym typeface="Arial"/>
              </a:rPr>
              <a:t>plan</a:t>
            </a:r>
          </a:p>
        </p:txBody>
      </p:sp>
      <p:sp>
        <p:nvSpPr>
          <p:cNvPr id="176" name="Shape 176"/>
          <p:cNvSpPr txBox="1"/>
          <p:nvPr/>
        </p:nvSpPr>
        <p:spPr>
          <a:xfrm>
            <a:off x="2426725" y="1459625"/>
            <a:ext cx="4367999" cy="2394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1" i="0" lang="en" sz="1400" u="none" cap="none" strike="noStrike">
                <a:solidFill>
                  <a:srgbClr val="666666"/>
                </a:solidFill>
                <a:latin typeface="Arial"/>
                <a:ea typeface="Arial"/>
                <a:cs typeface="Arial"/>
                <a:sym typeface="Arial"/>
              </a:rPr>
              <a:t>Delivery Pipeline</a:t>
            </a:r>
          </a:p>
        </p:txBody>
      </p:sp>
      <p:sp>
        <p:nvSpPr>
          <p:cNvPr id="177" name="Shape 177"/>
          <p:cNvSpPr txBox="1"/>
          <p:nvPr/>
        </p:nvSpPr>
        <p:spPr>
          <a:xfrm>
            <a:off x="2426725" y="3974225"/>
            <a:ext cx="4367999" cy="2394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1" i="0" lang="en" sz="1400" u="none" cap="none" strike="noStrike">
                <a:solidFill>
                  <a:srgbClr val="666666"/>
                </a:solidFill>
                <a:latin typeface="Arial"/>
                <a:ea typeface="Arial"/>
                <a:cs typeface="Arial"/>
                <a:sym typeface="Arial"/>
              </a:rPr>
              <a:t>Feedback Loop</a:t>
            </a:r>
          </a:p>
        </p:txBody>
      </p:sp>
      <p:pic>
        <p:nvPicPr>
          <p:cNvPr descr="group-of-people.png" id="178" name="Shape 178"/>
          <p:cNvPicPr preferRelativeResize="0"/>
          <p:nvPr/>
        </p:nvPicPr>
        <p:blipFill rotWithShape="1">
          <a:blip r:embed="rId3">
            <a:alphaModFix/>
          </a:blip>
          <a:srcRect b="0" l="0" r="0" t="0"/>
          <a:stretch/>
        </p:blipFill>
        <p:spPr>
          <a:xfrm>
            <a:off x="0" y="1922800"/>
            <a:ext cx="2116123" cy="1852900"/>
          </a:xfrm>
          <a:prstGeom prst="rect">
            <a:avLst/>
          </a:prstGeom>
          <a:noFill/>
          <a:ln>
            <a:noFill/>
          </a:ln>
        </p:spPr>
      </p:pic>
      <p:sp>
        <p:nvSpPr>
          <p:cNvPr id="179" name="Shape 179"/>
          <p:cNvSpPr txBox="1"/>
          <p:nvPr/>
        </p:nvSpPr>
        <p:spPr>
          <a:xfrm>
            <a:off x="129711" y="3898025"/>
            <a:ext cx="1856700" cy="2394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1" i="0" lang="en" sz="1400" u="none" cap="none" strike="noStrike">
                <a:solidFill>
                  <a:srgbClr val="666666"/>
                </a:solidFill>
                <a:latin typeface="Arial"/>
                <a:ea typeface="Arial"/>
                <a:cs typeface="Arial"/>
                <a:sym typeface="Arial"/>
              </a:rPr>
              <a:t>Developers</a:t>
            </a:r>
          </a:p>
        </p:txBody>
      </p:sp>
      <p:pic>
        <p:nvPicPr>
          <p:cNvPr descr="group-of-people.png" id="180" name="Shape 180"/>
          <p:cNvPicPr preferRelativeResize="0"/>
          <p:nvPr/>
        </p:nvPicPr>
        <p:blipFill rotWithShape="1">
          <a:blip r:embed="rId3">
            <a:alphaModFix/>
          </a:blip>
          <a:srcRect b="0" l="0" r="0" t="0"/>
          <a:stretch/>
        </p:blipFill>
        <p:spPr>
          <a:xfrm>
            <a:off x="6871875" y="1877500"/>
            <a:ext cx="2116123" cy="1852900"/>
          </a:xfrm>
          <a:prstGeom prst="rect">
            <a:avLst/>
          </a:prstGeom>
          <a:noFill/>
          <a:ln>
            <a:noFill/>
          </a:ln>
        </p:spPr>
      </p:pic>
      <p:sp>
        <p:nvSpPr>
          <p:cNvPr id="181" name="Shape 181"/>
          <p:cNvSpPr txBox="1"/>
          <p:nvPr/>
        </p:nvSpPr>
        <p:spPr>
          <a:xfrm>
            <a:off x="7001586" y="3852725"/>
            <a:ext cx="1856700" cy="2394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666666"/>
              </a:buClr>
              <a:buSzPct val="25000"/>
              <a:buFont typeface="Arial"/>
              <a:buNone/>
            </a:pPr>
            <a:r>
              <a:rPr b="1" i="0" lang="en" sz="1400" u="none" cap="none" strike="noStrike">
                <a:solidFill>
                  <a:srgbClr val="666666"/>
                </a:solidFill>
                <a:latin typeface="Arial"/>
                <a:ea typeface="Arial"/>
                <a:cs typeface="Arial"/>
                <a:sym typeface="Arial"/>
              </a:rPr>
              <a:t>Customers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