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270" y="-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21.1.2018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B\JavaScript\Academy_Inside\SecondModule\FE TeamProject\Chef-Cooking-Iphone-with-HD-Desktop-1920x1080-px-KB-wallpaper-wpt8003173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" y="1"/>
            <a:ext cx="9144000" cy="5143500"/>
          </a:xfrm>
          <a:prstGeom prst="rect">
            <a:avLst/>
          </a:prstGeom>
          <a:noFill/>
        </p:spPr>
      </p:pic>
      <p:sp>
        <p:nvSpPr>
          <p:cNvPr id="8" name="Правоъгълник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Заглавие 4"/>
          <p:cNvSpPr>
            <a:spLocks noGrp="1"/>
          </p:cNvSpPr>
          <p:nvPr>
            <p:ph type="ctrTitle"/>
          </p:nvPr>
        </p:nvSpPr>
        <p:spPr>
          <a:xfrm>
            <a:off x="0" y="1"/>
            <a:ext cx="2357421" cy="500047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Bradley Hand ITC" pitchFamily="66" charset="0"/>
              </a:rPr>
              <a:t>DopeChefs</a:t>
            </a:r>
            <a:endParaRPr lang="bg-BG" sz="3200" dirty="0"/>
          </a:p>
        </p:txBody>
      </p:sp>
      <p:sp>
        <p:nvSpPr>
          <p:cNvPr id="6" name="Подзаглавие 5"/>
          <p:cNvSpPr>
            <a:spLocks noGrp="1"/>
          </p:cNvSpPr>
          <p:nvPr>
            <p:ph type="subTitle" idx="1"/>
          </p:nvPr>
        </p:nvSpPr>
        <p:spPr>
          <a:xfrm>
            <a:off x="357158" y="500048"/>
            <a:ext cx="7715304" cy="4429138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       A RECIPE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          HAS NO SOUL.</a:t>
            </a:r>
          </a:p>
          <a:p>
            <a:pPr algn="l">
              <a:spcBef>
                <a:spcPts val="0"/>
              </a:spcBef>
            </a:pPr>
            <a:r>
              <a:rPr lang="en-US" sz="60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      </a:t>
            </a:r>
            <a:r>
              <a:rPr lang="en-US" sz="6000" dirty="0" smtClean="0">
                <a:solidFill>
                  <a:schemeClr val="tx1"/>
                </a:solidFill>
                <a:latin typeface="Adobe Hebrew" pitchFamily="18" charset="-79"/>
                <a:ea typeface="Adobe Myungjo Std M" pitchFamily="18" charset="-128"/>
                <a:cs typeface="Adobe Hebrew" pitchFamily="18" charset="-79"/>
              </a:rPr>
              <a:t>YOU </a:t>
            </a:r>
          </a:p>
          <a:p>
            <a:pPr algn="l">
              <a:spcBef>
                <a:spcPts val="0"/>
              </a:spcBef>
            </a:pPr>
            <a:r>
              <a:rPr lang="en-US" sz="60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	 </a:t>
            </a:r>
            <a:r>
              <a:rPr lang="en-US" sz="60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  </a:t>
            </a:r>
            <a:r>
              <a:rPr lang="en-US" sz="43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MUST </a:t>
            </a:r>
            <a:r>
              <a:rPr lang="en-US" sz="4300" dirty="0" smtClean="0">
                <a:solidFill>
                  <a:schemeClr val="tx1"/>
                </a:solidFill>
                <a:latin typeface="Aharoni" pitchFamily="2" charset="-79"/>
                <a:ea typeface="Adobe Myungjo Std M" pitchFamily="18" charset="-128"/>
                <a:cs typeface="Aharoni" pitchFamily="2" charset="-79"/>
              </a:rPr>
              <a:t>BRING</a:t>
            </a:r>
          </a:p>
          <a:p>
            <a:pPr algn="l">
              <a:spcBef>
                <a:spcPts val="0"/>
              </a:spcBef>
            </a:pPr>
            <a:r>
              <a:rPr lang="en-US" sz="43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	</a:t>
            </a:r>
            <a:r>
              <a:rPr lang="en-US" sz="43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Bodoni MT Black" pitchFamily="18" charset="0"/>
                <a:ea typeface="Adobe Myungjo Std M" pitchFamily="18" charset="-128"/>
              </a:rPr>
              <a:t>SOUL</a:t>
            </a:r>
            <a:r>
              <a:rPr lang="en-US" sz="24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TO THE RECIPE</a:t>
            </a:r>
          </a:p>
          <a:p>
            <a:endParaRPr lang="bg-BG" sz="4800" dirty="0">
              <a:solidFill>
                <a:schemeClr val="tx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42858"/>
            <a:ext cx="247651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D:\DoB\JavaScript\Academy_Inside\SecondModule\FE TeamProject\sign-in-button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76" y="142858"/>
            <a:ext cx="733303" cy="234547"/>
          </a:xfrm>
          <a:prstGeom prst="rect">
            <a:avLst/>
          </a:prstGeom>
          <a:noFill/>
        </p:spPr>
      </p:pic>
      <p:sp>
        <p:nvSpPr>
          <p:cNvPr id="13" name="Текстово поле 12"/>
          <p:cNvSpPr txBox="1"/>
          <p:nvPr/>
        </p:nvSpPr>
        <p:spPr>
          <a:xfrm>
            <a:off x="4357686" y="1928808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Kaiti Std R" pitchFamily="18" charset="-128"/>
                <a:ea typeface="Adobe Kaiti Std R" pitchFamily="18" charset="-128"/>
              </a:rPr>
              <a:t>AS THE COOK</a:t>
            </a:r>
            <a:endParaRPr lang="bg-BG" sz="2400" dirty="0">
              <a:latin typeface="Adobe Kaiti Std R" pitchFamily="18" charset="-128"/>
              <a:ea typeface="Adobe Kaiti Std R" pitchFamily="18" charset="-128"/>
            </a:endParaRPr>
          </a:p>
        </p:txBody>
      </p:sp>
      <p:pic>
        <p:nvPicPr>
          <p:cNvPr id="1031" name="Picture 7" descr="D:\DoB\JavaScript\Academy_Inside\SecondModule\FE TeamProject\CTA-Browse-Now-Button-Blue-PNG-Graphic-Ca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3760243"/>
            <a:ext cx="2643166" cy="1383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B\JavaScript\Academy_Inside\SecondModule\FE TeamProject\Chef-Cooking-Iphone-with-HD-Desktop-1920x1080-px-KB-wallpaper-wpt8003173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" y="1"/>
            <a:ext cx="9144000" cy="5143500"/>
          </a:xfrm>
          <a:prstGeom prst="rect">
            <a:avLst/>
          </a:prstGeom>
          <a:noFill/>
        </p:spPr>
      </p:pic>
      <p:sp>
        <p:nvSpPr>
          <p:cNvPr id="8" name="Правоъгълник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Заглавие 4"/>
          <p:cNvSpPr>
            <a:spLocks noGrp="1"/>
          </p:cNvSpPr>
          <p:nvPr>
            <p:ph type="ctrTitle"/>
          </p:nvPr>
        </p:nvSpPr>
        <p:spPr>
          <a:xfrm>
            <a:off x="0" y="1"/>
            <a:ext cx="2357421" cy="500047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Bradley Hand ITC" pitchFamily="66" charset="0"/>
              </a:rPr>
              <a:t>DopeChefs</a:t>
            </a:r>
            <a:endParaRPr lang="bg-BG" sz="3200" dirty="0"/>
          </a:p>
        </p:txBody>
      </p:sp>
      <p:sp>
        <p:nvSpPr>
          <p:cNvPr id="6" name="Подзаглавие 5"/>
          <p:cNvSpPr>
            <a:spLocks noGrp="1"/>
          </p:cNvSpPr>
          <p:nvPr>
            <p:ph type="subTitle" idx="1"/>
          </p:nvPr>
        </p:nvSpPr>
        <p:spPr>
          <a:xfrm>
            <a:off x="357158" y="500048"/>
            <a:ext cx="7715304" cy="4429138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       A RECIPE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          HAS NO SOUL.</a:t>
            </a:r>
          </a:p>
          <a:p>
            <a:pPr algn="l">
              <a:spcBef>
                <a:spcPts val="0"/>
              </a:spcBef>
            </a:pPr>
            <a:r>
              <a:rPr lang="en-US" sz="60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      </a:t>
            </a:r>
            <a:r>
              <a:rPr lang="en-US" sz="6000" dirty="0" smtClean="0">
                <a:solidFill>
                  <a:schemeClr val="tx1"/>
                </a:solidFill>
                <a:latin typeface="Adobe Hebrew" pitchFamily="18" charset="-79"/>
                <a:ea typeface="Adobe Myungjo Std M" pitchFamily="18" charset="-128"/>
                <a:cs typeface="Adobe Hebrew" pitchFamily="18" charset="-79"/>
              </a:rPr>
              <a:t>YOU </a:t>
            </a:r>
          </a:p>
          <a:p>
            <a:pPr algn="l">
              <a:spcBef>
                <a:spcPts val="0"/>
              </a:spcBef>
            </a:pPr>
            <a:r>
              <a:rPr lang="en-US" sz="60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	 </a:t>
            </a:r>
            <a:r>
              <a:rPr lang="en-US" sz="60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  </a:t>
            </a:r>
            <a:r>
              <a:rPr lang="en-US" sz="43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MUST </a:t>
            </a:r>
            <a:r>
              <a:rPr lang="en-US" sz="4300" dirty="0" smtClean="0">
                <a:solidFill>
                  <a:schemeClr val="tx1"/>
                </a:solidFill>
                <a:latin typeface="Aharoni" pitchFamily="2" charset="-79"/>
                <a:ea typeface="Adobe Myungjo Std M" pitchFamily="18" charset="-128"/>
                <a:cs typeface="Aharoni" pitchFamily="2" charset="-79"/>
              </a:rPr>
              <a:t>BRING</a:t>
            </a:r>
          </a:p>
          <a:p>
            <a:pPr algn="l">
              <a:spcBef>
                <a:spcPts val="0"/>
              </a:spcBef>
            </a:pPr>
            <a:r>
              <a:rPr lang="en-US" sz="43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	</a:t>
            </a:r>
            <a:r>
              <a:rPr lang="en-US" sz="43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Bodoni MT Black" pitchFamily="18" charset="0"/>
                <a:ea typeface="Adobe Myungjo Std M" pitchFamily="18" charset="-128"/>
              </a:rPr>
              <a:t>SOUL</a:t>
            </a:r>
            <a:r>
              <a:rPr lang="en-US" sz="2400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TO THE RECIPE</a:t>
            </a:r>
          </a:p>
          <a:p>
            <a:endParaRPr lang="bg-BG" sz="4800" dirty="0">
              <a:solidFill>
                <a:schemeClr val="tx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42858"/>
            <a:ext cx="247651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D:\DoB\JavaScript\Academy_Inside\SecondModule\FE TeamProject\sign-in-button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76" y="142858"/>
            <a:ext cx="733303" cy="234547"/>
          </a:xfrm>
          <a:prstGeom prst="rect">
            <a:avLst/>
          </a:prstGeom>
          <a:noFill/>
        </p:spPr>
      </p:pic>
      <p:sp>
        <p:nvSpPr>
          <p:cNvPr id="13" name="Текстово поле 12"/>
          <p:cNvSpPr txBox="1"/>
          <p:nvPr/>
        </p:nvSpPr>
        <p:spPr>
          <a:xfrm>
            <a:off x="4357686" y="1928808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Kaiti Std R" pitchFamily="18" charset="-128"/>
                <a:ea typeface="Adobe Kaiti Std R" pitchFamily="18" charset="-128"/>
              </a:rPr>
              <a:t>AS THE COOK</a:t>
            </a:r>
            <a:endParaRPr lang="bg-BG" sz="2400" dirty="0">
              <a:latin typeface="Adobe Kaiti Std R" pitchFamily="18" charset="-128"/>
              <a:ea typeface="Adobe Kaiti Std R" pitchFamily="18" charset="-128"/>
            </a:endParaRPr>
          </a:p>
        </p:txBody>
      </p:sp>
      <p:pic>
        <p:nvPicPr>
          <p:cNvPr id="1031" name="Picture 7" descr="D:\DoB\JavaScript\Academy_Inside\SecondModule\FE TeamProject\CTA-Browse-Now-Button-Blue-PNG-Graphic-Ca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3760243"/>
            <a:ext cx="2643166" cy="1383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64 -0.00154 L -0.71788 -0.7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" y="-3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B\JavaScript\Academy_Inside\SecondModule\FE TeamProject\Chef-Cooking-Iphone-with-HD-Desktop-1920x1080-px-KB-wallpaper-wpt8003173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" y="1"/>
            <a:ext cx="9144000" cy="5143500"/>
          </a:xfrm>
          <a:prstGeom prst="rect">
            <a:avLst/>
          </a:prstGeom>
          <a:noFill/>
        </p:spPr>
      </p:pic>
      <p:sp>
        <p:nvSpPr>
          <p:cNvPr id="8" name="Правоъгълник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Заглавие 4"/>
          <p:cNvSpPr>
            <a:spLocks noGrp="1"/>
          </p:cNvSpPr>
          <p:nvPr>
            <p:ph type="ctrTitle"/>
          </p:nvPr>
        </p:nvSpPr>
        <p:spPr>
          <a:xfrm>
            <a:off x="0" y="1"/>
            <a:ext cx="2357421" cy="500047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Bradley Hand ITC" pitchFamily="66" charset="0"/>
              </a:rPr>
              <a:t>DopeChefs</a:t>
            </a:r>
            <a:endParaRPr lang="bg-BG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720" y="1214429"/>
            <a:ext cx="1470846" cy="2786082"/>
          </a:xfrm>
          <a:prstGeom prst="rect">
            <a:avLst/>
          </a:prstGeom>
          <a:solidFill>
            <a:schemeClr val="bg2">
              <a:lumMod val="25000"/>
              <a:alpha val="0"/>
            </a:schemeClr>
          </a:solidFill>
          <a:ln>
            <a:noFill/>
          </a:ln>
        </p:spPr>
      </p:pic>
      <p:sp>
        <p:nvSpPr>
          <p:cNvPr id="11" name="Правоъгълник 10"/>
          <p:cNvSpPr/>
          <p:nvPr/>
        </p:nvSpPr>
        <p:spPr>
          <a:xfrm>
            <a:off x="142844" y="571486"/>
            <a:ext cx="1857388" cy="4429156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5" descr="D:\DoB\JavaScript\Academy_Inside\SecondModule\FE TeamProject\sign-in-button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357700"/>
            <a:ext cx="1357322" cy="434140"/>
          </a:xfrm>
          <a:prstGeom prst="rect">
            <a:avLst/>
          </a:prstGeom>
          <a:noFill/>
        </p:spPr>
      </p:pic>
      <p:pic>
        <p:nvPicPr>
          <p:cNvPr id="1031" name="Picture 7" descr="D:\DoB\JavaScript\Academy_Inside\SecondModule\FE TeamProject\CTA-Browse-Now-Button-Blue-PNG-Graphic-Ca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85784" y="142858"/>
            <a:ext cx="2643166" cy="1383257"/>
          </a:xfrm>
          <a:prstGeom prst="rect">
            <a:avLst/>
          </a:prstGeom>
          <a:noFill/>
        </p:spPr>
      </p:pic>
      <p:sp>
        <p:nvSpPr>
          <p:cNvPr id="15" name="Текстово поле 14"/>
          <p:cNvSpPr txBox="1"/>
          <p:nvPr/>
        </p:nvSpPr>
        <p:spPr>
          <a:xfrm>
            <a:off x="428596" y="442913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Recipe</a:t>
            </a:r>
            <a:endParaRPr lang="bg-BG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2500298" y="142858"/>
            <a:ext cx="6286544" cy="4857784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500048"/>
            <a:ext cx="56578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2000246"/>
            <a:ext cx="56578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3500444"/>
            <a:ext cx="56578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44417  E" pathEditMode="relative" ptsTypes="">
                                      <p:cBhvr>
                                        <p:cTn id="32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44417  E" pathEditMode="relative" ptsTypes="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44417  E" pathEditMode="relative" ptsTypes="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B\JavaScript\Academy_Inside\SecondModule\FE TeamProject\Chef-Cooking-Iphone-with-HD-Desktop-1920x1080-px-KB-wallpaper-wpt8003173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" y="1"/>
            <a:ext cx="9144000" cy="5143500"/>
          </a:xfrm>
          <a:prstGeom prst="rect">
            <a:avLst/>
          </a:prstGeom>
          <a:noFill/>
        </p:spPr>
      </p:pic>
      <p:sp>
        <p:nvSpPr>
          <p:cNvPr id="8" name="Правоъгълник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Заглавие 4"/>
          <p:cNvSpPr>
            <a:spLocks noGrp="1"/>
          </p:cNvSpPr>
          <p:nvPr>
            <p:ph type="ctrTitle"/>
          </p:nvPr>
        </p:nvSpPr>
        <p:spPr>
          <a:xfrm>
            <a:off x="0" y="1"/>
            <a:ext cx="2357421" cy="500047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Bradley Hand ITC" pitchFamily="66" charset="0"/>
              </a:rPr>
              <a:t>DopeChefs</a:t>
            </a:r>
            <a:endParaRPr lang="bg-BG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720" y="1214429"/>
            <a:ext cx="1470846" cy="2786082"/>
          </a:xfrm>
          <a:prstGeom prst="rect">
            <a:avLst/>
          </a:prstGeom>
          <a:solidFill>
            <a:schemeClr val="bg2">
              <a:lumMod val="25000"/>
              <a:alpha val="0"/>
            </a:schemeClr>
          </a:solidFill>
          <a:ln>
            <a:noFill/>
          </a:ln>
        </p:spPr>
      </p:pic>
      <p:sp>
        <p:nvSpPr>
          <p:cNvPr id="11" name="Правоъгълник 10"/>
          <p:cNvSpPr/>
          <p:nvPr/>
        </p:nvSpPr>
        <p:spPr>
          <a:xfrm>
            <a:off x="142844" y="571486"/>
            <a:ext cx="1857388" cy="4429156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5" descr="D:\DoB\JavaScript\Academy_Inside\SecondModule\FE TeamProject\sign-in-button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357700"/>
            <a:ext cx="1357322" cy="434140"/>
          </a:xfrm>
          <a:prstGeom prst="rect">
            <a:avLst/>
          </a:prstGeom>
          <a:noFill/>
        </p:spPr>
      </p:pic>
      <p:pic>
        <p:nvPicPr>
          <p:cNvPr id="1031" name="Picture 7" descr="D:\DoB\JavaScript\Academy_Inside\SecondModule\FE TeamProject\CTA-Browse-Now-Button-Blue-PNG-Graphic-Ca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85784" y="142858"/>
            <a:ext cx="2643166" cy="1383257"/>
          </a:xfrm>
          <a:prstGeom prst="rect">
            <a:avLst/>
          </a:prstGeom>
          <a:noFill/>
        </p:spPr>
      </p:pic>
      <p:sp>
        <p:nvSpPr>
          <p:cNvPr id="15" name="Текстово поле 14"/>
          <p:cNvSpPr txBox="1"/>
          <p:nvPr/>
        </p:nvSpPr>
        <p:spPr>
          <a:xfrm>
            <a:off x="428596" y="442913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Recipe</a:t>
            </a:r>
            <a:endParaRPr lang="bg-BG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2500298" y="142858"/>
            <a:ext cx="6286544" cy="4857784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500048"/>
            <a:ext cx="56578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Текстово поле 18"/>
          <p:cNvSpPr txBox="1"/>
          <p:nvPr/>
        </p:nvSpPr>
        <p:spPr>
          <a:xfrm>
            <a:off x="2643174" y="2071684"/>
            <a:ext cx="2928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Ingredients</a:t>
            </a:r>
          </a:p>
          <a:p>
            <a:r>
              <a:rPr lang="en-US" dirty="0" err="1" smtClean="0"/>
              <a:t>asdsadasdas</a:t>
            </a:r>
            <a:endParaRPr lang="en-US" dirty="0" smtClean="0"/>
          </a:p>
          <a:p>
            <a:r>
              <a:rPr lang="en-US" dirty="0" err="1" smtClean="0"/>
              <a:t>asddsad</a:t>
            </a:r>
            <a:endParaRPr lang="en-US" dirty="0" smtClean="0"/>
          </a:p>
          <a:p>
            <a:r>
              <a:rPr lang="en-US" dirty="0" err="1" smtClean="0"/>
              <a:t>asdasdasd</a:t>
            </a:r>
            <a:endParaRPr lang="en-US" dirty="0" smtClean="0"/>
          </a:p>
          <a:p>
            <a:r>
              <a:rPr lang="en-US" dirty="0" err="1" smtClean="0"/>
              <a:t>asdasd</a:t>
            </a:r>
            <a:endParaRPr lang="en-US" dirty="0" smtClean="0"/>
          </a:p>
          <a:p>
            <a:r>
              <a:rPr lang="en-US" dirty="0" err="1" smtClean="0"/>
              <a:t>asdasdasd</a:t>
            </a:r>
            <a:endParaRPr lang="en-US" dirty="0" smtClean="0"/>
          </a:p>
          <a:p>
            <a:r>
              <a:rPr lang="en-US" dirty="0" err="1" smtClean="0"/>
              <a:t>asdasdasd</a:t>
            </a:r>
            <a:endParaRPr lang="en-US" dirty="0" smtClean="0"/>
          </a:p>
          <a:p>
            <a:r>
              <a:rPr lang="en-US" dirty="0" err="1" smtClean="0"/>
              <a:t>asd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715008" y="2143122"/>
            <a:ext cx="2786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Steps</a:t>
            </a:r>
          </a:p>
          <a:p>
            <a:r>
              <a:rPr lang="en-US" dirty="0" err="1" smtClean="0"/>
              <a:t>Asdas</a:t>
            </a:r>
            <a:endParaRPr lang="en-US" dirty="0" smtClean="0"/>
          </a:p>
          <a:p>
            <a:r>
              <a:rPr lang="en-US" dirty="0" err="1" smtClean="0"/>
              <a:t>Asdasda</a:t>
            </a:r>
            <a:endParaRPr lang="en-US" dirty="0" smtClean="0"/>
          </a:p>
          <a:p>
            <a:r>
              <a:rPr lang="en-US" dirty="0" err="1" smtClean="0"/>
              <a:t>Asdasd</a:t>
            </a:r>
            <a:endParaRPr lang="en-US" dirty="0" smtClean="0"/>
          </a:p>
          <a:p>
            <a:r>
              <a:rPr lang="en-US" dirty="0" err="1" smtClean="0"/>
              <a:t>Asdasd</a:t>
            </a:r>
            <a:endParaRPr lang="en-US" dirty="0" smtClean="0"/>
          </a:p>
          <a:p>
            <a:r>
              <a:rPr lang="en-US" dirty="0" err="1" smtClean="0"/>
              <a:t>Asdasd</a:t>
            </a:r>
            <a:endParaRPr lang="en-US" dirty="0" smtClean="0"/>
          </a:p>
          <a:p>
            <a:r>
              <a:rPr lang="en-US" dirty="0" err="1" smtClean="0"/>
              <a:t>Asdasd</a:t>
            </a:r>
            <a:endParaRPr lang="en-US" dirty="0" smtClean="0"/>
          </a:p>
          <a:p>
            <a:r>
              <a:rPr lang="en-US" dirty="0" err="1" smtClean="0"/>
              <a:t>asdasdasdasd</a:t>
            </a:r>
            <a:endParaRPr lang="bg-BG" dirty="0"/>
          </a:p>
        </p:txBody>
      </p:sp>
      <p:cxnSp>
        <p:nvCxnSpPr>
          <p:cNvPr id="22" name="Право съединение 21"/>
          <p:cNvCxnSpPr/>
          <p:nvPr/>
        </p:nvCxnSpPr>
        <p:spPr>
          <a:xfrm rot="5400000">
            <a:off x="3964777" y="3393287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DoB\JavaScript\Academy_Inside\SecondModule\FE TeamProject\sign-in-button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768" y="3571882"/>
            <a:ext cx="1368898" cy="437842"/>
          </a:xfrm>
          <a:prstGeom prst="rect">
            <a:avLst/>
          </a:prstGeom>
          <a:noFill/>
        </p:spPr>
      </p:pic>
      <p:sp>
        <p:nvSpPr>
          <p:cNvPr id="23" name="Текстово поле 22"/>
          <p:cNvSpPr txBox="1"/>
          <p:nvPr/>
        </p:nvSpPr>
        <p:spPr>
          <a:xfrm>
            <a:off x="7429520" y="35718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B\JavaScript\Academy_Inside\SecondModule\FE TeamProject\Chef-Cooking-Iphone-with-HD-Desktop-1920x1080-px-KB-wallpaper-wpt8003173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" y="1"/>
            <a:ext cx="9144000" cy="5143500"/>
          </a:xfrm>
          <a:prstGeom prst="rect">
            <a:avLst/>
          </a:prstGeom>
          <a:noFill/>
        </p:spPr>
      </p:pic>
      <p:sp>
        <p:nvSpPr>
          <p:cNvPr id="8" name="Правоъгълник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Заглавие 4"/>
          <p:cNvSpPr>
            <a:spLocks noGrp="1"/>
          </p:cNvSpPr>
          <p:nvPr>
            <p:ph type="ctrTitle"/>
          </p:nvPr>
        </p:nvSpPr>
        <p:spPr>
          <a:xfrm>
            <a:off x="0" y="1"/>
            <a:ext cx="2357421" cy="500047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Bradley Hand ITC" pitchFamily="66" charset="0"/>
              </a:rPr>
              <a:t>DopeChefs</a:t>
            </a:r>
            <a:endParaRPr lang="bg-BG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720" y="1214429"/>
            <a:ext cx="1470846" cy="2786082"/>
          </a:xfrm>
          <a:prstGeom prst="rect">
            <a:avLst/>
          </a:prstGeom>
          <a:solidFill>
            <a:schemeClr val="bg2">
              <a:lumMod val="25000"/>
              <a:alpha val="0"/>
            </a:schemeClr>
          </a:solidFill>
          <a:ln>
            <a:noFill/>
          </a:ln>
        </p:spPr>
      </p:pic>
      <p:sp>
        <p:nvSpPr>
          <p:cNvPr id="11" name="Правоъгълник 10"/>
          <p:cNvSpPr/>
          <p:nvPr/>
        </p:nvSpPr>
        <p:spPr>
          <a:xfrm>
            <a:off x="142844" y="571486"/>
            <a:ext cx="1857388" cy="4429156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5" descr="D:\DoB\JavaScript\Academy_Inside\SecondModule\FE TeamProject\sign-in-button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357700"/>
            <a:ext cx="1357322" cy="434140"/>
          </a:xfrm>
          <a:prstGeom prst="rect">
            <a:avLst/>
          </a:prstGeom>
          <a:noFill/>
        </p:spPr>
      </p:pic>
      <p:pic>
        <p:nvPicPr>
          <p:cNvPr id="1031" name="Picture 7" descr="D:\DoB\JavaScript\Academy_Inside\SecondModule\FE TeamProject\CTA-Browse-Now-Button-Blue-PNG-Graphic-Ca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85784" y="142858"/>
            <a:ext cx="2643166" cy="1383257"/>
          </a:xfrm>
          <a:prstGeom prst="rect">
            <a:avLst/>
          </a:prstGeom>
          <a:noFill/>
        </p:spPr>
      </p:pic>
      <p:sp>
        <p:nvSpPr>
          <p:cNvPr id="15" name="Текстово поле 14"/>
          <p:cNvSpPr txBox="1"/>
          <p:nvPr/>
        </p:nvSpPr>
        <p:spPr>
          <a:xfrm>
            <a:off x="428596" y="442913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Recipe</a:t>
            </a:r>
            <a:endParaRPr lang="bg-BG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2500298" y="142858"/>
            <a:ext cx="6286544" cy="4857784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928676"/>
            <a:ext cx="56578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Текстово поле 17"/>
          <p:cNvSpPr txBox="1"/>
          <p:nvPr/>
        </p:nvSpPr>
        <p:spPr>
          <a:xfrm>
            <a:off x="2857488" y="2357436"/>
            <a:ext cx="564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potatoes. …. </a:t>
            </a:r>
            <a:r>
              <a:rPr lang="en-US" dirty="0" err="1" smtClean="0"/>
              <a:t>Adasdlabala</a:t>
            </a:r>
            <a:r>
              <a:rPr lang="en-US" dirty="0" smtClean="0"/>
              <a:t> </a:t>
            </a:r>
            <a:r>
              <a:rPr lang="en-US" dirty="0" err="1" smtClean="0"/>
              <a:t>alabal</a:t>
            </a:r>
            <a:r>
              <a:rPr lang="en-US" dirty="0" smtClean="0"/>
              <a:t> </a:t>
            </a:r>
            <a:r>
              <a:rPr lang="en-US" dirty="0" err="1" smtClean="0"/>
              <a:t>asdasdasdasddddddddddddddddddddd</a:t>
            </a:r>
            <a:r>
              <a:rPr lang="en-US" dirty="0" smtClean="0"/>
              <a:t>, do something</a:t>
            </a:r>
            <a:endParaRPr lang="bg-BG" dirty="0"/>
          </a:p>
        </p:txBody>
      </p:sp>
      <p:sp>
        <p:nvSpPr>
          <p:cNvPr id="21" name="Овал 20"/>
          <p:cNvSpPr/>
          <p:nvPr/>
        </p:nvSpPr>
        <p:spPr>
          <a:xfrm>
            <a:off x="2928926" y="28573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Овал 22"/>
          <p:cNvSpPr/>
          <p:nvPr/>
        </p:nvSpPr>
        <p:spPr>
          <a:xfrm>
            <a:off x="4857752" y="28573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Овал 23"/>
          <p:cNvSpPr/>
          <p:nvPr/>
        </p:nvSpPr>
        <p:spPr>
          <a:xfrm>
            <a:off x="5572132" y="28573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Овал 24"/>
          <p:cNvSpPr/>
          <p:nvPr/>
        </p:nvSpPr>
        <p:spPr>
          <a:xfrm>
            <a:off x="6429388" y="28573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Овал 25"/>
          <p:cNvSpPr/>
          <p:nvPr/>
        </p:nvSpPr>
        <p:spPr>
          <a:xfrm>
            <a:off x="7143768" y="28573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Овал 26"/>
          <p:cNvSpPr/>
          <p:nvPr/>
        </p:nvSpPr>
        <p:spPr>
          <a:xfrm>
            <a:off x="7858148" y="28573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9" name="Право съединение 28"/>
          <p:cNvCxnSpPr/>
          <p:nvPr/>
        </p:nvCxnSpPr>
        <p:spPr>
          <a:xfrm>
            <a:off x="3571868" y="57148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ово поле 29"/>
          <p:cNvSpPr txBox="1"/>
          <p:nvPr/>
        </p:nvSpPr>
        <p:spPr>
          <a:xfrm>
            <a:off x="2928926" y="3143254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Ashdkasjdkajsk</a:t>
            </a:r>
            <a:r>
              <a:rPr lang="en-US" dirty="0" smtClean="0"/>
              <a:t> </a:t>
            </a:r>
            <a:r>
              <a:rPr lang="en-US" dirty="0" err="1" smtClean="0"/>
              <a:t>aksdjkasjdkajskdjaksdjkasjdkajskd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4098" name="Picture 2" descr="D:\DoB\JavaScript\Academy_Inside\SecondModule\FE TeamProject\sign-in-button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15206" y="4429138"/>
            <a:ext cx="1230886" cy="393699"/>
          </a:xfrm>
          <a:prstGeom prst="rect">
            <a:avLst/>
          </a:prstGeom>
          <a:noFill/>
        </p:spPr>
      </p:pic>
      <p:sp>
        <p:nvSpPr>
          <p:cNvPr id="32" name="Текстово поле 31"/>
          <p:cNvSpPr txBox="1"/>
          <p:nvPr/>
        </p:nvSpPr>
        <p:spPr>
          <a:xfrm>
            <a:off x="7572396" y="442913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1986E-6 L -0.14913 0.004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57 -0.00308 L 0.06667 -0.003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85626E-6 L -0.15452 2.8562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1986E-6 L 0.17934 0.004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0" animBg="1"/>
    </p:bld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67</Words>
  <PresentationFormat>Презентация на цял екран (16:9)</PresentationFormat>
  <Paragraphs>40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Office тема</vt:lpstr>
      <vt:lpstr>DopeChefs</vt:lpstr>
      <vt:lpstr>DopeChefs</vt:lpstr>
      <vt:lpstr>DopeChefs</vt:lpstr>
      <vt:lpstr>DopeChefs</vt:lpstr>
      <vt:lpstr>DopeChefs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DoB</dc:creator>
  <cp:lastModifiedBy>DoB</cp:lastModifiedBy>
  <cp:revision>10</cp:revision>
  <dcterms:created xsi:type="dcterms:W3CDTF">2018-01-21T15:47:52Z</dcterms:created>
  <dcterms:modified xsi:type="dcterms:W3CDTF">2018-01-21T17:24:01Z</dcterms:modified>
</cp:coreProperties>
</file>