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693" autoAdjust="0"/>
  </p:normalViewPr>
  <p:slideViewPr>
    <p:cSldViewPr snapToGrid="0" snapToObjects="1">
      <p:cViewPr varScale="1">
        <p:scale>
          <a:sx n="116" d="100"/>
          <a:sy n="116" d="100"/>
        </p:scale>
        <p:origin x="-128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D7489-A06B-5E49-AF71-F0B806426242}" type="datetime1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B6640-44C1-4C4D-912D-48826A31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95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F694C-7CBA-514C-A036-49540B770DA5}" type="datetime1">
              <a:rPr lang="en-US" smtClean="0"/>
              <a:t>12/7/16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AFCC-25E8-AE40-8140-029D1879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66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7AFCC-25E8-AE40-8140-029D1879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95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7AFCC-25E8-AE40-8140-029D1879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8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3A26-57EC-FF4B-88B9-9D5570758510}" type="datetime2">
              <a:rPr lang="en-US" smtClean="0"/>
              <a:t>Wednesday, December 7, 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2B1-D0DE-4B4A-89F1-4CD0DE10CFEA}" type="datetime2">
              <a:rPr lang="en-US" smtClean="0"/>
              <a:t>Wednesday, December 7,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7FA6-333F-2845-9241-2E20F811DA4B}" type="datetime2">
              <a:rPr lang="en-US" smtClean="0"/>
              <a:t>Wednesday, December 7,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3F50-EB9C-2F49-B239-6EF4B2E284AA}" type="datetime2">
              <a:rPr lang="en-US" smtClean="0"/>
              <a:t>Wednesday, December 7,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079-8EE6-3C47-B613-66E351166F79}" type="datetime2">
              <a:rPr lang="en-US" smtClean="0"/>
              <a:t>Wednesday, December 7,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9B8D-37D8-C54B-BEB8-4B38300C9D4A}" type="datetime2">
              <a:rPr lang="en-US" smtClean="0"/>
              <a:t>Wednesday, December 7,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B66F-6C30-564B-9328-0C743C8979F6}" type="datetime2">
              <a:rPr lang="en-US" smtClean="0"/>
              <a:t>Wednesday, December 7,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A930-5998-CC4F-81E6-088820BA2E27}" type="datetime2">
              <a:rPr lang="en-US" smtClean="0"/>
              <a:t>Wednesday, December 7,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75C-56EE-5345-B806-6E1DADAACE15}" type="datetime2">
              <a:rPr lang="en-US" smtClean="0"/>
              <a:t>Wednesday, December 7,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5C9-13C7-AE47-86A7-2C68B87F01FC}" type="datetime2">
              <a:rPr lang="en-US" smtClean="0"/>
              <a:t>Wednesday, December 7,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0AFA-9E7D-7E40-9A42-DBD3A5ED56AC}" type="datetime2">
              <a:rPr lang="en-US" smtClean="0"/>
              <a:t>Wednesday, December 7,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3D2BD61-57E2-7847-A90F-46B73D15DA45}" type="datetime2">
              <a:rPr lang="en-US" smtClean="0"/>
              <a:t>Wednesday, December 7,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hf sldNum="0"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Java programming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08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programming language</a:t>
            </a:r>
          </a:p>
          <a:p>
            <a:r>
              <a:rPr lang="en-US" dirty="0" smtClean="0"/>
              <a:t>Easy to learn</a:t>
            </a:r>
          </a:p>
          <a:p>
            <a:r>
              <a:rPr lang="en-US" dirty="0" smtClean="0"/>
              <a:t>“Write once, run anywhere”</a:t>
            </a:r>
            <a:endParaRPr lang="en-US" dirty="0"/>
          </a:p>
        </p:txBody>
      </p:sp>
      <p:pic>
        <p:nvPicPr>
          <p:cNvPr id="6" name="Picture 5" descr="Screen Shot 2016-10-19 at 8.23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17" y="2984088"/>
            <a:ext cx="6644644" cy="1061510"/>
          </a:xfrm>
          <a:prstGeom prst="rect">
            <a:avLst/>
          </a:prstGeom>
        </p:spPr>
      </p:pic>
      <p:pic>
        <p:nvPicPr>
          <p:cNvPr id="7" name="Picture 6" descr="Screen Shot 2016-10-19 at 8.24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17" y="4045598"/>
            <a:ext cx="6644644" cy="1064781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2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to be using Head First Java 2</a:t>
            </a:r>
            <a:r>
              <a:rPr lang="en-US" baseline="30000" dirty="0" smtClean="0"/>
              <a:t>nd</a:t>
            </a:r>
            <a:r>
              <a:rPr lang="en-US" dirty="0" smtClean="0"/>
              <a:t> Edition as a reference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257" y="2165270"/>
            <a:ext cx="2939182" cy="340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24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write programs?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-&gt; Compiler -&gt; Output (</a:t>
            </a:r>
            <a:r>
              <a:rPr lang="en-US" dirty="0" err="1" smtClean="0"/>
              <a:t>bytecode</a:t>
            </a:r>
            <a:r>
              <a:rPr lang="en-US" dirty="0" smtClean="0"/>
              <a:t>) -&gt; read by machine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05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it structured?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  <p:pic>
        <p:nvPicPr>
          <p:cNvPr id="6" name="Picture 5" descr="Screen Shot 2016-12-07 at 3.18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471" y="2435692"/>
            <a:ext cx="28194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16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first program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cover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Printing</a:t>
            </a:r>
          </a:p>
          <a:p>
            <a:r>
              <a:rPr lang="en-US" dirty="0" smtClean="0"/>
              <a:t>Comments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Working with Strings</a:t>
            </a:r>
          </a:p>
          <a:p>
            <a:r>
              <a:rPr lang="en-US" dirty="0" smtClean="0"/>
              <a:t>How to get info from the user?</a:t>
            </a:r>
          </a:p>
          <a:p>
            <a:r>
              <a:rPr lang="en-US" dirty="0" smtClean="0"/>
              <a:t>Boolean tests</a:t>
            </a:r>
          </a:p>
          <a:p>
            <a:r>
              <a:rPr lang="en-US" dirty="0" smtClean="0"/>
              <a:t>If/else</a:t>
            </a:r>
          </a:p>
          <a:p>
            <a:r>
              <a:rPr lang="en-US" dirty="0" smtClean="0"/>
              <a:t>Methods, user-defined, built-in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Arrays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6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</a:t>
            </a:r>
            <a:r>
              <a:rPr lang="en-US" dirty="0" err="1"/>
              <a:t>oolean</a:t>
            </a:r>
            <a:r>
              <a:rPr lang="en-US" dirty="0"/>
              <a:t> </a:t>
            </a:r>
            <a:r>
              <a:rPr lang="en-US" b="1" dirty="0"/>
              <a:t>c</a:t>
            </a:r>
            <a:r>
              <a:rPr lang="en-US" dirty="0"/>
              <a:t>har </a:t>
            </a:r>
            <a:r>
              <a:rPr lang="en-US" b="1" dirty="0"/>
              <a:t>b</a:t>
            </a:r>
            <a:r>
              <a:rPr lang="en-US" dirty="0"/>
              <a:t>yte </a:t>
            </a:r>
            <a:r>
              <a:rPr lang="en-US" b="1" dirty="0"/>
              <a:t>s</a:t>
            </a:r>
            <a:r>
              <a:rPr lang="en-US" dirty="0"/>
              <a:t>hort </a:t>
            </a:r>
            <a:r>
              <a:rPr lang="en-US" b="1" dirty="0" err="1"/>
              <a:t>i</a:t>
            </a:r>
            <a:r>
              <a:rPr lang="en-US" dirty="0" err="1"/>
              <a:t>nt</a:t>
            </a:r>
            <a:r>
              <a:rPr lang="en-US" dirty="0"/>
              <a:t> </a:t>
            </a:r>
            <a:r>
              <a:rPr lang="en-US" b="1" dirty="0"/>
              <a:t>l</a:t>
            </a:r>
            <a:r>
              <a:rPr lang="en-US" dirty="0"/>
              <a:t>ong </a:t>
            </a:r>
            <a:r>
              <a:rPr lang="en-US" b="1" dirty="0"/>
              <a:t>f</a:t>
            </a:r>
            <a:r>
              <a:rPr lang="en-US" dirty="0"/>
              <a:t>loat </a:t>
            </a:r>
            <a:r>
              <a:rPr lang="en-US" b="1" dirty="0" smtClean="0"/>
              <a:t>d</a:t>
            </a:r>
            <a:r>
              <a:rPr lang="en-US" dirty="0" smtClean="0"/>
              <a:t>ouble </a:t>
            </a:r>
            <a:r>
              <a:rPr lang="mr-IN" dirty="0" smtClean="0"/>
              <a:t>–</a:t>
            </a:r>
            <a:r>
              <a:rPr lang="en-US" dirty="0" smtClean="0"/>
              <a:t> primitives</a:t>
            </a:r>
          </a:p>
          <a:p>
            <a:r>
              <a:rPr lang="en-US" dirty="0" smtClean="0"/>
              <a:t>String?</a:t>
            </a:r>
          </a:p>
          <a:p>
            <a:r>
              <a:rPr lang="en-US" dirty="0" smtClean="0"/>
              <a:t>Name cannot start with number</a:t>
            </a:r>
          </a:p>
          <a:p>
            <a:r>
              <a:rPr lang="en-US" dirty="0" smtClean="0"/>
              <a:t>Name cannot be a reserved keyword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3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provides an interface to do complex things, very easily</a:t>
            </a:r>
          </a:p>
          <a:p>
            <a:r>
              <a:rPr lang="en-US" dirty="0" smtClean="0"/>
              <a:t>Think about accelerating a car with a pedal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99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1390</TotalTime>
  <Words>188</Words>
  <Application>Microsoft Macintosh PowerPoint</Application>
  <PresentationFormat>On-screen Show (4:3)</PresentationFormat>
  <Paragraphs>40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The Java programming language</vt:lpstr>
      <vt:lpstr>Why Java?</vt:lpstr>
      <vt:lpstr>PowerPoint Presentation</vt:lpstr>
      <vt:lpstr>How do we write programs?</vt:lpstr>
      <vt:lpstr>How is it structured?</vt:lpstr>
      <vt:lpstr>Hello, World</vt:lpstr>
      <vt:lpstr>Things to cover </vt:lpstr>
      <vt:lpstr>Variables</vt:lpstr>
      <vt:lpstr>PowerPoint Presentation</vt:lpstr>
    </vt:vector>
  </TitlesOfParts>
  <Company>Rutgers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Java programming language</dc:title>
  <dc:creator>Jonathan Zelaya</dc:creator>
  <cp:lastModifiedBy>Jonathan Zelaya</cp:lastModifiedBy>
  <cp:revision>15</cp:revision>
  <dcterms:created xsi:type="dcterms:W3CDTF">2016-10-20T00:16:17Z</dcterms:created>
  <dcterms:modified xsi:type="dcterms:W3CDTF">2016-12-07T22:46:39Z</dcterms:modified>
</cp:coreProperties>
</file>