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Elizabeth Josephine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2023-07-25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CHECKING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loading libraries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(ggplot2) </a:t>
            </a:r>
            <a:r>
              <a:rPr i="1">
                <a:solidFill>
                  <a:srgbClr val="60A0B0"/>
                </a:solidFill>
                <a:latin typeface="Courier"/>
              </a:rPr>
              <a:t>#data visualization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(data.table) </a:t>
            </a:r>
            <a:r>
              <a:rPr i="1">
                <a:solidFill>
                  <a:srgbClr val="60A0B0"/>
                </a:solidFill>
                <a:latin typeface="Courier"/>
              </a:rPr>
              <a:t>#reading data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(testthat) </a:t>
            </a:r>
            <a:r>
              <a:rPr i="1">
                <a:solidFill>
                  <a:srgbClr val="60A0B0"/>
                </a:solidFill>
                <a:latin typeface="Courier"/>
              </a:rPr>
              <a:t># unit testing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(corrplot) </a:t>
            </a:r>
            <a:r>
              <a:rPr i="1">
                <a:solidFill>
                  <a:srgbClr val="60A0B0"/>
                </a:solidFill>
                <a:latin typeface="Courier"/>
              </a:rPr>
              <a:t>#visualizing the correlation matrix</a:t>
            </a:r>
          </a:p>
          <a:p>
            <a:pPr lvl="0" indent="0">
              <a:buNone/>
            </a:pPr>
            <a:r>
              <a:rPr>
                <a:latin typeface="Courier"/>
              </a:rPr>
              <a:t>## corrplot 0.92 loaded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(dplyr) </a:t>
            </a:r>
            <a:r>
              <a:rPr i="1">
                <a:solidFill>
                  <a:srgbClr val="60A0B0"/>
                </a:solidFill>
                <a:latin typeface="Courier"/>
              </a:rPr>
              <a:t># data manipulation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'dplyr'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 is masked from 'package:testthat':
## 
##     matches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objects are masked from 'package:data.table':
## 
##     between, first, last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objects are masked from 'package:stats':
## 
##     filter, lag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objects are masked from 'package:base':
## 
##     intersect, setdiff, setequal, union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</a:t>
            </a:r>
            <a:r>
              <a:rPr i="1">
                <a:solidFill>
                  <a:srgbClr val="60A0B0"/>
                </a:solidFill>
                <a:latin typeface="Courier"/>
              </a:rPr>
              <a:t># data transformation</a:t>
            </a:r>
          </a:p>
          <a:p>
            <a:pPr lvl="0" indent="0">
              <a:buNone/>
            </a:pPr>
            <a:r>
              <a:rPr>
                <a:latin typeface="Courier"/>
              </a:rPr>
              <a:t>## ── Attaching core tidyverse packages ──────────────────────── tidyverse 2.0.0 ──
## ✔ forcats   1.0.0     ✔ stringr   1.5.0
## ✔ lubridate 1.9.2     ✔ tibble    3.2.1
## ✔ purrr     1.0.1     ✔ tidyr     1.3.0
## ✔ readr     2.1.4</a:t>
            </a:r>
          </a:p>
          <a:p>
            <a:pPr lvl="0" indent="0">
              <a:buNone/>
            </a:pPr>
            <a:r>
              <a:rPr>
                <a:latin typeface="Courier"/>
              </a:rPr>
              <a:t>## ── Conflicts ────────────────────────────────────────── tidyverse_conflicts() ──
## ✖ dplyr::between()       masks data.table::between()
## ✖ readr::edition_get()   masks testthat::edition_get()
## ✖ dplyr::filter()        masks stats::filter()
## ✖ dplyr::first()         masks data.table::first()
## ✖ lubridate::hour()      masks data.table::hour()
## ✖ purrr::is_null()       masks testthat::is_null()
## ✖ lubridate::isoweek()   masks data.table::isoweek()
## ✖ dplyr::lag()           masks stats::lag()
## ✖ dplyr::last()          masks data.table::last()
## ✖ readr::local_edition() masks testthat::local_edition()
## ✖ tidyr::matches()       masks dplyr::matches(), testthat::matches()
## ✖ lubridate::mday()      masks data.table::mday()
## ✖ lubridate::minute()    masks data.table::minute()
## ✖ lubridate::month()     masks data.table::month()
## ✖ lubridate::quarter()   masks data.table::quarter()
## ✖ lubridate::second()    masks data.table::second()
## ✖ purrr::transpose()     masks data.table::transpose()
## ✖ lubridate::wday()      masks data.table::wday()
## ✖ lubridate::week()      masks data.table::week()
## ✖ lubridate::yday()      masks data.table::yday()
## ✖ lubridate::year()      masks data.table::year()
## ℹ Use the conflicted package (&lt;http://conflicted.r-lib.org/&gt;) to force all conflicts to become errors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(ggthemes) </a:t>
            </a:r>
            <a:r>
              <a:rPr i="1">
                <a:solidFill>
                  <a:srgbClr val="60A0B0"/>
                </a:solidFill>
                <a:latin typeface="Courier"/>
              </a:rPr>
              <a:t># Plot themes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(plotly) </a:t>
            </a:r>
            <a:r>
              <a:rPr i="1">
                <a:solidFill>
                  <a:srgbClr val="60A0B0"/>
                </a:solidFill>
                <a:latin typeface="Courier"/>
              </a:rPr>
              <a:t># Interactive data visualizations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'plotly'
## 
## The following object is masked from 'package:ggplot2':
## 
##     last_plot
## 
## The following object is masked from 'package:stats':
## 
##     filter
## 
## The following object is masked from 'package:graphics':
## 
##     layout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(psych) </a:t>
            </a:r>
            <a:r>
              <a:rPr i="1">
                <a:solidFill>
                  <a:srgbClr val="60A0B0"/>
                </a:solidFill>
                <a:latin typeface="Courier"/>
              </a:rPr>
              <a:t># Will be used for correlation visualization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'psych'
## 
## The following object is masked from 'package:testthat':
## 
##     describe
## 
## The following objects are masked from 'package:ggplot2':
## 
##     %+%, alpha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(Hmisc) </a:t>
            </a:r>
            <a:r>
              <a:rPr i="1">
                <a:solidFill>
                  <a:srgbClr val="60A0B0"/>
                </a:solidFill>
                <a:latin typeface="Courier"/>
              </a:rPr>
              <a:t># data wrangling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'Hmisc'
## 
## The following object is masked from 'package:psych':
## 
##     describe
## 
## The following object is masked from 'package:plotly':
## 
##     subplot
## 
## The following objects are masked from 'package:dplyr':
## 
##     src, summarize
## 
## The following object is masked from 'package:testthat':
## 
##     describe
## 
## The following objects are masked from 'package:base':
## 
##     format.pval, units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#reading data</a:t>
            </a:r>
            <a:br/>
            <a:r>
              <a:rPr>
                <a:latin typeface="Courier"/>
              </a:rPr>
              <a:t>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"deworming_children.csv"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#data preview</a:t>
            </a:r>
            <a:br/>
            <a:r>
              <a:rPr>
                <a:solidFill>
                  <a:srgbClr val="06287E"/>
                </a:solidFill>
                <a:latin typeface="Courier"/>
              </a:rPr>
              <a:t>View</a:t>
            </a:r>
            <a:r>
              <a:rPr>
                <a:latin typeface="Courier"/>
              </a:rPr>
              <a:t>(df)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(df)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"data.frame"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data head preview</a:t>
            </a:r>
            <a:br/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(df)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data tail preview</a:t>
            </a:r>
            <a:br/>
            <a:r>
              <a:rPr>
                <a:solidFill>
                  <a:srgbClr val="06287E"/>
                </a:solidFill>
                <a:latin typeface="Courier"/>
              </a:rPr>
              <a:t>tail</a:t>
            </a:r>
            <a:r>
              <a:rPr>
                <a:latin typeface="Courier"/>
              </a:rPr>
              <a:t>(df)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#column names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colnames</a:t>
            </a:r>
            <a:r>
              <a:rPr>
                <a:latin typeface="Courier"/>
              </a:rPr>
              <a:t>(df)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"period"                   "county"                  
##  [3] "Total.Dewormed"           "Acute.Malnutrition"      
##  [5] "stunted.6.23.months"      "stunted.0..6.months"     
##  [7] "stunted.24.59.months"     "diarrhoea.cases"         
##  [9] "Underweight.0..6.months"  "Underweight.6.23.months" 
## [11] "Underweight.24.59.Months"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#checking datatypes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sapply</a:t>
            </a:r>
            <a:r>
              <a:rPr>
                <a:latin typeface="Courier"/>
              </a:rPr>
              <a:t>(df, class)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        period                   county           Total.Dewormed 
##              "character"              "character"                "integer" 
##       Acute.Malnutrition      stunted.6.23.months      stunted.0..6.months 
##                "integer"                "integer"                "integer" 
##     stunted.24.59.months          diarrhoea.cases  Underweight.0..6.months 
##                "integer"                "integer"                "integer" 
##  Underweight.6.23.months Underweight.24.59.Months 
##                "numeric"                "numeric"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#data structure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(df)</a:t>
            </a:r>
          </a:p>
          <a:p>
            <a:pPr lvl="0" indent="0">
              <a:buNone/>
            </a:pPr>
            <a:r>
              <a:rPr>
                <a:latin typeface="Courier"/>
              </a:rPr>
              <a:t>## 'data.frame':    1410 obs. of  11 variables:
##  $ period                  : chr  "Jan-23" "Jan-23" "Jan-23" "Jan-23" ...
##  $ county                  : chr  "Baringo County" "Bomet County" "Bungoma County" "Busia County" ...
##  $ Total.Dewormed          : int  3659 1580 6590 7564 1407 3241 6751 4691 790 7532 ...
##  $ Acute.Malnutrition      : int  8 NA 24 NA NA 72 250 9 26 104 ...
##  $ stunted.6.23.months     : int  471 1 98 396 92 326 40 209 51 319 ...
##  $ stunted.0..6.months     : int  34 3 154 143 71 86 13 87 6 102 ...
##  $ stunted.24.59.months    : int  380 NA 23 111 5 24 99 58 50 155 ...
##  $ diarrhoea.cases         : int  2620 1984 4576 2239 2739 1376 2314 2787 1319 4202 ...
##  $ Underweight.0..6.months : int  85 41 231 251 57 141 223 140 13 139 ...
##  $ Underweight.6.23.months : num  739 86 315 608 104 ...
##  $ Underweight.24.59.Months: num  731 16 120 125 21 ...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#data dimension</a:t>
            </a:r>
            <a:br/>
            <a:r>
              <a:rPr>
                <a:solidFill>
                  <a:srgbClr val="06287E"/>
                </a:solidFill>
                <a:latin typeface="Courier"/>
              </a:rPr>
              <a:t>dim</a:t>
            </a:r>
            <a:r>
              <a:rPr>
                <a:latin typeface="Courier"/>
              </a:rPr>
              <a:t>(df) </a:t>
            </a:r>
            <a:r>
              <a:rPr i="1">
                <a:solidFill>
                  <a:srgbClr val="60A0B0"/>
                </a:solidFill>
                <a:latin typeface="Courier"/>
              </a:rPr>
              <a:t># there are 1410 rows and 11 columns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1410   11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CLEANING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Missing Values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checking for missing values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is.na</a:t>
            </a:r>
            <a:r>
              <a:rPr>
                <a:latin typeface="Courier"/>
              </a:rPr>
              <a:t>(df)) </a:t>
            </a:r>
            <a:r>
              <a:rPr i="1">
                <a:solidFill>
                  <a:srgbClr val="60A0B0"/>
                </a:solidFill>
                <a:latin typeface="Courier"/>
              </a:rPr>
              <a:t>#there are 399 missing values in the 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399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dropping rows with missing values</a:t>
            </a:r>
            <a:br/>
            <a:r>
              <a:rPr>
                <a:latin typeface="Courier"/>
              </a:rPr>
              <a:t>df1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na.omit</a:t>
            </a:r>
            <a:r>
              <a:rPr>
                <a:latin typeface="Courier"/>
              </a:rPr>
              <a:t>(df)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View</a:t>
            </a:r>
            <a:r>
              <a:rPr>
                <a:latin typeface="Courier"/>
              </a:rPr>
              <a:t>(df1)</a:t>
            </a:r>
            <a:br/>
            <a:r>
              <a:rPr>
                <a:latin typeface="Courier"/>
              </a:rPr>
              <a:t>df1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printing df1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write.csv</a:t>
            </a:r>
            <a:r>
              <a:rPr>
                <a:latin typeface="Courier"/>
              </a:rPr>
              <a:t>(df1, </a:t>
            </a:r>
            <a:r>
              <a:rPr>
                <a:solidFill>
                  <a:srgbClr val="7D9029"/>
                </a:solidFill>
                <a:latin typeface="Courier"/>
              </a:rPr>
              <a:t>file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"clean_deworm.csv"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row.names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#displaying all rows from the dataset which don't contain any missing values 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dim</a:t>
            </a:r>
            <a:r>
              <a:rPr>
                <a:latin typeface="Courier"/>
              </a:rPr>
              <a:t>(df1) </a:t>
            </a:r>
            <a:r>
              <a:rPr i="1">
                <a:solidFill>
                  <a:srgbClr val="60A0B0"/>
                </a:solidFill>
                <a:latin typeface="Courier"/>
              </a:rPr>
              <a:t># there are 1048 rows and 11 columns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1048   11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Duplicates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checking for duplicates in new dataset</a:t>
            </a:r>
            <a:br/>
            <a:r>
              <a:rPr>
                <a:latin typeface="Courier"/>
              </a:rPr>
              <a:t>duplicated_rows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df1[</a:t>
            </a:r>
            <a:r>
              <a:rPr>
                <a:solidFill>
                  <a:srgbClr val="06287E"/>
                </a:solidFill>
                <a:latin typeface="Courier"/>
              </a:rPr>
              <a:t>duplicated</a:t>
            </a:r>
            <a:r>
              <a:rPr>
                <a:latin typeface="Courier"/>
              </a:rPr>
              <a:t>(df1),]</a:t>
            </a:r>
            <a:br/>
            <a:r>
              <a:rPr>
                <a:latin typeface="Courier"/>
              </a:rPr>
              <a:t>duplicated_rows </a:t>
            </a:r>
            <a:r>
              <a:rPr i="1">
                <a:solidFill>
                  <a:srgbClr val="60A0B0"/>
                </a:solidFill>
                <a:latin typeface="Courier"/>
              </a:rPr>
              <a:t># there are no duplicates in the data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filtering the period for jan-23</a:t>
            </a:r>
            <a:br/>
            <a:br/>
            <a:r>
              <a:rPr>
                <a:latin typeface="Courier"/>
              </a:rPr>
              <a:t>df1_p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df1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(period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'Jan-23'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(df1_p)</a:t>
            </a:r>
          </a:p>
          <a:p>
            <a:pPr lvl="0" indent="0" marL="0">
              <a:buNone/>
            </a:pPr>
            <a:r>
              <a:rPr/>
              <a:t>###OTHERS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selecting the numerical data columns</a:t>
            </a:r>
            <a:br/>
            <a:r>
              <a:rPr>
                <a:latin typeface="Courier"/>
              </a:rPr>
              <a:t>df2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df1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select_if</a:t>
            </a:r>
            <a:r>
              <a:rPr>
                <a:latin typeface="Courier"/>
              </a:rPr>
              <a:t>(is.numeric)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View</a:t>
            </a:r>
            <a:r>
              <a:rPr>
                <a:latin typeface="Courier"/>
              </a:rPr>
              <a:t>(df2)</a:t>
            </a:r>
            <a:br/>
            <a:r>
              <a:rPr>
                <a:latin typeface="Courier"/>
              </a:rPr>
              <a:t>df2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#viewing the remaining columns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colnames</a:t>
            </a:r>
            <a:r>
              <a:rPr>
                <a:latin typeface="Courier"/>
              </a:rPr>
              <a:t>(df2)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"Total.Dewormed"           "Acute.Malnutrition"      
## [3] "stunted.6.23.months"      "stunted.0..6.months"     
## [5] "stunted.24.59.months"     "diarrhoea.cases"         
## [7] "Underweight.0..6.months"  "Underweight.6.23.months" 
## [9] "Underweight.24.59.Months"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Checking for outliers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visualizing any existing outliers using a boxplot</a:t>
            </a:r>
            <a:br/>
            <a:r>
              <a:rPr>
                <a:solidFill>
                  <a:srgbClr val="06287E"/>
                </a:solidFill>
                <a:latin typeface="Courier"/>
              </a:rPr>
              <a:t>boxplot</a:t>
            </a:r>
            <a:r>
              <a:rPr>
                <a:latin typeface="Courier"/>
              </a:rPr>
              <a:t>(df2) </a:t>
            </a:r>
            <a:r>
              <a:rPr i="1">
                <a:solidFill>
                  <a:srgbClr val="60A0B0"/>
                </a:solidFill>
                <a:latin typeface="Courier"/>
              </a:rPr>
              <a:t>#there are outliers in the data. However, we will keep the outliers a s they are essential to the analysis</a:t>
            </a:r>
          </a:p>
        </p:txBody>
      </p:sp>
      <p:pic>
        <p:nvPicPr>
          <p:cNvPr descr="Final-==-Deworming-children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EXPLORATORY DATA ANALYSIS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Feature engineering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changing the numeric column to categorical</a:t>
            </a:r>
            <a:br/>
            <a:r>
              <a:rPr>
                <a:latin typeface="Courier"/>
              </a:rPr>
              <a:t>df1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period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(df1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period)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levels</a:t>
            </a:r>
            <a:r>
              <a:rPr>
                <a:latin typeface="Courier"/>
              </a:rPr>
              <a:t>(df1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period)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"Apr-21" "Apr-22" "Apr-23" "Aug-21" "Aug-22" "Dec-21" "Dec-22" "Feb-21"
##  [9] "Feb-22" "Feb-23" "Jan-21" "Jan-22" "Jan-23" "Jul-21" "Jul-22" "Jun-21"
## [17] "Jun-22" "Jun-23" "Mar-21" "Mar-22" "Mar-23" "May-21" "May-22" "May-23"
## [25] "Nov-21" "Nov-22" "Oct-21" "Oct-22" "Sep-21" "Sep-22"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#selecting the columns for analysis</a:t>
            </a:r>
            <a:br/>
            <a:r>
              <a:rPr>
                <a:latin typeface="Courier"/>
              </a:rPr>
              <a:t>df3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(df1, period, county, Total.Dewormed)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View</a:t>
            </a:r>
            <a:r>
              <a:rPr>
                <a:latin typeface="Courier"/>
              </a:rPr>
              <a:t>(df3)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#summarizing  the data by county to check the number of entries</a:t>
            </a:r>
            <a:br/>
            <a:r>
              <a:rPr>
                <a:latin typeface="Courier"/>
              </a:rPr>
              <a:t>df3_1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df3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(county)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(county)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summarise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freq=</a:t>
            </a:r>
            <a:r>
              <a:rPr>
                <a:solidFill>
                  <a:srgbClr val="06287E"/>
                </a:solidFill>
                <a:latin typeface="Courier"/>
              </a:rPr>
              <a:t>n</a:t>
            </a:r>
            <a:r>
              <a:rPr>
                <a:latin typeface="Courier"/>
              </a:rPr>
              <a:t>())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View</a:t>
            </a:r>
            <a:r>
              <a:rPr>
                <a:latin typeface="Courier"/>
              </a:rPr>
              <a:t>(df3_1)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(df3_1)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transposing the selected dataset for analysis</a:t>
            </a:r>
            <a:br/>
            <a:r>
              <a:rPr>
                <a:latin typeface="Courier"/>
              </a:rPr>
              <a:t>df4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df3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pivot_wider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names_from =</a:t>
            </a:r>
            <a:r>
              <a:rPr>
                <a:latin typeface="Courier"/>
              </a:rPr>
              <a:t> period, </a:t>
            </a:r>
            <a:r>
              <a:rPr>
                <a:solidFill>
                  <a:srgbClr val="7D9029"/>
                </a:solidFill>
                <a:latin typeface="Courier"/>
              </a:rPr>
              <a:t>values_from =</a:t>
            </a:r>
            <a:r>
              <a:rPr>
                <a:latin typeface="Courier"/>
              </a:rPr>
              <a:t> Total.Dewormed)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View</a:t>
            </a:r>
            <a:r>
              <a:rPr>
                <a:latin typeface="Courier"/>
              </a:rPr>
              <a:t>(df4)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dim</a:t>
            </a:r>
            <a:r>
              <a:rPr>
                <a:latin typeface="Courier"/>
              </a:rPr>
              <a:t>(df4) </a:t>
            </a:r>
            <a:r>
              <a:rPr i="1">
                <a:solidFill>
                  <a:srgbClr val="60A0B0"/>
                </a:solidFill>
                <a:latin typeface="Courier"/>
              </a:rPr>
              <a:t># the transposed dataframe has 44 rows and 31 columns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44 31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checking for missing values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is.na</a:t>
            </a:r>
            <a:r>
              <a:rPr>
                <a:latin typeface="Courier"/>
              </a:rPr>
              <a:t>(df4)) </a:t>
            </a:r>
            <a:r>
              <a:rPr i="1">
                <a:solidFill>
                  <a:srgbClr val="60A0B0"/>
                </a:solidFill>
                <a:latin typeface="Courier"/>
              </a:rPr>
              <a:t>#there are 272 missing values in the 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272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dropping rows with missing values</a:t>
            </a:r>
            <a:br/>
            <a:r>
              <a:rPr>
                <a:latin typeface="Courier"/>
              </a:rPr>
              <a:t>df5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na.omit</a:t>
            </a:r>
            <a:r>
              <a:rPr>
                <a:latin typeface="Courier"/>
              </a:rPr>
              <a:t>(df4)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View</a:t>
            </a:r>
            <a:r>
              <a:rPr>
                <a:latin typeface="Courier"/>
              </a:rPr>
              <a:t>(df5)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dim</a:t>
            </a:r>
            <a:r>
              <a:rPr>
                <a:latin typeface="Courier"/>
              </a:rPr>
              <a:t>(df5) </a:t>
            </a:r>
            <a:r>
              <a:rPr i="1">
                <a:solidFill>
                  <a:srgbClr val="60A0B0"/>
                </a:solidFill>
                <a:latin typeface="Courier"/>
              </a:rPr>
              <a:t># the transposed dataframe has 20 rows and 31 columns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20 31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printing df1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write.csv</a:t>
            </a:r>
            <a:r>
              <a:rPr>
                <a:latin typeface="Courier"/>
              </a:rPr>
              <a:t>(df5, </a:t>
            </a:r>
            <a:r>
              <a:rPr>
                <a:solidFill>
                  <a:srgbClr val="7D9029"/>
                </a:solidFill>
                <a:latin typeface="Courier"/>
              </a:rPr>
              <a:t>file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"clean_deworm1.csv"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row.names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checking for duplicates in new dataset</a:t>
            </a:r>
            <a:br/>
            <a:r>
              <a:rPr>
                <a:latin typeface="Courier"/>
              </a:rPr>
              <a:t>duplicated_rows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df5[</a:t>
            </a:r>
            <a:r>
              <a:rPr>
                <a:solidFill>
                  <a:srgbClr val="06287E"/>
                </a:solidFill>
                <a:latin typeface="Courier"/>
              </a:rPr>
              <a:t>duplicated</a:t>
            </a:r>
            <a:r>
              <a:rPr>
                <a:latin typeface="Courier"/>
              </a:rPr>
              <a:t>(df5),]</a:t>
            </a:r>
            <a:br/>
            <a:r>
              <a:rPr>
                <a:latin typeface="Courier"/>
              </a:rPr>
              <a:t>duplicated_rows </a:t>
            </a:r>
            <a:r>
              <a:rPr i="1">
                <a:solidFill>
                  <a:srgbClr val="60A0B0"/>
                </a:solidFill>
                <a:latin typeface="Courier"/>
              </a:rPr>
              <a:t># there are no duplicates in the data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UNIVARITE ANALYSIS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(df5)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county              Jan-23          Feb-23          Mar-23     
##  Length:20          Min.   : 1954   Min.   : 2686   Min.   : 2885  
##  Class :character   1st Qu.: 4228   1st Qu.: 4086   1st Qu.: 4403  
##  Mode  :character   Median : 5330   Median : 6162   Median : 6100  
##                     Mean   : 6253   Mean   : 7472   Mean   : 7200  
##                     3rd Qu.: 7668   3rd Qu.: 8935   3rd Qu.: 7838  
##                     Max.   :19893   Max.   :21133   Max.   :21397  
##      Apr-23          May-23           Jun-23           Jan-22     
##  Min.   : 2395   Min.   :  2656   Min.   :  3452   Min.   : 1675  
##  1st Qu.: 3812   1st Qu.:  5742   1st Qu.:  6348   1st Qu.: 3136  
##  Median : 5130   Median : 14867   Median : 13646   Median : 4621  
##  Mean   : 7260   Mean   : 45448   Mean   : 36855   Mean   : 6326  
##  3rd Qu.: 6597   3rd Qu.: 36001   3rd Qu.: 49041   3rd Qu.: 7169  
##  Max.   :26253   Max.   :392800   Max.   :179181   Max.   :29284  
##      Feb-22          Mar-22          Apr-22          May-22      
##  Min.   : 2022   Min.   : 2064   Min.   : 1901   Min.   :  2236  
##  1st Qu.: 2792   1st Qu.: 3323   1st Qu.: 3027   1st Qu.:  3802  
##  Median : 4450   Median : 4447   Median : 4674   Median :  7506  
##  Mean   : 6125   Mean   : 5944   Mean   : 5554   Mean   : 20804  
##  3rd Qu.: 6740   3rd Qu.: 7257   3rd Qu.: 6392   3rd Qu.: 19067  
##  Max.   :22157   Max.   :21975   Max.   :19482   Max.   :102975  
##      Jun-22           Jul-22          Aug-22          Sep-22     
##  Min.   :  1991   Min.   : 2368   Min.   : 1922   Min.   : 2186  
##  1st Qu.:  6300   1st Qu.: 3417   1st Qu.: 2704   1st Qu.: 3797  
##  Median : 12912   Median : 5345   Median : 4776   Median : 5810  
##  Mean   : 52229   Mean   : 5755   Mean   : 5426   Mean   : 6789  
##  3rd Qu.: 80582   3rd Qu.: 6243   3rd Qu.: 6424   3rd Qu.: 8012  
##  Max.   :347436   Max.   :18896   Max.   :16350   Max.   :20906  
##      Oct-22          Nov-22           Dec-22          Jan-21     
##  Min.   : 2333   Min.   :  2079   Min.   : 3275   Min.   : 1208  
##  1st Qu.: 3735   1st Qu.: 29935   1st Qu.: 5719   1st Qu.: 1946  
##  Median : 7148   Median : 52432   Median : 7144   Median : 4020  
##  Mean   : 8679   Mean   : 66765   Mean   :12068   Mean   : 5995  
##  3rd Qu.:10136   3rd Qu.: 93894   3rd Qu.: 9681   3rd Qu.: 6610  
##  Max.   :30590   Max.   :290543   Max.   :54845   Max.   :34623  
##      Feb-21          Mar-21          Apr-21          May-21     
##  Min.   : 1074   Min.   : 1633   Min.   : 2271   Min.   : 1398  
##  1st Qu.: 2522   1st Qu.: 3264   1st Qu.: 3090   1st Qu.: 3314  
##  Median : 3554   Median : 6080   Median : 4984   Median :11044  
##  Mean   : 5193   Mean   : 6421   Mean   : 6556   Mean   :18416  
##  3rd Qu.: 6579   3rd Qu.: 7453   3rd Qu.: 6397   3rd Qu.:23374  
##  Max.   :19529   Max.   :17603   Max.   :22202   Max.   :91975  
##      Jun-21           Jul-21          Aug-21          Sep-21     
##  Min.   :  2160   Min.   : 1579   Min.   : 1889   Min.   : 1716  
##  1st Qu.:  4720   1st Qu.: 3344   1st Qu.: 3016   1st Qu.: 3190  
##  Median :  8644   Median : 4752   Median : 4999   Median : 5410  
##  Mean   : 25270   Mean   : 5772   Mean   : 5875   Mean   : 6193  
##  3rd Qu.: 18386   3rd Qu.: 6938   3rd Qu.: 6846   3rd Qu.: 7242  
##  Max.   :141850   Max.   :21430   Max.   :19659   Max.   :20609  
##      Oct-21          Nov-21          Dec-21      
##  Min.   : 1495   Min.   : 2099   Min.   :  1981  
##  1st Qu.: 3244   1st Qu.: 3870   1st Qu.:  3749  
##  Median : 4967   Median : 6252   Median :  7082  
##  Mean   : 6661   Mean   :17832   Mean   : 22929  
##  3rd Qu.: 7189   3rd Qu.:22192   3rd Qu.: 31867  
##  Max.   :27753   Max.   :92004   Max.   :108806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#descriptive statistics of the numerical columns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describe</a:t>
            </a:r>
            <a:r>
              <a:rPr>
                <a:latin typeface="Courier"/>
              </a:rPr>
              <a:t>(df5)</a:t>
            </a:r>
          </a:p>
          <a:p>
            <a:pPr lvl="0" indent="0">
              <a:buNone/>
            </a:pPr>
            <a:r>
              <a:rPr>
                <a:latin typeface="Courier"/>
              </a:rPr>
              <a:t>## df5 
## 
##  31  Variables      20  Observations
## --------------------------------------------------------------------------------
## county 
##        n  missing distinct 
##       20        0       20 
## 
## lowest : Homa Bay County   Kajiado County    Kiambu County     Kisumu County     Kwale County     
## highest: Nyeri County      Tana River County Turkana County    Vihiga County     West Pokot County
## --------------------------------------------------------------------------------
## Jan-23 
##        n  missing distinct     Info     Mean      Gmd      .05      .10 
##       20        0       20        1     6253     3820     2545     2658 
##      .25      .50      .75      .90      .95 
##     4228     5330     7668     8472    10204 
## 
## 1954 (1, 0.05), 2492.17 (2, 0.10), 2850.95 (1, 0.05), 3209.73 (1, 0.05),
## 4465.46 (1, 0.05), 4644.85 (3, 0.15), 4824.24 (1, 0.05), 5721.19 (1, 0.05),
## 6438.75 (1, 0.05), 6618.14 (1, 0.05), 7515.09 (2, 0.10), 7873.87 (2, 0.10),
## 8232.65 (1, 0.05), 9667.77 (1, 0.05), 19893 (1, 0.05)
## 
## For the frequency table, variable is rounded to the nearest 179.39
## --------------------------------------------------------------------------------
## Feb-23 
##        n  missing distinct     Info     Mean      Gmd      .05      .10 
##       20        0       20        1     7472     4923     3171     3261 
##      .25      .50      .75      .90      .95 
##     4086     6162     8935    13664    14231 
## 
## 2686 (1, 0.05), 3054.94 (1, 0.05), 3239.41 (1, 0.05), 3423.88 (1, 0.05),
## 3792.82 (1, 0.05), 3977.29 (1, 0.05), 4715.17 (1, 0.05), 5268.58 (1, 0.05),
## 5637.52 (1, 0.05), 6006.46 (1, 0.05), 6190.93 (1, 0.05), 6375.4 (1, 0.05),
## 6744.34 (1, 0.05), 8220.1 (2, 0.10), 10802.68 (1, 0.05), 11171.62 (1, 0.05),
## 13569.73 (1, 0.05), 13754.2 (1, 0.05), 21133 (1, 0.05)
## 
## For the frequency table, variable is rounded to the nearest 184.47
## --------------------------------------------------------------------------------
## Mar-23 
##        n  missing distinct     Info     Mean      Gmd      .05      .10 
##       20        0       20        1     7200     4584     2990     3213 
##      .25      .50      .75      .90      .95 
##     4403     6100     7838    11161    17456 
## 
## 2885 (2, 0.10), 3070.12 (1, 0.05), 3255.24 (1, 0.05), 4180.84 (1, 0.05),
## 4365.96 (1, 0.05), 4736.2 (1, 0.05), 5476.68 (2, 0.10), 6032.04 (2, 0.10),
## 6587.4 (1, 0.05), 6772.52 (1, 0.05), 7698.12 (2, 0.10), 7883.24 (1, 0.05),
## 8253.48 (1, 0.05), 10474.92 (1, 0.05), 17139.24 (1, 0.05), 21397 (1, 0.05)
## 
## For the frequency table, variable is rounded to the nearest 185.12
## --------------------------------------------------------------------------------
## Apr-23 
##        n  missing distinct     Info     Mean      Gmd      .05      .10 
##       20        0       20        1     7260     5953     2591     2740 
##      .25      .50      .75      .90      .95 
##     3812     5130     6597    13021    25455 
## 
## 2395 (2, 0.10), 2633.58 (1, 0.05), 3110.74 (2, 0.10), 3826.48 (1, 0.05),
## 4065.06 (1, 0.05), 4303.64 (1, 0.05), 4542.22 (1, 0.05), 4780.8 (1, 0.05),
## 5257.96 (1, 0.05), 5973.7 (2, 0.10), 6212.28 (2, 0.10), 7166.6 (1, 0.05),
## 7882.34 (1, 0.05), 11461.04 (1, 0.05), 25298.68 (1, 0.05), 26253 (1, 0.05)
## 
## For the frequency table, variable is rounded to the nearest 238.58
## --------------------------------------------------------------------------------
## May-23 
##        n  missing distinct     Info     Mean      Gmd      .05      .10 
##       20        0       20        1    45448    66478     3177     3252 
##      .25      .50      .75      .90      .95 
##     5742    14867    36001   111281   141862 
##                                                                       
## Value        2656.00   6557.44  10458.88  14360.32  22163.20  29966.08
## Frequency          6         2         2         2         1         1
## Proportion      0.30      0.10      0.10      0.10      0.05      0.05
##                                                                       
## Value       33867.52  37768.96  45571.84 107994.88 127502.08 392800.00
## Frequency          1         1         1         1         1         1
## Proportion      0.05      0.05      0.05      0.05      0.05      0.05
## 
## For the frequency table, variable is rounded to the nearest 3901.44
## --------------------------------------------------------------------------------
## Jun-23 
##        n  missing distinct     Info     Mean      Gmd      .05      .10 
##       20        0       20        1    36855    45757     3963     4249 
##      .25      .50      .75      .90      .95 
##     6348    13646    49041    91977   111524 
## 
## 3452 (4, 0.20), 5209.29 (2, 0.10), 6966.58 (1, 0.05), 8723.87 (1, 0.05),
## 10481.16 (1, 0.05), 12238.45 (2, 0.10), 19267.61 (1, 0.05), 28054.06 (1, 0.05),
## 29811.35 (1, 0.05), 40355.09 (1, 0.05), 73743.6 (1, 0.05), 77258.18 (1, 0.05),
## 89559.21 (1, 0.05), 107132.11 (1, 0.05), 179181 (1, 0.05)
## 
## For the frequency table, variable is rounded to the nearest 1757.29
## --------------------------------------------------------------------------------
## Jan-22 
##        n  missing distinct     Info     Mean      Gmd      .05      .10 
##       20        0       20        1     6326     5021     2265     2436 
##      .25      .50      .75      .90      .95 
##     3136     4621     7169     8982    11408 
## 
## 1675 (1, 0.05), 2227.18 (2, 0.10), 2779.36 (2, 0.10), 3055.45 (1, 0.05),
## 3331.54 (1, 0.05), 3883.72 (1, 0.05), 4159.81 (2, 0.10), 4711.99 (1, 0.05),
## 5540.26 (1, 0.05), 6092.44 (1, 0.05), 6368.53 (1, 0.05), 6644.62 (1, 0.05),
## 7748.98 (1, 0.05), 8025.07 (1, 0.05), 8577.25 (1, 0.05), 10233.79 (1, 0.05),
## 29284 (1, 0.05)
## 
## For the frequency table, variable is rounded to the nearest 276.09
## --------------------------------------------------------------------------------
## Feb-22 
##        n  missing distinct     Info     Mean      Gmd      .05      .10 
##       20        0       20        1     6125     4926     2164     2400 
##      .25      .50      .75      .90      .95 
##     2792     4450     6740    11699    13560 
## 
## 2022 (2, 0.10), 2424.7 (2, 0.10), 2626.05 (2, 0.10), 3230.1 (1, 0.05), 3431.45
## (2, 0.10), 4236.85 (1, 0.05), 4438.2 (1, 0.05), 4639.55 (1, 0.05), 5646.3 (1,
## 0.05), 6451.7 (1, 0.05), 6653.05 (2, 0.10), 11082.75 (1, 0.05), 11485.45 (1,
## 0.05), 13096.25 (1, 0.05), 22157 (1, 0.05)
## 
## For the frequency table, variable is rounded to the nearest 201.35
## --------------------------------------------------------------------------------
## Mar-22 
##        n  missing distinct     Info     Mean      Gmd      .05      .10 
##       20        0       20        1     5944     4327     2287     2471 
##      .25      .50      .75      .90      .95 
##     3323     4447     7257     9903    11066 
## 
## 2064 (1, 0.05), 2263.11 (1, 0.05), 2462.22 (2, 0.10), 3059.55 (1, 0.05),
## 3258.66 (2, 0.10), 3457.77 (1, 0.05), 3656.88 (1, 0.05), 4254.21 (1, 0.05),
## 4453.32 (1, 0.05), 5249.76 (1, 0.05), 6046.2 (1, 0.05), 6643.53 (1, 0.05),
## 7041.75 (1, 0.05), 7439.97 (1, 0.05), 7838.19 (1, 0.05), 9829.29 (1, 0.05),
## 10426.62 (1, 0.05), 21975 (1, 0.05)
## 
## For the frequency table, variable is rounded to the nearest 199.11
## --------------------------------------------------------------------------------
## Apr-22 
##        n  missing distinct     Info     Mean      Gmd      .05      .10 
##       20        0       20        1     5554     3823     2158     2602 
##      .25      .50      .75      .90      .95 
##     3027     4674     6392     8767     9624 
## 
## 1901 (1, 0.05), 2076.81 (1, 0.05), 2604.24 (2, 0.10), 2780.05 (1, 0.05),
## 2955.86 (1, 0.05), 3307.48 (1, 0.05), 3483.29 (1, 0.05), 3659.1 (1, 0.05),
## 4538.15 (1, 0.05), 4713.96 (1, 0.05), 5065.58 (1, 0.05), 5417.2 (1, 0.05),
## 5593.01 (1, 0.05), 5944.63 (1, 0.05), 7175.3 (1, 0.05), 8581.78 (2, 0.10),
## 8933.4 (1, 0.05), 19482 (1, 0.05)
## 
## For the frequency table, variable is rounded to the nearest 175.81
## --------------------------------------------------------------------------------
## May-22 
##        n  missing distinct     Info     Mean      Gmd      .05      .10 
##       20        0       20        1    20804    27435     2291     2859 
##      .25      .50      .75      .90      .95 
##     3802     7506    19067    59419   102748 
## 
## 2236 (4, 0.20), 3243.39 (2, 0.10), 5258.17 (2, 0.10), 6265.56 (2, 0.10),
## 7272.95 (1, 0.05), 8280.34 (2, 0.10), 10295.12 (1, 0.05), 17346.85 (1, 0.05),
## 23391.19 (1, 0.05), 34472.48 (1, 0.05), 53612.89 (1, 0.05), 101967.61 (1,
## 0.05), 102975 (1, 0.05)
## 
## For the frequency table, variable is rounded to the nearest 1007.39
## --------------------------------------------------------------------------------
## Jun-22 
##        n  missing distinct     Info     Mean      Gmd      .05      .10 
##       20        0       20        1    52229    73013     2389     3563 
##      .25      .50      .75      .90      .95 
##     6300    12912    80582   117809   159591 
## 
## 1991 (5, 0.25), 5445.45 (1, 0.05), 8899.9 (3, 0.15), 12354.35 (2, 0.10),
## 22717.7 (1, 0.05), 26172.15 (1, 0.05), 33081.05 (1, 0.05), 74534.45 (1, 0.05),
## 88352.25 (1, 0.05), 98715.6 (1, 0.05), 112533.4 (1, 0.05), 147077.9 (1, 0.05),
## 347436 (1, 0.05)
## 
## For the frequency table, variable is rounded to the nearest 3454.45
## --------------------------------------------------------------------------------
## Jul-22 
##        n  missing distinct     Info     Mean      Gmd      .05      .10 
##       20        0       20        1     5755     3715     2400     2578 
##      .25      .50      .75      .90      .95 
##     3417     5345     6243     9847    10529 
## 
## 2368 (2, 0.10), 2533.28 (2, 0.10), 3029.12 (1, 0.05), 3524.96 (2, 0.10),
## 3690.24 (1, 0.05), 4516.64 (1, 0.05), 5177.76 (1, 0.05), 5343.04 (2, 0.10),
## 5508.32 (2, 0.10), 5838.88 (1, 0.05), 6995.84 (1, 0.05), 7161.12 (1, 0.05),
## 9805.6 (1, 0.05), 9970.88 (1, 0.05), 18896 (1, 0.05)
## 
## For the frequency table, variable is rounded to the nearest 165.28
## --------------------------------------------------------------------------------
## Aug-22 
##        n  missing distinct     Info     Mean      Gmd      .05      .10 
##       20        0       20        1     5426     3752     1988     2261 
##      .25      .50      .75      .90      .95 
##     2704     4776     6424    10145    10730 
## 
## 1922 (2, 0.10), 2210.56 (1, 0.05), 2354.84 (2, 0.10), 2643.4 (1, 0.05), 2931.96
## (1, 0.05), 3509.08 (1, 0.05), 3797.64 (1, 0.05), 4519.04 (1, 0.05), 4807.6 (1,
## 0.05), 5673.28 (2, 0.10), 6250.4 (2, 0.10), 6538.96 (1, 0.05), 6971.8 (1,
## 0.05), 10001.68 (1, 0.05), 10290.24 (1, 0.05), 16350 (1, 0.05)
## 
## For the frequency table, variable is rounded to the nearest 144.28
## --------------------------------------------------------------------------------
## Sep-22 
##        n  missing distinct     Info     Mean      Gmd      .05      .10 
##       20        0       20        1     6789     4409     3091     3220 
##      .25      .50      .75      .90      .95 
##     3797     5810     8012    11037    13932 
## 
## 2186 (1, 0.05), 3122 (2, 0.10), 3496.4 (2, 0.10), 3683.6 (1, 0.05), 4058 (1,
## 0.05), 4619.6 (1, 0.05), 5368.4 (1, 0.05), 5555.6 (1, 0.05), 5930 (2, 0.10),
## 6117.2 (1, 0.05), 7240.4 (1, 0.05), 7802 (1, 0.05), 7989.2 (1, 0.05), 9112.4
## (1, 0.05), 10610 (1, 0.05), 13418 (1, 0.05), 20906 (1, 0.05)
## 
## For the frequency table, variable is rounded to the nearest 187.2
## --------------------------------------------------------------------------------
## Oct-22 
##        n  missing distinct     Info     Mean      Gmd      .05      .10 
##       20        0       20        1     8679     6959     2859     2968 
##      .25      .50      .75      .90      .95 
##     3735     7148    10136    16311    19356 
## 
## 2333 (1, 0.05), 2615.57 (1, 0.05), 2898.14 (1, 0.05), 3180.71 (1, 0.05),
## 3463.28 (1, 0.05), 3745.85 (1, 0.05), 4028.42 (1, 0.05), 4310.99 (1, 0.05),
## 6006.41 (1, 0.05), 6571.55 (1, 0.05), 7419.26 (1, 0.05), 8832.11 (2, 0.10),
## 9679.82 (1, 0.05), 9962.39 (1, 0.05), 10527.53 (1, 0.05), 11940.38 (1, 0.05),
## 15896.36 (1, 0.05), 18722.06 (1, 0.05), 30590 (1, 0.05)
## 
## For the frequency table, variable is rounded to the nearest 282.57
## --------------------------------------------------------------------------------
## Nov-22 
##        n  missing distinct     Info     Mean      Gmd      .05      .10 
##       20        0       20        1    66765    62892     3110     3180 
##      .25      .50      .75      .90      .95 
##    29935    52432    93894   103066   120128 
## 
## 2079 (3, 0.15), 10732.92 (1, 0.05), 13617.56 (1, 0.05), 33810.04 (1, 0.05),
## 39579.32 (2, 0.10), 45348.6 (1, 0.05), 48233.24 (1, 0.05), 54002.52 (1, 0.05),
## 59771.8 (1, 0.05), 82848.92 (1, 0.05), 85733.56 (1, 0.05), 91502.84 (1, 0.05),
## 97272.12 (1, 0.05), 100156.76 (2, 0.10), 108810.68 (1, 0.05), 290543 (1, 0.05)
## 
## For the frequency table, variable is rounded to the nearest 2884.64
## --------------------------------------------------------------------------------
## Dec-22 
##        n  missing distinct     Info     Mean      Gmd      .05      .10 
##       20        0       20        1    12068    11091     4486     5004 
##      .25      .50      .75      .90      .95 
##     5719     7144     9681    25804    39693 
##                                                                           
## Value       3275.0  4306.4  4822.1  5337.8  5853.5  6369.2  7400.6  8432.0
## Frequency        1       1       2       2       1       3       3       1
## Proportion    0.05    0.05    0.10    0.10    0.05    0.15    0.15    0.05
##                                                   
## Value       9463.4 16167.5 23903.0 38858.3 54845.0
## Frequency        2       1       1       1       1
## Proportion    0.10    0.05    0.05    0.05    0.05
## 
## For the frequency table, variable is rounded to the nearest 515.7
## --------------------------------------------------------------------------------
## Jan-21 
##        n  missing distinct     Info     Mean      Gmd      .05      .10 
##       20        0       20        1     5995     6267     1252     1365 
##      .25      .50      .75      .90      .95 
##     1946     4020     6610    10160    15078 
## 
## 1208 (3, 0.15), 1542.15 (1, 0.05), 1876.3 (2, 0.10), 2210.45 (1, 0.05), 2544.6
## (1, 0.05), 3212.9 (1, 0.05), 3881.2 (2, 0.10), 4215.35 (1, 0.05), 4549.5 (2,
## 0.10), 6220.25 (1, 0.05), 7222.7 (1, 0.05), 7891 (1, 0.05), 9561.75 (1, 0.05),
## 13905.7 (1, 0.05), 34623 (1, 0.05)
## 
## For the frequency table, variable is rounded to the nearest 334.15
## --------------------------------------------------------------------------------
## Feb-21 
##        n  missing distinct     Info     Mean      Gmd      .05      .10 
##       20        0       20        1     5193     4113     1502     2146 
##      .25      .50      .75      .90      .95 
##     2522     3554     6579     8782    10575 
## 
## 1074 (1, 0.05), 1443.1 (1, 0.05), 2181.3 (2, 0.10), 2365.85 (1, 0.05), 2550.4
## (2, 0.10), 3288.6 (2, 0.10), 3473.15 (2, 0.10), 4765 (1, 0.05), 5503.2 (1,
## 0.05), 5872.3 (1, 0.05), 6425.95 (1, 0.05), 6795.05 (1, 0.05), 7348.7 (1,
## 0.05), 8456 (1, 0.05), 9932.4 (1, 0.05), 19529 (1, 0.05)
## 
## For the frequency table, variable is rounded to the nearest 184.55
## --------------------------------------------------------------------------------
## Mar-21 
##        n  missing distinct     Info     Mean      Gmd      .05      .10 
##       20        0       20        1     6421     4472     2706     2855 
##      .25      .50      .75      .90      .95 
##     3264     6080     7453    10264    16498 
##                                                                           
## Value       1633.0  2750.9  2910.6  3230.0  3389.7  4347.9  5306.1  6583.7
## Frequency        1       2       2       1       2       1       1       1
## Proportion    0.05    0.10    0.10    0.05    0.10    0.05    0.05    0.05
##                                                                           
## Value       6743.4  7062.8  7222.5  8021.0  8340.4  9458.3 16325.4 17603.0
## Frequency        2       1       1       1       1       1       1       1
## Proportion    0.10    0.05    0.05    0.05    0.05    0.05    0.05    0.05
## 
## For the frequency table, variable is rounded to the nearest 159.7
## --------------------------------------------------------------------------------
## Apr-21 
##        n  missing distinct     Info     Mean      Gmd      .05      .10 
##       20        0       20        1     6556     5412     2345     2521 
##      .25      .50      .75      .90      .95 
##     3090     4984     6397    15694    18687 
## 
## 2271 (2, 0.10), 2470.31 (1, 0.05), 2669.62 (2, 0.10), 3068.24 (2, 0.10),
## 3466.86 (1, 0.05), 3865.48 (1, 0.05), 4862.03 (2, 0.10), 5061.34 (1, 0.05),
## 5260.65 (1, 0.05), 5659.27 (1, 0.05), 6057.89 (1, 0.05), 7054.44 (1, 0.05),
## 8648.92 (1, 0.05), 15226.15 (1, 0.05), 18415.11 (1, 0.05), 22202 (1, 0.05)
## 
## For the frequency table, variable is rounded to the nearest 199.31
## --------------------------------------------------------------------------------
## May-21 
##        n  missing distinct     Info     Mean      Gmd      .05      .10 
##       20        0       20        1    18416    21467     2313     2660 
##      .25      .50      .75      .90      .95 
##     3314    11044    23374    39356    57825 
##                                                                          
## Value       1398.00  2303.77  3209.54  4115.31  5021.08  5926.85 15890.32
## Frequency         1        4        1        2        1        1        2
## Proportion     0.05     0.20     0.05     0.10     0.05     0.05     0.10
##                                                                 
## Value      20419.17 22230.71 24042.25 36723.03 55744.20 91975.00
## Frequency         2        1        2        1        1        1
## Proportion     0.10     0.05     0.10     0.05     0.05     0.05
## 
## For the frequency table, variable is rounded to the nearest 905.77
## --------------------------------------------------------------------------------
## Jun-21 
##        n  missing distinct     Info     Mean      Gmd      .05      .10 
##       20        0       20        1    25270    33976     2662     3088 
##      .25      .50      .75      .90      .95 
##     4720     8644    18386    84352   103892 
##                                                                          
## Value        2160.0   3556.9   4953.8   6350.7   9144.5  11938.3  13335.2
## Frequency         4        1        3        2        1        1        1
## Proportion     0.20     0.05     0.15     0.10     0.05     0.05     0.05
##                                                                          
## Value       14732.1  16129.0  23113.5  38479.4  81783.3 101339.9 141850.0
## Frequency         1        1        1        1        1        1        1
## Proportion     0.05     0.05     0.05     0.05     0.05     0.05     0.05
## 
## For the frequency table, variable is rounded to the nearest 1396.9
## --------------------------------------------------------------------------------
## Jul-21 
##        n  missing distinct     Info     Mean      Gmd      .05      .10 
##       20        0       20        1     5772     4062     1712     2363 
##      .25      .50      .75      .90      .95 
##     3344     4752     6938     7994    10496 
## 
## 1579 (2, 0.10), 2373.04 (1, 0.05), 2968.57 (2, 0.10), 3365.59 (2, 0.10), 3564.1
## (1, 0.05), 4358.14 (1, 0.05), 4556.65 (1, 0.05), 4755.16 (1, 0.05), 4953.67 (1,
## 0.05), 6343.24 (1, 0.05), 6541.75 (1, 0.05), 6740.26 (1, 0.05), 7137.28 (1,
## 0.05), 7534.3 (1, 0.05), 7732.81 (1, 0.05), 9916.42 (1, 0.05), 21430 (1, 0.05)
## 
## For the frequency table, variable is rounded to the nearest 198.51
## --------------------------------------------------------------------------------
## Aug-21 
##        n  missing distinct     Info     Mean      Gmd      .05      .10 
##       20        0       20        1     5875     3969     2686     2778 
##      .25      .50      .75      .90      .95 
##     3016     4999     6846     8103    13346 
##                                                                           
## Value       1889.0  2599.8  2777.5  2955.2  3488.3  3666.0  4554.5  4909.9
## Frequency        1       1       2       2       1       1       1       2
## Proportion    0.05    0.05    0.10    0.10    0.05    0.05    0.05    0.10
##                                                                           
## Value       5443.0  5976.1  6331.5  6686.9  6864.6  7397.7 12906.4 19659.0
## Frequency        1       1       1       1       1       2       1       1
## Proportion    0.05    0.05    0.05    0.05    0.05    0.10    0.05    0.05
## 
## For the frequency table, variable is rounded to the nearest 177.7
## --------------------------------------------------------------------------------
## Sep-21 
##        n  missing distinct     Info     Mean      Gmd      .05      .10 
##       20        0       20        1     6193     4414     2238     2434 
##      .25      .50      .75      .90      .95 
##     3190     5410     7242    10063    12468 
## 
## 1716 (1, 0.05), 2093.86 (1, 0.05), 2282.79 (1, 0.05), 2849.58 (1, 0.05),
## 3038.51 (1, 0.05), 3227.44 (2, 0.10), 4172.09 (1, 0.05), 4549.95 (1, 0.05),
## 5305.67 (2, 0.10), 5494.6 (1, 0.05), 6061.39 (1, 0.05), 6628.18 (1, 0.05),
## 7006.04 (1, 0.05), 7572.83 (1, 0.05), 9084.27 (1, 0.05), 9839.99 (1, 0.05),
## 11918.22 (1, 0.05), 20609 (1, 0.05)
## 
## For the frequency table, variable is rounded to the nearest 188.93
## --------------------------------------------------------------------------------
## Oct-21 
##        n  missing distinct     Info     Mean      Gmd      .05      .10 
##       20        0       20        1     6661     5499     2560     2704 
##      .25      .50      .75      .90      .95 
##     3244     4967     7189    14057    14949 
## 
## 1495 (1, 0.05), 2545.32 (3, 0.15), 3070.48 (2, 0.10), 3333.06 (1, 0.05),
## 3595.64 (1, 0.05), 4383.38 (1, 0.05), 4645.96 (1, 0.05), 4908.54 (1, 0.05),
## 5171.12 (1, 0.05), 5696.28 (2, 0.10), 7009.18 (1, 0.05), 7271.76 (1, 0.05),
## 7796.92 (1, 0.05), 13836.26 (1, 0.05), 14098.84 (1, 0.05), 27753 (1, 0.05)
## 
## For the frequency table, variable is rounded to the nearest 262.58
## --------------------------------------------------------------------------------
## Nov-21 
##        n  missing distinct     Info     Mean      Gmd      .05      .10 
##       20        0       20        1    17832    22383     2779     3110 
##      .25      .50      .75      .90      .95 
##     3870     6252    22192    37422    77964 
##                                                                          
## Value       2099.00  2998.05  3897.10  4796.15  6594.25  7493.30 11988.55
## Frequency         2        3        3        2        1        1        1
## Proportion     0.10     0.15     0.15     0.10     0.05     0.05     0.05
##                                                                          
## Value      13786.65 20979.05 23676.20 28171.45 32666.70 76720.15 92004.00
## Frequency         1        1        1        1        1        1        1
## Proportion     0.05     0.05     0.05     0.05     0.05     0.05     0.05
## 
## For the frequency table, variable is rounded to the nearest 899.05
## --------------------------------------------------------------------------------
## Dec-21 
##        n  missing distinct     Info     Mean      Gmd      .05      .10 
##       20        0       20        1    22929    29228     2735     2992 
##      .25      .50      .75      .90      .95 
##     3749     7082    31867    58535    81698 
## 
## 1981 (3, 0.15), 3049.25 (5, 0.25), 5185.75 (1, 0.05), 6254 (2, 0.10), 8390.5
## (1, 0.05), 16936.5 (1, 0.05), 28687.25 (1, 0.05), 30823.75 (1, 0.05), 32960.25
## (1, 0.05), 46847.5 (1, 0.05), 55393.5 (1, 0.05), 79963.25 (1, 0.05), 108806 (1,
## 0.05)
## 
## For the frequency table, variable is rounded to the nearest 1068.25
## --------------------------------------------------------------------------------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selecting the numerical data columns</a:t>
            </a:r>
            <a:br/>
            <a:r>
              <a:rPr>
                <a:latin typeface="Courier"/>
              </a:rPr>
              <a:t>df6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df5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select_if</a:t>
            </a:r>
            <a:r>
              <a:rPr>
                <a:latin typeface="Courier"/>
              </a:rPr>
              <a:t>(is.numeric)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View</a:t>
            </a:r>
            <a:r>
              <a:rPr>
                <a:latin typeface="Courier"/>
              </a:rPr>
              <a:t>(df6)</a:t>
            </a:r>
            <a:br/>
            <a:r>
              <a:rPr>
                <a:latin typeface="Courier"/>
              </a:rPr>
              <a:t>df6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creating a boxplot graph for the variable all the numerical variables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boxplot</a:t>
            </a:r>
            <a:r>
              <a:rPr>
                <a:latin typeface="Courier"/>
              </a:rPr>
              <a:t>(df6)</a:t>
            </a:r>
          </a:p>
        </p:txBody>
      </p:sp>
      <p:pic>
        <p:nvPicPr>
          <p:cNvPr descr="Final-==-Deworming-children_files/figure-pptx/unnamed-chunk-3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Univariate Graphical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changing the numeric column to categorical</a:t>
            </a:r>
            <a:br/>
            <a:r>
              <a:rPr>
                <a:latin typeface="Courier"/>
              </a:rPr>
              <a:t>df1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period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(df1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period)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levels</a:t>
            </a:r>
            <a:r>
              <a:rPr>
                <a:latin typeface="Courier"/>
              </a:rPr>
              <a:t>(df1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period)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"Apr-21" "Apr-22" "Apr-23" "Aug-21" "Aug-22" "Dec-21" "Dec-22" "Feb-21"
##  [9] "Feb-22" "Feb-23" "Jan-21" "Jan-22" "Jan-23" "Jul-21" "Jul-22" "Jun-21"
## [17] "Jun-22" "Jun-23" "Mar-21" "Mar-22" "Mar-23" "May-21" "May-22" "May-23"
## [25] "Nov-21" "Nov-22" "Oct-21" "Oct-22" "Sep-21" "Sep-22"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#plotting total dewormed children against children with acute malnutrition</a:t>
            </a:r>
            <a:br/>
            <a:r>
              <a:rPr>
                <a:latin typeface="Courier"/>
              </a:rPr>
              <a:t>x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data=</a:t>
            </a:r>
            <a:r>
              <a:rPr>
                <a:latin typeface="Courier"/>
              </a:rPr>
              <a:t>df1,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Total.Dewormed,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Acute.Malnutrition))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4070A0"/>
                </a:solidFill>
                <a:latin typeface="Courier"/>
              </a:rPr>
              <a:t>"blue"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x</a:t>
            </a:r>
          </a:p>
        </p:txBody>
      </p:sp>
      <p:pic>
        <p:nvPicPr>
          <p:cNvPr descr="Final-==-Deworming-children_files/figure-pptx/unnamed-chunk-3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#Color and Size mapping</a:t>
            </a:r>
            <a:br/>
            <a:r>
              <a:rPr>
                <a:latin typeface="Courier"/>
              </a:rPr>
              <a:t>x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4070A0"/>
                </a:solidFill>
                <a:latin typeface="Courier"/>
              </a:rPr>
              <a:t>'yellow'</a:t>
            </a:r>
            <a:r>
              <a:rPr>
                <a:latin typeface="Courier"/>
              </a:rPr>
              <a:t>))</a:t>
            </a:r>
          </a:p>
        </p:txBody>
      </p:sp>
      <p:pic>
        <p:nvPicPr>
          <p:cNvPr descr="Final-==-Deworming-children_files/figure-pptx/unnamed-chunk-3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x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latin typeface="Courier"/>
              </a:rPr>
              <a:t>diarrhoea.cases))</a:t>
            </a:r>
          </a:p>
        </p:txBody>
      </p:sp>
      <p:pic>
        <p:nvPicPr>
          <p:cNvPr descr="Final-==-Deworming-children_files/figure-pptx/unnamed-chunk-34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#plotting acute manutition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data=</a:t>
            </a:r>
            <a:r>
              <a:rPr>
                <a:latin typeface="Courier"/>
              </a:rPr>
              <a:t>df1,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Acute.Malnutrition))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geom_histogram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binwidth=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4070A0"/>
                </a:solidFill>
                <a:latin typeface="Courier"/>
              </a:rPr>
              <a:t>'blue'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fill=</a:t>
            </a:r>
            <a:r>
              <a:rPr>
                <a:solidFill>
                  <a:srgbClr val="4070A0"/>
                </a:solidFill>
                <a:latin typeface="Courier"/>
              </a:rPr>
              <a:t>'green'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Final-==-Deworming-children_files/figure-pptx/unnamed-chunk-3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BIVARIATE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covariance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covariance of variables</a:t>
            </a:r>
            <a:br/>
            <a:r>
              <a:rPr>
                <a:latin typeface="Courier"/>
              </a:rPr>
              <a:t>cov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cov</a:t>
            </a:r>
            <a:r>
              <a:rPr>
                <a:latin typeface="Courier"/>
              </a:rPr>
              <a:t>(df6)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(cov,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Jan-23    Feb-23    Mar-23    Apr-23     May-23     Jun-23    Jan-22
## Jan-23  15150598  14100188  15380526  16219721  292754126   27156814  21850957
## Feb-23  14100188  21602345  19026457  15130644  279490813   15401761  22346155
## Mar-23  15380526  19026457  21747203  19228199  324464027   -2141203  23055791
## Apr-23  16219721  15130644  19228199  45093180  350684745  -31682731  24210678
## May-23 292754126 279490813 324464027 350684745 7861583565 -458627717 480441845
## Jun-23  27156814  15401761  -2141203 -31682731 -458627717 2161195371  14639225
## Jan-22  21850957  22346155  23055791  24210678  480441845   14639225  35106006
## Feb-22  18095358  18467771  20248159  17744473  335941569   17940336  26543769
## Mar-22  17051603  16942490  18497847  18214318  336477794   16314670  25860402
## Apr-22  14768295  15409660  16111547  15228962  292790653   12937184  22491492
## May-22  78412990  81537608  93516594  89063212 1625361421  182557054 111739356
## Jun-22 290079213 275993903 280852773 280180924 6534322624  464702719 456754503
## Jul-22  14351731  14579943  15652079  15185684  275886678   16410393  21587075
## Aug-22  13259392  13505729  14765202  12454018  235771705   26682667  19226820
## Sep-22  13505334  19370365  16968310  13735209  284185694    8688985  22094346
## Oct-22  21510754  21362520  23053538  22464091  456207159   24775168  32818328
## Nov-22 224430724 198284112 225488956 304138795 4865380174  696216571 340921896
## Dec-22  36603332  41992542  50509276  60744131  838157778   70565315  56818271
## Jan-21  14188187   9348148  10167420   6502506  199449281  -21236160  16293779
## Feb-21  15420105  15477720  16520727  16527898  307387808   37091400  23291990
## Mar-21  14275583  15171788  18404779  15703746  262123202    5854615  20540860
## Apr-21  15982136  15738350  17886625  14448715  268548061  -13188971  20995286
## May-21  74450196  80858132  80512762  80134594 1456603261  -33496652 109096381
## Jun-21 107745428 107424255 100722728  98932938 2583608144  427910662 188607165
## Jul-21  16172981  15547312  16488173  16986024  325339597   34408922  24880847
## Aug-21  15183564  14626317  14610877  14002573  279741983   42219919  22899430
## Sep-21  16141814  15920083  16910341  14739652  301202202   40874533  24037421
## Oct-21  21992818  22776796  24591066  22915204  426026873   34828614  33501604
## Nov-21  73984046  80192813  72740653  70311745 1437966976   18382648 108491682
## Dec-21  49522916  40799148  30803838  14524982  806301255  546364787  82206139
##           Feb-22    Mar-22    Apr-22     May-22     Jun-22    Jul-22    Aug-22
## Jan-23  18095358  17051603  14768295   78412990  290079213  14351731  13259392
## Feb-23  18467771  16942490  15409660   81537608  275993903  14579943  13505729
## Mar-23  20248159  18497847  16111547   93516594  280852773  15652079  14765202
## Apr-23  17744473  18214318  15228962   89063212  280180924  15185684  12454018
## May-23 335941569 336477794 292790653 1625361421 6534322624 275886678 235771705
## Jun-23  17940336  16314670  12937184  182557054  464702719  16410393  26682667
## Jan-22  26543769  25860402  22491492  111739356  456754503  21587075  19226820
## Feb-22  24873299  21805398  18938379   89409078  347878730  18171513  17235967
## Mar-22  21805398  20501549  17699143   81497516  336507162  17088053  15737286
## Apr-22  18938379  17699143  15684352   69417173  292614249  14848707  13650264
## May-22  89409078  81497516  69417173  954645502 1176081747  71906881  68803641
## Jun-22 347878730 336507162 292614249 1176081747 6794230496 274702094 244683364
## Jul-22  18171513  17088053  14848707   71906881  274702094  14596480  13442800
## Aug-22  17235967  15737286  13650264   68803641  244683364  13442800  12824479
## Sep-22  17358633  16355234  14407020   78349764  278296839  13765153  12485140
## Oct-22  25655446  25309596  22233293  126123065  431579154  20963642  19080209
## Nov-22 246431448 250081981 214798080 1245772653 4639739194 208363611 184655536
## Dec-22  48525992  44175990  38518238  238773200  683681226  37681260  33436897
## Jan-21  22577909  15486098  14080422   37805553  281637067  11805701  12343385
## Feb-21  19520790  17834361  15408203   81522810  315411329  14821288  13887600
## Mar-21  19827261  17275536  14919664   75744476  249194422  14751722  14348956
## Apr-21  24170688  18656274  16789521   72934077  290318820  15260428  15158955
## May-21  99077105  85345054  77299680  440687241 1358863172  71029687  66016793
## Jun-21 126568959 126835133 107984000  441898866 2703264817 107683793  93544542
## Jul-21  20320897  19017751  16405484   79360104  326462561  15854175  14503028
## Aug-21  19108830  17876535  15319253   70667496  306224292  15060455  13937942
## Sep-21  20509304  19038418  16332296   79137639  311381120  16013073  15102799
## Oct-21  29217870  26514822  22779091  116718639  427420971  22399857  20787787
## Nov-21 102715033  83991859  75424503  382470398 1531746178  67784086  63270865
## Dec-21  50053144  55010690  47549614  125864273 1240128244  50390390  47619595
##           Sep-22    Oct-22     Nov-22    Dec-22    Jan-21    Feb-21    Mar-21
## Jan-23  13505334  21510754  224430724  36603332  14188187  15420105  14275583
## Feb-23  19370365  21362520  198284112  41992542   9348148  15477720  15171788
## Mar-23  16968310  23053538  225488956  50509276  10167420  16520727  18404779
## Apr-23  13735209  22464091  304138795  60744131   6502506  16527898  15703746
## May-23 284185694 456207159 4865380174 838157778 199449281 307387808 262123202
## Jun-23   8688985  24775168  696216571  70565315 -21236160  37091400   5854615
## Jan-22  22094346  32818328  340921896  56818271  16293779  23291990  20540860
## Feb-22  17358633  25655446  246431448  48525992  22577909  19520790  19827261
## Mar-22  16355234  25309596  250081981  44175990  15486098  17834361  17275536
## Apr-22  14407020  22233293  214798080  38518238  14080422  15408203  14919664
## May-22  78349764 126123065 1245772653 238773200  37805553  81522810  75744476
## Jun-22 278296839 431579154 4639739194 683681226 281637067 315411329 249194422
## Jul-22  13765153  20963642  208363611  37681260  11805701  14821288  14751722
## Aug-22  12485140  19080209  184655536  33436897  12343385  13887600  14348956
## Sep-22  19064951  20340395  198447755  35867916   9874015  14507008  13441198
## Oct-22  20340395  46865633  338762842  51248371  15431418  21936224  19117016
## Nov-22 198447755 338762842 4091379358 592482310 138204179 232476003 193505459
## Dec-22  35867916  51248371  592482310 169982094  16183173  40426075  41878044
## Jan-21   9874015  15431418  138204179  16183173  56210503  14575909  14512397
## Feb-21  14507008  21936224  232476003  40426075  14575909  17489727  15638973
## Mar-21  13441198  19117016  193505459  41878044  14512397  15638973  18302877
## Apr-21  14249066  21371964  189123198  39775084  36767211  17053971  19001968
## May-21  75641177 109147260  974190324 197313033 113490904  76397111  73561430
## Jun-21 112589560 141716947 1888145459 279989715  66035433 127176155  95440975
## Jul-21  15391449  22849805  246447694  41696176  15729489  17281890  15763611
## Aug-21  14724046  20906787  220865299  34558473  14957860  16016818  14460483
## Sep-21  15451294  22211916  224325944  38905214  14461899  17138942  16438651
## Oct-21  21797831  30560177  314165153  62849113  20059859  23891044  23517575
## Nov-21  79892961 100573997  960144747 172585823 146315977  80920600  68910019
## Dec-21  42331618  69338893  982045629  41594745  29643472  57935616  43216702
##           Apr-21     May-21     Jun-21    Jul-21    Aug-21    Sep-21    Oct-21
## Jan-23  15982136   74450196  107745428  16172981  15183564  16141814  21992818
## Feb-23  15738350   80858132  107424255  15547312  14626317  15920083  22776796
## Mar-23  17886625   80512762  100722728  16488173  14610877  16910341  24591066
## Apr-23  14448715   80134594   98932938  16986024  14002573  14739652  22915204
## May-23 268548061 1456603261 2583608144 325339597 279741983 301202202 426026873
## Jun-23 -13188971  -33496652  427910662  34408922  42219919  40874533  34828614
## Jan-22  20995286  109096381  188607165  24880847  22899430  24037421  33501604
## Feb-22  24170688   99077105  126568959  20320897  19108830  20509304  29217870
## Mar-22  18656274   85345054  126835133  19017751  17876535  19038418  26514822
## Apr-22  16789521   77299680  107984000  16405484  15319253  16332296  22779091
## May-22  72934077  440687241  441898866  79360104  70667496  79137639 116718639
## Jun-22 290318820 1358863172 2703264817 326462561 306224292 311381120 427420971
## Jul-22  15260428   71029687  107683793  15854175  15060455  16013073  22399857
## Aug-22  15158955   66016793   93544542  14503028  13937942  15102799  20787787
## Sep-22  14249066   75641177  112589560  15391449  14724046  15451294  21797831
## Oct-22  21371964  109147260  141716947  22849805  20906787  22211916  30560177
## Nov-22 189123198  974190324 1888145459 246447694 220865299 224325944 314165153
## Dec-22  39775084  197313033  279989715  41696176  34558473  38905214  62849113
## Jan-21  36767211  113490904   66035433  15729489  14957860  14461899  20059859
## Feb-21  17053971   76397111  127176155  17281890  16016818  17138942  23891044
## Mar-21  19001968   73561430   95440975  15763611  14460483  16438651  23517575
## Apr-21  31459563  108464287   80679442  17478725  15955085  17068485  25193641
## May-21 108464287  499048034  445977779  81715565  74065782  80040581 112857369
## Jun-21  80679442  445977779 1468028319 136181497 127082025 124297728 172828135
## Jul-21  17478725   81715565  136181497  18630262  17283502  18049745  25049819
## Aug-21  15955085   74065782  127082025  17283502  16961814  17477665  23631794
## Sep-21  17068485   80040581  124297728  18049745  17477665  19042505  25234149
## Oct-21  25193641  112857369  172828135  25049819  23631794  25234149  36269628
## Nov-21 121297222  510193689  510032117  83663484  78618636  80888068 114692220
## Dec-21  25435967  104750234  838213739  63795418  64023179  54825563  69132869
##            Nov-21     Dec-21
## Jan-23   73984046   49522916
## Feb-23   80192813   40799148
## Mar-23   72740653   30803838
## Apr-23   70311745   14524982
## May-23 1437966976  806301255
## Jun-23   18382648  546364787
## Jan-22  108491682   82206139
## Feb-22  102715033   50053144
## Mar-22   83991859   55010690
## Apr-22   75424503   47549614
## May-22  382470398  125864273
## Jun-22 1531746178 1240128244
## Jul-22   67784086   50390390
## Aug-22   63270865   47619595
## Sep-22   79892961   42331618
## Oct-22  100573997   69338893
## Nov-22  960144747  982045629
## Dec-22  172585823   41594745
## Jan-21  146315977   29643472
## Feb-21   80920600   57935616
## Mar-21   68910019   43216702
## Apr-21  121297222   25435967
## May-21  510193689  104750234
## Jun-21  510032117  838213739
## Jul-21   83663484   63795418
## Aug-21   78618636   64023179
## Sep-21   80888068   54825563
## Oct-21  114692220   69132869
## Nov-21  612925702  106626083
## Dec-21  106626083  880472599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correlation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finding the correlation matrix</a:t>
            </a:r>
            <a:br/>
            <a:r>
              <a:rPr>
                <a:latin typeface="Courier"/>
              </a:rPr>
              <a:t>coo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cor</a:t>
            </a:r>
            <a:r>
              <a:rPr>
                <a:latin typeface="Courier"/>
              </a:rPr>
              <a:t>(df6)</a:t>
            </a:r>
            <a:br/>
            <a:r>
              <a:rPr>
                <a:latin typeface="Courier"/>
              </a:rPr>
              <a:t>cor1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(coo,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cor1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Jan-23 Feb-23 Mar-23 Apr-23 May-23 Jun-23 Jan-22 Feb-22 Mar-22 Apr-22
## Jan-23   1.00   0.78   0.85   0.62   0.85   0.15   0.95   0.93   0.97   0.96
## Feb-23   0.78   1.00   0.88   0.48   0.68   0.07   0.81   0.80   0.81   0.84
## Mar-23   0.85   0.88   1.00   0.61   0.78  -0.01   0.83   0.87   0.88   0.87
## Apr-23   0.62   0.48   0.61   1.00   0.59  -0.10   0.61   0.53   0.60   0.57
## May-23   0.85   0.68   0.78   0.59   1.00  -0.11   0.91   0.76   0.84   0.83
## Jun-23   0.15   0.07  -0.01  -0.10  -0.11   1.00   0.05   0.08   0.08   0.07
## Jan-22   0.95   0.81   0.83   0.61   0.91   0.05   1.00   0.90   0.96   0.96
## Feb-22   0.93   0.80   0.87   0.53   0.76   0.08   0.90   1.00   0.97   0.96
## Mar-22   0.97   0.81   0.88   0.60   0.84   0.08   0.96   0.97   1.00   0.99
## Apr-22   0.96   0.84   0.87   0.57   0.83   0.07   0.96   0.96   0.99   1.00
## May-22   0.65   0.57   0.65   0.43   0.59   0.13   0.61   0.58   0.58   0.57
## Jun-22   0.90   0.72   0.73   0.51   0.89   0.12   0.94   0.85   0.90   0.90
## Jul-22   0.97   0.82   0.88   0.59   0.81   0.09   0.95   0.95   0.99   0.98
## Aug-22   0.95   0.81   0.88   0.52   0.74   0.16   0.91   0.97   0.97   0.96
## Sep-22   0.79   0.95   0.83   0.47   0.73   0.04   0.85   0.80   0.83   0.83
## Oct-22   0.81   0.67   0.72   0.49   0.75   0.08   0.81   0.75   0.82   0.82
## Nov-22   0.90   0.67   0.76   0.71   0.86   0.23   0.90   0.77   0.86   0.85
## Dec-22   0.72   0.69   0.83   0.69   0.73   0.12   0.74   0.75   0.75   0.75
## Jan-21   0.49   0.27   0.29   0.13   0.30  -0.06   0.37   0.60   0.46   0.47
## Feb-21   0.95   0.80   0.85   0.59   0.83   0.19   0.94   0.94   0.94   0.93
## Mar-21   0.86   0.76   0.92   0.55   0.69   0.03   0.81   0.93   0.89   0.88
## Apr-21   0.73   0.60   0.68   0.38   0.54  -0.05   0.63   0.86   0.73   0.76
## May-21   0.86   0.78   0.77   0.53   0.74  -0.03   0.82   0.89   0.84   0.87
## Jun-21   0.72   0.60   0.56   0.38   0.76   0.24   0.83   0.66   0.73   0.71
## Jul-21   0.96   0.77   0.82   0.59   0.85   0.17   0.97   0.94   0.97   0.96
## Aug-21   0.95   0.76   0.76   0.51   0.77   0.22   0.94   0.93   0.96   0.94
## Sep-21   0.95   0.78   0.83   0.50   0.78   0.20   0.93   0.94   0.96   0.95
## Oct-21   0.94   0.81   0.88   0.57   0.80   0.12   0.94   0.97   0.97   0.96
## Nov-21   0.77   0.70   0.63   0.42   0.66   0.02   0.74   0.83   0.75   0.77
## Dec-21   0.43   0.30   0.22   0.07   0.31   0.40   0.47   0.34   0.41   0.40
##        May-22 Jun-22 Jul-22 Aug-22 Sep-22 Oct-22 Nov-22 Dec-22 Jan-21 Feb-21
## Jan-23   0.65   0.90   0.97   0.95   0.79   0.81   0.90   0.72   0.49   0.95
## Feb-23   0.57   0.72   0.82   0.81   0.95   0.67   0.67   0.69   0.27   0.80
## Mar-23   0.65   0.73   0.88   0.88   0.83   0.72   0.76   0.83   0.29   0.85
## Apr-23   0.43   0.51   0.59   0.52   0.47   0.49   0.71   0.69   0.13   0.59
## May-23   0.59   0.89   0.81   0.74   0.73   0.75   0.86   0.73   0.30   0.83
## Jun-23   0.13   0.12   0.09   0.16   0.04   0.08   0.23   0.12  -0.06   0.19
## Jan-22   0.61   0.94   0.95   0.91   0.85   0.81   0.90   0.74   0.37   0.94
## Feb-22   0.58   0.85   0.95   0.97   0.80   0.75   0.77   0.75   0.60   0.94
## Mar-22   0.58   0.90   0.99   0.97   0.83   0.82   0.86   0.75   0.46   0.94
## Apr-22   0.57   0.90   0.98   0.96   0.83   0.82   0.85   0.75   0.47   0.93
## May-22   1.00   0.46   0.61   0.62   0.58   0.60   0.63   0.59   0.16   0.63
## Jun-22   0.46   1.00   0.87   0.83   0.77   0.76   0.88   0.64   0.46   0.91
## Jul-22   0.61   0.87   1.00   0.98   0.83   0.80   0.85   0.76   0.41   0.93
## Aug-22   0.62   0.83   0.98   1.00   0.80   0.78   0.81   0.72   0.46   0.93
## Sep-22   0.58   0.77   0.83   0.80   1.00   0.68   0.71   0.63   0.30   0.79
## Oct-22   0.60   0.76   0.80   0.78   0.68   1.00   0.77   0.57   0.30   0.77
## Nov-22   0.63   0.88   0.85   0.81   0.71   0.77   1.00   0.71   0.29   0.87
## Dec-22   0.59   0.64   0.76   0.72   0.63   0.57   0.71   1.00   0.17   0.74
## Jan-21   0.16   0.46   0.41   0.46   0.30   0.30   0.29   0.17   1.00   0.46
## Feb-21   0.63   0.91   0.93   0.93   0.79   0.77   0.87   0.74   0.46   1.00
## Mar-21   0.57   0.71   0.90   0.94   0.72   0.65   0.71   0.75   0.45   0.87
## Apr-21   0.42   0.63   0.71   0.75   0.58   0.56   0.53   0.54   0.87   0.73
## May-21   0.64   0.74   0.83   0.83   0.78   0.71   0.68   0.68   0.68   0.82
## Jun-21   0.37   0.86   0.74   0.68   0.67   0.54   0.77   0.56   0.23   0.79
## Jul-21   0.60   0.92   0.96   0.94   0.82   0.77   0.89   0.74   0.49   0.96
## Aug-21   0.56   0.90   0.96   0.95   0.82   0.74   0.84   0.64   0.48   0.93
## Sep-21   0.59   0.87   0.96   0.97   0.81   0.74   0.80   0.68   0.44   0.94
## Oct-21   0.63   0.86   0.97   0.96   0.83   0.74   0.82   0.80   0.44   0.95
## Nov-21   0.50   0.75   0.72   0.71   0.74   0.59   0.61   0.53   0.79   0.78
## Dec-21   0.14   0.51   0.44   0.45   0.33   0.34   0.52   0.11   0.13   0.47
##        Mar-21 Apr-21 May-21 Jun-21 Jul-21 Aug-21 Sep-21 Oct-21 Nov-21 Dec-21
## Jan-23   0.86   0.73   0.86   0.72   0.96   0.95   0.95   0.94   0.77   0.43
## Feb-23   0.76   0.60   0.78   0.60   0.77   0.76   0.78   0.81   0.70   0.30
## Mar-23   0.92   0.68   0.77   0.56   0.82   0.76   0.83   0.88   0.63   0.22
## Apr-23   0.55   0.38   0.53   0.38   0.59   0.51   0.50   0.57   0.42   0.07
## May-23   0.69   0.54   0.74   0.76   0.85   0.77   0.78   0.80   0.66   0.31
## Jun-23   0.03  -0.05  -0.03   0.24   0.17   0.22   0.20   0.12   0.02   0.40
## Jan-22   0.81   0.63   0.82   0.83   0.97   0.94   0.93   0.94   0.74   0.47
## Feb-22   0.93   0.86   0.89   0.66   0.94   0.93   0.94   0.97   0.83   0.34
## Mar-22   0.89   0.73   0.84   0.73   0.97   0.96   0.96   0.97   0.75   0.41
## Apr-22   0.88   0.76   0.87   0.71   0.96   0.94   0.95   0.96   0.77   0.40
## May-22   0.57   0.42   0.64   0.37   0.60   0.56   0.59   0.63   0.50   0.14
## Jun-22   0.71   0.63   0.74   0.86   0.92   0.90   0.87   0.86   0.75   0.51
## Jul-22   0.90   0.71   0.83   0.74   0.96   0.96   0.96   0.97   0.72   0.44
## Aug-22   0.94   0.75   0.83   0.68   0.94   0.95   0.97   0.96   0.71   0.45
## Sep-22   0.72   0.58   0.78   0.67   0.82   0.82   0.81   0.83   0.74   0.33
## Oct-22   0.65   0.56   0.71   0.54   0.77   0.74   0.74   0.74   0.59   0.34
## Nov-22   0.71   0.53   0.68   0.77   0.89   0.84   0.80   0.82   0.61   0.52
## Dec-22   0.75   0.54   0.68   0.56   0.74   0.64   0.68   0.80   0.53   0.11
## Jan-21   0.45   0.87   0.68   0.23   0.49   0.48   0.44   0.44   0.79   0.13
## Feb-21   0.87   0.73   0.82   0.79   0.96   0.93   0.94   0.95   0.78   0.47
## Mar-21   1.00   0.79   0.77   0.58   0.85   0.82   0.88   0.91   0.65   0.34
## Apr-21   0.79   1.00   0.87   0.38   0.72   0.69   0.70   0.75   0.87   0.15
## May-21   0.77   0.87   1.00   0.52   0.85   0.81   0.82   0.84   0.92   0.16
## Jun-21   0.58   0.38   0.52   1.00   0.82   0.81   0.74   0.75   0.54   0.74
## Jul-21   0.85   0.72   0.85   0.82   1.00   0.97   0.96   0.96   0.78   0.50
## Aug-21   0.82   0.69   0.81   0.81   0.97   1.00   0.97   0.95   0.77   0.52
## Sep-21   0.88   0.70   0.82   0.74   0.96   0.97   1.00   0.96   0.75   0.42
## Oct-21   0.91   0.75   0.84   0.75   0.96   0.95   0.96   1.00   0.77   0.39
## Nov-21   0.65   0.87   0.92   0.54   0.78   0.77   0.75   0.77   1.00   0.15
## Dec-21   0.34   0.15   0.16   0.74   0.50   0.52   0.42   0.39   0.15   1.00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Create corrplot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corrplot</a:t>
            </a:r>
            <a:r>
              <a:rPr>
                <a:latin typeface="Courier"/>
              </a:rPr>
              <a:t>(cor1, </a:t>
            </a:r>
            <a:r>
              <a:rPr>
                <a:solidFill>
                  <a:srgbClr val="7D9029"/>
                </a:solidFill>
                <a:latin typeface="Courier"/>
              </a:rPr>
              <a:t>diag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method=</a:t>
            </a:r>
            <a:r>
              <a:rPr>
                <a:solidFill>
                  <a:srgbClr val="4070A0"/>
                </a:solidFill>
                <a:latin typeface="Courier"/>
              </a:rPr>
              <a:t>"color"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order=</a:t>
            </a:r>
            <a:r>
              <a:rPr>
                <a:solidFill>
                  <a:srgbClr val="4070A0"/>
                </a:solidFill>
                <a:latin typeface="Courier"/>
              </a:rPr>
              <a:t>"FPC"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tl.srt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90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Final-==-Deworming-children_files/figure-pptx/unnamed-chunk-3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of 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principal component analysis</a:t>
            </a:r>
          </a:p>
          <a:p>
            <a:pPr lvl="0" indent="0">
              <a:buNone/>
            </a:pPr>
            <a:r>
              <a:rPr>
                <a:latin typeface="Courier"/>
              </a:rPr>
              <a:t>df7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prcomp</a:t>
            </a:r>
            <a:r>
              <a:rPr>
                <a:latin typeface="Courier"/>
              </a:rPr>
              <a:t>(df6)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(df7)</a:t>
            </a:r>
          </a:p>
          <a:p>
            <a:pPr lvl="0" indent="0">
              <a:buNone/>
            </a:pPr>
            <a:r>
              <a:rPr>
                <a:latin typeface="Courier"/>
              </a:rPr>
              <a:t>## Importance of components:
##                              PC1       PC2       PC3       PC4       PC5
## Standard deviation     1.409e+05 5.391e+04 3.424e+04 2.767e+04 2.173e+04
## Proportion of Variance 7.640e-01 1.118e-01 4.508e-02 2.945e-02 1.816e-02
## Cumulative Proportion  7.640e-01 8.758e-01 9.209e-01 9.504e-01 9.685e-01
##                              PC6       PC7       PC8       PC9      PC10
## Standard deviation     2.013e+04 1.268e+04 1.037e+04 8.656e+03 5.004e+03
## Proportion of Variance 1.558e-02 6.190e-03 4.130e-03 2.880e-03 9.600e-04
## Cumulative Proportion  9.841e-01 9.903e-01 9.944e-01 9.973e-01 9.983e-01
##                             PC11      PC12      PC13      PC14      PC15
## Standard deviation     3.799e+03 3.476e+03 2.935e+03 2.429e+03 1.305e+03
## Proportion of Variance 5.600e-04 4.600e-04 3.300e-04 2.300e-04 7.000e-05
## Cumulative Proportion  9.988e-01 9.993e-01 9.996e-01 9.999e-01 9.999e-01
##                             PC16      PC17      PC18      PC19      PC20
## Standard deviation     1.085e+03 741.77868 521.16570 423.43207 3.735e-12
## Proportion of Variance 5.000e-05   0.00002   0.00001   0.00001 0.000e+00
## Cumulative Proportion  1.000e+00   0.99998   0.99999   1.00000 1.000e+00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Calling str() to have a look at your PCA object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(df7)</a:t>
            </a:r>
          </a:p>
          <a:p>
            <a:pPr lvl="0" indent="0">
              <a:buNone/>
            </a:pPr>
            <a:r>
              <a:rPr>
                <a:latin typeface="Courier"/>
              </a:rPr>
              <a:t>## List of 5
##  $ sdev    : num [1:20] 140945 53915 34237 27671 21732 ...
##  $ rotation: num [1:30, 1:20] -0.0256 -0.0243 -0.0263 -0.0286 -0.6041 ...
##   ..- attr(*, "dimnames")=List of 2
##   .. ..$ : chr [1:30] "Jan-23" "Feb-23" "Mar-23" "Apr-23" ...
##   .. ..$ : chr [1:20] "PC1" "PC2" "PC3" "PC4" ...
##  $ center  : Named num [1:30] 6253 7472 7200 7260 45448 ...
##   ..- attr(*, "names")= chr [1:30] "Jan-23" "Feb-23" "Mar-23" "Apr-23" ...
##  $ scale   : logi FALSE
##  $ x       : num [1:20, 1:20] 54142 -84104 -19412 96195 8986 ...
##   ..- attr(*, "dimnames")=List of 2
##   .. ..$ : NULL
##   .. ..$ : chr [1:20] "PC1" "PC2" "PC3" "PC4" ...
##  - attr(*, "class")= chr "prcomp"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</dc:title>
  <dc:creator>Elizabeth Josephine</dc:creator>
  <cp:keywords/>
  <dcterms:created xsi:type="dcterms:W3CDTF">2023-07-31T05:59:34Z</dcterms:created>
  <dcterms:modified xsi:type="dcterms:W3CDTF">2023-07-31T05:59:34Z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2023-07-25</vt:lpwstr>
  </property>
  <property fmtid="{D5CDD505-2E9C-101B-9397-08002B2CF9AE}" pid="3" name="output">
    <vt:lpwstr/>
  </property>
</Properties>
</file>