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Экспериментальное наблюдение математических фактов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Золотое сечение, числа для счета, числа как мера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Как математика проявляется в природе и окружающем мире</a:t>
            </a:r>
          </a:p>
          <a:p>
            <a:r>
              <a:t>Цель презентации — показать, как можно наблюдать математические факты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Золотое сечение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Определение: ϕ = (1+√5)/2 ≈ 1.618</a:t>
            </a:r>
          </a:p>
          <a:p>
            <a:r>
              <a:t>Где встречается:</a:t>
            </a:r>
          </a:p>
          <a:p>
            <a:r>
              <a:t>- Пропорции тела человека</a:t>
            </a:r>
          </a:p>
          <a:p>
            <a:r>
              <a:t>- Архитектура и искусство</a:t>
            </a:r>
          </a:p>
          <a:p>
            <a:r>
              <a:t>- Числа Фибоначчи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Экспериментальные наблюдения золотого сечения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Примеры наблюдений:</a:t>
            </a:r>
          </a:p>
          <a:p>
            <a:r>
              <a:t>- Измерение отношения длин фаланг пальцев</a:t>
            </a:r>
          </a:p>
          <a:p>
            <a:r>
              <a:t>- Отношение диагонали и стороны в пятиугольнике</a:t>
            </a:r>
          </a:p>
          <a:p>
            <a:r>
              <a:t>- Фотографии цветов и раковин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Числа для счета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Зачем появились числа?</a:t>
            </a:r>
          </a:p>
          <a:p>
            <a:r>
              <a:t>- Необходимость классифицировать предметы</a:t>
            </a:r>
          </a:p>
          <a:p>
            <a:r>
              <a:t>- Первобытные системы счета ("один, два, много")</a:t>
            </a:r>
          </a:p>
          <a:p>
            <a:r>
              <a:t>- Современные цифровые системы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Числа как мера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Числа используются для измерения:</a:t>
            </a:r>
          </a:p>
          <a:p>
            <a:r>
              <a:t>- Различные единицы измерения (метр, фут, световой год)</a:t>
            </a:r>
          </a:p>
          <a:p>
            <a:r>
              <a:t>- Фрактальная размерность — измерение береговой линии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Квантовые числа и дискретность измерений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 микромире числа определяют уровни энергии</a:t>
            </a:r>
          </a:p>
          <a:p>
            <a:r>
              <a:t>Дискретность физических величин (квантовая механика)</a:t>
            </a:r>
          </a:p>
          <a:p>
            <a:r>
              <a:t>Пример: спектры излучения атомов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Числа и пропорции повсюду</a:t>
            </a:r>
          </a:p>
          <a:p>
            <a:r>
              <a:t>Можно наблюдать математические закономерности в природе</a:t>
            </a:r>
          </a:p>
          <a:p>
            <a:r>
              <a:t>Экспериментальные методы помогают глубже понять математику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