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1" r:id="rId19"/>
  </p:sldMasterIdLst>
  <p:sldIdLst>
    <p:sldId id="256" r:id="rId21"/>
    <p:sldId id="258" r:id="rId22"/>
    <p:sldId id="260" r:id="rId23"/>
    <p:sldId id="259" r:id="rId24"/>
    <p:sldId id="261" r:id="rId25"/>
    <p:sldId id="268" r:id="rId26"/>
    <p:sldId id="262" r:id="rId27"/>
    <p:sldId id="270" r:id="rId28"/>
    <p:sldId id="266" r:id="rId29"/>
    <p:sldId id="269" r:id="rId30"/>
    <p:sldId id="272" r:id="rId31"/>
    <p:sldId id="274" r:id="rId32"/>
    <p:sldId id="277" r:id="rId33"/>
    <p:sldId id="278" r:id="rId34"/>
    <p:sldId id="271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FC6C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80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2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0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72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1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1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0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2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7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7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0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8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B24A0FA-C02B-4D6A-AA6D-7A2F66730A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BA38847-1C0D-48A2-9D96-F3F254013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60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1" Type="http://schemas.openxmlformats.org/officeDocument/2006/relationships/themeOverride" Target="../theme/themeOverride2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9358C5-E716-C7CD-6C49-4973D319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F0F86-5B98-21E7-CED8-AAB2030F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2240"/>
            <a:ext cx="9144000" cy="1428115"/>
          </a:xfrm>
        </p:spPr>
        <p:txBody>
          <a:bodyPr/>
          <a:lstStyle/>
          <a:p>
            <a:pPr algn="ctr"/>
            <a:r>
              <a:rPr lang="ko-KR" altLang="en-US" dirty="0" err="1" smtClean="0"/>
              <a:t>배달앱</a:t>
            </a:r>
            <a:r>
              <a:rPr lang="ko-KR" altLang="en-US" dirty="0" smtClean="0"/>
              <a:t> 프로젝트</a:t>
            </a:r>
            <a:endParaRPr lang="ko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D1E17-62D6-696F-C949-EB6288DD3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4350385"/>
            <a:ext cx="7011035" cy="99758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어수경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71DA0-0EFD-4C5F-6E06-7C3D4CB2FC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1" y="2025538"/>
            <a:ext cx="2280920" cy="2280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853302-F711-F195-36D5-2DF49C188F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78" y="412638"/>
            <a:ext cx="3225800" cy="161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87C931-3F54-9672-C559-CFA2B99678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46" y="4363894"/>
            <a:ext cx="3225799" cy="1814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23319-4219-7FC6-9352-51407BA23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55" y="230156"/>
            <a:ext cx="2179364" cy="21793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39B06C-BBA8-0DBD-AF17-DEC069539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09" y="2339581"/>
            <a:ext cx="3847619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7D4109-664A-DDFD-D8EB-A989D4267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0" y="4139581"/>
            <a:ext cx="2926715" cy="21233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B23246-01E8-272E-4136-6254791E5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83" y="4696135"/>
            <a:ext cx="3225799" cy="14112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581" y="2284735"/>
            <a:ext cx="2545642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67C7D11-5FB7-DCC5-E233-540D0B52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활용 기술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A86FBE7-FDE6-50F8-DFF3-4B48858605E3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 smtClean="0"/>
              <a:t>05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68753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30961"/>
              </p:ext>
            </p:extLst>
          </p:nvPr>
        </p:nvGraphicFramePr>
        <p:xfrm>
          <a:off x="1744618" y="4450081"/>
          <a:ext cx="9367520" cy="209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0">
                  <a:extLst>
                    <a:ext uri="{9D8B030D-6E8A-4147-A177-3AD203B41FA5}">
                      <a16:colId xmlns:a16="http://schemas.microsoft.com/office/drawing/2014/main" val="3384835465"/>
                    </a:ext>
                  </a:extLst>
                </a:gridCol>
                <a:gridCol w="4683760">
                  <a:extLst>
                    <a:ext uri="{9D8B030D-6E8A-4147-A177-3AD203B41FA5}">
                      <a16:colId xmlns:a16="http://schemas.microsoft.com/office/drawing/2014/main" val="2777214054"/>
                    </a:ext>
                  </a:extLst>
                </a:gridCol>
              </a:tblGrid>
              <a:tr h="6995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2909"/>
                  </a:ext>
                </a:extLst>
              </a:tr>
              <a:tr h="6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https://www.iamport.kr/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https://apis.map.kakao.com/web/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47501"/>
                  </a:ext>
                </a:extLst>
              </a:tr>
              <a:tr h="69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 페이 결제 시스템 등록 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주소 찾기 및 가게 가입시 주소 찾기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550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25" y="4345712"/>
            <a:ext cx="2797827" cy="8776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7" y="4209787"/>
            <a:ext cx="2797827" cy="1032636"/>
          </a:xfrm>
          <a:prstGeom prst="rect">
            <a:avLst/>
          </a:prstGeom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651439" y="3437971"/>
            <a:ext cx="3215167" cy="71963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이용 </a:t>
            </a:r>
            <a:r>
              <a:rPr lang="en-US" altLang="ko-KR" sz="4000" dirty="0" smtClean="0">
                <a:solidFill>
                  <a:schemeClr val="bg1"/>
                </a:solidFill>
              </a:rPr>
              <a:t>API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651439" y="320268"/>
            <a:ext cx="3215167" cy="7196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이용 기술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93286"/>
              </p:ext>
            </p:extLst>
          </p:nvPr>
        </p:nvGraphicFramePr>
        <p:xfrm>
          <a:off x="1744618" y="1063113"/>
          <a:ext cx="9367520" cy="209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0">
                  <a:extLst>
                    <a:ext uri="{9D8B030D-6E8A-4147-A177-3AD203B41FA5}">
                      <a16:colId xmlns:a16="http://schemas.microsoft.com/office/drawing/2014/main" val="3384835465"/>
                    </a:ext>
                  </a:extLst>
                </a:gridCol>
                <a:gridCol w="4683760">
                  <a:extLst>
                    <a:ext uri="{9D8B030D-6E8A-4147-A177-3AD203B41FA5}">
                      <a16:colId xmlns:a16="http://schemas.microsoft.com/office/drawing/2014/main" val="2777214054"/>
                    </a:ext>
                  </a:extLst>
                </a:gridCol>
              </a:tblGrid>
              <a:tr h="6995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2909"/>
                  </a:ext>
                </a:extLst>
              </a:tr>
              <a:tr h="6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https://www.oracle.com/kr/cloud/free/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https://aws.amazon.com/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47501"/>
                  </a:ext>
                </a:extLst>
              </a:tr>
              <a:tr h="69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를 통한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 저장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이미지 저장 </a:t>
                      </a:r>
                      <a:r>
                        <a:rPr lang="ko-KR" altLang="en-US" dirty="0" err="1" smtClean="0"/>
                        <a:t>클라우드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550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06" y="1092084"/>
            <a:ext cx="1175367" cy="6786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84" y="1181455"/>
            <a:ext cx="798507" cy="4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67C7D11-5FB7-DCC5-E233-540D0B52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A86FBE7-FDE6-50F8-DFF3-4B48858605E3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 smtClean="0"/>
              <a:t>06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86745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D4001377-48E2-D161-7D8A-A1F1F441FB71}"/>
              </a:ext>
            </a:extLst>
          </p:cNvPr>
          <p:cNvSpPr/>
          <p:nvPr/>
        </p:nvSpPr>
        <p:spPr>
          <a:xfrm>
            <a:off x="734348" y="970280"/>
            <a:ext cx="1391920" cy="90424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F9529586-17BD-FBE5-8903-BEBFC68AF809}"/>
              </a:ext>
            </a:extLst>
          </p:cNvPr>
          <p:cNvSpPr/>
          <p:nvPr/>
        </p:nvSpPr>
        <p:spPr>
          <a:xfrm>
            <a:off x="3036568" y="970280"/>
            <a:ext cx="1391920" cy="90424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CCBE65E-D0B7-38B0-234B-58C03386D26B}"/>
              </a:ext>
            </a:extLst>
          </p:cNvPr>
          <p:cNvSpPr/>
          <p:nvPr/>
        </p:nvSpPr>
        <p:spPr>
          <a:xfrm>
            <a:off x="5338788" y="970280"/>
            <a:ext cx="1391920" cy="90424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68D2F5F-865F-2BF7-71A9-D0805FBBEDD9}"/>
              </a:ext>
            </a:extLst>
          </p:cNvPr>
          <p:cNvSpPr/>
          <p:nvPr/>
        </p:nvSpPr>
        <p:spPr>
          <a:xfrm>
            <a:off x="7641008" y="970280"/>
            <a:ext cx="1391920" cy="90424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ADD41BAA-C0F1-3916-3658-0DFA5DA73FF4}"/>
              </a:ext>
            </a:extLst>
          </p:cNvPr>
          <p:cNvSpPr/>
          <p:nvPr/>
        </p:nvSpPr>
        <p:spPr>
          <a:xfrm>
            <a:off x="9943228" y="980440"/>
            <a:ext cx="1391920" cy="90424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FF2B3-771E-600B-0CF6-1AECE407A57E}"/>
              </a:ext>
            </a:extLst>
          </p:cNvPr>
          <p:cNvSpPr/>
          <p:nvPr/>
        </p:nvSpPr>
        <p:spPr>
          <a:xfrm>
            <a:off x="450216" y="2987040"/>
            <a:ext cx="2011680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22.09.02~22.09.06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조 편성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주제 </a:t>
            </a:r>
            <a:r>
              <a:rPr lang="ko-KR" altLang="en-US" dirty="0" smtClean="0"/>
              <a:t>정하기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C731DE-682E-FFBA-67F1-D86CD72908C5}"/>
              </a:ext>
            </a:extLst>
          </p:cNvPr>
          <p:cNvSpPr/>
          <p:nvPr/>
        </p:nvSpPr>
        <p:spPr>
          <a:xfrm>
            <a:off x="2787115" y="2987040"/>
            <a:ext cx="2011680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22.10.06~22.10.14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기획서 작성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Depth </a:t>
            </a:r>
            <a:r>
              <a:rPr lang="ko-KR" altLang="en-US" dirty="0"/>
              <a:t>흐름도 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업무기술서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24F60-8B70-8593-18F6-634C675B187D}"/>
              </a:ext>
            </a:extLst>
          </p:cNvPr>
          <p:cNvSpPr/>
          <p:nvPr/>
        </p:nvSpPr>
        <p:spPr>
          <a:xfrm>
            <a:off x="7460913" y="2987040"/>
            <a:ext cx="2011680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22.10.24 </a:t>
            </a:r>
            <a:r>
              <a:rPr lang="en-US" altLang="ko-KR" dirty="0"/>
              <a:t>~ </a:t>
            </a:r>
            <a:r>
              <a:rPr lang="en-US" altLang="ko-KR" dirty="0" smtClean="0"/>
              <a:t>22.11.04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프론트 </a:t>
            </a:r>
            <a:r>
              <a:rPr lang="ko-KR" altLang="en-US" dirty="0"/>
              <a:t>코딩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API </a:t>
            </a:r>
            <a:r>
              <a:rPr lang="ko-KR" altLang="en-US" dirty="0" smtClean="0"/>
              <a:t>및 추가 기능 적용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CSS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B79A6-D29A-0544-1DC4-478857820182}"/>
              </a:ext>
            </a:extLst>
          </p:cNvPr>
          <p:cNvSpPr/>
          <p:nvPr/>
        </p:nvSpPr>
        <p:spPr>
          <a:xfrm>
            <a:off x="9797812" y="2987040"/>
            <a:ext cx="2011680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22.11.07 ~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기능 점검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서류 점검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79FD1-54FA-A682-F8BC-FB9C21FC6F32}"/>
              </a:ext>
            </a:extLst>
          </p:cNvPr>
          <p:cNvSpPr/>
          <p:nvPr/>
        </p:nvSpPr>
        <p:spPr>
          <a:xfrm>
            <a:off x="5124014" y="2987040"/>
            <a:ext cx="2011680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22.10.17 </a:t>
            </a:r>
            <a:r>
              <a:rPr lang="en-US" altLang="ko-KR" dirty="0"/>
              <a:t>~ </a:t>
            </a:r>
            <a:r>
              <a:rPr lang="en-US" altLang="ko-KR" dirty="0" smtClean="0"/>
              <a:t>22.10.21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테이블 정의서 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스토리보드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코딩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49F9F0-8967-614F-B42A-D4CF93B2B344}"/>
              </a:ext>
            </a:extLst>
          </p:cNvPr>
          <p:cNvCxnSpPr>
            <a:cxnSpLocks/>
          </p:cNvCxnSpPr>
          <p:nvPr/>
        </p:nvCxnSpPr>
        <p:spPr>
          <a:xfrm>
            <a:off x="1456056" y="199136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EEE9B4-D20D-4843-686C-A58EE87B213C}"/>
              </a:ext>
            </a:extLst>
          </p:cNvPr>
          <p:cNvCxnSpPr>
            <a:cxnSpLocks/>
          </p:cNvCxnSpPr>
          <p:nvPr/>
        </p:nvCxnSpPr>
        <p:spPr>
          <a:xfrm>
            <a:off x="3751839" y="199136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3791B8-B069-5D94-8AA1-A78511F1E661}"/>
              </a:ext>
            </a:extLst>
          </p:cNvPr>
          <p:cNvCxnSpPr>
            <a:cxnSpLocks/>
          </p:cNvCxnSpPr>
          <p:nvPr/>
        </p:nvCxnSpPr>
        <p:spPr>
          <a:xfrm>
            <a:off x="6047622" y="199136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B3D7C1-0136-5AA0-7FB6-229C1992BA83}"/>
              </a:ext>
            </a:extLst>
          </p:cNvPr>
          <p:cNvCxnSpPr>
            <a:cxnSpLocks/>
          </p:cNvCxnSpPr>
          <p:nvPr/>
        </p:nvCxnSpPr>
        <p:spPr>
          <a:xfrm>
            <a:off x="8343405" y="199136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C69443-CBA5-2831-74AB-DDC6A48C80DA}"/>
              </a:ext>
            </a:extLst>
          </p:cNvPr>
          <p:cNvCxnSpPr>
            <a:cxnSpLocks/>
          </p:cNvCxnSpPr>
          <p:nvPr/>
        </p:nvCxnSpPr>
        <p:spPr>
          <a:xfrm>
            <a:off x="10639188" y="199136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E6D356-3AD1-C57B-FB9C-3E5DA30A8891}"/>
              </a:ext>
            </a:extLst>
          </p:cNvPr>
          <p:cNvSpPr/>
          <p:nvPr/>
        </p:nvSpPr>
        <p:spPr>
          <a:xfrm>
            <a:off x="2782517" y="2410572"/>
            <a:ext cx="6448508" cy="1693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F5F8B02-C063-D784-CF3B-E944E6435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09" y="273029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1412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E6D356-3AD1-C57B-FB9C-3E5DA30A8891}"/>
              </a:ext>
            </a:extLst>
          </p:cNvPr>
          <p:cNvSpPr/>
          <p:nvPr/>
        </p:nvSpPr>
        <p:spPr>
          <a:xfrm>
            <a:off x="2782517" y="2410572"/>
            <a:ext cx="6448508" cy="1693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F5F8B02-C063-D784-CF3B-E944E6435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09" y="273029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후 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3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205" y="1099820"/>
            <a:ext cx="11655425" cy="55327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7990" y="269240"/>
            <a:ext cx="3553460" cy="832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프로젝트 소감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7990" y="1406525"/>
            <a:ext cx="10200640" cy="58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조별 과제로 시작했지만 모두 함께 완성하지 못한 아쉬움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27990" y="2350135"/>
            <a:ext cx="10200640" cy="58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개인 작업으로 부족한 시간으로 인한 디테일 및 미완성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70915" y="2903855"/>
            <a:ext cx="4689475" cy="45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부족한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및 구성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970914" y="3321685"/>
            <a:ext cx="6322060" cy="453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000"/>
              <a:t>2. </a:t>
            </a:r>
            <a:r>
              <a:rPr lang="ko-KR" altLang="en-US" sz="2000"/>
              <a:t>부족한 결합</a:t>
            </a:r>
            <a:endParaRPr lang="ko-KR" altLang="en-US" sz="2000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970914" y="3740150"/>
            <a:ext cx="6322060" cy="453390"/>
          </a:xfrm>
          <a:prstGeom prst="rect"/>
          <a:noFill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000"/>
              <a:t>3. </a:t>
            </a:r>
            <a:r>
              <a:rPr lang="ko-KR" altLang="en-US" sz="2000"/>
              <a:t>기능적 결함</a:t>
            </a:r>
            <a:endParaRPr lang="ko-KR" alt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427990" y="4608195"/>
            <a:ext cx="10200640" cy="58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생각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구성했던 내용들을 구현해낸 성취감</a:t>
            </a:r>
            <a:endParaRPr lang="en-US" altLang="ko-KR" sz="28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970915" y="5233035"/>
            <a:ext cx="4689475" cy="45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교육원에서 배운 내용 적용 및 구현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970915" y="5656580"/>
            <a:ext cx="4689475" cy="45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추가 필요 기능 관련 개인적 공부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054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FBBC6868-362E-B139-597B-F8279F24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ED1E17-62D6-696F-C949-EB6288DD3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675" y="1394795"/>
            <a:ext cx="3268650" cy="754025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/>
              <a:t>목차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1744" y="2422494"/>
            <a:ext cx="1748678" cy="1641672"/>
            <a:chOff x="87019" y="2422494"/>
            <a:chExt cx="1748678" cy="164167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BC049D-B697-0F03-88AE-9B8E344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35700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A67525-13AC-15F4-B797-DCD45C1562FE}"/>
                </a:ext>
              </a:extLst>
            </p:cNvPr>
            <p:cNvSpPr txBox="1"/>
            <p:nvPr/>
          </p:nvSpPr>
          <p:spPr>
            <a:xfrm>
              <a:off x="87019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프로젝트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CA07C7C8-F44F-C22E-3A54-4E760406B5C1}"/>
                </a:ext>
              </a:extLst>
            </p:cNvPr>
            <p:cNvSpPr txBox="1">
              <a:spLocks/>
            </p:cNvSpPr>
            <p:nvPr/>
          </p:nvSpPr>
          <p:spPr>
            <a:xfrm>
              <a:off x="335701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/>
                <a:t>01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22857" y="2422494"/>
            <a:ext cx="1748678" cy="1641672"/>
            <a:chOff x="4222857" y="2422494"/>
            <a:chExt cx="1748678" cy="164167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83F89AD-9E98-1FE2-005C-4E33330501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9622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D9FB0F-5231-CAEE-F539-0DEDB5CE657D}"/>
                </a:ext>
              </a:extLst>
            </p:cNvPr>
            <p:cNvSpPr txBox="1"/>
            <p:nvPr/>
          </p:nvSpPr>
          <p:spPr>
            <a:xfrm>
              <a:off x="4222857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벤치마킹</a:t>
              </a: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E5554CA0-10DD-649A-23EF-7544483C28A0}"/>
                </a:ext>
              </a:extLst>
            </p:cNvPr>
            <p:cNvSpPr txBox="1">
              <a:spLocks/>
            </p:cNvSpPr>
            <p:nvPr/>
          </p:nvSpPr>
          <p:spPr>
            <a:xfrm>
              <a:off x="4456245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/>
                <a:t>03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67626" y="2422494"/>
            <a:ext cx="1748678" cy="1641672"/>
            <a:chOff x="6267626" y="2422494"/>
            <a:chExt cx="1748678" cy="164167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E4F1394-6E46-EA23-757A-A7C6F5D69F97}"/>
                </a:ext>
              </a:extLst>
            </p:cNvPr>
            <p:cNvCxnSpPr>
              <a:cxnSpLocks/>
            </p:cNvCxnSpPr>
            <p:nvPr/>
          </p:nvCxnSpPr>
          <p:spPr>
            <a:xfrm>
              <a:off x="6641583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9C3F9B-0373-429F-E8FB-0F3ED181DB8C}"/>
                </a:ext>
              </a:extLst>
            </p:cNvPr>
            <p:cNvSpPr txBox="1"/>
            <p:nvPr/>
          </p:nvSpPr>
          <p:spPr>
            <a:xfrm>
              <a:off x="6267626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개발환경</a:t>
              </a:r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62E956EA-1224-D9F5-3EF6-017359329FF6}"/>
                </a:ext>
              </a:extLst>
            </p:cNvPr>
            <p:cNvSpPr txBox="1">
              <a:spLocks/>
            </p:cNvSpPr>
            <p:nvPr/>
          </p:nvSpPr>
          <p:spPr>
            <a:xfrm>
              <a:off x="6516517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/>
                <a:t>04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108638" y="2422494"/>
            <a:ext cx="1748678" cy="1641672"/>
            <a:chOff x="2108638" y="2422494"/>
            <a:chExt cx="1748678" cy="164167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5056CD6-476F-3B32-36A3-82826B383601}"/>
                </a:ext>
              </a:extLst>
            </p:cNvPr>
            <p:cNvCxnSpPr>
              <a:cxnSpLocks/>
            </p:cNvCxnSpPr>
            <p:nvPr/>
          </p:nvCxnSpPr>
          <p:spPr>
            <a:xfrm>
              <a:off x="2437661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ACE18F-DD1E-20C9-6306-C4F497789B5F}"/>
                </a:ext>
              </a:extLst>
            </p:cNvPr>
            <p:cNvSpPr txBox="1"/>
            <p:nvPr/>
          </p:nvSpPr>
          <p:spPr>
            <a:xfrm>
              <a:off x="2108638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기획의도</a:t>
              </a:r>
            </a:p>
          </p:txBody>
        </p:sp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1C855001-FE5C-9BC7-1862-CF8FFD61700D}"/>
                </a:ext>
              </a:extLst>
            </p:cNvPr>
            <p:cNvSpPr txBox="1">
              <a:spLocks/>
            </p:cNvSpPr>
            <p:nvPr/>
          </p:nvSpPr>
          <p:spPr>
            <a:xfrm>
              <a:off x="2395973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/>
                <a:t>02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339473" y="2422494"/>
            <a:ext cx="1748678" cy="1641672"/>
            <a:chOff x="8339473" y="2422494"/>
            <a:chExt cx="1748678" cy="164167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4F1394-6E46-EA23-757A-A7C6F5D69F97}"/>
                </a:ext>
              </a:extLst>
            </p:cNvPr>
            <p:cNvCxnSpPr>
              <a:cxnSpLocks/>
            </p:cNvCxnSpPr>
            <p:nvPr/>
          </p:nvCxnSpPr>
          <p:spPr>
            <a:xfrm>
              <a:off x="8701855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C3F9B-0373-429F-E8FB-0F3ED181DB8C}"/>
                </a:ext>
              </a:extLst>
            </p:cNvPr>
            <p:cNvSpPr txBox="1"/>
            <p:nvPr/>
          </p:nvSpPr>
          <p:spPr>
            <a:xfrm>
              <a:off x="8339473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활용기술</a:t>
              </a:r>
              <a:endParaRPr lang="ko-KR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62E956EA-1224-D9F5-3EF6-017359329FF6}"/>
                </a:ext>
              </a:extLst>
            </p:cNvPr>
            <p:cNvSpPr txBox="1">
              <a:spLocks/>
            </p:cNvSpPr>
            <p:nvPr/>
          </p:nvSpPr>
          <p:spPr>
            <a:xfrm>
              <a:off x="8576789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05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385447" y="2422494"/>
            <a:ext cx="1748678" cy="1641672"/>
            <a:chOff x="10420172" y="2422494"/>
            <a:chExt cx="1748678" cy="164167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F1394-6E46-EA23-757A-A7C6F5D69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979" y="3347191"/>
              <a:ext cx="1049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9C3F9B-0373-429F-E8FB-0F3ED181DB8C}"/>
                </a:ext>
              </a:extLst>
            </p:cNvPr>
            <p:cNvSpPr txBox="1"/>
            <p:nvPr/>
          </p:nvSpPr>
          <p:spPr>
            <a:xfrm>
              <a:off x="10420172" y="3540946"/>
              <a:ext cx="17486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>
                      <a:lumMod val="50000"/>
                    </a:schemeClr>
                  </a:solidFill>
                </a:rPr>
                <a:t>개발과정</a:t>
              </a:r>
              <a:endParaRPr lang="ko-KR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62E956EA-1224-D9F5-3EF6-017359329FF6}"/>
                </a:ext>
              </a:extLst>
            </p:cNvPr>
            <p:cNvSpPr txBox="1">
              <a:spLocks/>
            </p:cNvSpPr>
            <p:nvPr/>
          </p:nvSpPr>
          <p:spPr>
            <a:xfrm>
              <a:off x="10645913" y="2422494"/>
              <a:ext cx="1184588" cy="892080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 fontScale="75000" lnSpcReduction="20000"/>
            </a:bodyPr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9600" b="0" kern="1200" spc="-300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06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7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FA590B-BE6D-3C28-45B6-E1D5772C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F0F86-5B98-21E7-CED8-AAB2030F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4872DE-27BC-4245-F2FA-90834AEA749B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/>
              <a:t>01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2411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8B74C3-D28E-34D1-523C-C9CA5D590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CA14AF9-D468-F911-D83C-4D6623972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495"/>
            <a:ext cx="9144000" cy="1641490"/>
          </a:xfrm>
        </p:spPr>
        <p:txBody>
          <a:bodyPr/>
          <a:lstStyle/>
          <a:p>
            <a:pPr algn="ctr"/>
            <a:r>
              <a:rPr lang="en-US" altLang="ko-KR" dirty="0"/>
              <a:t>“ </a:t>
            </a:r>
            <a:r>
              <a:rPr lang="ko-KR" altLang="en-US" dirty="0"/>
              <a:t>배달 웹사이트 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A3ECD379-B8DC-9BA6-A79C-93097DE4D185}"/>
              </a:ext>
            </a:extLst>
          </p:cNvPr>
          <p:cNvSpPr txBox="1">
            <a:spLocks/>
          </p:cNvSpPr>
          <p:nvPr/>
        </p:nvSpPr>
        <p:spPr>
          <a:xfrm>
            <a:off x="497840" y="3904305"/>
            <a:ext cx="11196320" cy="58641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배달주문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   #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</a:rPr>
              <a:t>맛집랭킹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음식검색  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음식추천  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</a:rPr>
              <a:t>별점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좋아요</a:t>
            </a:r>
          </a:p>
        </p:txBody>
      </p:sp>
    </p:spTree>
    <p:extLst>
      <p:ext uri="{BB962C8B-B14F-4D97-AF65-F5344CB8AC3E}">
        <p14:creationId xmlns:p14="http://schemas.microsoft.com/office/powerpoint/2010/main" val="34029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9BC7B0-AB4F-C8F0-CC40-DDF8EB13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9C1120B-4F8D-28C0-280B-E6EDF0E8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기획의도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21EC06B-A92B-FAA8-2D3D-C37426E98C62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/>
              <a:t>02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4039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A7307D-B79C-8787-51D8-86E4133A2F6F}"/>
              </a:ext>
            </a:extLst>
          </p:cNvPr>
          <p:cNvSpPr txBox="1"/>
          <p:nvPr/>
        </p:nvSpPr>
        <p:spPr>
          <a:xfrm>
            <a:off x="1544320" y="3769519"/>
            <a:ext cx="9103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  광범위한 배달지역의 한계를 가까운 동네로 설정하여 조금 더 빨리 음식을 배달 받기 위해  </a:t>
            </a:r>
            <a:r>
              <a:rPr lang="ko-KR" altLang="en-US" sz="2800" dirty="0" smtClean="0"/>
              <a:t>기획</a:t>
            </a:r>
            <a:r>
              <a:rPr lang="en-US" altLang="ko-KR" sz="2800" dirty="0" smtClean="0"/>
              <a:t>.”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A365E-8366-17D2-6233-94459851F6D6}"/>
              </a:ext>
            </a:extLst>
          </p:cNvPr>
          <p:cNvSpPr txBox="1"/>
          <p:nvPr/>
        </p:nvSpPr>
        <p:spPr>
          <a:xfrm>
            <a:off x="1483360" y="1825754"/>
            <a:ext cx="9712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  </a:t>
            </a:r>
            <a:r>
              <a:rPr lang="en-US" altLang="ko-KR" sz="2800" dirty="0"/>
              <a:t>1</a:t>
            </a:r>
            <a:r>
              <a:rPr lang="ko-KR" altLang="en-US" sz="2800" dirty="0"/>
              <a:t>인가구가 늘어남에 따라 배달주문의 수요는 증가하고</a:t>
            </a:r>
            <a:endParaRPr lang="en-US" altLang="ko-KR" sz="2800" dirty="0"/>
          </a:p>
          <a:p>
            <a:r>
              <a:rPr lang="ko-KR" altLang="en-US" sz="2800" dirty="0"/>
              <a:t>배달 어플은 있지만 웹사이트가 없어서 제작을 </a:t>
            </a:r>
            <a:r>
              <a:rPr lang="ko-KR" altLang="en-US" sz="2800" dirty="0" smtClean="0"/>
              <a:t>계획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872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AAD0EC6-926B-4E7A-313C-FB0A8CF22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벤치마킹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4C9F85-E923-EACF-6C59-B121207E9943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/>
              <a:t>03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58573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50A656-311D-0F1A-2730-7F8D143ED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1" y="210304"/>
            <a:ext cx="11883937" cy="64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F0DD6-013D-ED23-ED45-A40956F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67C7D11-5FB7-DCC5-E233-540D0B52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469" y="3309416"/>
            <a:ext cx="5314124" cy="1213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개발환경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A86FBE7-FDE6-50F8-DFF3-4B48858605E3}"/>
              </a:ext>
            </a:extLst>
          </p:cNvPr>
          <p:cNvSpPr txBox="1">
            <a:spLocks/>
          </p:cNvSpPr>
          <p:nvPr/>
        </p:nvSpPr>
        <p:spPr>
          <a:xfrm>
            <a:off x="5248854" y="1590263"/>
            <a:ext cx="1694291" cy="1137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u="sng" dirty="0"/>
              <a:t>04</a:t>
            </a:r>
            <a:endParaRPr lang="ko-KR" alt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9127106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깊이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2.xml><?xml version="1.0" encoding="utf-8"?>
<a:themeOverride xmlns:a="http://schemas.openxmlformats.org/drawingml/2006/main">
  <a:clrScheme name="깊이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77</Paragraphs>
  <Words>231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 준형</dc:creator>
  <cp:lastModifiedBy>garam7479@gmail.com</cp:lastModifiedBy>
  <dc:title>스마틀 딱딱</dc:title>
  <dcterms:modified xsi:type="dcterms:W3CDTF">2022-11-09T02:26:11Z</dcterms:modified>
</cp:coreProperties>
</file>