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AA7A10B-821F-4854-9E5E-25651B90DA5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this ppt!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(Though it’s empty now...)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2018-02-27T23:12:43Z</dcterms:created>
  <dc:creator/>
  <dc:description/>
  <dc:language>en-US</dc:language>
  <cp:lastModifiedBy/>
  <dcterms:modified xsi:type="dcterms:W3CDTF">2018-02-27T23:13:35Z</dcterms:modified>
  <cp:revision>1</cp:revision>
  <dc:subject/>
  <dc:title/>
</cp:coreProperties>
</file>