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257-E9F9-7C49-A19A-412E47A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CFEE1-0C45-A94C-BA6E-F5126713E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1ED-FFF3-4E46-B433-B9CF673E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659E-7072-B848-A58D-85C419A6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A29B-40CF-954E-86F6-22FB326E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F12B-3043-664B-9FAD-37C832AA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B6ABB-2B8D-3E44-9E14-DBE9C378B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8D28-7BB0-E843-AF9C-18D30EEE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ED5C-4500-6045-B4CC-54EE3CB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8800-9532-E54A-9ED9-01D508CA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A58C3-816F-3F49-A2E0-D30795F02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2AA9-2B0B-3E46-8A95-EEA6EB06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AACA-919D-7645-8896-79EBE7B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28A1-B775-FD45-B195-B6106E30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1A85-FDAB-EB45-B8F5-AA376D0C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020F-2A74-054C-B59B-1E7A6D4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8ED7-0BB6-F641-95CB-0D6D4DF1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6A8F-6257-734D-8D12-BE8A51FD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50BB-3D25-2643-B37B-5B0B7F5C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92C8-F634-9D4D-B04A-7829012A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D191-6D95-7146-844A-E2D0113E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E312-4AB1-8744-B9E6-7006CE64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2D4A-D6BC-6942-AE43-251AD9BC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21C3-B07F-FA4D-ACF2-9F6A3263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EC006-A5E5-1748-A142-5E625D8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F337-313F-6A4B-AA11-CB0609C8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8275-8E9B-4D49-AB3E-7A3A9EC6B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5EBA1-6894-834E-A15C-576CF1B2C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8236-664A-4E4F-A877-62966F06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C4201-45AC-9E43-BD7D-448A5984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5D1F-2F73-814B-A5B5-CD744C46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A1C8-8266-8D47-AEB9-7C9C5419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E825-3F87-BA4F-A854-CA505ACC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2F743-5771-3C46-A311-DF863B7A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0B768-C8E2-ED42-A693-07DF5FFB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42199-55BE-0E41-9630-8F5D6BD21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0AA24-D0E9-554D-B33E-9FF6EC7A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33143-8F9E-9F4E-9459-644D177C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7CC57-1ED4-5C49-84E9-9B8E1482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F28F-34A6-6A4A-B312-FA43D0E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AB0C9-878F-2E4D-A334-9C887C68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80C49-F3F9-324F-BEDE-2A599F06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3528-85FA-C048-ABB1-4F54A9E3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6F3FE-3D1D-1441-BB23-E4E6190D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CADD4-246E-0145-A52C-49077BC9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FB677-7F4C-0440-87B2-20EEB312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8505-EC42-E84E-A173-DEDEF81B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B129-492C-5542-8C8A-F7FB8E1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AB71B-0B50-9E47-8741-2CF006CF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74A8-F625-C64E-A1E8-A07BD3B6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CEC7-BCB4-CD41-80DA-CD432E1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CBBA-8FE0-534C-8FB0-826C9A4A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BDC8-6A76-C542-BD22-D2B98D47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94A9D-2DCB-274A-B22B-9978B6F4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22688-E0D8-7449-B571-0B263313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4263-2043-7444-ADE5-F0B1EA83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23C92-ADD1-FF43-9C77-B3C1ED77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08D2-2AEC-AF40-93D9-F4FD77ED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0463E-D425-064D-8A33-C2D5510A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3426E-E458-8945-8849-3FAD767D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062D-5CDC-2649-850F-E7C3CB888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97B6-8D93-DC4A-9455-24FC3F7FDC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477D-0116-F04C-8E6B-58EBA6533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1C2B9-B0B7-884B-9725-D0B927A7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F4DE-3F3F-454F-AD09-A80DC3F70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5661-23AC-2A43-B5D0-92244F143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Powerlifting 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0540A-6AAB-2648-9276-54194E1EF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Shea, Daniel Kotlinski, Harsh Shastri</a:t>
            </a:r>
          </a:p>
        </p:txBody>
      </p:sp>
    </p:spTree>
    <p:extLst>
      <p:ext uri="{BB962C8B-B14F-4D97-AF65-F5344CB8AC3E}">
        <p14:creationId xmlns:p14="http://schemas.microsoft.com/office/powerpoint/2010/main" val="373146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C7EC-BFBA-6F40-BF8E-7E3E2B63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2F3A-1D20-7746-840F-2F1D7FB6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Goals and Objectives</a:t>
            </a:r>
          </a:p>
          <a:p>
            <a:r>
              <a:rPr lang="en-US" dirty="0"/>
              <a:t>3. Functional Requirements</a:t>
            </a:r>
          </a:p>
          <a:p>
            <a:r>
              <a:rPr lang="en-US" dirty="0"/>
              <a:t>4. Nonfunctional </a:t>
            </a:r>
            <a:r>
              <a:rPr lang="en-US" dirty="0" err="1"/>
              <a:t>Requirments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4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66F3-67F1-854A-A7DB-3DC8EF40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8846-D207-1F4C-A7F6-7E8047B6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is comprised of avid powerlifters who wanted to create an application to make their lives easier</a:t>
            </a:r>
          </a:p>
          <a:p>
            <a:r>
              <a:rPr lang="en-US" dirty="0"/>
              <a:t>Powerlifting competitions use iron plates that are measured in kilograms, which can be tricky for people who are accustomed to the American pound</a:t>
            </a:r>
          </a:p>
          <a:p>
            <a:r>
              <a:rPr lang="en-US" dirty="0"/>
              <a:t>We also run into problems when calculating the ideal “one rep max” on the fly</a:t>
            </a:r>
          </a:p>
          <a:p>
            <a:r>
              <a:rPr lang="en-US" dirty="0"/>
              <a:t>It can also be tough to keep track of all attempts during meets</a:t>
            </a:r>
          </a:p>
        </p:txBody>
      </p:sp>
    </p:spTree>
    <p:extLst>
      <p:ext uri="{BB962C8B-B14F-4D97-AF65-F5344CB8AC3E}">
        <p14:creationId xmlns:p14="http://schemas.microsoft.com/office/powerpoint/2010/main" val="187375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ABEC-4BFC-B34C-BA19-3D36DF4C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74C-422C-B444-8D17-BF16787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aims to create an application that will help powerlifters improve their training while making their common tasks easier and quicker.</a:t>
            </a:r>
          </a:p>
          <a:p>
            <a:r>
              <a:rPr lang="en-US" dirty="0"/>
              <a:t>The program is to written in Python using the </a:t>
            </a:r>
            <a:r>
              <a:rPr lang="en-US" dirty="0" err="1"/>
              <a:t>Tkinter</a:t>
            </a:r>
            <a:r>
              <a:rPr lang="en-US" dirty="0"/>
              <a:t> library to facilitate the GUI</a:t>
            </a:r>
          </a:p>
          <a:p>
            <a:r>
              <a:rPr lang="en-US" dirty="0"/>
              <a:t>As opposed to breaking out a pen and paper and looking up equations we want to centralize and streamline the processes that come with powerlifting</a:t>
            </a:r>
          </a:p>
        </p:txBody>
      </p:sp>
    </p:spTree>
    <p:extLst>
      <p:ext uri="{BB962C8B-B14F-4D97-AF65-F5344CB8AC3E}">
        <p14:creationId xmlns:p14="http://schemas.microsoft.com/office/powerpoint/2010/main" val="105944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C572-B726-1A44-A355-4BECC12F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F68B-70FC-D849-9297-AA7E595C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Read in user input for processing including</a:t>
            </a:r>
          </a:p>
          <a:p>
            <a:pPr lvl="1"/>
            <a:r>
              <a:rPr lang="en-US" dirty="0"/>
              <a:t>Weight of lifter</a:t>
            </a:r>
          </a:p>
          <a:p>
            <a:pPr lvl="1"/>
            <a:r>
              <a:rPr lang="en-US" dirty="0"/>
              <a:t>Age of lifter</a:t>
            </a:r>
          </a:p>
          <a:p>
            <a:pPr lvl="1"/>
            <a:r>
              <a:rPr lang="en-US" dirty="0"/>
              <a:t>Weight class of lifter</a:t>
            </a:r>
          </a:p>
          <a:p>
            <a:pPr lvl="1"/>
            <a:r>
              <a:rPr lang="en-US" dirty="0"/>
              <a:t>Weight lifted</a:t>
            </a:r>
          </a:p>
          <a:p>
            <a:pPr lvl="1"/>
            <a:r>
              <a:rPr lang="en-US" dirty="0"/>
              <a:t>Attempt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EEAE-04D4-7140-957C-F3CDD341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BB58-8D25-D644-9C72-D32C54CE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Calculate the following</a:t>
            </a:r>
          </a:p>
          <a:p>
            <a:pPr lvl="1"/>
            <a:r>
              <a:rPr lang="en-US" dirty="0"/>
              <a:t>Wilks Score</a:t>
            </a:r>
          </a:p>
          <a:p>
            <a:pPr lvl="1"/>
            <a:r>
              <a:rPr lang="en-US" dirty="0"/>
              <a:t>Kilos to pounds conversion</a:t>
            </a:r>
          </a:p>
          <a:p>
            <a:pPr lvl="1"/>
            <a:r>
              <a:rPr lang="en-US" dirty="0"/>
              <a:t>Pounds of kilos conversion</a:t>
            </a:r>
          </a:p>
          <a:p>
            <a:pPr lvl="1"/>
            <a:r>
              <a:rPr lang="en-US" dirty="0"/>
              <a:t>One rep max based on weight and reps entered by user</a:t>
            </a:r>
          </a:p>
          <a:p>
            <a:pPr lvl="0"/>
            <a:r>
              <a:rPr lang="en-US" dirty="0"/>
              <a:t>Program will keep track of and be able to return whether a lift was marked red (which means the lift was no valid)</a:t>
            </a:r>
          </a:p>
          <a:p>
            <a:pPr lvl="0"/>
            <a:r>
              <a:rPr lang="en-US" dirty="0"/>
              <a:t>All user input should be retrievable using the specified “get methods”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177F-BF50-4740-A4C4-953415A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Nonfunctional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E7FA-AAF1-574E-9F79-0B016E33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0"/>
            <a:r>
              <a:rPr lang="en-US" dirty="0"/>
              <a:t>Any one field displays one result</a:t>
            </a:r>
          </a:p>
          <a:p>
            <a:pPr lvl="0"/>
            <a:r>
              <a:rPr lang="en-US" dirty="0"/>
              <a:t>Results of any input is own shown after user clicks corresponding button</a:t>
            </a:r>
          </a:p>
          <a:p>
            <a:pPr lvl="0"/>
            <a:r>
              <a:rPr lang="en-US" dirty="0"/>
              <a:t>Bodyweight entered should be in pounds (for calculation purposes)</a:t>
            </a:r>
          </a:p>
          <a:p>
            <a:pPr lvl="0"/>
            <a:r>
              <a:rPr lang="en-US" dirty="0"/>
              <a:t>Can only be run on devices supporting Python</a:t>
            </a:r>
          </a:p>
          <a:p>
            <a:pPr lvl="0"/>
            <a:r>
              <a:rPr lang="en-US" dirty="0"/>
              <a:t>All available tools should use industry accepted calculations</a:t>
            </a:r>
          </a:p>
          <a:p>
            <a:pPr lvl="0"/>
            <a:r>
              <a:rPr lang="en-US" dirty="0"/>
              <a:t>Must support numeric values as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1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47288-49CA-7D48-8A95-21B537788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3" y="271463"/>
            <a:ext cx="6262821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320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Powerlifting Toolkit</vt:lpstr>
      <vt:lpstr>Table of Contents</vt:lpstr>
      <vt:lpstr>1. Introduction</vt:lpstr>
      <vt:lpstr>2. Goals and Objectives</vt:lpstr>
      <vt:lpstr>3. Functional Requirements</vt:lpstr>
      <vt:lpstr>3. CONT.</vt:lpstr>
      <vt:lpstr>4. Nonfunctional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Powerlifting Toolkit</dc:title>
  <dc:creator>sean shea</dc:creator>
  <cp:lastModifiedBy>sean shea</cp:lastModifiedBy>
  <cp:revision>2</cp:revision>
  <dcterms:created xsi:type="dcterms:W3CDTF">2019-12-11T17:16:20Z</dcterms:created>
  <dcterms:modified xsi:type="dcterms:W3CDTF">2019-12-11T17:29:24Z</dcterms:modified>
</cp:coreProperties>
</file>