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5" r:id="rId9"/>
    <p:sldId id="264" r:id="rId10"/>
    <p:sldId id="291" r:id="rId11"/>
    <p:sldId id="290" r:id="rId12"/>
    <p:sldId id="289" r:id="rId13"/>
    <p:sldId id="288" r:id="rId14"/>
    <p:sldId id="287" r:id="rId15"/>
    <p:sldId id="286" r:id="rId16"/>
    <p:sldId id="285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77" r:id="rId25"/>
    <p:sldId id="276" r:id="rId26"/>
    <p:sldId id="275" r:id="rId27"/>
    <p:sldId id="274" r:id="rId28"/>
    <p:sldId id="273" r:id="rId29"/>
    <p:sldId id="272" r:id="rId30"/>
    <p:sldId id="310" r:id="rId31"/>
    <p:sldId id="324" r:id="rId32"/>
    <p:sldId id="323" r:id="rId33"/>
    <p:sldId id="322" r:id="rId34"/>
    <p:sldId id="321" r:id="rId35"/>
    <p:sldId id="320" r:id="rId36"/>
    <p:sldId id="319" r:id="rId37"/>
    <p:sldId id="318" r:id="rId38"/>
    <p:sldId id="317" r:id="rId39"/>
    <p:sldId id="316" r:id="rId40"/>
    <p:sldId id="315" r:id="rId41"/>
    <p:sldId id="314" r:id="rId42"/>
    <p:sldId id="313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8" r:id="rId97"/>
    <p:sldId id="379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312" r:id="rId128"/>
    <p:sldId id="311" r:id="rId129"/>
    <p:sldId id="309" r:id="rId130"/>
    <p:sldId id="308" r:id="rId131"/>
    <p:sldId id="307" r:id="rId132"/>
    <p:sldId id="306" r:id="rId133"/>
    <p:sldId id="305" r:id="rId134"/>
    <p:sldId id="304" r:id="rId135"/>
    <p:sldId id="293" r:id="rId136"/>
    <p:sldId id="303" r:id="rId137"/>
    <p:sldId id="302" r:id="rId138"/>
    <p:sldId id="301" r:id="rId139"/>
    <p:sldId id="300" r:id="rId140"/>
    <p:sldId id="299" r:id="rId141"/>
    <p:sldId id="298" r:id="rId142"/>
    <p:sldId id="297" r:id="rId143"/>
    <p:sldId id="296" r:id="rId144"/>
    <p:sldId id="295" r:id="rId145"/>
    <p:sldId id="294" r:id="rId146"/>
    <p:sldId id="292" r:id="rId147"/>
    <p:sldId id="271" r:id="rId148"/>
    <p:sldId id="270" r:id="rId149"/>
    <p:sldId id="269" r:id="rId150"/>
    <p:sldId id="263" r:id="rId151"/>
    <p:sldId id="262" r:id="rId152"/>
    <p:sldId id="261" r:id="rId153"/>
    <p:sldId id="260" r:id="rId1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FAEC-C3C4-4F6F-8747-5DADD096626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C813-3B10-4B51-8EED-3F17DB0FC0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133600"/>
            <a:ext cx="6772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2152650"/>
            <a:ext cx="68199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1638"/>
            <a:ext cx="6858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638300"/>
            <a:ext cx="73437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419100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424113"/>
            <a:ext cx="5562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419350"/>
            <a:ext cx="7391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2295525"/>
            <a:ext cx="70770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343150"/>
            <a:ext cx="8801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863" y="1985963"/>
            <a:ext cx="6010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2114550"/>
            <a:ext cx="63341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8" y="1976438"/>
            <a:ext cx="60674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650" y="1981200"/>
            <a:ext cx="5600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962150"/>
            <a:ext cx="6172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2609850"/>
            <a:ext cx="84391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2600325"/>
            <a:ext cx="84677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619375"/>
            <a:ext cx="86201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2595563"/>
            <a:ext cx="86582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2581275"/>
            <a:ext cx="88868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2590800"/>
            <a:ext cx="8848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0326"/>
            <a:ext cx="9052560" cy="15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981200"/>
            <a:ext cx="6829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19376"/>
            <a:ext cx="9052560" cy="155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2119313"/>
            <a:ext cx="69913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590675"/>
            <a:ext cx="811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2600325"/>
            <a:ext cx="7134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2600325"/>
            <a:ext cx="7696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2757488"/>
            <a:ext cx="5953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562225"/>
            <a:ext cx="63912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447925"/>
            <a:ext cx="65151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486025"/>
            <a:ext cx="6477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95525"/>
            <a:ext cx="86868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2290763"/>
            <a:ext cx="8905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0</Words>
  <Application>Microsoft Office PowerPoint</Application>
  <PresentationFormat>On-screen Show (4:3)</PresentationFormat>
  <Paragraphs>0</Paragraphs>
  <Slides>153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5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miless</dc:creator>
  <cp:lastModifiedBy>miless</cp:lastModifiedBy>
  <cp:revision>74</cp:revision>
  <dcterms:created xsi:type="dcterms:W3CDTF">2013-05-29T20:43:58Z</dcterms:created>
  <dcterms:modified xsi:type="dcterms:W3CDTF">2013-05-30T22:45:31Z</dcterms:modified>
</cp:coreProperties>
</file>