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5.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6.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42"/>
  </p:notesMasterIdLst>
  <p:handoutMasterIdLst>
    <p:handoutMasterId r:id="rId43"/>
  </p:handoutMasterIdLst>
  <p:sldIdLst>
    <p:sldId id="437" r:id="rId5"/>
    <p:sldId id="448" r:id="rId6"/>
    <p:sldId id="449" r:id="rId7"/>
    <p:sldId id="450" r:id="rId8"/>
    <p:sldId id="451" r:id="rId9"/>
    <p:sldId id="443" r:id="rId10"/>
    <p:sldId id="444" r:id="rId11"/>
    <p:sldId id="442" r:id="rId12"/>
    <p:sldId id="457" r:id="rId13"/>
    <p:sldId id="445" r:id="rId14"/>
    <p:sldId id="452" r:id="rId15"/>
    <p:sldId id="453" r:id="rId16"/>
    <p:sldId id="454" r:id="rId17"/>
    <p:sldId id="459" r:id="rId18"/>
    <p:sldId id="460" r:id="rId19"/>
    <p:sldId id="461" r:id="rId20"/>
    <p:sldId id="462" r:id="rId21"/>
    <p:sldId id="463" r:id="rId22"/>
    <p:sldId id="464" r:id="rId23"/>
    <p:sldId id="465" r:id="rId24"/>
    <p:sldId id="466" r:id="rId25"/>
    <p:sldId id="467" r:id="rId26"/>
    <p:sldId id="468" r:id="rId27"/>
    <p:sldId id="470" r:id="rId28"/>
    <p:sldId id="471" r:id="rId29"/>
    <p:sldId id="472" r:id="rId30"/>
    <p:sldId id="473" r:id="rId31"/>
    <p:sldId id="474" r:id="rId32"/>
    <p:sldId id="475" r:id="rId33"/>
    <p:sldId id="469" r:id="rId34"/>
    <p:sldId id="476" r:id="rId35"/>
    <p:sldId id="477" r:id="rId36"/>
    <p:sldId id="478" r:id="rId37"/>
    <p:sldId id="455" r:id="rId38"/>
    <p:sldId id="479" r:id="rId39"/>
    <p:sldId id="456" r:id="rId40"/>
    <p:sldId id="435" r:id="rId4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C4046"/>
    <a:srgbClr val="FFCCFF"/>
    <a:srgbClr val="41818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D8DCAF4-D1EE-4FF6-A229-8040C900B82B}" v="299" dt="2025-01-02T13:38:30.603"/>
  </p1510:revLst>
</p1510:revInfo>
</file>

<file path=ppt/tableStyles.xml><?xml version="1.0" encoding="utf-8"?>
<a:tblStyleLst xmlns:a="http://schemas.openxmlformats.org/drawingml/2006/main" def="{0E3FDE45-AF77-4B5C-9715-49D594BDF05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162" autoAdjust="0"/>
    <p:restoredTop sz="95394" autoAdjust="0"/>
  </p:normalViewPr>
  <p:slideViewPr>
    <p:cSldViewPr snapToGrid="0">
      <p:cViewPr varScale="1">
        <p:scale>
          <a:sx n="61" d="100"/>
          <a:sy n="61" d="100"/>
        </p:scale>
        <p:origin x="1092" y="54"/>
      </p:cViewPr>
      <p:guideLst/>
    </p:cSldViewPr>
  </p:slideViewPr>
  <p:outlineViewPr>
    <p:cViewPr>
      <p:scale>
        <a:sx n="33" d="100"/>
        <a:sy n="33" d="100"/>
      </p:scale>
      <p:origin x="0" y="-17146"/>
    </p:cViewPr>
  </p:outlineViewPr>
  <p:notesTextViewPr>
    <p:cViewPr>
      <p:scale>
        <a:sx n="1" d="1"/>
        <a:sy n="1" d="1"/>
      </p:scale>
      <p:origin x="0" y="0"/>
    </p:cViewPr>
  </p:notesTextViewPr>
  <p:sorterViewPr>
    <p:cViewPr varScale="1">
      <p:scale>
        <a:sx n="1" d="1"/>
        <a:sy n="1" d="1"/>
      </p:scale>
      <p:origin x="0" y="-8717"/>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handoutMaster" Target="handoutMasters/handoutMaster1.xml"/><Relationship Id="rId48" Type="http://schemas.microsoft.com/office/2016/11/relationships/changesInfo" Target="changesInfos/changesInfo1.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nusri Shenigarapu" userId="3037f4251922fa09" providerId="LiveId" clId="{4D8DCAF4-D1EE-4FF6-A229-8040C900B82B}"/>
    <pc:docChg chg="undo redo custSel addSld delSld modSld sldOrd">
      <pc:chgData name="Anusri Shenigarapu" userId="3037f4251922fa09" providerId="LiveId" clId="{4D8DCAF4-D1EE-4FF6-A229-8040C900B82B}" dt="2025-01-02T13:38:30.603" v="3598" actId="478"/>
      <pc:docMkLst>
        <pc:docMk/>
      </pc:docMkLst>
      <pc:sldChg chg="addSp delSp modSp mod setBg addAnim">
        <pc:chgData name="Anusri Shenigarapu" userId="3037f4251922fa09" providerId="LiveId" clId="{4D8DCAF4-D1EE-4FF6-A229-8040C900B82B}" dt="2024-12-20T09:09:10.749" v="984" actId="255"/>
        <pc:sldMkLst>
          <pc:docMk/>
          <pc:sldMk cId="2280806097" sldId="435"/>
        </pc:sldMkLst>
        <pc:spChg chg="mod">
          <ac:chgData name="Anusri Shenigarapu" userId="3037f4251922fa09" providerId="LiveId" clId="{4D8DCAF4-D1EE-4FF6-A229-8040C900B82B}" dt="2024-12-20T09:09:10.749" v="984" actId="255"/>
          <ac:spMkLst>
            <pc:docMk/>
            <pc:sldMk cId="2280806097" sldId="435"/>
            <ac:spMk id="6" creationId="{6C71D8FC-E122-CABE-6FCE-615B2C341934}"/>
          </ac:spMkLst>
        </pc:spChg>
        <pc:spChg chg="add">
          <ac:chgData name="Anusri Shenigarapu" userId="3037f4251922fa09" providerId="LiveId" clId="{4D8DCAF4-D1EE-4FF6-A229-8040C900B82B}" dt="2024-12-20T09:03:43.326" v="944" actId="26606"/>
          <ac:spMkLst>
            <pc:docMk/>
            <pc:sldMk cId="2280806097" sldId="435"/>
            <ac:spMk id="13" creationId="{7A08E557-10DB-421A-876E-1AE58F8E07C4}"/>
          </ac:spMkLst>
        </pc:spChg>
        <pc:spChg chg="add">
          <ac:chgData name="Anusri Shenigarapu" userId="3037f4251922fa09" providerId="LiveId" clId="{4D8DCAF4-D1EE-4FF6-A229-8040C900B82B}" dt="2024-12-20T09:03:43.326" v="944" actId="26606"/>
          <ac:spMkLst>
            <pc:docMk/>
            <pc:sldMk cId="2280806097" sldId="435"/>
            <ac:spMk id="15" creationId="{B5B09F67-0226-4836-9B22-AFF94EF63BE1}"/>
          </ac:spMkLst>
        </pc:spChg>
        <pc:spChg chg="add">
          <ac:chgData name="Anusri Shenigarapu" userId="3037f4251922fa09" providerId="LiveId" clId="{4D8DCAF4-D1EE-4FF6-A229-8040C900B82B}" dt="2024-12-20T09:03:43.326" v="944" actId="26606"/>
          <ac:spMkLst>
            <pc:docMk/>
            <pc:sldMk cId="2280806097" sldId="435"/>
            <ac:spMk id="17" creationId="{EF6D18FB-3D39-4747-9ED8-42C5DFAB8A26}"/>
          </ac:spMkLst>
        </pc:spChg>
        <pc:spChg chg="add">
          <ac:chgData name="Anusri Shenigarapu" userId="3037f4251922fa09" providerId="LiveId" clId="{4D8DCAF4-D1EE-4FF6-A229-8040C900B82B}" dt="2024-12-20T09:03:43.326" v="944" actId="26606"/>
          <ac:spMkLst>
            <pc:docMk/>
            <pc:sldMk cId="2280806097" sldId="435"/>
            <ac:spMk id="19" creationId="{EDCDD4D4-ADBD-45B9-944B-E77CC258426B}"/>
          </ac:spMkLst>
        </pc:spChg>
        <pc:picChg chg="add">
          <ac:chgData name="Anusri Shenigarapu" userId="3037f4251922fa09" providerId="LiveId" clId="{4D8DCAF4-D1EE-4FF6-A229-8040C900B82B}" dt="2024-12-20T09:03:43.326" v="944" actId="26606"/>
          <ac:picMkLst>
            <pc:docMk/>
            <pc:sldMk cId="2280806097" sldId="435"/>
            <ac:picMk id="10" creationId="{B76AB841-388A-77FE-F884-88320298A821}"/>
          </ac:picMkLst>
        </pc:picChg>
      </pc:sldChg>
      <pc:sldChg chg="modSp mod">
        <pc:chgData name="Anusri Shenigarapu" userId="3037f4251922fa09" providerId="LiveId" clId="{4D8DCAF4-D1EE-4FF6-A229-8040C900B82B}" dt="2024-12-23T14:54:52.077" v="3426" actId="255"/>
        <pc:sldMkLst>
          <pc:docMk/>
          <pc:sldMk cId="2567017441" sldId="437"/>
        </pc:sldMkLst>
        <pc:spChg chg="mod">
          <ac:chgData name="Anusri Shenigarapu" userId="3037f4251922fa09" providerId="LiveId" clId="{4D8DCAF4-D1EE-4FF6-A229-8040C900B82B}" dt="2024-12-23T14:54:52.077" v="3426" actId="255"/>
          <ac:spMkLst>
            <pc:docMk/>
            <pc:sldMk cId="2567017441" sldId="437"/>
            <ac:spMk id="14" creationId="{E6CF9566-5235-C7AE-976B-9F1AC7DEBA3B}"/>
          </ac:spMkLst>
        </pc:spChg>
        <pc:spChg chg="mod">
          <ac:chgData name="Anusri Shenigarapu" userId="3037f4251922fa09" providerId="LiveId" clId="{4D8DCAF4-D1EE-4FF6-A229-8040C900B82B}" dt="2024-12-23T14:54:23.263" v="3422" actId="2711"/>
          <ac:spMkLst>
            <pc:docMk/>
            <pc:sldMk cId="2567017441" sldId="437"/>
            <ac:spMk id="28" creationId="{3B9454B9-8278-D125-AB06-5169945B99BD}"/>
          </ac:spMkLst>
        </pc:spChg>
        <pc:spChg chg="mod">
          <ac:chgData name="Anusri Shenigarapu" userId="3037f4251922fa09" providerId="LiveId" clId="{4D8DCAF4-D1EE-4FF6-A229-8040C900B82B}" dt="2024-12-23T14:54:34.937" v="3425" actId="20577"/>
          <ac:spMkLst>
            <pc:docMk/>
            <pc:sldMk cId="2567017441" sldId="437"/>
            <ac:spMk id="29" creationId="{9C9A0366-ADD1-21BD-A3D9-9ACF616DCE4D}"/>
          </ac:spMkLst>
        </pc:spChg>
      </pc:sldChg>
      <pc:sldChg chg="addSp delSp modSp add del mod ord setBg">
        <pc:chgData name="Anusri Shenigarapu" userId="3037f4251922fa09" providerId="LiveId" clId="{4D8DCAF4-D1EE-4FF6-A229-8040C900B82B}" dt="2024-12-23T07:11:00.428" v="1095" actId="2696"/>
        <pc:sldMkLst>
          <pc:docMk/>
          <pc:sldMk cId="3421864832" sldId="442"/>
        </pc:sldMkLst>
        <pc:spChg chg="mod ord">
          <ac:chgData name="Anusri Shenigarapu" userId="3037f4251922fa09" providerId="LiveId" clId="{4D8DCAF4-D1EE-4FF6-A229-8040C900B82B}" dt="2024-12-20T07:53:59.436" v="93" actId="26606"/>
          <ac:spMkLst>
            <pc:docMk/>
            <pc:sldMk cId="3421864832" sldId="442"/>
            <ac:spMk id="2" creationId="{DFEF2AD9-EC94-1F3D-3B79-64938E47AD43}"/>
          </ac:spMkLst>
        </pc:spChg>
        <pc:spChg chg="add mod">
          <ac:chgData name="Anusri Shenigarapu" userId="3037f4251922fa09" providerId="LiveId" clId="{4D8DCAF4-D1EE-4FF6-A229-8040C900B82B}" dt="2024-12-23T06:23:11.935" v="1056" actId="26606"/>
          <ac:spMkLst>
            <pc:docMk/>
            <pc:sldMk cId="3421864832" sldId="442"/>
            <ac:spMk id="12" creationId="{99C86970-F131-AA65-1D01-ABC232F529D6}"/>
          </ac:spMkLst>
        </pc:spChg>
        <pc:spChg chg="add mod">
          <ac:chgData name="Anusri Shenigarapu" userId="3037f4251922fa09" providerId="LiveId" clId="{4D8DCAF4-D1EE-4FF6-A229-8040C900B82B}" dt="2024-12-23T06:26:50.747" v="1093" actId="20577"/>
          <ac:spMkLst>
            <pc:docMk/>
            <pc:sldMk cId="3421864832" sldId="442"/>
            <ac:spMk id="13" creationId="{B49C53AD-B5CC-F1E4-E91B-39C872C7467D}"/>
          </ac:spMkLst>
        </pc:spChg>
        <pc:spChg chg="add">
          <ac:chgData name="Anusri Shenigarapu" userId="3037f4251922fa09" providerId="LiveId" clId="{4D8DCAF4-D1EE-4FF6-A229-8040C900B82B}" dt="2024-12-23T06:23:11.935" v="1056" actId="26606"/>
          <ac:spMkLst>
            <pc:docMk/>
            <pc:sldMk cId="3421864832" sldId="442"/>
            <ac:spMk id="33" creationId="{7A08E557-10DB-421A-876E-1AE58F8E07C4}"/>
          </ac:spMkLst>
        </pc:spChg>
        <pc:spChg chg="add">
          <ac:chgData name="Anusri Shenigarapu" userId="3037f4251922fa09" providerId="LiveId" clId="{4D8DCAF4-D1EE-4FF6-A229-8040C900B82B}" dt="2024-12-23T06:23:11.935" v="1056" actId="26606"/>
          <ac:spMkLst>
            <pc:docMk/>
            <pc:sldMk cId="3421864832" sldId="442"/>
            <ac:spMk id="35" creationId="{8354E4A1-6024-4D18-89EA-EB7EF53D340F}"/>
          </ac:spMkLst>
        </pc:spChg>
        <pc:spChg chg="add">
          <ac:chgData name="Anusri Shenigarapu" userId="3037f4251922fa09" providerId="LiveId" clId="{4D8DCAF4-D1EE-4FF6-A229-8040C900B82B}" dt="2024-12-23T06:23:11.935" v="1056" actId="26606"/>
          <ac:spMkLst>
            <pc:docMk/>
            <pc:sldMk cId="3421864832" sldId="442"/>
            <ac:spMk id="37" creationId="{184965AF-C953-45C8-BD68-12F8B58810A6}"/>
          </ac:spMkLst>
        </pc:spChg>
        <pc:spChg chg="add">
          <ac:chgData name="Anusri Shenigarapu" userId="3037f4251922fa09" providerId="LiveId" clId="{4D8DCAF4-D1EE-4FF6-A229-8040C900B82B}" dt="2024-12-23T06:23:11.935" v="1056" actId="26606"/>
          <ac:spMkLst>
            <pc:docMk/>
            <pc:sldMk cId="3421864832" sldId="442"/>
            <ac:spMk id="39" creationId="{2DECE677-C1FD-4829-8D4A-3C19A04A3659}"/>
          </ac:spMkLst>
        </pc:spChg>
        <pc:picChg chg="add mod">
          <ac:chgData name="Anusri Shenigarapu" userId="3037f4251922fa09" providerId="LiveId" clId="{4D8DCAF4-D1EE-4FF6-A229-8040C900B82B}" dt="2024-12-23T06:23:11.935" v="1056" actId="26606"/>
          <ac:picMkLst>
            <pc:docMk/>
            <pc:sldMk cId="3421864832" sldId="442"/>
            <ac:picMk id="17" creationId="{6682ADBB-5F7D-2D5E-3460-C1ED37EFEBA8}"/>
          </ac:picMkLst>
        </pc:picChg>
      </pc:sldChg>
      <pc:sldChg chg="addSp delSp modSp mod setBg">
        <pc:chgData name="Anusri Shenigarapu" userId="3037f4251922fa09" providerId="LiveId" clId="{4D8DCAF4-D1EE-4FF6-A229-8040C900B82B}" dt="2024-12-23T14:57:44.759" v="3438" actId="207"/>
        <pc:sldMkLst>
          <pc:docMk/>
          <pc:sldMk cId="4154249392" sldId="443"/>
        </pc:sldMkLst>
        <pc:spChg chg="mod ord">
          <ac:chgData name="Anusri Shenigarapu" userId="3037f4251922fa09" providerId="LiveId" clId="{4D8DCAF4-D1EE-4FF6-A229-8040C900B82B}" dt="2024-12-20T08:02:49.644" v="143" actId="26606"/>
          <ac:spMkLst>
            <pc:docMk/>
            <pc:sldMk cId="4154249392" sldId="443"/>
            <ac:spMk id="2" creationId="{71E04509-99F0-B7A3-5C7A-C5A63504613A}"/>
          </ac:spMkLst>
        </pc:spChg>
        <pc:spChg chg="add mod">
          <ac:chgData name="Anusri Shenigarapu" userId="3037f4251922fa09" providerId="LiveId" clId="{4D8DCAF4-D1EE-4FF6-A229-8040C900B82B}" dt="2024-12-23T06:19:41.344" v="1045" actId="26606"/>
          <ac:spMkLst>
            <pc:docMk/>
            <pc:sldMk cId="4154249392" sldId="443"/>
            <ac:spMk id="12" creationId="{96D20313-5F62-908E-7199-E97925B16200}"/>
          </ac:spMkLst>
        </pc:spChg>
        <pc:spChg chg="add mod">
          <ac:chgData name="Anusri Shenigarapu" userId="3037f4251922fa09" providerId="LiveId" clId="{4D8DCAF4-D1EE-4FF6-A229-8040C900B82B}" dt="2024-12-23T14:57:44.759" v="3438" actId="207"/>
          <ac:spMkLst>
            <pc:docMk/>
            <pc:sldMk cId="4154249392" sldId="443"/>
            <ac:spMk id="15" creationId="{A083F0D6-0680-8F11-848B-29A786E292E7}"/>
          </ac:spMkLst>
        </pc:spChg>
        <pc:spChg chg="add mod">
          <ac:chgData name="Anusri Shenigarapu" userId="3037f4251922fa09" providerId="LiveId" clId="{4D8DCAF4-D1EE-4FF6-A229-8040C900B82B}" dt="2024-12-23T14:57:10.316" v="3436" actId="1076"/>
          <ac:spMkLst>
            <pc:docMk/>
            <pc:sldMk cId="4154249392" sldId="443"/>
            <ac:spMk id="31" creationId="{B9E29CA2-9944-F01C-4149-6F3920647268}"/>
          </ac:spMkLst>
        </pc:spChg>
        <pc:spChg chg="add">
          <ac:chgData name="Anusri Shenigarapu" userId="3037f4251922fa09" providerId="LiveId" clId="{4D8DCAF4-D1EE-4FF6-A229-8040C900B82B}" dt="2024-12-23T06:19:41.344" v="1045" actId="26606"/>
          <ac:spMkLst>
            <pc:docMk/>
            <pc:sldMk cId="4154249392" sldId="443"/>
            <ac:spMk id="36" creationId="{7A08E557-10DB-421A-876E-1AE58F8E07C4}"/>
          </ac:spMkLst>
        </pc:spChg>
        <pc:spChg chg="add">
          <ac:chgData name="Anusri Shenigarapu" userId="3037f4251922fa09" providerId="LiveId" clId="{4D8DCAF4-D1EE-4FF6-A229-8040C900B82B}" dt="2024-12-23T06:19:41.344" v="1045" actId="26606"/>
          <ac:spMkLst>
            <pc:docMk/>
            <pc:sldMk cId="4154249392" sldId="443"/>
            <ac:spMk id="38" creationId="{8354E4A1-6024-4D18-89EA-EB7EF53D340F}"/>
          </ac:spMkLst>
        </pc:spChg>
        <pc:spChg chg="add">
          <ac:chgData name="Anusri Shenigarapu" userId="3037f4251922fa09" providerId="LiveId" clId="{4D8DCAF4-D1EE-4FF6-A229-8040C900B82B}" dt="2024-12-23T06:19:41.344" v="1045" actId="26606"/>
          <ac:spMkLst>
            <pc:docMk/>
            <pc:sldMk cId="4154249392" sldId="443"/>
            <ac:spMk id="40" creationId="{EFA0B0F3-4BE3-414F-BF92-563F722B1FE8}"/>
          </ac:spMkLst>
        </pc:spChg>
        <pc:spChg chg="add">
          <ac:chgData name="Anusri Shenigarapu" userId="3037f4251922fa09" providerId="LiveId" clId="{4D8DCAF4-D1EE-4FF6-A229-8040C900B82B}" dt="2024-12-23T06:19:41.344" v="1045" actId="26606"/>
          <ac:spMkLst>
            <pc:docMk/>
            <pc:sldMk cId="4154249392" sldId="443"/>
            <ac:spMk id="42" creationId="{3B544EC4-1768-4207-B2BF-E80679952803}"/>
          </ac:spMkLst>
        </pc:spChg>
      </pc:sldChg>
      <pc:sldChg chg="addSp delSp modSp mod setBg">
        <pc:chgData name="Anusri Shenigarapu" userId="3037f4251922fa09" providerId="LiveId" clId="{4D8DCAF4-D1EE-4FF6-A229-8040C900B82B}" dt="2024-12-23T06:23:43.664" v="1057" actId="2711"/>
        <pc:sldMkLst>
          <pc:docMk/>
          <pc:sldMk cId="248113133" sldId="444"/>
        </pc:sldMkLst>
        <pc:spChg chg="mod">
          <ac:chgData name="Anusri Shenigarapu" userId="3037f4251922fa09" providerId="LiveId" clId="{4D8DCAF4-D1EE-4FF6-A229-8040C900B82B}" dt="2024-12-20T08:07:16.736" v="174" actId="26606"/>
          <ac:spMkLst>
            <pc:docMk/>
            <pc:sldMk cId="248113133" sldId="444"/>
            <ac:spMk id="3" creationId="{FF270016-E0B6-DAC7-B6DA-CC7F3A15D04F}"/>
          </ac:spMkLst>
        </pc:spChg>
        <pc:spChg chg="add mod ord">
          <ac:chgData name="Anusri Shenigarapu" userId="3037f4251922fa09" providerId="LiveId" clId="{4D8DCAF4-D1EE-4FF6-A229-8040C900B82B}" dt="2024-12-23T06:23:43.664" v="1057" actId="2711"/>
          <ac:spMkLst>
            <pc:docMk/>
            <pc:sldMk cId="248113133" sldId="444"/>
            <ac:spMk id="8" creationId="{3A6A9EBE-0686-8C4C-B744-C9C8F0CABD6C}"/>
          </ac:spMkLst>
        </pc:spChg>
        <pc:spChg chg="add mod ord">
          <ac:chgData name="Anusri Shenigarapu" userId="3037f4251922fa09" providerId="LiveId" clId="{4D8DCAF4-D1EE-4FF6-A229-8040C900B82B}" dt="2024-12-23T06:21:36.549" v="1051" actId="26606"/>
          <ac:spMkLst>
            <pc:docMk/>
            <pc:sldMk cId="248113133" sldId="444"/>
            <ac:spMk id="12" creationId="{635F2D36-DBE2-B415-CCA1-66B0B2F1FA6C}"/>
          </ac:spMkLst>
        </pc:spChg>
        <pc:spChg chg="add">
          <ac:chgData name="Anusri Shenigarapu" userId="3037f4251922fa09" providerId="LiveId" clId="{4D8DCAF4-D1EE-4FF6-A229-8040C900B82B}" dt="2024-12-23T06:21:36.549" v="1051" actId="26606"/>
          <ac:spMkLst>
            <pc:docMk/>
            <pc:sldMk cId="248113133" sldId="444"/>
            <ac:spMk id="36" creationId="{7A08E557-10DB-421A-876E-1AE58F8E07C4}"/>
          </ac:spMkLst>
        </pc:spChg>
        <pc:spChg chg="add">
          <ac:chgData name="Anusri Shenigarapu" userId="3037f4251922fa09" providerId="LiveId" clId="{4D8DCAF4-D1EE-4FF6-A229-8040C900B82B}" dt="2024-12-23T06:21:36.549" v="1051" actId="26606"/>
          <ac:spMkLst>
            <pc:docMk/>
            <pc:sldMk cId="248113133" sldId="444"/>
            <ac:spMk id="38" creationId="{8354E4A1-6024-4D18-89EA-EB7EF53D340F}"/>
          </ac:spMkLst>
        </pc:spChg>
        <pc:spChg chg="add">
          <ac:chgData name="Anusri Shenigarapu" userId="3037f4251922fa09" providerId="LiveId" clId="{4D8DCAF4-D1EE-4FF6-A229-8040C900B82B}" dt="2024-12-23T06:21:36.549" v="1051" actId="26606"/>
          <ac:spMkLst>
            <pc:docMk/>
            <pc:sldMk cId="248113133" sldId="444"/>
            <ac:spMk id="40" creationId="{EFA0B0F3-4BE3-414F-BF92-563F722B1FE8}"/>
          </ac:spMkLst>
        </pc:spChg>
        <pc:spChg chg="add">
          <ac:chgData name="Anusri Shenigarapu" userId="3037f4251922fa09" providerId="LiveId" clId="{4D8DCAF4-D1EE-4FF6-A229-8040C900B82B}" dt="2024-12-23T06:21:36.549" v="1051" actId="26606"/>
          <ac:spMkLst>
            <pc:docMk/>
            <pc:sldMk cId="248113133" sldId="444"/>
            <ac:spMk id="42" creationId="{3B544EC4-1768-4207-B2BF-E80679952803}"/>
          </ac:spMkLst>
        </pc:spChg>
      </pc:sldChg>
      <pc:sldChg chg="addSp delSp modSp mod setBg">
        <pc:chgData name="Anusri Shenigarapu" userId="3037f4251922fa09" providerId="LiveId" clId="{4D8DCAF4-D1EE-4FF6-A229-8040C900B82B}" dt="2024-12-23T15:00:09.065" v="3439" actId="207"/>
        <pc:sldMkLst>
          <pc:docMk/>
          <pc:sldMk cId="1748824049" sldId="445"/>
        </pc:sldMkLst>
        <pc:spChg chg="mod ord">
          <ac:chgData name="Anusri Shenigarapu" userId="3037f4251922fa09" providerId="LiveId" clId="{4D8DCAF4-D1EE-4FF6-A229-8040C900B82B}" dt="2024-12-20T08:16:56.279" v="272" actId="26606"/>
          <ac:spMkLst>
            <pc:docMk/>
            <pc:sldMk cId="1748824049" sldId="445"/>
            <ac:spMk id="3" creationId="{79E97A5F-8A74-2493-9B0C-E5376396F1B7}"/>
          </ac:spMkLst>
        </pc:spChg>
        <pc:spChg chg="add mod">
          <ac:chgData name="Anusri Shenigarapu" userId="3037f4251922fa09" providerId="LiveId" clId="{4D8DCAF4-D1EE-4FF6-A229-8040C900B82B}" dt="2024-12-23T15:00:09.065" v="3439" actId="207"/>
          <ac:spMkLst>
            <pc:docMk/>
            <pc:sldMk cId="1748824049" sldId="445"/>
            <ac:spMk id="13" creationId="{99AD5569-4789-D9BF-4663-59FE19A75F9A}"/>
          </ac:spMkLst>
        </pc:spChg>
        <pc:spChg chg="add mod">
          <ac:chgData name="Anusri Shenigarapu" userId="3037f4251922fa09" providerId="LiveId" clId="{4D8DCAF4-D1EE-4FF6-A229-8040C900B82B}" dt="2024-12-20T09:07:41.984" v="976" actId="20577"/>
          <ac:spMkLst>
            <pc:docMk/>
            <pc:sldMk cId="1748824049" sldId="445"/>
            <ac:spMk id="14" creationId="{70A5760D-8E5D-CCE6-D929-DD459A066B4B}"/>
          </ac:spMkLst>
        </pc:spChg>
        <pc:picChg chg="add mod ord">
          <ac:chgData name="Anusri Shenigarapu" userId="3037f4251922fa09" providerId="LiveId" clId="{4D8DCAF4-D1EE-4FF6-A229-8040C900B82B}" dt="2024-12-20T08:20:10.882" v="288" actId="14100"/>
          <ac:picMkLst>
            <pc:docMk/>
            <pc:sldMk cId="1748824049" sldId="445"/>
            <ac:picMk id="15" creationId="{9FAE8393-3FCB-AD8F-DBCD-3C2240165ED1}"/>
          </ac:picMkLst>
        </pc:picChg>
        <pc:picChg chg="add mod">
          <ac:chgData name="Anusri Shenigarapu" userId="3037f4251922fa09" providerId="LiveId" clId="{4D8DCAF4-D1EE-4FF6-A229-8040C900B82B}" dt="2024-12-20T08:20:18.827" v="290" actId="14100"/>
          <ac:picMkLst>
            <pc:docMk/>
            <pc:sldMk cId="1748824049" sldId="445"/>
            <ac:picMk id="16" creationId="{CED1A1D9-854A-EA4D-DF18-8F0B7BC7A175}"/>
          </ac:picMkLst>
        </pc:picChg>
      </pc:sldChg>
      <pc:sldChg chg="addSp delSp modSp del mod">
        <pc:chgData name="Anusri Shenigarapu" userId="3037f4251922fa09" providerId="LiveId" clId="{4D8DCAF4-D1EE-4FF6-A229-8040C900B82B}" dt="2024-12-20T08:32:45.699" v="725" actId="2696"/>
        <pc:sldMkLst>
          <pc:docMk/>
          <pc:sldMk cId="517068035" sldId="446"/>
        </pc:sldMkLst>
      </pc:sldChg>
      <pc:sldChg chg="addSp delSp modSp del mod">
        <pc:chgData name="Anusri Shenigarapu" userId="3037f4251922fa09" providerId="LiveId" clId="{4D8DCAF4-D1EE-4FF6-A229-8040C900B82B}" dt="2024-12-20T09:01:39.497" v="905" actId="2696"/>
        <pc:sldMkLst>
          <pc:docMk/>
          <pc:sldMk cId="1631804628" sldId="447"/>
        </pc:sldMkLst>
      </pc:sldChg>
      <pc:sldChg chg="addSp delSp modSp mod">
        <pc:chgData name="Anusri Shenigarapu" userId="3037f4251922fa09" providerId="LiveId" clId="{4D8DCAF4-D1EE-4FF6-A229-8040C900B82B}" dt="2025-01-02T13:38:30.603" v="3598" actId="478"/>
        <pc:sldMkLst>
          <pc:docMk/>
          <pc:sldMk cId="3188456751" sldId="448"/>
        </pc:sldMkLst>
        <pc:spChg chg="mod">
          <ac:chgData name="Anusri Shenigarapu" userId="3037f4251922fa09" providerId="LiveId" clId="{4D8DCAF4-D1EE-4FF6-A229-8040C900B82B}" dt="2025-01-02T13:38:16.164" v="3597" actId="1076"/>
          <ac:spMkLst>
            <pc:docMk/>
            <pc:sldMk cId="3188456751" sldId="448"/>
            <ac:spMk id="10" creationId="{F3CA2423-0366-66DA-C22A-D0102B555621}"/>
          </ac:spMkLst>
        </pc:spChg>
        <pc:graphicFrameChg chg="add mod">
          <ac:chgData name="Anusri Shenigarapu" userId="3037f4251922fa09" providerId="LiveId" clId="{4D8DCAF4-D1EE-4FF6-A229-8040C900B82B}" dt="2025-01-02T13:38:30.603" v="3598" actId="478"/>
          <ac:graphicFrameMkLst>
            <pc:docMk/>
            <pc:sldMk cId="3188456751" sldId="448"/>
            <ac:graphicFrameMk id="12" creationId="{7F8F9668-315D-AF12-8BDD-EEA36E137DF3}"/>
          </ac:graphicFrameMkLst>
        </pc:graphicFrameChg>
        <pc:picChg chg="mod">
          <ac:chgData name="Anusri Shenigarapu" userId="3037f4251922fa09" providerId="LiveId" clId="{4D8DCAF4-D1EE-4FF6-A229-8040C900B82B}" dt="2025-01-02T13:38:11.366" v="3596" actId="1076"/>
          <ac:picMkLst>
            <pc:docMk/>
            <pc:sldMk cId="3188456751" sldId="448"/>
            <ac:picMk id="8" creationId="{D460AC35-63E9-A398-9F6D-088B9C94195C}"/>
          </ac:picMkLst>
        </pc:picChg>
      </pc:sldChg>
      <pc:sldChg chg="addSp delSp modSp mod setBg">
        <pc:chgData name="Anusri Shenigarapu" userId="3037f4251922fa09" providerId="LiveId" clId="{4D8DCAF4-D1EE-4FF6-A229-8040C900B82B}" dt="2024-12-23T06:17:20.887" v="1034" actId="20577"/>
        <pc:sldMkLst>
          <pc:docMk/>
          <pc:sldMk cId="2760381715" sldId="449"/>
        </pc:sldMkLst>
        <pc:spChg chg="mod ord">
          <ac:chgData name="Anusri Shenigarapu" userId="3037f4251922fa09" providerId="LiveId" clId="{4D8DCAF4-D1EE-4FF6-A229-8040C900B82B}" dt="2024-12-20T07:39:00.959" v="44" actId="26606"/>
          <ac:spMkLst>
            <pc:docMk/>
            <pc:sldMk cId="2760381715" sldId="449"/>
            <ac:spMk id="2" creationId="{943CC963-ABA2-7E14-2BC3-3C14838CF84A}"/>
          </ac:spMkLst>
        </pc:spChg>
        <pc:spChg chg="mod">
          <ac:chgData name="Anusri Shenigarapu" userId="3037f4251922fa09" providerId="LiveId" clId="{4D8DCAF4-D1EE-4FF6-A229-8040C900B82B}" dt="2024-12-23T06:14:56.443" v="1020" actId="26606"/>
          <ac:spMkLst>
            <pc:docMk/>
            <pc:sldMk cId="2760381715" sldId="449"/>
            <ac:spMk id="6" creationId="{3B23D04B-AC1A-CB06-085D-BCCF4A24E324}"/>
          </ac:spMkLst>
        </pc:spChg>
        <pc:spChg chg="mod">
          <ac:chgData name="Anusri Shenigarapu" userId="3037f4251922fa09" providerId="LiveId" clId="{4D8DCAF4-D1EE-4FF6-A229-8040C900B82B}" dt="2024-12-23T06:17:20.887" v="1034" actId="20577"/>
          <ac:spMkLst>
            <pc:docMk/>
            <pc:sldMk cId="2760381715" sldId="449"/>
            <ac:spMk id="9" creationId="{E044BBA7-6947-2EA3-066C-2F792726066B}"/>
          </ac:spMkLst>
        </pc:spChg>
        <pc:spChg chg="add">
          <ac:chgData name="Anusri Shenigarapu" userId="3037f4251922fa09" providerId="LiveId" clId="{4D8DCAF4-D1EE-4FF6-A229-8040C900B82B}" dt="2024-12-23T06:14:56.443" v="1020" actId="26606"/>
          <ac:spMkLst>
            <pc:docMk/>
            <pc:sldMk cId="2760381715" sldId="449"/>
            <ac:spMk id="42" creationId="{7A08E557-10DB-421A-876E-1AE58F8E07C4}"/>
          </ac:spMkLst>
        </pc:spChg>
        <pc:spChg chg="add">
          <ac:chgData name="Anusri Shenigarapu" userId="3037f4251922fa09" providerId="LiveId" clId="{4D8DCAF4-D1EE-4FF6-A229-8040C900B82B}" dt="2024-12-23T06:14:56.443" v="1020" actId="26606"/>
          <ac:spMkLst>
            <pc:docMk/>
            <pc:sldMk cId="2760381715" sldId="449"/>
            <ac:spMk id="44" creationId="{8354E4A1-6024-4D18-89EA-EB7EF53D340F}"/>
          </ac:spMkLst>
        </pc:spChg>
        <pc:spChg chg="add">
          <ac:chgData name="Anusri Shenigarapu" userId="3037f4251922fa09" providerId="LiveId" clId="{4D8DCAF4-D1EE-4FF6-A229-8040C900B82B}" dt="2024-12-23T06:14:56.443" v="1020" actId="26606"/>
          <ac:spMkLst>
            <pc:docMk/>
            <pc:sldMk cId="2760381715" sldId="449"/>
            <ac:spMk id="46" creationId="{184965AF-C953-45C8-BD68-12F8B58810A6}"/>
          </ac:spMkLst>
        </pc:spChg>
        <pc:spChg chg="add">
          <ac:chgData name="Anusri Shenigarapu" userId="3037f4251922fa09" providerId="LiveId" clId="{4D8DCAF4-D1EE-4FF6-A229-8040C900B82B}" dt="2024-12-23T06:14:56.443" v="1020" actId="26606"/>
          <ac:spMkLst>
            <pc:docMk/>
            <pc:sldMk cId="2760381715" sldId="449"/>
            <ac:spMk id="48" creationId="{2DECE677-C1FD-4829-8D4A-3C19A04A3659}"/>
          </ac:spMkLst>
        </pc:spChg>
        <pc:picChg chg="add mod">
          <ac:chgData name="Anusri Shenigarapu" userId="3037f4251922fa09" providerId="LiveId" clId="{4D8DCAF4-D1EE-4FF6-A229-8040C900B82B}" dt="2024-12-23T06:14:56.443" v="1020" actId="26606"/>
          <ac:picMkLst>
            <pc:docMk/>
            <pc:sldMk cId="2760381715" sldId="449"/>
            <ac:picMk id="26" creationId="{1D7E3AEC-CDC7-8E9D-0F28-ED2CC0ECEB97}"/>
          </ac:picMkLst>
        </pc:picChg>
      </pc:sldChg>
      <pc:sldChg chg="addSp delSp modSp mod setBg">
        <pc:chgData name="Anusri Shenigarapu" userId="3037f4251922fa09" providerId="LiveId" clId="{4D8DCAF4-D1EE-4FF6-A229-8040C900B82B}" dt="2025-01-02T13:37:05.152" v="3588" actId="27636"/>
        <pc:sldMkLst>
          <pc:docMk/>
          <pc:sldMk cId="635441593" sldId="450"/>
        </pc:sldMkLst>
        <pc:spChg chg="mod ord">
          <ac:chgData name="Anusri Shenigarapu" userId="3037f4251922fa09" providerId="LiveId" clId="{4D8DCAF4-D1EE-4FF6-A229-8040C900B82B}" dt="2024-12-23T06:15:40.437" v="1022" actId="26606"/>
          <ac:spMkLst>
            <pc:docMk/>
            <pc:sldMk cId="635441593" sldId="450"/>
            <ac:spMk id="2" creationId="{5CEFBD84-867C-0BBD-0DCC-83D1EEE99492}"/>
          </ac:spMkLst>
        </pc:spChg>
        <pc:spChg chg="mod">
          <ac:chgData name="Anusri Shenigarapu" userId="3037f4251922fa09" providerId="LiveId" clId="{4D8DCAF4-D1EE-4FF6-A229-8040C900B82B}" dt="2024-12-23T06:15:49.966" v="1025" actId="26606"/>
          <ac:spMkLst>
            <pc:docMk/>
            <pc:sldMk cId="635441593" sldId="450"/>
            <ac:spMk id="4" creationId="{16034A78-B73B-75D9-FC8E-8FC8A88A8E69}"/>
          </ac:spMkLst>
        </pc:spChg>
        <pc:spChg chg="mod ord">
          <ac:chgData name="Anusri Shenigarapu" userId="3037f4251922fa09" providerId="LiveId" clId="{4D8DCAF4-D1EE-4FF6-A229-8040C900B82B}" dt="2025-01-02T13:37:05.152" v="3588" actId="27636"/>
          <ac:spMkLst>
            <pc:docMk/>
            <pc:sldMk cId="635441593" sldId="450"/>
            <ac:spMk id="9" creationId="{799C4B86-85BC-710D-4E1E-432135944BEA}"/>
          </ac:spMkLst>
        </pc:spChg>
        <pc:spChg chg="add">
          <ac:chgData name="Anusri Shenigarapu" userId="3037f4251922fa09" providerId="LiveId" clId="{4D8DCAF4-D1EE-4FF6-A229-8040C900B82B}" dt="2024-12-23T06:15:49.966" v="1025" actId="26606"/>
          <ac:spMkLst>
            <pc:docMk/>
            <pc:sldMk cId="635441593" sldId="450"/>
            <ac:spMk id="42" creationId="{7A08E557-10DB-421A-876E-1AE58F8E07C4}"/>
          </ac:spMkLst>
        </pc:spChg>
        <pc:spChg chg="add">
          <ac:chgData name="Anusri Shenigarapu" userId="3037f4251922fa09" providerId="LiveId" clId="{4D8DCAF4-D1EE-4FF6-A229-8040C900B82B}" dt="2024-12-23T06:15:49.966" v="1025" actId="26606"/>
          <ac:spMkLst>
            <pc:docMk/>
            <pc:sldMk cId="635441593" sldId="450"/>
            <ac:spMk id="44" creationId="{8354E4A1-6024-4D18-89EA-EB7EF53D340F}"/>
          </ac:spMkLst>
        </pc:spChg>
        <pc:spChg chg="add">
          <ac:chgData name="Anusri Shenigarapu" userId="3037f4251922fa09" providerId="LiveId" clId="{4D8DCAF4-D1EE-4FF6-A229-8040C900B82B}" dt="2024-12-23T06:15:49.966" v="1025" actId="26606"/>
          <ac:spMkLst>
            <pc:docMk/>
            <pc:sldMk cId="635441593" sldId="450"/>
            <ac:spMk id="46" creationId="{EFA0B0F3-4BE3-414F-BF92-563F722B1FE8}"/>
          </ac:spMkLst>
        </pc:spChg>
        <pc:spChg chg="add">
          <ac:chgData name="Anusri Shenigarapu" userId="3037f4251922fa09" providerId="LiveId" clId="{4D8DCAF4-D1EE-4FF6-A229-8040C900B82B}" dt="2024-12-23T06:15:49.966" v="1025" actId="26606"/>
          <ac:spMkLst>
            <pc:docMk/>
            <pc:sldMk cId="635441593" sldId="450"/>
            <ac:spMk id="48" creationId="{3B544EC4-1768-4207-B2BF-E80679952803}"/>
          </ac:spMkLst>
        </pc:spChg>
      </pc:sldChg>
      <pc:sldChg chg="addSp delSp modSp mod setBg">
        <pc:chgData name="Anusri Shenigarapu" userId="3037f4251922fa09" providerId="LiveId" clId="{4D8DCAF4-D1EE-4FF6-A229-8040C900B82B}" dt="2025-01-02T13:25:43.493" v="3520" actId="26606"/>
        <pc:sldMkLst>
          <pc:docMk/>
          <pc:sldMk cId="1052769717" sldId="451"/>
        </pc:sldMkLst>
        <pc:spChg chg="mod ord">
          <ac:chgData name="Anusri Shenigarapu" userId="3037f4251922fa09" providerId="LiveId" clId="{4D8DCAF4-D1EE-4FF6-A229-8040C900B82B}" dt="2025-01-02T13:25:43.493" v="3520" actId="26606"/>
          <ac:spMkLst>
            <pc:docMk/>
            <pc:sldMk cId="1052769717" sldId="451"/>
            <ac:spMk id="2" creationId="{58D82F3F-3DBB-3DE0-315D-DB356E96F0F6}"/>
          </ac:spMkLst>
        </pc:spChg>
        <pc:spChg chg="mod">
          <ac:chgData name="Anusri Shenigarapu" userId="3037f4251922fa09" providerId="LiveId" clId="{4D8DCAF4-D1EE-4FF6-A229-8040C900B82B}" dt="2025-01-02T13:25:43.493" v="3520" actId="26606"/>
          <ac:spMkLst>
            <pc:docMk/>
            <pc:sldMk cId="1052769717" sldId="451"/>
            <ac:spMk id="4" creationId="{35445A21-2DFF-F5A9-20A2-76E371D7109B}"/>
          </ac:spMkLst>
        </pc:spChg>
        <pc:spChg chg="mod ord">
          <ac:chgData name="Anusri Shenigarapu" userId="3037f4251922fa09" providerId="LiveId" clId="{4D8DCAF4-D1EE-4FF6-A229-8040C900B82B}" dt="2025-01-02T13:25:43.493" v="3520" actId="26606"/>
          <ac:spMkLst>
            <pc:docMk/>
            <pc:sldMk cId="1052769717" sldId="451"/>
            <ac:spMk id="9" creationId="{BC1A8D3D-5645-A067-9D3E-307999D6EFB9}"/>
          </ac:spMkLst>
        </pc:spChg>
        <pc:spChg chg="add del">
          <ac:chgData name="Anusri Shenigarapu" userId="3037f4251922fa09" providerId="LiveId" clId="{4D8DCAF4-D1EE-4FF6-A229-8040C900B82B}" dt="2025-01-02T13:25:43.493" v="3520" actId="26606"/>
          <ac:spMkLst>
            <pc:docMk/>
            <pc:sldMk cId="1052769717" sldId="451"/>
            <ac:spMk id="63" creationId="{7A08E557-10DB-421A-876E-1AE58F8E07C4}"/>
          </ac:spMkLst>
        </pc:spChg>
        <pc:spChg chg="add del">
          <ac:chgData name="Anusri Shenigarapu" userId="3037f4251922fa09" providerId="LiveId" clId="{4D8DCAF4-D1EE-4FF6-A229-8040C900B82B}" dt="2025-01-02T13:25:43.493" v="3520" actId="26606"/>
          <ac:spMkLst>
            <pc:docMk/>
            <pc:sldMk cId="1052769717" sldId="451"/>
            <ac:spMk id="65" creationId="{8354E4A1-6024-4D18-89EA-EB7EF53D340F}"/>
          </ac:spMkLst>
        </pc:spChg>
        <pc:spChg chg="add del">
          <ac:chgData name="Anusri Shenigarapu" userId="3037f4251922fa09" providerId="LiveId" clId="{4D8DCAF4-D1EE-4FF6-A229-8040C900B82B}" dt="2025-01-02T13:25:43.493" v="3520" actId="26606"/>
          <ac:spMkLst>
            <pc:docMk/>
            <pc:sldMk cId="1052769717" sldId="451"/>
            <ac:spMk id="67" creationId="{184965AF-C953-45C8-BD68-12F8B58810A6}"/>
          </ac:spMkLst>
        </pc:spChg>
        <pc:spChg chg="add del">
          <ac:chgData name="Anusri Shenigarapu" userId="3037f4251922fa09" providerId="LiveId" clId="{4D8DCAF4-D1EE-4FF6-A229-8040C900B82B}" dt="2025-01-02T13:25:43.493" v="3520" actId="26606"/>
          <ac:spMkLst>
            <pc:docMk/>
            <pc:sldMk cId="1052769717" sldId="451"/>
            <ac:spMk id="69" creationId="{2DECE677-C1FD-4829-8D4A-3C19A04A3659}"/>
          </ac:spMkLst>
        </pc:spChg>
        <pc:spChg chg="add del">
          <ac:chgData name="Anusri Shenigarapu" userId="3037f4251922fa09" providerId="LiveId" clId="{4D8DCAF4-D1EE-4FF6-A229-8040C900B82B}" dt="2025-01-02T13:25:43.493" v="3520" actId="26606"/>
          <ac:spMkLst>
            <pc:docMk/>
            <pc:sldMk cId="1052769717" sldId="451"/>
            <ac:spMk id="74" creationId="{7A08E557-10DB-421A-876E-1AE58F8E07C4}"/>
          </ac:spMkLst>
        </pc:spChg>
        <pc:spChg chg="add del">
          <ac:chgData name="Anusri Shenigarapu" userId="3037f4251922fa09" providerId="LiveId" clId="{4D8DCAF4-D1EE-4FF6-A229-8040C900B82B}" dt="2025-01-02T13:25:43.493" v="3520" actId="26606"/>
          <ac:spMkLst>
            <pc:docMk/>
            <pc:sldMk cId="1052769717" sldId="451"/>
            <ac:spMk id="76" creationId="{D38E59FE-7D5E-44AE-9A51-08FBB00B5D21}"/>
          </ac:spMkLst>
        </pc:spChg>
        <pc:spChg chg="add del">
          <ac:chgData name="Anusri Shenigarapu" userId="3037f4251922fa09" providerId="LiveId" clId="{4D8DCAF4-D1EE-4FF6-A229-8040C900B82B}" dt="2025-01-02T13:25:43.493" v="3520" actId="26606"/>
          <ac:spMkLst>
            <pc:docMk/>
            <pc:sldMk cId="1052769717" sldId="451"/>
            <ac:spMk id="78" creationId="{454757A4-999E-4582-917C-9C73BFEA9E9E}"/>
          </ac:spMkLst>
        </pc:spChg>
        <pc:spChg chg="add del">
          <ac:chgData name="Anusri Shenigarapu" userId="3037f4251922fa09" providerId="LiveId" clId="{4D8DCAF4-D1EE-4FF6-A229-8040C900B82B}" dt="2025-01-02T13:25:43.493" v="3520" actId="26606"/>
          <ac:spMkLst>
            <pc:docMk/>
            <pc:sldMk cId="1052769717" sldId="451"/>
            <ac:spMk id="80" creationId="{1BAE6AD2-77FD-438C-B9EE-3347535CE41C}"/>
          </ac:spMkLst>
        </pc:spChg>
        <pc:picChg chg="add mod ord">
          <ac:chgData name="Anusri Shenigarapu" userId="3037f4251922fa09" providerId="LiveId" clId="{4D8DCAF4-D1EE-4FF6-A229-8040C900B82B}" dt="2025-01-02T13:25:43.493" v="3520" actId="26606"/>
          <ac:picMkLst>
            <pc:docMk/>
            <pc:sldMk cId="1052769717" sldId="451"/>
            <ac:picMk id="6" creationId="{33C12186-2A82-2843-3658-1AC6D7402505}"/>
          </ac:picMkLst>
        </pc:picChg>
      </pc:sldChg>
      <pc:sldChg chg="addSp delSp modSp add mod">
        <pc:chgData name="Anusri Shenigarapu" userId="3037f4251922fa09" providerId="LiveId" clId="{4D8DCAF4-D1EE-4FF6-A229-8040C900B82B}" dt="2024-12-20T09:07:53.565" v="977" actId="2711"/>
        <pc:sldMkLst>
          <pc:docMk/>
          <pc:sldMk cId="604810744" sldId="452"/>
        </pc:sldMkLst>
        <pc:spChg chg="add del mod">
          <ac:chgData name="Anusri Shenigarapu" userId="3037f4251922fa09" providerId="LiveId" clId="{4D8DCAF4-D1EE-4FF6-A229-8040C900B82B}" dt="2024-12-20T09:07:53.565" v="977" actId="2711"/>
          <ac:spMkLst>
            <pc:docMk/>
            <pc:sldMk cId="604810744" sldId="452"/>
            <ac:spMk id="6" creationId="{F9628A7C-8495-4433-B38D-A0EC6C99575D}"/>
          </ac:spMkLst>
        </pc:spChg>
        <pc:picChg chg="add mod">
          <ac:chgData name="Anusri Shenigarapu" userId="3037f4251922fa09" providerId="LiveId" clId="{4D8DCAF4-D1EE-4FF6-A229-8040C900B82B}" dt="2024-12-20T08:24:18.568" v="344" actId="14100"/>
          <ac:picMkLst>
            <pc:docMk/>
            <pc:sldMk cId="604810744" sldId="452"/>
            <ac:picMk id="2" creationId="{E6F248BE-161F-4D6B-DAB2-2679B8139739}"/>
          </ac:picMkLst>
        </pc:picChg>
        <pc:picChg chg="add mod">
          <ac:chgData name="Anusri Shenigarapu" userId="3037f4251922fa09" providerId="LiveId" clId="{4D8DCAF4-D1EE-4FF6-A229-8040C900B82B}" dt="2024-12-20T08:24:59.862" v="348" actId="1076"/>
          <ac:picMkLst>
            <pc:docMk/>
            <pc:sldMk cId="604810744" sldId="452"/>
            <ac:picMk id="4" creationId="{5659E2FC-F22D-C50D-533B-A90644D72389}"/>
          </ac:picMkLst>
        </pc:picChg>
      </pc:sldChg>
      <pc:sldChg chg="addSp delSp modSp add mod">
        <pc:chgData name="Anusri Shenigarapu" userId="3037f4251922fa09" providerId="LiveId" clId="{4D8DCAF4-D1EE-4FF6-A229-8040C900B82B}" dt="2025-01-02T13:29:50.667" v="3531" actId="20577"/>
        <pc:sldMkLst>
          <pc:docMk/>
          <pc:sldMk cId="1082459074" sldId="453"/>
        </pc:sldMkLst>
        <pc:spChg chg="mod">
          <ac:chgData name="Anusri Shenigarapu" userId="3037f4251922fa09" providerId="LiveId" clId="{4D8DCAF4-D1EE-4FF6-A229-8040C900B82B}" dt="2025-01-02T13:29:50.667" v="3531" actId="20577"/>
          <ac:spMkLst>
            <pc:docMk/>
            <pc:sldMk cId="1082459074" sldId="453"/>
            <ac:spMk id="6" creationId="{2D28DA03-821D-1651-42FC-7D1ED36BC166}"/>
          </ac:spMkLst>
        </pc:spChg>
        <pc:picChg chg="add mod">
          <ac:chgData name="Anusri Shenigarapu" userId="3037f4251922fa09" providerId="LiveId" clId="{4D8DCAF4-D1EE-4FF6-A229-8040C900B82B}" dt="2024-12-20T08:31:52.822" v="648" actId="1076"/>
          <ac:picMkLst>
            <pc:docMk/>
            <pc:sldMk cId="1082459074" sldId="453"/>
            <ac:picMk id="5" creationId="{45EE2A22-0D32-9A56-900E-86E778DC5649}"/>
          </ac:picMkLst>
        </pc:picChg>
        <pc:picChg chg="add mod">
          <ac:chgData name="Anusri Shenigarapu" userId="3037f4251922fa09" providerId="LiveId" clId="{4D8DCAF4-D1EE-4FF6-A229-8040C900B82B}" dt="2024-12-20T08:32:04.639" v="651" actId="1076"/>
          <ac:picMkLst>
            <pc:docMk/>
            <pc:sldMk cId="1082459074" sldId="453"/>
            <ac:picMk id="7" creationId="{B3B1E171-E8ED-B2B2-3CE7-5CBCD2D48C44}"/>
          </ac:picMkLst>
        </pc:picChg>
      </pc:sldChg>
      <pc:sldChg chg="addSp delSp modSp add mod">
        <pc:chgData name="Anusri Shenigarapu" userId="3037f4251922fa09" providerId="LiveId" clId="{4D8DCAF4-D1EE-4FF6-A229-8040C900B82B}" dt="2025-01-02T13:30:06.236" v="3533" actId="1076"/>
        <pc:sldMkLst>
          <pc:docMk/>
          <pc:sldMk cId="3826630061" sldId="454"/>
        </pc:sldMkLst>
        <pc:spChg chg="mod">
          <ac:chgData name="Anusri Shenigarapu" userId="3037f4251922fa09" providerId="LiveId" clId="{4D8DCAF4-D1EE-4FF6-A229-8040C900B82B}" dt="2024-12-20T09:08:16.759" v="979" actId="2711"/>
          <ac:spMkLst>
            <pc:docMk/>
            <pc:sldMk cId="3826630061" sldId="454"/>
            <ac:spMk id="6" creationId="{81994693-6345-2927-D139-FF6BB56DC4CB}"/>
          </ac:spMkLst>
        </pc:spChg>
        <pc:picChg chg="add mod">
          <ac:chgData name="Anusri Shenigarapu" userId="3037f4251922fa09" providerId="LiveId" clId="{4D8DCAF4-D1EE-4FF6-A229-8040C900B82B}" dt="2024-12-20T08:33:43.997" v="738" actId="14100"/>
          <ac:picMkLst>
            <pc:docMk/>
            <pc:sldMk cId="3826630061" sldId="454"/>
            <ac:picMk id="2" creationId="{D3FCB522-78A3-AD3C-4B6E-3B41784BBCB4}"/>
          </ac:picMkLst>
        </pc:picChg>
        <pc:picChg chg="add mod">
          <ac:chgData name="Anusri Shenigarapu" userId="3037f4251922fa09" providerId="LiveId" clId="{4D8DCAF4-D1EE-4FF6-A229-8040C900B82B}" dt="2025-01-02T13:30:06.236" v="3533" actId="1076"/>
          <ac:picMkLst>
            <pc:docMk/>
            <pc:sldMk cId="3826630061" sldId="454"/>
            <ac:picMk id="4" creationId="{03C53836-3F20-DEDC-2FCB-899076543AC8}"/>
          </ac:picMkLst>
        </pc:picChg>
      </pc:sldChg>
      <pc:sldChg chg="addSp modSp add mod ord">
        <pc:chgData name="Anusri Shenigarapu" userId="3037f4251922fa09" providerId="LiveId" clId="{4D8DCAF4-D1EE-4FF6-A229-8040C900B82B}" dt="2024-12-23T10:25:20.609" v="3302" actId="207"/>
        <pc:sldMkLst>
          <pc:docMk/>
          <pc:sldMk cId="228669238" sldId="455"/>
        </pc:sldMkLst>
        <pc:spChg chg="add mod">
          <ac:chgData name="Anusri Shenigarapu" userId="3037f4251922fa09" providerId="LiveId" clId="{4D8DCAF4-D1EE-4FF6-A229-8040C900B82B}" dt="2024-12-23T10:24:58.119" v="3300" actId="207"/>
          <ac:spMkLst>
            <pc:docMk/>
            <pc:sldMk cId="228669238" sldId="455"/>
            <ac:spMk id="4" creationId="{564B87C7-31C5-C0D6-B426-681412B19261}"/>
          </ac:spMkLst>
        </pc:spChg>
        <pc:spChg chg="add mod">
          <ac:chgData name="Anusri Shenigarapu" userId="3037f4251922fa09" providerId="LiveId" clId="{4D8DCAF4-D1EE-4FF6-A229-8040C900B82B}" dt="2024-12-23T10:25:11.898" v="3301" actId="207"/>
          <ac:spMkLst>
            <pc:docMk/>
            <pc:sldMk cId="228669238" sldId="455"/>
            <ac:spMk id="6" creationId="{86F9E9C6-005D-DC7F-D0FC-BB3DF096849D}"/>
          </ac:spMkLst>
        </pc:spChg>
        <pc:spChg chg="mod">
          <ac:chgData name="Anusri Shenigarapu" userId="3037f4251922fa09" providerId="LiveId" clId="{4D8DCAF4-D1EE-4FF6-A229-8040C900B82B}" dt="2024-12-20T08:58:20.372" v="885" actId="20577"/>
          <ac:spMkLst>
            <pc:docMk/>
            <pc:sldMk cId="228669238" sldId="455"/>
            <ac:spMk id="8" creationId="{B92825FC-4282-9373-EB14-DD0896CAD12F}"/>
          </ac:spMkLst>
        </pc:spChg>
        <pc:spChg chg="add mod">
          <ac:chgData name="Anusri Shenigarapu" userId="3037f4251922fa09" providerId="LiveId" clId="{4D8DCAF4-D1EE-4FF6-A229-8040C900B82B}" dt="2024-12-23T10:25:20.609" v="3302" actId="207"/>
          <ac:spMkLst>
            <pc:docMk/>
            <pc:sldMk cId="228669238" sldId="455"/>
            <ac:spMk id="9" creationId="{9BDFC4B2-1F26-F8C4-0070-2432530A5766}"/>
          </ac:spMkLst>
        </pc:spChg>
        <pc:spChg chg="mod">
          <ac:chgData name="Anusri Shenigarapu" userId="3037f4251922fa09" providerId="LiveId" clId="{4D8DCAF4-D1EE-4FF6-A229-8040C900B82B}" dt="2024-12-20T08:58:09.633" v="884" actId="20577"/>
          <ac:spMkLst>
            <pc:docMk/>
            <pc:sldMk cId="228669238" sldId="455"/>
            <ac:spMk id="12" creationId="{A552F392-CD58-9725-2257-3867A986D51E}"/>
          </ac:spMkLst>
        </pc:spChg>
      </pc:sldChg>
      <pc:sldChg chg="addSp delSp modSp add mod">
        <pc:chgData name="Anusri Shenigarapu" userId="3037f4251922fa09" providerId="LiveId" clId="{4D8DCAF4-D1EE-4FF6-A229-8040C900B82B}" dt="2025-01-02T13:22:27.016" v="3516"/>
        <pc:sldMkLst>
          <pc:docMk/>
          <pc:sldMk cId="2353159472" sldId="456"/>
        </pc:sldMkLst>
        <pc:spChg chg="add mod">
          <ac:chgData name="Anusri Shenigarapu" userId="3037f4251922fa09" providerId="LiveId" clId="{4D8DCAF4-D1EE-4FF6-A229-8040C900B82B}" dt="2025-01-02T13:22:27.016" v="3516"/>
          <ac:spMkLst>
            <pc:docMk/>
            <pc:sldMk cId="2353159472" sldId="456"/>
            <ac:spMk id="5" creationId="{69092E84-4841-72B1-1FF7-8F118650C19B}"/>
          </ac:spMkLst>
        </pc:spChg>
        <pc:spChg chg="mod">
          <ac:chgData name="Anusri Shenigarapu" userId="3037f4251922fa09" providerId="LiveId" clId="{4D8DCAF4-D1EE-4FF6-A229-8040C900B82B}" dt="2024-12-23T10:26:34.308" v="3310" actId="1036"/>
          <ac:spMkLst>
            <pc:docMk/>
            <pc:sldMk cId="2353159472" sldId="456"/>
            <ac:spMk id="8" creationId="{9F983F2C-E514-B5CA-2FAD-C2101EF85F85}"/>
          </ac:spMkLst>
        </pc:spChg>
        <pc:spChg chg="mod">
          <ac:chgData name="Anusri Shenigarapu" userId="3037f4251922fa09" providerId="LiveId" clId="{4D8DCAF4-D1EE-4FF6-A229-8040C900B82B}" dt="2024-12-20T09:01:57.954" v="929" actId="20577"/>
          <ac:spMkLst>
            <pc:docMk/>
            <pc:sldMk cId="2353159472" sldId="456"/>
            <ac:spMk id="12" creationId="{E4BC75CD-457D-AA13-9E82-E34E9DEA9053}"/>
          </ac:spMkLst>
        </pc:spChg>
      </pc:sldChg>
      <pc:sldChg chg="addSp delSp modSp add mod">
        <pc:chgData name="Anusri Shenigarapu" userId="3037f4251922fa09" providerId="LiveId" clId="{4D8DCAF4-D1EE-4FF6-A229-8040C900B82B}" dt="2025-01-02T13:28:32.248" v="3523" actId="2711"/>
        <pc:sldMkLst>
          <pc:docMk/>
          <pc:sldMk cId="1489613366" sldId="457"/>
        </pc:sldMkLst>
        <pc:spChg chg="mod">
          <ac:chgData name="Anusri Shenigarapu" userId="3037f4251922fa09" providerId="LiveId" clId="{4D8DCAF4-D1EE-4FF6-A229-8040C900B82B}" dt="2024-12-23T10:28:36.325" v="3363" actId="14100"/>
          <ac:spMkLst>
            <pc:docMk/>
            <pc:sldMk cId="1489613366" sldId="457"/>
            <ac:spMk id="12" creationId="{3736A2E5-8169-6364-1DAC-B348E67B37BB}"/>
          </ac:spMkLst>
        </pc:spChg>
        <pc:spChg chg="add mod">
          <ac:chgData name="Anusri Shenigarapu" userId="3037f4251922fa09" providerId="LiveId" clId="{4D8DCAF4-D1EE-4FF6-A229-8040C900B82B}" dt="2025-01-02T13:28:26.931" v="3522" actId="2711"/>
          <ac:spMkLst>
            <pc:docMk/>
            <pc:sldMk cId="1489613366" sldId="457"/>
            <ac:spMk id="28" creationId="{D7BAAD2A-066E-DCDD-FA9F-B9A88BD368EB}"/>
          </ac:spMkLst>
        </pc:spChg>
        <pc:spChg chg="add mod">
          <ac:chgData name="Anusri Shenigarapu" userId="3037f4251922fa09" providerId="LiveId" clId="{4D8DCAF4-D1EE-4FF6-A229-8040C900B82B}" dt="2025-01-02T13:28:32.248" v="3523" actId="2711"/>
          <ac:spMkLst>
            <pc:docMk/>
            <pc:sldMk cId="1489613366" sldId="457"/>
            <ac:spMk id="29" creationId="{D298A865-CEDD-20FD-4B16-8EDBCAFF3B7D}"/>
          </ac:spMkLst>
        </pc:spChg>
        <pc:spChg chg="add">
          <ac:chgData name="Anusri Shenigarapu" userId="3037f4251922fa09" providerId="LiveId" clId="{4D8DCAF4-D1EE-4FF6-A229-8040C900B82B}" dt="2024-12-23T07:26:47.857" v="1262" actId="26606"/>
          <ac:spMkLst>
            <pc:docMk/>
            <pc:sldMk cId="1489613366" sldId="457"/>
            <ac:spMk id="58" creationId="{7A08E557-10DB-421A-876E-1AE58F8E07C4}"/>
          </ac:spMkLst>
        </pc:spChg>
        <pc:spChg chg="add">
          <ac:chgData name="Anusri Shenigarapu" userId="3037f4251922fa09" providerId="LiveId" clId="{4D8DCAF4-D1EE-4FF6-A229-8040C900B82B}" dt="2024-12-23T07:26:47.857" v="1262" actId="26606"/>
          <ac:spMkLst>
            <pc:docMk/>
            <pc:sldMk cId="1489613366" sldId="457"/>
            <ac:spMk id="64" creationId="{A9F95C5C-FBE3-42CB-A029-C907B401BD99}"/>
          </ac:spMkLst>
        </pc:spChg>
        <pc:spChg chg="add">
          <ac:chgData name="Anusri Shenigarapu" userId="3037f4251922fa09" providerId="LiveId" clId="{4D8DCAF4-D1EE-4FF6-A229-8040C900B82B}" dt="2024-12-23T07:26:47.857" v="1262" actId="26606"/>
          <ac:spMkLst>
            <pc:docMk/>
            <pc:sldMk cId="1489613366" sldId="457"/>
            <ac:spMk id="71" creationId="{A15F4668-AC50-40D9-9F1B-B23CB6D828CA}"/>
          </ac:spMkLst>
        </pc:spChg>
        <pc:spChg chg="add">
          <ac:chgData name="Anusri Shenigarapu" userId="3037f4251922fa09" providerId="LiveId" clId="{4D8DCAF4-D1EE-4FF6-A229-8040C900B82B}" dt="2024-12-23T07:26:47.857" v="1262" actId="26606"/>
          <ac:spMkLst>
            <pc:docMk/>
            <pc:sldMk cId="1489613366" sldId="457"/>
            <ac:spMk id="77" creationId="{B09B1BDA-9F0D-4681-9831-A7BD4C62EB22}"/>
          </ac:spMkLst>
        </pc:spChg>
        <pc:spChg chg="add">
          <ac:chgData name="Anusri Shenigarapu" userId="3037f4251922fa09" providerId="LiveId" clId="{4D8DCAF4-D1EE-4FF6-A229-8040C900B82B}" dt="2024-12-23T07:26:47.857" v="1262" actId="26606"/>
          <ac:spMkLst>
            <pc:docMk/>
            <pc:sldMk cId="1489613366" sldId="457"/>
            <ac:spMk id="84" creationId="{7A2130C3-47F5-4671-95BC-A16BCFEAB4B5}"/>
          </ac:spMkLst>
        </pc:spChg>
        <pc:graphicFrameChg chg="add mod modGraphic">
          <ac:chgData name="Anusri Shenigarapu" userId="3037f4251922fa09" providerId="LiveId" clId="{4D8DCAF4-D1EE-4FF6-A229-8040C900B82B}" dt="2025-01-02T13:28:19.491" v="3521" actId="2711"/>
          <ac:graphicFrameMkLst>
            <pc:docMk/>
            <pc:sldMk cId="1489613366" sldId="457"/>
            <ac:graphicFrameMk id="85" creationId="{FF82BA90-6AC5-813B-6E44-1CF56A9E40D3}"/>
          </ac:graphicFrameMkLst>
        </pc:graphicFrameChg>
        <pc:cxnChg chg="add">
          <ac:chgData name="Anusri Shenigarapu" userId="3037f4251922fa09" providerId="LiveId" clId="{4D8DCAF4-D1EE-4FF6-A229-8040C900B82B}" dt="2024-12-23T07:45:49.595" v="1398" actId="11529"/>
          <ac:cxnSpMkLst>
            <pc:docMk/>
            <pc:sldMk cId="1489613366" sldId="457"/>
            <ac:cxnSpMk id="89" creationId="{93402666-2E6A-7833-2DB5-7A7AFA02A56A}"/>
          </ac:cxnSpMkLst>
        </pc:cxnChg>
        <pc:cxnChg chg="add mod">
          <ac:chgData name="Anusri Shenigarapu" userId="3037f4251922fa09" providerId="LiveId" clId="{4D8DCAF4-D1EE-4FF6-A229-8040C900B82B}" dt="2024-12-23T07:46:59.433" v="1406" actId="1076"/>
          <ac:cxnSpMkLst>
            <pc:docMk/>
            <pc:sldMk cId="1489613366" sldId="457"/>
            <ac:cxnSpMk id="90" creationId="{9BE27985-D4AD-CE17-D6B8-2FA8703C12A8}"/>
          </ac:cxnSpMkLst>
        </pc:cxnChg>
      </pc:sldChg>
      <pc:sldChg chg="addSp delSp modSp add del mod">
        <pc:chgData name="Anusri Shenigarapu" userId="3037f4251922fa09" providerId="LiveId" clId="{4D8DCAF4-D1EE-4FF6-A229-8040C900B82B}" dt="2025-01-02T13:06:50.661" v="3454" actId="2696"/>
        <pc:sldMkLst>
          <pc:docMk/>
          <pc:sldMk cId="1197017049" sldId="458"/>
        </pc:sldMkLst>
      </pc:sldChg>
      <pc:sldChg chg="addSp delSp modSp add mod setBg">
        <pc:chgData name="Anusri Shenigarapu" userId="3037f4251922fa09" providerId="LiveId" clId="{4D8DCAF4-D1EE-4FF6-A229-8040C900B82B}" dt="2024-12-23T15:01:26.118" v="3444" actId="207"/>
        <pc:sldMkLst>
          <pc:docMk/>
          <pc:sldMk cId="3373358647" sldId="459"/>
        </pc:sldMkLst>
        <pc:spChg chg="mod ord">
          <ac:chgData name="Anusri Shenigarapu" userId="3037f4251922fa09" providerId="LiveId" clId="{4D8DCAF4-D1EE-4FF6-A229-8040C900B82B}" dt="2024-12-23T08:05:46.169" v="1463" actId="26606"/>
          <ac:spMkLst>
            <pc:docMk/>
            <pc:sldMk cId="3373358647" sldId="459"/>
            <ac:spMk id="3" creationId="{C00A1272-25F0-783E-CF3F-5FBF5A350DAF}"/>
          </ac:spMkLst>
        </pc:spChg>
        <pc:spChg chg="add mod">
          <ac:chgData name="Anusri Shenigarapu" userId="3037f4251922fa09" providerId="LiveId" clId="{4D8DCAF4-D1EE-4FF6-A229-8040C900B82B}" dt="2024-12-23T10:28:07.942" v="3359" actId="255"/>
          <ac:spMkLst>
            <pc:docMk/>
            <pc:sldMk cId="3373358647" sldId="459"/>
            <ac:spMk id="7" creationId="{89EC309F-C10B-A468-8E7E-808CE20A8512}"/>
          </ac:spMkLst>
        </pc:spChg>
        <pc:spChg chg="add mod">
          <ac:chgData name="Anusri Shenigarapu" userId="3037f4251922fa09" providerId="LiveId" clId="{4D8DCAF4-D1EE-4FF6-A229-8040C900B82B}" dt="2024-12-23T15:01:21.554" v="3443" actId="255"/>
          <ac:spMkLst>
            <pc:docMk/>
            <pc:sldMk cId="3373358647" sldId="459"/>
            <ac:spMk id="16" creationId="{5A74F7A7-5C4A-8C37-5B08-B431AA0AE626}"/>
          </ac:spMkLst>
        </pc:spChg>
        <pc:spChg chg="add mod">
          <ac:chgData name="Anusri Shenigarapu" userId="3037f4251922fa09" providerId="LiveId" clId="{4D8DCAF4-D1EE-4FF6-A229-8040C900B82B}" dt="2024-12-23T15:01:26.118" v="3444" actId="207"/>
          <ac:spMkLst>
            <pc:docMk/>
            <pc:sldMk cId="3373358647" sldId="459"/>
            <ac:spMk id="24" creationId="{3F1B4C4E-6868-FA31-F244-B77122F72189}"/>
          </ac:spMkLst>
        </pc:spChg>
        <pc:spChg chg="add">
          <ac:chgData name="Anusri Shenigarapu" userId="3037f4251922fa09" providerId="LiveId" clId="{4D8DCAF4-D1EE-4FF6-A229-8040C900B82B}" dt="2024-12-23T08:05:46.169" v="1463" actId="26606"/>
          <ac:spMkLst>
            <pc:docMk/>
            <pc:sldMk cId="3373358647" sldId="459"/>
            <ac:spMk id="30" creationId="{7A08E557-10DB-421A-876E-1AE58F8E07C4}"/>
          </ac:spMkLst>
        </pc:spChg>
        <pc:spChg chg="add">
          <ac:chgData name="Anusri Shenigarapu" userId="3037f4251922fa09" providerId="LiveId" clId="{4D8DCAF4-D1EE-4FF6-A229-8040C900B82B}" dt="2024-12-23T08:05:46.169" v="1463" actId="26606"/>
          <ac:spMkLst>
            <pc:docMk/>
            <pc:sldMk cId="3373358647" sldId="459"/>
            <ac:spMk id="32" creationId="{8354E4A1-6024-4D18-89EA-EB7EF53D340F}"/>
          </ac:spMkLst>
        </pc:spChg>
        <pc:spChg chg="add">
          <ac:chgData name="Anusri Shenigarapu" userId="3037f4251922fa09" providerId="LiveId" clId="{4D8DCAF4-D1EE-4FF6-A229-8040C900B82B}" dt="2024-12-23T08:05:46.169" v="1463" actId="26606"/>
          <ac:spMkLst>
            <pc:docMk/>
            <pc:sldMk cId="3373358647" sldId="459"/>
            <ac:spMk id="34" creationId="{EFA0B0F3-4BE3-414F-BF92-563F722B1FE8}"/>
          </ac:spMkLst>
        </pc:spChg>
        <pc:spChg chg="add">
          <ac:chgData name="Anusri Shenigarapu" userId="3037f4251922fa09" providerId="LiveId" clId="{4D8DCAF4-D1EE-4FF6-A229-8040C900B82B}" dt="2024-12-23T08:05:46.169" v="1463" actId="26606"/>
          <ac:spMkLst>
            <pc:docMk/>
            <pc:sldMk cId="3373358647" sldId="459"/>
            <ac:spMk id="36" creationId="{3B544EC4-1768-4207-B2BF-E80679952803}"/>
          </ac:spMkLst>
        </pc:spChg>
        <pc:graphicFrameChg chg="add mod modGraphic">
          <ac:chgData name="Anusri Shenigarapu" userId="3037f4251922fa09" providerId="LiveId" clId="{4D8DCAF4-D1EE-4FF6-A229-8040C900B82B}" dt="2024-12-23T08:20:31.950" v="2307" actId="20577"/>
          <ac:graphicFrameMkLst>
            <pc:docMk/>
            <pc:sldMk cId="3373358647" sldId="459"/>
            <ac:graphicFrameMk id="22" creationId="{D53A2376-DBD1-3726-D3A7-CBD9016ABD41}"/>
          </ac:graphicFrameMkLst>
        </pc:graphicFrameChg>
      </pc:sldChg>
      <pc:sldChg chg="addSp delSp modSp add mod setBg">
        <pc:chgData name="Anusri Shenigarapu" userId="3037f4251922fa09" providerId="LiveId" clId="{4D8DCAF4-D1EE-4FF6-A229-8040C900B82B}" dt="2024-12-23T10:50:13.122" v="3418" actId="20577"/>
        <pc:sldMkLst>
          <pc:docMk/>
          <pc:sldMk cId="2185059179" sldId="460"/>
        </pc:sldMkLst>
        <pc:spChg chg="mod">
          <ac:chgData name="Anusri Shenigarapu" userId="3037f4251922fa09" providerId="LiveId" clId="{4D8DCAF4-D1EE-4FF6-A229-8040C900B82B}" dt="2024-12-23T10:48:34.405" v="3392" actId="26606"/>
          <ac:spMkLst>
            <pc:docMk/>
            <pc:sldMk cId="2185059179" sldId="460"/>
            <ac:spMk id="3" creationId="{621C2B4F-7523-C95B-028C-CBB2B8D68608}"/>
          </ac:spMkLst>
        </pc:spChg>
        <pc:spChg chg="add mod ord">
          <ac:chgData name="Anusri Shenigarapu" userId="3037f4251922fa09" providerId="LiveId" clId="{4D8DCAF4-D1EE-4FF6-A229-8040C900B82B}" dt="2024-12-23T10:48:56.133" v="3394" actId="1076"/>
          <ac:spMkLst>
            <pc:docMk/>
            <pc:sldMk cId="2185059179" sldId="460"/>
            <ac:spMk id="7" creationId="{9653F0D2-7716-2B95-A0E7-E423C184F146}"/>
          </ac:spMkLst>
        </pc:spChg>
        <pc:spChg chg="add">
          <ac:chgData name="Anusri Shenigarapu" userId="3037f4251922fa09" providerId="LiveId" clId="{4D8DCAF4-D1EE-4FF6-A229-8040C900B82B}" dt="2024-12-23T10:48:34.405" v="3392" actId="26606"/>
          <ac:spMkLst>
            <pc:docMk/>
            <pc:sldMk cId="2185059179" sldId="460"/>
            <ac:spMk id="58" creationId="{7A08E557-10DB-421A-876E-1AE58F8E07C4}"/>
          </ac:spMkLst>
        </pc:spChg>
        <pc:spChg chg="add">
          <ac:chgData name="Anusri Shenigarapu" userId="3037f4251922fa09" providerId="LiveId" clId="{4D8DCAF4-D1EE-4FF6-A229-8040C900B82B}" dt="2024-12-23T10:48:34.405" v="3392" actId="26606"/>
          <ac:spMkLst>
            <pc:docMk/>
            <pc:sldMk cId="2185059179" sldId="460"/>
            <ac:spMk id="59" creationId="{6ACA6F80-D392-A64E-3CF8-F28F1CCEE67B}"/>
          </ac:spMkLst>
        </pc:spChg>
        <pc:spChg chg="add">
          <ac:chgData name="Anusri Shenigarapu" userId="3037f4251922fa09" providerId="LiveId" clId="{4D8DCAF4-D1EE-4FF6-A229-8040C900B82B}" dt="2024-12-23T10:48:34.405" v="3392" actId="26606"/>
          <ac:spMkLst>
            <pc:docMk/>
            <pc:sldMk cId="2185059179" sldId="460"/>
            <ac:spMk id="60" creationId="{10D333AB-F4DE-C9A2-99A5-DC0AD7DE7AAD}"/>
          </ac:spMkLst>
        </pc:spChg>
        <pc:graphicFrameChg chg="add mod modGraphic">
          <ac:chgData name="Anusri Shenigarapu" userId="3037f4251922fa09" providerId="LiveId" clId="{4D8DCAF4-D1EE-4FF6-A229-8040C900B82B}" dt="2024-12-23T10:50:13.122" v="3418" actId="20577"/>
          <ac:graphicFrameMkLst>
            <pc:docMk/>
            <pc:sldMk cId="2185059179" sldId="460"/>
            <ac:graphicFrameMk id="6" creationId="{DA3A6AA5-6BF7-3440-5C6F-3E921C2D303D}"/>
          </ac:graphicFrameMkLst>
        </pc:graphicFrameChg>
      </pc:sldChg>
      <pc:sldChg chg="addSp delSp modSp add mod setBg">
        <pc:chgData name="Anusri Shenigarapu" userId="3037f4251922fa09" providerId="LiveId" clId="{4D8DCAF4-D1EE-4FF6-A229-8040C900B82B}" dt="2025-01-02T13:31:30.021" v="3537" actId="255"/>
        <pc:sldMkLst>
          <pc:docMk/>
          <pc:sldMk cId="1199784075" sldId="461"/>
        </pc:sldMkLst>
        <pc:spChg chg="add mod">
          <ac:chgData name="Anusri Shenigarapu" userId="3037f4251922fa09" providerId="LiveId" clId="{4D8DCAF4-D1EE-4FF6-A229-8040C900B82B}" dt="2025-01-02T13:31:30.021" v="3537" actId="255"/>
          <ac:spMkLst>
            <pc:docMk/>
            <pc:sldMk cId="1199784075" sldId="461"/>
            <ac:spMk id="2" creationId="{50185679-3297-4B27-A45F-950AF31C0D95}"/>
          </ac:spMkLst>
        </pc:spChg>
        <pc:spChg chg="mod ord">
          <ac:chgData name="Anusri Shenigarapu" userId="3037f4251922fa09" providerId="LiveId" clId="{4D8DCAF4-D1EE-4FF6-A229-8040C900B82B}" dt="2024-12-23T08:44:24.677" v="2759" actId="26606"/>
          <ac:spMkLst>
            <pc:docMk/>
            <pc:sldMk cId="1199784075" sldId="461"/>
            <ac:spMk id="3" creationId="{DC559D58-80C7-62A5-A128-B00605B75DD2}"/>
          </ac:spMkLst>
        </pc:spChg>
        <pc:graphicFrameChg chg="add mod">
          <ac:chgData name="Anusri Shenigarapu" userId="3037f4251922fa09" providerId="LiveId" clId="{4D8DCAF4-D1EE-4FF6-A229-8040C900B82B}" dt="2024-12-23T15:02:17.543" v="3447" actId="2711"/>
          <ac:graphicFrameMkLst>
            <pc:docMk/>
            <pc:sldMk cId="1199784075" sldId="461"/>
            <ac:graphicFrameMk id="8" creationId="{0A49E75B-04E4-784B-8762-6FDF778D7337}"/>
          </ac:graphicFrameMkLst>
        </pc:graphicFrameChg>
      </pc:sldChg>
      <pc:sldChg chg="addSp delSp modSp add mod">
        <pc:chgData name="Anusri Shenigarapu" userId="3037f4251922fa09" providerId="LiveId" clId="{4D8DCAF4-D1EE-4FF6-A229-8040C900B82B}" dt="2025-01-02T13:32:18.643" v="3551" actId="1076"/>
        <pc:sldMkLst>
          <pc:docMk/>
          <pc:sldMk cId="837942536" sldId="462"/>
        </pc:sldMkLst>
        <pc:spChg chg="add mod">
          <ac:chgData name="Anusri Shenigarapu" userId="3037f4251922fa09" providerId="LiveId" clId="{4D8DCAF4-D1EE-4FF6-A229-8040C900B82B}" dt="2025-01-02T13:32:18.643" v="3551" actId="1076"/>
          <ac:spMkLst>
            <pc:docMk/>
            <pc:sldMk cId="837942536" sldId="462"/>
            <ac:spMk id="5" creationId="{D8ACB69F-38D3-F18E-0EC4-2F7571C6B1AA}"/>
          </ac:spMkLst>
        </pc:spChg>
        <pc:picChg chg="add mod">
          <ac:chgData name="Anusri Shenigarapu" userId="3037f4251922fa09" providerId="LiveId" clId="{4D8DCAF4-D1EE-4FF6-A229-8040C900B82B}" dt="2025-01-02T13:32:12.300" v="3550" actId="14100"/>
          <ac:picMkLst>
            <pc:docMk/>
            <pc:sldMk cId="837942536" sldId="462"/>
            <ac:picMk id="4" creationId="{71198313-9E73-8F54-674F-2D5176C3CDE2}"/>
          </ac:picMkLst>
        </pc:picChg>
      </pc:sldChg>
      <pc:sldChg chg="addSp delSp modSp add mod setBg">
        <pc:chgData name="Anusri Shenigarapu" userId="3037f4251922fa09" providerId="LiveId" clId="{4D8DCAF4-D1EE-4FF6-A229-8040C900B82B}" dt="2025-01-02T13:32:31.239" v="3553" actId="255"/>
        <pc:sldMkLst>
          <pc:docMk/>
          <pc:sldMk cId="2120692325" sldId="463"/>
        </pc:sldMkLst>
        <pc:spChg chg="add mod">
          <ac:chgData name="Anusri Shenigarapu" userId="3037f4251922fa09" providerId="LiveId" clId="{4D8DCAF4-D1EE-4FF6-A229-8040C900B82B}" dt="2025-01-02T13:32:31.239" v="3553" actId="255"/>
          <ac:spMkLst>
            <pc:docMk/>
            <pc:sldMk cId="2120692325" sldId="463"/>
            <ac:spMk id="2" creationId="{0EF52323-5A4F-801F-7B22-5CD69F80211E}"/>
          </ac:spMkLst>
        </pc:spChg>
        <pc:spChg chg="mod ord">
          <ac:chgData name="Anusri Shenigarapu" userId="3037f4251922fa09" providerId="LiveId" clId="{4D8DCAF4-D1EE-4FF6-A229-8040C900B82B}" dt="2024-12-23T09:40:52.454" v="3118" actId="26606"/>
          <ac:spMkLst>
            <pc:docMk/>
            <pc:sldMk cId="2120692325" sldId="463"/>
            <ac:spMk id="3" creationId="{E232FFDF-261A-1FA5-911B-0A55FBAA04E4}"/>
          </ac:spMkLst>
        </pc:spChg>
        <pc:spChg chg="add mod">
          <ac:chgData name="Anusri Shenigarapu" userId="3037f4251922fa09" providerId="LiveId" clId="{4D8DCAF4-D1EE-4FF6-A229-8040C900B82B}" dt="2024-12-23T15:02:39.983" v="3448" actId="123"/>
          <ac:spMkLst>
            <pc:docMk/>
            <pc:sldMk cId="2120692325" sldId="463"/>
            <ac:spMk id="7" creationId="{3E4FB4AA-EE5B-ADC0-48A9-7413DD823426}"/>
          </ac:spMkLst>
        </pc:spChg>
        <pc:spChg chg="add mod">
          <ac:chgData name="Anusri Shenigarapu" userId="3037f4251922fa09" providerId="LiveId" clId="{4D8DCAF4-D1EE-4FF6-A229-8040C900B82B}" dt="2024-12-23T15:02:48.046" v="3449" actId="14100"/>
          <ac:spMkLst>
            <pc:docMk/>
            <pc:sldMk cId="2120692325" sldId="463"/>
            <ac:spMk id="9" creationId="{66A10B67-63A5-8F4D-9468-A1D320E831CC}"/>
          </ac:spMkLst>
        </pc:spChg>
      </pc:sldChg>
      <pc:sldChg chg="addSp modSp add mod">
        <pc:chgData name="Anusri Shenigarapu" userId="3037f4251922fa09" providerId="LiveId" clId="{4D8DCAF4-D1EE-4FF6-A229-8040C900B82B}" dt="2024-12-23T15:03:17.564" v="3452" actId="2711"/>
        <pc:sldMkLst>
          <pc:docMk/>
          <pc:sldMk cId="2569248086" sldId="464"/>
        </pc:sldMkLst>
        <pc:spChg chg="add mod">
          <ac:chgData name="Anusri Shenigarapu" userId="3037f4251922fa09" providerId="LiveId" clId="{4D8DCAF4-D1EE-4FF6-A229-8040C900B82B}" dt="2024-12-23T09:37:48.858" v="3099" actId="1076"/>
          <ac:spMkLst>
            <pc:docMk/>
            <pc:sldMk cId="2569248086" sldId="464"/>
            <ac:spMk id="4" creationId="{BE6ADA0B-7EB3-39B0-DD84-BD5A16799768}"/>
          </ac:spMkLst>
        </pc:spChg>
        <pc:spChg chg="add mod">
          <ac:chgData name="Anusri Shenigarapu" userId="3037f4251922fa09" providerId="LiveId" clId="{4D8DCAF4-D1EE-4FF6-A229-8040C900B82B}" dt="2024-12-23T15:03:07.031" v="3451" actId="255"/>
          <ac:spMkLst>
            <pc:docMk/>
            <pc:sldMk cId="2569248086" sldId="464"/>
            <ac:spMk id="6" creationId="{CA214809-B181-5078-D84F-E83DAC4B4473}"/>
          </ac:spMkLst>
        </pc:spChg>
        <pc:spChg chg="add mod">
          <ac:chgData name="Anusri Shenigarapu" userId="3037f4251922fa09" providerId="LiveId" clId="{4D8DCAF4-D1EE-4FF6-A229-8040C900B82B}" dt="2024-12-23T09:39:17.183" v="3109" actId="207"/>
          <ac:spMkLst>
            <pc:docMk/>
            <pc:sldMk cId="2569248086" sldId="464"/>
            <ac:spMk id="8" creationId="{67709BD3-F247-4D39-9B70-203C98E05185}"/>
          </ac:spMkLst>
        </pc:spChg>
        <pc:spChg chg="add mod">
          <ac:chgData name="Anusri Shenigarapu" userId="3037f4251922fa09" providerId="LiveId" clId="{4D8DCAF4-D1EE-4FF6-A229-8040C900B82B}" dt="2024-12-23T15:03:17.564" v="3452" actId="2711"/>
          <ac:spMkLst>
            <pc:docMk/>
            <pc:sldMk cId="2569248086" sldId="464"/>
            <ac:spMk id="10" creationId="{0A8F1F93-DD9B-0D8F-D5EE-51C792A29A90}"/>
          </ac:spMkLst>
        </pc:spChg>
      </pc:sldChg>
      <pc:sldChg chg="addSp modSp add mod">
        <pc:chgData name="Anusri Shenigarapu" userId="3037f4251922fa09" providerId="LiveId" clId="{4D8DCAF4-D1EE-4FF6-A229-8040C900B82B}" dt="2025-01-02T13:33:14.274" v="3559" actId="255"/>
        <pc:sldMkLst>
          <pc:docMk/>
          <pc:sldMk cId="1386226363" sldId="465"/>
        </pc:sldMkLst>
        <pc:spChg chg="add mod">
          <ac:chgData name="Anusri Shenigarapu" userId="3037f4251922fa09" providerId="LiveId" clId="{4D8DCAF4-D1EE-4FF6-A229-8040C900B82B}" dt="2025-01-02T13:32:47.788" v="3555" actId="14100"/>
          <ac:spMkLst>
            <pc:docMk/>
            <pc:sldMk cId="1386226363" sldId="465"/>
            <ac:spMk id="5" creationId="{A4A0C200-693C-CB33-F1B0-14106199DEAB}"/>
          </ac:spMkLst>
        </pc:spChg>
        <pc:spChg chg="add mod">
          <ac:chgData name="Anusri Shenigarapu" userId="3037f4251922fa09" providerId="LiveId" clId="{4D8DCAF4-D1EE-4FF6-A229-8040C900B82B}" dt="2025-01-02T13:33:14.274" v="3559" actId="255"/>
          <ac:spMkLst>
            <pc:docMk/>
            <pc:sldMk cId="1386226363" sldId="465"/>
            <ac:spMk id="7" creationId="{8897FFFB-E2E1-3BD7-F4CB-31D6571D6A8D}"/>
          </ac:spMkLst>
        </pc:spChg>
        <pc:picChg chg="add mod">
          <ac:chgData name="Anusri Shenigarapu" userId="3037f4251922fa09" providerId="LiveId" clId="{4D8DCAF4-D1EE-4FF6-A229-8040C900B82B}" dt="2025-01-02T13:32:54.350" v="3556" actId="14100"/>
          <ac:picMkLst>
            <pc:docMk/>
            <pc:sldMk cId="1386226363" sldId="465"/>
            <ac:picMk id="2" creationId="{9FA2A730-7B9B-BA8A-B08C-E3AF39DF4C0F}"/>
          </ac:picMkLst>
        </pc:picChg>
      </pc:sldChg>
      <pc:sldChg chg="addSp modSp add mod">
        <pc:chgData name="Anusri Shenigarapu" userId="3037f4251922fa09" providerId="LiveId" clId="{4D8DCAF4-D1EE-4FF6-A229-8040C900B82B}" dt="2025-01-02T13:33:29.805" v="3560" actId="255"/>
        <pc:sldMkLst>
          <pc:docMk/>
          <pc:sldMk cId="1131858979" sldId="466"/>
        </pc:sldMkLst>
        <pc:spChg chg="add mod">
          <ac:chgData name="Anusri Shenigarapu" userId="3037f4251922fa09" providerId="LiveId" clId="{4D8DCAF4-D1EE-4FF6-A229-8040C900B82B}" dt="2025-01-02T13:33:29.805" v="3560" actId="255"/>
          <ac:spMkLst>
            <pc:docMk/>
            <pc:sldMk cId="1131858979" sldId="466"/>
            <ac:spMk id="5" creationId="{1E39147C-FE22-1269-E93F-63675766E6D4}"/>
          </ac:spMkLst>
        </pc:spChg>
        <pc:picChg chg="add mod">
          <ac:chgData name="Anusri Shenigarapu" userId="3037f4251922fa09" providerId="LiveId" clId="{4D8DCAF4-D1EE-4FF6-A229-8040C900B82B}" dt="2024-12-23T10:12:51.918" v="3192" actId="14100"/>
          <ac:picMkLst>
            <pc:docMk/>
            <pc:sldMk cId="1131858979" sldId="466"/>
            <ac:picMk id="2" creationId="{9C28DC8D-E652-A499-72F6-64D3DA39083F}"/>
          </ac:picMkLst>
        </pc:picChg>
      </pc:sldChg>
      <pc:sldChg chg="addSp modSp add mod">
        <pc:chgData name="Anusri Shenigarapu" userId="3037f4251922fa09" providerId="LiveId" clId="{4D8DCAF4-D1EE-4FF6-A229-8040C900B82B}" dt="2025-01-02T13:33:43.386" v="3562" actId="14100"/>
        <pc:sldMkLst>
          <pc:docMk/>
          <pc:sldMk cId="3800304" sldId="467"/>
        </pc:sldMkLst>
        <pc:spChg chg="add mod">
          <ac:chgData name="Anusri Shenigarapu" userId="3037f4251922fa09" providerId="LiveId" clId="{4D8DCAF4-D1EE-4FF6-A229-8040C900B82B}" dt="2025-01-02T13:33:43.386" v="3562" actId="14100"/>
          <ac:spMkLst>
            <pc:docMk/>
            <pc:sldMk cId="3800304" sldId="467"/>
            <ac:spMk id="5" creationId="{D67DCEA3-9723-455C-CA39-8A83B6CB8BC3}"/>
          </ac:spMkLst>
        </pc:spChg>
        <pc:picChg chg="add mod">
          <ac:chgData name="Anusri Shenigarapu" userId="3037f4251922fa09" providerId="LiveId" clId="{4D8DCAF4-D1EE-4FF6-A229-8040C900B82B}" dt="2024-12-23T10:13:46.753" v="3202" actId="14100"/>
          <ac:picMkLst>
            <pc:docMk/>
            <pc:sldMk cId="3800304" sldId="467"/>
            <ac:picMk id="2" creationId="{792772AE-3166-31DC-D445-512D09E7C3F0}"/>
          </ac:picMkLst>
        </pc:picChg>
      </pc:sldChg>
      <pc:sldChg chg="addSp modSp add mod">
        <pc:chgData name="Anusri Shenigarapu" userId="3037f4251922fa09" providerId="LiveId" clId="{4D8DCAF4-D1EE-4FF6-A229-8040C900B82B}" dt="2025-01-02T13:33:56.204" v="3565" actId="14100"/>
        <pc:sldMkLst>
          <pc:docMk/>
          <pc:sldMk cId="3811315097" sldId="468"/>
        </pc:sldMkLst>
        <pc:spChg chg="add mod">
          <ac:chgData name="Anusri Shenigarapu" userId="3037f4251922fa09" providerId="LiveId" clId="{4D8DCAF4-D1EE-4FF6-A229-8040C900B82B}" dt="2025-01-02T13:33:50.688" v="3563" actId="255"/>
          <ac:spMkLst>
            <pc:docMk/>
            <pc:sldMk cId="3811315097" sldId="468"/>
            <ac:spMk id="5" creationId="{9EC80017-2F1C-D4C3-D1F2-46824FAFCE75}"/>
          </ac:spMkLst>
        </pc:spChg>
        <pc:picChg chg="add mod">
          <ac:chgData name="Anusri Shenigarapu" userId="3037f4251922fa09" providerId="LiveId" clId="{4D8DCAF4-D1EE-4FF6-A229-8040C900B82B}" dt="2025-01-02T13:33:56.204" v="3565" actId="14100"/>
          <ac:picMkLst>
            <pc:docMk/>
            <pc:sldMk cId="3811315097" sldId="468"/>
            <ac:picMk id="2" creationId="{A8794391-9E53-7F57-D0B7-919C7F0ABAC4}"/>
          </ac:picMkLst>
        </pc:picChg>
      </pc:sldChg>
      <pc:sldChg chg="addSp modSp add mod">
        <pc:chgData name="Anusri Shenigarapu" userId="3037f4251922fa09" providerId="LiveId" clId="{4D8DCAF4-D1EE-4FF6-A229-8040C900B82B}" dt="2025-01-02T13:35:22.635" v="3579" actId="255"/>
        <pc:sldMkLst>
          <pc:docMk/>
          <pc:sldMk cId="3141804510" sldId="469"/>
        </pc:sldMkLst>
        <pc:spChg chg="add mod">
          <ac:chgData name="Anusri Shenigarapu" userId="3037f4251922fa09" providerId="LiveId" clId="{4D8DCAF4-D1EE-4FF6-A229-8040C900B82B}" dt="2025-01-02T13:35:22.635" v="3579" actId="255"/>
          <ac:spMkLst>
            <pc:docMk/>
            <pc:sldMk cId="3141804510" sldId="469"/>
            <ac:spMk id="5" creationId="{142D2A3B-26CF-1398-3987-B23E7C9B9BE8}"/>
          </ac:spMkLst>
        </pc:spChg>
        <pc:picChg chg="add mod">
          <ac:chgData name="Anusri Shenigarapu" userId="3037f4251922fa09" providerId="LiveId" clId="{4D8DCAF4-D1EE-4FF6-A229-8040C900B82B}" dt="2024-12-23T10:39:00.370" v="3372" actId="1076"/>
          <ac:picMkLst>
            <pc:docMk/>
            <pc:sldMk cId="3141804510" sldId="469"/>
            <ac:picMk id="2" creationId="{C643BC0B-15AE-9990-9CB7-9DE7EC20DF34}"/>
          </ac:picMkLst>
        </pc:picChg>
      </pc:sldChg>
      <pc:sldChg chg="new del">
        <pc:chgData name="Anusri Shenigarapu" userId="3037f4251922fa09" providerId="LiveId" clId="{4D8DCAF4-D1EE-4FF6-A229-8040C900B82B}" dt="2024-12-23T09:17:51.431" v="2951" actId="47"/>
        <pc:sldMkLst>
          <pc:docMk/>
          <pc:sldMk cId="3493794209" sldId="469"/>
        </pc:sldMkLst>
      </pc:sldChg>
      <pc:sldChg chg="addSp modSp add mod">
        <pc:chgData name="Anusri Shenigarapu" userId="3037f4251922fa09" providerId="LiveId" clId="{4D8DCAF4-D1EE-4FF6-A229-8040C900B82B}" dt="2025-01-02T13:34:07.662" v="3567" actId="1076"/>
        <pc:sldMkLst>
          <pc:docMk/>
          <pc:sldMk cId="3444350818" sldId="470"/>
        </pc:sldMkLst>
        <pc:spChg chg="add mod">
          <ac:chgData name="Anusri Shenigarapu" userId="3037f4251922fa09" providerId="LiveId" clId="{4D8DCAF4-D1EE-4FF6-A229-8040C900B82B}" dt="2025-01-02T13:34:05.678" v="3566" actId="255"/>
          <ac:spMkLst>
            <pc:docMk/>
            <pc:sldMk cId="3444350818" sldId="470"/>
            <ac:spMk id="5" creationId="{C626EEC7-B6FA-2881-9D0E-CF224908077D}"/>
          </ac:spMkLst>
        </pc:spChg>
        <pc:picChg chg="add mod">
          <ac:chgData name="Anusri Shenigarapu" userId="3037f4251922fa09" providerId="LiveId" clId="{4D8DCAF4-D1EE-4FF6-A229-8040C900B82B}" dt="2025-01-02T13:34:07.662" v="3567" actId="1076"/>
          <ac:picMkLst>
            <pc:docMk/>
            <pc:sldMk cId="3444350818" sldId="470"/>
            <ac:picMk id="2" creationId="{1651EA32-BF86-6790-6F6D-6412B14A86DF}"/>
          </ac:picMkLst>
        </pc:picChg>
      </pc:sldChg>
      <pc:sldChg chg="addSp modSp add mod">
        <pc:chgData name="Anusri Shenigarapu" userId="3037f4251922fa09" providerId="LiveId" clId="{4D8DCAF4-D1EE-4FF6-A229-8040C900B82B}" dt="2025-01-02T13:34:16.100" v="3568" actId="255"/>
        <pc:sldMkLst>
          <pc:docMk/>
          <pc:sldMk cId="2595955827" sldId="471"/>
        </pc:sldMkLst>
        <pc:spChg chg="add mod">
          <ac:chgData name="Anusri Shenigarapu" userId="3037f4251922fa09" providerId="LiveId" clId="{4D8DCAF4-D1EE-4FF6-A229-8040C900B82B}" dt="2025-01-02T13:34:16.100" v="3568" actId="255"/>
          <ac:spMkLst>
            <pc:docMk/>
            <pc:sldMk cId="2595955827" sldId="471"/>
            <ac:spMk id="5" creationId="{016EC060-F997-3011-452C-8A987B4D8036}"/>
          </ac:spMkLst>
        </pc:spChg>
        <pc:picChg chg="add mod">
          <ac:chgData name="Anusri Shenigarapu" userId="3037f4251922fa09" providerId="LiveId" clId="{4D8DCAF4-D1EE-4FF6-A229-8040C900B82B}" dt="2024-12-23T10:16:19.623" v="3222" actId="14100"/>
          <ac:picMkLst>
            <pc:docMk/>
            <pc:sldMk cId="2595955827" sldId="471"/>
            <ac:picMk id="2" creationId="{3FD18362-524E-605B-6B8B-A61927362986}"/>
          </ac:picMkLst>
        </pc:picChg>
      </pc:sldChg>
      <pc:sldChg chg="addSp modSp add mod">
        <pc:chgData name="Anusri Shenigarapu" userId="3037f4251922fa09" providerId="LiveId" clId="{4D8DCAF4-D1EE-4FF6-A229-8040C900B82B}" dt="2025-01-02T13:34:24.341" v="3569" actId="255"/>
        <pc:sldMkLst>
          <pc:docMk/>
          <pc:sldMk cId="619081395" sldId="472"/>
        </pc:sldMkLst>
        <pc:spChg chg="add mod">
          <ac:chgData name="Anusri Shenigarapu" userId="3037f4251922fa09" providerId="LiveId" clId="{4D8DCAF4-D1EE-4FF6-A229-8040C900B82B}" dt="2025-01-02T13:34:24.341" v="3569" actId="255"/>
          <ac:spMkLst>
            <pc:docMk/>
            <pc:sldMk cId="619081395" sldId="472"/>
            <ac:spMk id="5" creationId="{B090C8E7-9ED0-2115-E872-7186E2373416}"/>
          </ac:spMkLst>
        </pc:spChg>
        <pc:picChg chg="add mod">
          <ac:chgData name="Anusri Shenigarapu" userId="3037f4251922fa09" providerId="LiveId" clId="{4D8DCAF4-D1EE-4FF6-A229-8040C900B82B}" dt="2024-12-23T10:39:26.200" v="3376" actId="1076"/>
          <ac:picMkLst>
            <pc:docMk/>
            <pc:sldMk cId="619081395" sldId="472"/>
            <ac:picMk id="2" creationId="{8F18CE3E-C4E2-0171-D7F4-485DE039641F}"/>
          </ac:picMkLst>
        </pc:picChg>
      </pc:sldChg>
      <pc:sldChg chg="addSp modSp add mod">
        <pc:chgData name="Anusri Shenigarapu" userId="3037f4251922fa09" providerId="LiveId" clId="{4D8DCAF4-D1EE-4FF6-A229-8040C900B82B}" dt="2025-01-02T13:34:35.656" v="3571" actId="1076"/>
        <pc:sldMkLst>
          <pc:docMk/>
          <pc:sldMk cId="187404206" sldId="473"/>
        </pc:sldMkLst>
        <pc:spChg chg="add mod">
          <ac:chgData name="Anusri Shenigarapu" userId="3037f4251922fa09" providerId="LiveId" clId="{4D8DCAF4-D1EE-4FF6-A229-8040C900B82B}" dt="2025-01-02T13:34:32.281" v="3570" actId="255"/>
          <ac:spMkLst>
            <pc:docMk/>
            <pc:sldMk cId="187404206" sldId="473"/>
            <ac:spMk id="5" creationId="{DC37777B-EBDE-A63B-7B89-5497FB434E03}"/>
          </ac:spMkLst>
        </pc:spChg>
        <pc:picChg chg="add mod">
          <ac:chgData name="Anusri Shenigarapu" userId="3037f4251922fa09" providerId="LiveId" clId="{4D8DCAF4-D1EE-4FF6-A229-8040C900B82B}" dt="2025-01-02T13:34:35.656" v="3571" actId="1076"/>
          <ac:picMkLst>
            <pc:docMk/>
            <pc:sldMk cId="187404206" sldId="473"/>
            <ac:picMk id="2" creationId="{2CD6722A-C953-6CD9-F33A-2C847CDB4423}"/>
          </ac:picMkLst>
        </pc:picChg>
      </pc:sldChg>
      <pc:sldChg chg="addSp modSp add mod">
        <pc:chgData name="Anusri Shenigarapu" userId="3037f4251922fa09" providerId="LiveId" clId="{4D8DCAF4-D1EE-4FF6-A229-8040C900B82B}" dt="2025-01-02T13:34:54.972" v="3575" actId="14100"/>
        <pc:sldMkLst>
          <pc:docMk/>
          <pc:sldMk cId="2763972525" sldId="474"/>
        </pc:sldMkLst>
        <pc:spChg chg="add mod">
          <ac:chgData name="Anusri Shenigarapu" userId="3037f4251922fa09" providerId="LiveId" clId="{4D8DCAF4-D1EE-4FF6-A229-8040C900B82B}" dt="2025-01-02T13:34:50.175" v="3574" actId="1076"/>
          <ac:spMkLst>
            <pc:docMk/>
            <pc:sldMk cId="2763972525" sldId="474"/>
            <ac:spMk id="5" creationId="{0BA3CD9F-8DC8-C949-F65B-2A784D48A233}"/>
          </ac:spMkLst>
        </pc:spChg>
        <pc:picChg chg="add mod">
          <ac:chgData name="Anusri Shenigarapu" userId="3037f4251922fa09" providerId="LiveId" clId="{4D8DCAF4-D1EE-4FF6-A229-8040C900B82B}" dt="2025-01-02T13:34:54.972" v="3575" actId="14100"/>
          <ac:picMkLst>
            <pc:docMk/>
            <pc:sldMk cId="2763972525" sldId="474"/>
            <ac:picMk id="2" creationId="{E93D0D33-425F-FBA9-444E-03CCDAF30C63}"/>
          </ac:picMkLst>
        </pc:picChg>
      </pc:sldChg>
      <pc:sldChg chg="addSp delSp modSp add mod">
        <pc:chgData name="Anusri Shenigarapu" userId="3037f4251922fa09" providerId="LiveId" clId="{4D8DCAF4-D1EE-4FF6-A229-8040C900B82B}" dt="2025-01-02T13:35:10.508" v="3578" actId="14100"/>
        <pc:sldMkLst>
          <pc:docMk/>
          <pc:sldMk cId="2692370982" sldId="475"/>
        </pc:sldMkLst>
        <pc:spChg chg="add mod">
          <ac:chgData name="Anusri Shenigarapu" userId="3037f4251922fa09" providerId="LiveId" clId="{4D8DCAF4-D1EE-4FF6-A229-8040C900B82B}" dt="2025-01-02T13:35:10.508" v="3578" actId="14100"/>
          <ac:spMkLst>
            <pc:docMk/>
            <pc:sldMk cId="2692370982" sldId="475"/>
            <ac:spMk id="7" creationId="{4FF1F413-096D-C6F9-D0BC-993E0690F1DF}"/>
          </ac:spMkLst>
        </pc:spChg>
        <pc:picChg chg="add mod">
          <ac:chgData name="Anusri Shenigarapu" userId="3037f4251922fa09" providerId="LiveId" clId="{4D8DCAF4-D1EE-4FF6-A229-8040C900B82B}" dt="2024-12-23T10:21:30.626" v="3265" actId="14100"/>
          <ac:picMkLst>
            <pc:docMk/>
            <pc:sldMk cId="2692370982" sldId="475"/>
            <ac:picMk id="2" creationId="{86AD1DE4-2BE2-429C-D4A3-06E51F447471}"/>
          </ac:picMkLst>
        </pc:picChg>
      </pc:sldChg>
      <pc:sldChg chg="addSp modSp add mod">
        <pc:chgData name="Anusri Shenigarapu" userId="3037f4251922fa09" providerId="LiveId" clId="{4D8DCAF4-D1EE-4FF6-A229-8040C900B82B}" dt="2025-01-02T13:35:30.213" v="3580" actId="255"/>
        <pc:sldMkLst>
          <pc:docMk/>
          <pc:sldMk cId="4115008547" sldId="476"/>
        </pc:sldMkLst>
        <pc:spChg chg="add mod">
          <ac:chgData name="Anusri Shenigarapu" userId="3037f4251922fa09" providerId="LiveId" clId="{4D8DCAF4-D1EE-4FF6-A229-8040C900B82B}" dt="2025-01-02T13:35:30.213" v="3580" actId="255"/>
          <ac:spMkLst>
            <pc:docMk/>
            <pc:sldMk cId="4115008547" sldId="476"/>
            <ac:spMk id="5" creationId="{42B02547-731E-9A32-926E-0C2D54AEA271}"/>
          </ac:spMkLst>
        </pc:spChg>
        <pc:picChg chg="add mod">
          <ac:chgData name="Anusri Shenigarapu" userId="3037f4251922fa09" providerId="LiveId" clId="{4D8DCAF4-D1EE-4FF6-A229-8040C900B82B}" dt="2024-12-23T10:39:58.030" v="3382" actId="14100"/>
          <ac:picMkLst>
            <pc:docMk/>
            <pc:sldMk cId="4115008547" sldId="476"/>
            <ac:picMk id="2" creationId="{82F76380-18BA-245E-8C4B-A922959FB650}"/>
          </ac:picMkLst>
        </pc:picChg>
      </pc:sldChg>
      <pc:sldChg chg="addSp delSp modSp add mod">
        <pc:chgData name="Anusri Shenigarapu" userId="3037f4251922fa09" providerId="LiveId" clId="{4D8DCAF4-D1EE-4FF6-A229-8040C900B82B}" dt="2025-01-02T13:35:41.263" v="3582" actId="1076"/>
        <pc:sldMkLst>
          <pc:docMk/>
          <pc:sldMk cId="3075758741" sldId="477"/>
        </pc:sldMkLst>
        <pc:spChg chg="add mod">
          <ac:chgData name="Anusri Shenigarapu" userId="3037f4251922fa09" providerId="LiveId" clId="{4D8DCAF4-D1EE-4FF6-A229-8040C900B82B}" dt="2025-01-02T13:35:38.216" v="3581" actId="255"/>
          <ac:spMkLst>
            <pc:docMk/>
            <pc:sldMk cId="3075758741" sldId="477"/>
            <ac:spMk id="6" creationId="{24175B97-7D06-0632-9DDF-F4643921E028}"/>
          </ac:spMkLst>
        </pc:spChg>
        <pc:picChg chg="add mod">
          <ac:chgData name="Anusri Shenigarapu" userId="3037f4251922fa09" providerId="LiveId" clId="{4D8DCAF4-D1EE-4FF6-A229-8040C900B82B}" dt="2025-01-02T13:35:41.263" v="3582" actId="1076"/>
          <ac:picMkLst>
            <pc:docMk/>
            <pc:sldMk cId="3075758741" sldId="477"/>
            <ac:picMk id="4" creationId="{42F931DE-58FF-D351-A364-1040D79D49F6}"/>
          </ac:picMkLst>
        </pc:picChg>
      </pc:sldChg>
      <pc:sldChg chg="addSp modSp add mod">
        <pc:chgData name="Anusri Shenigarapu" userId="3037f4251922fa09" providerId="LiveId" clId="{4D8DCAF4-D1EE-4FF6-A229-8040C900B82B}" dt="2025-01-02T13:35:58.893" v="3586" actId="1076"/>
        <pc:sldMkLst>
          <pc:docMk/>
          <pc:sldMk cId="2261669613" sldId="478"/>
        </pc:sldMkLst>
        <pc:spChg chg="add mod">
          <ac:chgData name="Anusri Shenigarapu" userId="3037f4251922fa09" providerId="LiveId" clId="{4D8DCAF4-D1EE-4FF6-A229-8040C900B82B}" dt="2025-01-02T13:35:58.893" v="3586" actId="1076"/>
          <ac:spMkLst>
            <pc:docMk/>
            <pc:sldMk cId="2261669613" sldId="478"/>
            <ac:spMk id="5" creationId="{061207EC-9BD1-1953-73FC-B2D50DBD1F9C}"/>
          </ac:spMkLst>
        </pc:spChg>
        <pc:picChg chg="add mod">
          <ac:chgData name="Anusri Shenigarapu" userId="3037f4251922fa09" providerId="LiveId" clId="{4D8DCAF4-D1EE-4FF6-A229-8040C900B82B}" dt="2025-01-02T13:35:53.962" v="3585" actId="1076"/>
          <ac:picMkLst>
            <pc:docMk/>
            <pc:sldMk cId="2261669613" sldId="478"/>
            <ac:picMk id="2" creationId="{6098BE06-4EE8-01EA-D448-839B637A7554}"/>
          </ac:picMkLst>
        </pc:picChg>
      </pc:sldChg>
      <pc:sldChg chg="addSp delSp modSp add mod">
        <pc:chgData name="Anusri Shenigarapu" userId="3037f4251922fa09" providerId="LiveId" clId="{4D8DCAF4-D1EE-4FF6-A229-8040C900B82B}" dt="2025-01-02T13:23:46.821" v="3518" actId="255"/>
        <pc:sldMkLst>
          <pc:docMk/>
          <pc:sldMk cId="3243949729" sldId="479"/>
        </pc:sldMkLst>
        <pc:spChg chg="add mod">
          <ac:chgData name="Anusri Shenigarapu" userId="3037f4251922fa09" providerId="LiveId" clId="{4D8DCAF4-D1EE-4FF6-A229-8040C900B82B}" dt="2025-01-02T13:23:46.821" v="3518" actId="255"/>
          <ac:spMkLst>
            <pc:docMk/>
            <pc:sldMk cId="3243949729" sldId="479"/>
            <ac:spMk id="2" creationId="{61948106-F714-D108-9A59-FC1FE142AA7E}"/>
          </ac:spMkLst>
        </pc:spChg>
        <pc:spChg chg="mod ord">
          <ac:chgData name="Anusri Shenigarapu" userId="3037f4251922fa09" providerId="LiveId" clId="{4D8DCAF4-D1EE-4FF6-A229-8040C900B82B}" dt="2025-01-02T13:18:44.571" v="3467" actId="26606"/>
          <ac:spMkLst>
            <pc:docMk/>
            <pc:sldMk cId="3243949729" sldId="479"/>
            <ac:spMk id="3" creationId="{C49967BC-4F60-13D1-72B5-BEC406041B41}"/>
          </ac:spMkLst>
        </pc:spChg>
        <pc:spChg chg="mod ord">
          <ac:chgData name="Anusri Shenigarapu" userId="3037f4251922fa09" providerId="LiveId" clId="{4D8DCAF4-D1EE-4FF6-A229-8040C900B82B}" dt="2025-01-02T13:18:44.571" v="3467" actId="26606"/>
          <ac:spMkLst>
            <pc:docMk/>
            <pc:sldMk cId="3243949729" sldId="479"/>
            <ac:spMk id="8" creationId="{666EACA6-F4E7-94CA-F2DD-148F203BE70C}"/>
          </ac:spMkLst>
        </pc:spChg>
        <pc:spChg chg="mod">
          <ac:chgData name="Anusri Shenigarapu" userId="3037f4251922fa09" providerId="LiveId" clId="{4D8DCAF4-D1EE-4FF6-A229-8040C900B82B}" dt="2025-01-02T13:18:44.571" v="3467" actId="26606"/>
          <ac:spMkLst>
            <pc:docMk/>
            <pc:sldMk cId="3243949729" sldId="479"/>
            <ac:spMk id="12" creationId="{14A1C583-BC6E-83DB-FA6E-D806A7EA8DDE}"/>
          </ac:spMkLst>
        </pc:spChg>
        <pc:spChg chg="add del">
          <ac:chgData name="Anusri Shenigarapu" userId="3037f4251922fa09" providerId="LiveId" clId="{4D8DCAF4-D1EE-4FF6-A229-8040C900B82B}" dt="2025-01-02T13:18:44.571" v="3467" actId="26606"/>
          <ac:spMkLst>
            <pc:docMk/>
            <pc:sldMk cId="3243949729" sldId="479"/>
            <ac:spMk id="23" creationId="{53135A42-B0E8-875D-5AA4-7BD29FF15D6D}"/>
          </ac:spMkLst>
        </pc:spChg>
        <pc:spChg chg="add del">
          <ac:chgData name="Anusri Shenigarapu" userId="3037f4251922fa09" providerId="LiveId" clId="{4D8DCAF4-D1EE-4FF6-A229-8040C900B82B}" dt="2025-01-02T13:18:44.571" v="3467" actId="26606"/>
          <ac:spMkLst>
            <pc:docMk/>
            <pc:sldMk cId="3243949729" sldId="479"/>
            <ac:spMk id="25" creationId="{7DCCE148-7662-986D-8CB0-5AEDAE991494}"/>
          </ac:spMkLst>
        </pc:spChg>
        <pc:spChg chg="add del">
          <ac:chgData name="Anusri Shenigarapu" userId="3037f4251922fa09" providerId="LiveId" clId="{4D8DCAF4-D1EE-4FF6-A229-8040C900B82B}" dt="2025-01-02T13:18:44.571" v="3467" actId="26606"/>
          <ac:spMkLst>
            <pc:docMk/>
            <pc:sldMk cId="3243949729" sldId="479"/>
            <ac:spMk id="27" creationId="{810354FD-4A7F-A6A3-D603-1EBA3AB006C3}"/>
          </ac:spMkLst>
        </pc:spChg>
        <pc:spChg chg="add del">
          <ac:chgData name="Anusri Shenigarapu" userId="3037f4251922fa09" providerId="LiveId" clId="{4D8DCAF4-D1EE-4FF6-A229-8040C900B82B}" dt="2025-01-02T13:18:44.571" v="3467" actId="26606"/>
          <ac:spMkLst>
            <pc:docMk/>
            <pc:sldMk cId="3243949729" sldId="479"/>
            <ac:spMk id="29" creationId="{53178F52-1726-369B-5FF4-71076A6BE922}"/>
          </ac:spMkLst>
        </pc:spChg>
        <pc:spChg chg="add del">
          <ac:chgData name="Anusri Shenigarapu" userId="3037f4251922fa09" providerId="LiveId" clId="{4D8DCAF4-D1EE-4FF6-A229-8040C900B82B}" dt="2025-01-02T13:18:44.571" v="3467" actId="26606"/>
          <ac:spMkLst>
            <pc:docMk/>
            <pc:sldMk cId="3243949729" sldId="479"/>
            <ac:spMk id="31" creationId="{5B87D88A-A7F8-8C60-799E-298B8EC780F3}"/>
          </ac:spMkLst>
        </pc:spChg>
        <pc:spChg chg="add">
          <ac:chgData name="Anusri Shenigarapu" userId="3037f4251922fa09" providerId="LiveId" clId="{4D8DCAF4-D1EE-4FF6-A229-8040C900B82B}" dt="2025-01-02T13:18:44.571" v="3467" actId="26606"/>
          <ac:spMkLst>
            <pc:docMk/>
            <pc:sldMk cId="3243949729" sldId="479"/>
            <ac:spMk id="36" creationId="{7A08E557-10DB-421A-876E-1AE58F8E07C4}"/>
          </ac:spMkLst>
        </pc:spChg>
        <pc:spChg chg="add del">
          <ac:chgData name="Anusri Shenigarapu" userId="3037f4251922fa09" providerId="LiveId" clId="{4D8DCAF4-D1EE-4FF6-A229-8040C900B82B}" dt="2025-01-02T13:17:56.754" v="3464" actId="26606"/>
          <ac:spMkLst>
            <pc:docMk/>
            <pc:sldMk cId="3243949729" sldId="479"/>
            <ac:spMk id="37" creationId="{7A08E557-10DB-421A-876E-1AE58F8E07C4}"/>
          </ac:spMkLst>
        </pc:spChg>
        <pc:spChg chg="add del">
          <ac:chgData name="Anusri Shenigarapu" userId="3037f4251922fa09" providerId="LiveId" clId="{4D8DCAF4-D1EE-4FF6-A229-8040C900B82B}" dt="2025-01-02T13:18:44.556" v="3466" actId="26606"/>
          <ac:spMkLst>
            <pc:docMk/>
            <pc:sldMk cId="3243949729" sldId="479"/>
            <ac:spMk id="38" creationId="{7A08E557-10DB-421A-876E-1AE58F8E07C4}"/>
          </ac:spMkLst>
        </pc:spChg>
        <pc:spChg chg="add del">
          <ac:chgData name="Anusri Shenigarapu" userId="3037f4251922fa09" providerId="LiveId" clId="{4D8DCAF4-D1EE-4FF6-A229-8040C900B82B}" dt="2025-01-02T13:17:56.754" v="3464" actId="26606"/>
          <ac:spMkLst>
            <pc:docMk/>
            <pc:sldMk cId="3243949729" sldId="479"/>
            <ac:spMk id="39" creationId="{F09CA6CC-C9DF-440F-BE30-1167A9211C99}"/>
          </ac:spMkLst>
        </pc:spChg>
        <pc:spChg chg="add del">
          <ac:chgData name="Anusri Shenigarapu" userId="3037f4251922fa09" providerId="LiveId" clId="{4D8DCAF4-D1EE-4FF6-A229-8040C900B82B}" dt="2025-01-02T13:18:44.556" v="3466" actId="26606"/>
          <ac:spMkLst>
            <pc:docMk/>
            <pc:sldMk cId="3243949729" sldId="479"/>
            <ac:spMk id="40" creationId="{8354E4A1-6024-4D18-89EA-EB7EF53D340F}"/>
          </ac:spMkLst>
        </pc:spChg>
        <pc:spChg chg="add del">
          <ac:chgData name="Anusri Shenigarapu" userId="3037f4251922fa09" providerId="LiveId" clId="{4D8DCAF4-D1EE-4FF6-A229-8040C900B82B}" dt="2025-01-02T13:17:56.754" v="3464" actId="26606"/>
          <ac:spMkLst>
            <pc:docMk/>
            <pc:sldMk cId="3243949729" sldId="479"/>
            <ac:spMk id="41" creationId="{6F82D7C3-4329-485C-9C81-FB5BA3FA96DF}"/>
          </ac:spMkLst>
        </pc:spChg>
        <pc:spChg chg="add del">
          <ac:chgData name="Anusri Shenigarapu" userId="3037f4251922fa09" providerId="LiveId" clId="{4D8DCAF4-D1EE-4FF6-A229-8040C900B82B}" dt="2025-01-02T13:18:44.556" v="3466" actId="26606"/>
          <ac:spMkLst>
            <pc:docMk/>
            <pc:sldMk cId="3243949729" sldId="479"/>
            <ac:spMk id="42" creationId="{184965AF-C953-45C8-BD68-12F8B58810A6}"/>
          </ac:spMkLst>
        </pc:spChg>
        <pc:spChg chg="add del">
          <ac:chgData name="Anusri Shenigarapu" userId="3037f4251922fa09" providerId="LiveId" clId="{4D8DCAF4-D1EE-4FF6-A229-8040C900B82B}" dt="2025-01-02T13:17:56.754" v="3464" actId="26606"/>
          <ac:spMkLst>
            <pc:docMk/>
            <pc:sldMk cId="3243949729" sldId="479"/>
            <ac:spMk id="43" creationId="{B4A844BD-14AA-428F-A577-AF00BC3747EA}"/>
          </ac:spMkLst>
        </pc:spChg>
        <pc:spChg chg="add del">
          <ac:chgData name="Anusri Shenigarapu" userId="3037f4251922fa09" providerId="LiveId" clId="{4D8DCAF4-D1EE-4FF6-A229-8040C900B82B}" dt="2025-01-02T13:18:44.556" v="3466" actId="26606"/>
          <ac:spMkLst>
            <pc:docMk/>
            <pc:sldMk cId="3243949729" sldId="479"/>
            <ac:spMk id="44" creationId="{2DECE677-C1FD-4829-8D4A-3C19A04A3659}"/>
          </ac:spMkLst>
        </pc:spChg>
        <pc:spChg chg="add del">
          <ac:chgData name="Anusri Shenigarapu" userId="3037f4251922fa09" providerId="LiveId" clId="{4D8DCAF4-D1EE-4FF6-A229-8040C900B82B}" dt="2025-01-02T13:17:56.754" v="3464" actId="26606"/>
          <ac:spMkLst>
            <pc:docMk/>
            <pc:sldMk cId="3243949729" sldId="479"/>
            <ac:spMk id="45" creationId="{B5E57564-AF5B-45C2-9B42-165C77BE88F2}"/>
          </ac:spMkLst>
        </pc:spChg>
        <pc:spChg chg="add">
          <ac:chgData name="Anusri Shenigarapu" userId="3037f4251922fa09" providerId="LiveId" clId="{4D8DCAF4-D1EE-4FF6-A229-8040C900B82B}" dt="2025-01-02T13:18:44.571" v="3467" actId="26606"/>
          <ac:spMkLst>
            <pc:docMk/>
            <pc:sldMk cId="3243949729" sldId="479"/>
            <ac:spMk id="46" creationId="{C71F5A19-AFB8-4ED6-8F86-8FE92E25FDAA}"/>
          </ac:spMkLst>
        </pc:spChg>
        <pc:spChg chg="add">
          <ac:chgData name="Anusri Shenigarapu" userId="3037f4251922fa09" providerId="LiveId" clId="{4D8DCAF4-D1EE-4FF6-A229-8040C900B82B}" dt="2025-01-02T13:18:44.571" v="3467" actId="26606"/>
          <ac:spMkLst>
            <pc:docMk/>
            <pc:sldMk cId="3243949729" sldId="479"/>
            <ac:spMk id="47" creationId="{495318C9-7067-4AF3-A9BC-F2C5E2B9E01D}"/>
          </ac:spMkLst>
        </pc:spChg>
        <pc:spChg chg="add">
          <ac:chgData name="Anusri Shenigarapu" userId="3037f4251922fa09" providerId="LiveId" clId="{4D8DCAF4-D1EE-4FF6-A229-8040C900B82B}" dt="2025-01-02T13:18:44.571" v="3467" actId="26606"/>
          <ac:spMkLst>
            <pc:docMk/>
            <pc:sldMk cId="3243949729" sldId="479"/>
            <ac:spMk id="48" creationId="{4ECBCA77-4A1A-4B77-9C11-2974C6B5D877}"/>
          </ac:spMkLst>
        </pc:spChg>
        <pc:spChg chg="add">
          <ac:chgData name="Anusri Shenigarapu" userId="3037f4251922fa09" providerId="LiveId" clId="{4D8DCAF4-D1EE-4FF6-A229-8040C900B82B}" dt="2025-01-02T13:18:44.571" v="3467" actId="26606"/>
          <ac:spMkLst>
            <pc:docMk/>
            <pc:sldMk cId="3243949729" sldId="479"/>
            <ac:spMk id="49" creationId="{03141714-A262-4487-9255-83CFE2CAE388}"/>
          </ac:spMkLst>
        </pc:spChg>
        <pc:picChg chg="add del">
          <ac:chgData name="Anusri Shenigarapu" userId="3037f4251922fa09" providerId="LiveId" clId="{4D8DCAF4-D1EE-4FF6-A229-8040C900B82B}" dt="2025-01-02T13:17:56.754" v="3464" actId="26606"/>
          <ac:picMkLst>
            <pc:docMk/>
            <pc:sldMk cId="3243949729" sldId="479"/>
            <ac:picMk id="33" creationId="{5542629B-986C-853C-417A-5AA02740C27F}"/>
          </ac:picMkLst>
        </pc:picChg>
        <pc:picChg chg="add del">
          <ac:chgData name="Anusri Shenigarapu" userId="3037f4251922fa09" providerId="LiveId" clId="{4D8DCAF4-D1EE-4FF6-A229-8040C900B82B}" dt="2025-01-02T13:18:44.556" v="3466" actId="26606"/>
          <ac:picMkLst>
            <pc:docMk/>
            <pc:sldMk cId="3243949729" sldId="479"/>
            <ac:picMk id="35" creationId="{AD801F4A-082A-DCA7-09CE-4C93D78DB614}"/>
          </ac:picMkLst>
        </pc:picChg>
      </pc:sldChg>
      <pc:sldMasterChg chg="addSldLayout delSldLayout">
        <pc:chgData name="Anusri Shenigarapu" userId="3037f4251922fa09" providerId="LiveId" clId="{4D8DCAF4-D1EE-4FF6-A229-8040C900B82B}" dt="2024-12-23T07:11:00.428" v="1095" actId="2696"/>
        <pc:sldMasterMkLst>
          <pc:docMk/>
          <pc:sldMasterMk cId="3130536433" sldId="2147483712"/>
        </pc:sldMasterMkLst>
        <pc:sldLayoutChg chg="add del">
          <pc:chgData name="Anusri Shenigarapu" userId="3037f4251922fa09" providerId="LiveId" clId="{4D8DCAF4-D1EE-4FF6-A229-8040C900B82B}" dt="2024-12-23T07:11:00.428" v="1095" actId="2696"/>
          <pc:sldLayoutMkLst>
            <pc:docMk/>
            <pc:sldMasterMk cId="3130536433" sldId="2147483712"/>
            <pc:sldLayoutMk cId="95710400" sldId="2147483730"/>
          </pc:sldLayoutMkLst>
        </pc:sldLayoutChg>
        <pc:sldLayoutChg chg="del">
          <pc:chgData name="Anusri Shenigarapu" userId="3037f4251922fa09" providerId="LiveId" clId="{4D8DCAF4-D1EE-4FF6-A229-8040C900B82B}" dt="2024-12-20T08:32:45.699" v="725" actId="2696"/>
          <pc:sldLayoutMkLst>
            <pc:docMk/>
            <pc:sldMasterMk cId="3130536433" sldId="2147483712"/>
            <pc:sldLayoutMk cId="2514171198" sldId="2147483734"/>
          </pc:sldLayoutMkLst>
        </pc:sldLayoutChg>
        <pc:sldLayoutChg chg="del">
          <pc:chgData name="Anusri Shenigarapu" userId="3037f4251922fa09" providerId="LiveId" clId="{4D8DCAF4-D1EE-4FF6-A229-8040C900B82B}" dt="2024-12-20T09:01:39.497" v="905" actId="2696"/>
          <pc:sldLayoutMkLst>
            <pc:docMk/>
            <pc:sldMasterMk cId="3130536433" sldId="2147483712"/>
            <pc:sldLayoutMk cId="416435012" sldId="2147483735"/>
          </pc:sldLayoutMkLst>
        </pc:sldLayoutChg>
      </pc:sldMasterChg>
    </pc:docChg>
  </pc:docChgLst>
</pc:chgInfo>
</file>

<file path=ppt/diagrams/_rels/data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29.svg"/></Relationships>
</file>

<file path=ppt/diagrams/_rels/data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_rels/drawing3.xml.rels><?xml version="1.0" encoding="UTF-8" standalone="yes"?>
<Relationships xmlns="http://schemas.openxmlformats.org/package/2006/relationships"><Relationship Id="rId8" Type="http://schemas.openxmlformats.org/officeDocument/2006/relationships/image" Target="../media/image24.svg"/><Relationship Id="rId13" Type="http://schemas.openxmlformats.org/officeDocument/2006/relationships/image" Target="../media/image7.png"/><Relationship Id="rId3" Type="http://schemas.openxmlformats.org/officeDocument/2006/relationships/image" Target="../media/image19.png"/><Relationship Id="rId7" Type="http://schemas.openxmlformats.org/officeDocument/2006/relationships/image" Target="../media/image23.png"/><Relationship Id="rId12" Type="http://schemas.openxmlformats.org/officeDocument/2006/relationships/image" Target="../media/image28.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7.png"/><Relationship Id="rId5" Type="http://schemas.openxmlformats.org/officeDocument/2006/relationships/image" Target="../media/image21.png"/><Relationship Id="rId10" Type="http://schemas.openxmlformats.org/officeDocument/2006/relationships/image" Target="../media/image26.svg"/><Relationship Id="rId4" Type="http://schemas.openxmlformats.org/officeDocument/2006/relationships/image" Target="../media/image20.svg"/><Relationship Id="rId9" Type="http://schemas.openxmlformats.org/officeDocument/2006/relationships/image" Target="../media/image25.png"/><Relationship Id="rId14" Type="http://schemas.openxmlformats.org/officeDocument/2006/relationships/image" Target="../media/image29.svg"/></Relationships>
</file>

<file path=ppt/diagrams/_rels/drawing5.xml.rels><?xml version="1.0" encoding="UTF-8" standalone="yes"?>
<Relationships xmlns="http://schemas.openxmlformats.org/package/2006/relationships"><Relationship Id="rId8" Type="http://schemas.openxmlformats.org/officeDocument/2006/relationships/image" Target="../media/image37.svg"/><Relationship Id="rId3" Type="http://schemas.openxmlformats.org/officeDocument/2006/relationships/image" Target="../media/image32.png"/><Relationship Id="rId7" Type="http://schemas.openxmlformats.org/officeDocument/2006/relationships/image" Target="../media/image36.png"/><Relationship Id="rId2" Type="http://schemas.openxmlformats.org/officeDocument/2006/relationships/image" Target="../media/image31.svg"/><Relationship Id="rId1" Type="http://schemas.openxmlformats.org/officeDocument/2006/relationships/image" Target="../media/image30.png"/><Relationship Id="rId6" Type="http://schemas.openxmlformats.org/officeDocument/2006/relationships/image" Target="../media/image35.svg"/><Relationship Id="rId5" Type="http://schemas.openxmlformats.org/officeDocument/2006/relationships/image" Target="../media/image34.png"/><Relationship Id="rId4" Type="http://schemas.openxmlformats.org/officeDocument/2006/relationships/image" Target="../media/image33.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322DE5D-F5E0-4878-9AB9-CB083B5D970F}" type="doc">
      <dgm:prSet loTypeId="urn:microsoft.com/office/officeart/2005/8/layout/default" loCatId="list" qsTypeId="urn:microsoft.com/office/officeart/2005/8/quickstyle/simple1" qsCatId="simple" csTypeId="urn:microsoft.com/office/officeart/2005/8/colors/accent1_2" csCatId="accent1"/>
      <dgm:spPr/>
      <dgm:t>
        <a:bodyPr/>
        <a:lstStyle/>
        <a:p>
          <a:endParaRPr lang="en-US"/>
        </a:p>
      </dgm:t>
    </dgm:pt>
    <dgm:pt modelId="{54B6AAC3-2185-4EF8-93FB-B4BFDD416B87}">
      <dgm:prSet custT="1"/>
      <dgm:spPr/>
      <dgm:t>
        <a:bodyPr/>
        <a:lstStyle/>
        <a:p>
          <a:r>
            <a:rPr lang="en-US" sz="1200" dirty="0">
              <a:latin typeface="Times New Roman" panose="02020603050405020304" pitchFamily="18" charset="0"/>
              <a:cs typeface="Times New Roman" panose="02020603050405020304" pitchFamily="18" charset="0"/>
            </a:rPr>
            <a:t>ABSTRACT</a:t>
          </a:r>
        </a:p>
      </dgm:t>
    </dgm:pt>
    <dgm:pt modelId="{3A017791-C700-445C-9D8C-4AA34E434E6B}" type="parTrans" cxnId="{76962CDF-D653-43BC-8CBA-0483D356DCC3}">
      <dgm:prSet/>
      <dgm:spPr/>
      <dgm:t>
        <a:bodyPr/>
        <a:lstStyle/>
        <a:p>
          <a:endParaRPr lang="en-US" sz="1200"/>
        </a:p>
      </dgm:t>
    </dgm:pt>
    <dgm:pt modelId="{13B68C74-3EE5-41E9-BB98-A89C84BE1A2F}" type="sibTrans" cxnId="{76962CDF-D653-43BC-8CBA-0483D356DCC3}">
      <dgm:prSet/>
      <dgm:spPr/>
      <dgm:t>
        <a:bodyPr/>
        <a:lstStyle/>
        <a:p>
          <a:endParaRPr lang="en-US" sz="1200"/>
        </a:p>
      </dgm:t>
    </dgm:pt>
    <dgm:pt modelId="{24309E7A-686C-4C69-A44C-D1716151F19A}">
      <dgm:prSet custT="1"/>
      <dgm:spPr/>
      <dgm:t>
        <a:bodyPr/>
        <a:lstStyle/>
        <a:p>
          <a:r>
            <a:rPr lang="en-US" sz="1200">
              <a:latin typeface="Times New Roman" panose="02020603050405020304" pitchFamily="18" charset="0"/>
              <a:cs typeface="Times New Roman" panose="02020603050405020304" pitchFamily="18" charset="0"/>
            </a:rPr>
            <a:t>INTRODUCTION</a:t>
          </a:r>
        </a:p>
      </dgm:t>
    </dgm:pt>
    <dgm:pt modelId="{5BC6E83D-6E2B-4708-B286-5FA3E59BFE47}" type="parTrans" cxnId="{B12230F2-4A6D-4EB6-86C5-1D9268A47F43}">
      <dgm:prSet/>
      <dgm:spPr/>
      <dgm:t>
        <a:bodyPr/>
        <a:lstStyle/>
        <a:p>
          <a:endParaRPr lang="en-US" sz="1200"/>
        </a:p>
      </dgm:t>
    </dgm:pt>
    <dgm:pt modelId="{B31276BB-4516-4749-B92D-B4ECBADFFF49}" type="sibTrans" cxnId="{B12230F2-4A6D-4EB6-86C5-1D9268A47F43}">
      <dgm:prSet/>
      <dgm:spPr/>
      <dgm:t>
        <a:bodyPr/>
        <a:lstStyle/>
        <a:p>
          <a:endParaRPr lang="en-US" sz="1200"/>
        </a:p>
      </dgm:t>
    </dgm:pt>
    <dgm:pt modelId="{23189F4C-4011-41E5-BA87-351CF9225850}">
      <dgm:prSet custT="1"/>
      <dgm:spPr/>
      <dgm:t>
        <a:bodyPr/>
        <a:lstStyle/>
        <a:p>
          <a:r>
            <a:rPr lang="en-US" sz="1200">
              <a:latin typeface="Times New Roman" panose="02020603050405020304" pitchFamily="18" charset="0"/>
              <a:cs typeface="Times New Roman" panose="02020603050405020304" pitchFamily="18" charset="0"/>
            </a:rPr>
            <a:t>OBJECTIVE</a:t>
          </a:r>
        </a:p>
      </dgm:t>
    </dgm:pt>
    <dgm:pt modelId="{6044012D-4B31-4F9F-B02B-6AE5A271E822}" type="parTrans" cxnId="{DA4EB8B5-5E9D-4723-87DF-E69A8B72C425}">
      <dgm:prSet/>
      <dgm:spPr/>
      <dgm:t>
        <a:bodyPr/>
        <a:lstStyle/>
        <a:p>
          <a:endParaRPr lang="en-US" sz="1200"/>
        </a:p>
      </dgm:t>
    </dgm:pt>
    <dgm:pt modelId="{FFB577E2-67C3-4DC2-8849-BF03994D7275}" type="sibTrans" cxnId="{DA4EB8B5-5E9D-4723-87DF-E69A8B72C425}">
      <dgm:prSet/>
      <dgm:spPr/>
      <dgm:t>
        <a:bodyPr/>
        <a:lstStyle/>
        <a:p>
          <a:endParaRPr lang="en-US" sz="1200"/>
        </a:p>
      </dgm:t>
    </dgm:pt>
    <dgm:pt modelId="{EFC0F734-4716-46AA-8697-5C79029A5A99}">
      <dgm:prSet custT="1"/>
      <dgm:spPr/>
      <dgm:t>
        <a:bodyPr/>
        <a:lstStyle/>
        <a:p>
          <a:r>
            <a:rPr lang="en-US" sz="1200">
              <a:latin typeface="Times New Roman" panose="02020603050405020304" pitchFamily="18" charset="0"/>
              <a:cs typeface="Times New Roman" panose="02020603050405020304" pitchFamily="18" charset="0"/>
            </a:rPr>
            <a:t>EXISTING SYSTEM</a:t>
          </a:r>
        </a:p>
      </dgm:t>
    </dgm:pt>
    <dgm:pt modelId="{B5791F06-AC3C-42A2-A150-D3939E0DF041}" type="parTrans" cxnId="{F8632947-DAAB-42CB-B563-2746177D9F69}">
      <dgm:prSet/>
      <dgm:spPr/>
      <dgm:t>
        <a:bodyPr/>
        <a:lstStyle/>
        <a:p>
          <a:endParaRPr lang="en-US" sz="1200"/>
        </a:p>
      </dgm:t>
    </dgm:pt>
    <dgm:pt modelId="{72C7EE91-CC77-40F5-85F9-52EDAAF7565D}" type="sibTrans" cxnId="{F8632947-DAAB-42CB-B563-2746177D9F69}">
      <dgm:prSet/>
      <dgm:spPr/>
      <dgm:t>
        <a:bodyPr/>
        <a:lstStyle/>
        <a:p>
          <a:endParaRPr lang="en-US" sz="1200"/>
        </a:p>
      </dgm:t>
    </dgm:pt>
    <dgm:pt modelId="{27AF7CDC-DFAB-40FB-B35B-38E4281D3532}">
      <dgm:prSet custT="1"/>
      <dgm:spPr/>
      <dgm:t>
        <a:bodyPr/>
        <a:lstStyle/>
        <a:p>
          <a:r>
            <a:rPr lang="en-US" sz="1200" dirty="0">
              <a:latin typeface="Times New Roman" panose="02020603050405020304" pitchFamily="18" charset="0"/>
              <a:cs typeface="Times New Roman" panose="02020603050405020304" pitchFamily="18" charset="0"/>
            </a:rPr>
            <a:t>PROPOSED SYSTEM</a:t>
          </a:r>
        </a:p>
      </dgm:t>
    </dgm:pt>
    <dgm:pt modelId="{EA97325C-8B4B-4C1C-90AB-14703E40DCA0}" type="parTrans" cxnId="{BBBFD9B1-F815-46CF-8E90-6800E5CD545F}">
      <dgm:prSet/>
      <dgm:spPr/>
      <dgm:t>
        <a:bodyPr/>
        <a:lstStyle/>
        <a:p>
          <a:endParaRPr lang="en-US" sz="1200"/>
        </a:p>
      </dgm:t>
    </dgm:pt>
    <dgm:pt modelId="{D3C305EB-DE0B-465D-84DA-175F9B3B7672}" type="sibTrans" cxnId="{BBBFD9B1-F815-46CF-8E90-6800E5CD545F}">
      <dgm:prSet/>
      <dgm:spPr/>
      <dgm:t>
        <a:bodyPr/>
        <a:lstStyle/>
        <a:p>
          <a:endParaRPr lang="en-US" sz="1200"/>
        </a:p>
      </dgm:t>
    </dgm:pt>
    <dgm:pt modelId="{485760B3-96C8-40E4-AAEF-27885600D524}">
      <dgm:prSet custT="1"/>
      <dgm:spPr/>
      <dgm:t>
        <a:bodyPr/>
        <a:lstStyle/>
        <a:p>
          <a:r>
            <a:rPr lang="en-US" sz="1200">
              <a:latin typeface="Times New Roman" panose="02020603050405020304" pitchFamily="18" charset="0"/>
              <a:cs typeface="Times New Roman" panose="02020603050405020304" pitchFamily="18" charset="0"/>
            </a:rPr>
            <a:t>SYSTEM REQUIREMENTS</a:t>
          </a:r>
        </a:p>
      </dgm:t>
    </dgm:pt>
    <dgm:pt modelId="{F715663D-0A05-4BBE-8093-5555210175E3}" type="parTrans" cxnId="{54EA47FE-BF51-4551-AE80-A704606CF3B4}">
      <dgm:prSet/>
      <dgm:spPr/>
      <dgm:t>
        <a:bodyPr/>
        <a:lstStyle/>
        <a:p>
          <a:endParaRPr lang="en-US" sz="1200"/>
        </a:p>
      </dgm:t>
    </dgm:pt>
    <dgm:pt modelId="{8E1BEFF2-647F-4238-A35E-7C5FF490BC2A}" type="sibTrans" cxnId="{54EA47FE-BF51-4551-AE80-A704606CF3B4}">
      <dgm:prSet/>
      <dgm:spPr/>
      <dgm:t>
        <a:bodyPr/>
        <a:lstStyle/>
        <a:p>
          <a:endParaRPr lang="en-US" sz="1200"/>
        </a:p>
      </dgm:t>
    </dgm:pt>
    <dgm:pt modelId="{59A0D884-792F-4D49-AEFE-7652EEA36388}">
      <dgm:prSet custT="1"/>
      <dgm:spPr/>
      <dgm:t>
        <a:bodyPr/>
        <a:lstStyle/>
        <a:p>
          <a:r>
            <a:rPr lang="en-US" sz="1200">
              <a:latin typeface="Times New Roman" panose="02020603050405020304" pitchFamily="18" charset="0"/>
              <a:cs typeface="Times New Roman" panose="02020603050405020304" pitchFamily="18" charset="0"/>
            </a:rPr>
            <a:t>SYSTEM ARCHITECTURE</a:t>
          </a:r>
        </a:p>
      </dgm:t>
    </dgm:pt>
    <dgm:pt modelId="{C9BFD7F6-7D1F-4303-977B-D2C05FA8DBED}" type="parTrans" cxnId="{BD4FF39F-D2EB-4DBE-9C76-4D850404D62E}">
      <dgm:prSet/>
      <dgm:spPr/>
      <dgm:t>
        <a:bodyPr/>
        <a:lstStyle/>
        <a:p>
          <a:endParaRPr lang="en-US" sz="1200"/>
        </a:p>
      </dgm:t>
    </dgm:pt>
    <dgm:pt modelId="{07C3518F-1D42-4C37-9A7D-19B03830F322}" type="sibTrans" cxnId="{BD4FF39F-D2EB-4DBE-9C76-4D850404D62E}">
      <dgm:prSet/>
      <dgm:spPr/>
      <dgm:t>
        <a:bodyPr/>
        <a:lstStyle/>
        <a:p>
          <a:endParaRPr lang="en-US" sz="1200"/>
        </a:p>
      </dgm:t>
    </dgm:pt>
    <dgm:pt modelId="{999D35DB-9963-422F-84A3-A69339703B88}">
      <dgm:prSet custT="1"/>
      <dgm:spPr/>
      <dgm:t>
        <a:bodyPr/>
        <a:lstStyle/>
        <a:p>
          <a:r>
            <a:rPr lang="en-US" sz="1200">
              <a:latin typeface="Times New Roman" panose="02020603050405020304" pitchFamily="18" charset="0"/>
              <a:cs typeface="Times New Roman" panose="02020603050405020304" pitchFamily="18" charset="0"/>
            </a:rPr>
            <a:t>SYSTEM DESIGN</a:t>
          </a:r>
        </a:p>
      </dgm:t>
    </dgm:pt>
    <dgm:pt modelId="{2C702587-1B4F-43EA-851B-33B7F966F1D6}" type="parTrans" cxnId="{1D8915A1-1BD7-4945-9282-FA8CDB071D63}">
      <dgm:prSet/>
      <dgm:spPr/>
      <dgm:t>
        <a:bodyPr/>
        <a:lstStyle/>
        <a:p>
          <a:endParaRPr lang="en-US" sz="1200"/>
        </a:p>
      </dgm:t>
    </dgm:pt>
    <dgm:pt modelId="{771CB617-666C-49E4-83CF-BF5E7C9021B6}" type="sibTrans" cxnId="{1D8915A1-1BD7-4945-9282-FA8CDB071D63}">
      <dgm:prSet/>
      <dgm:spPr/>
      <dgm:t>
        <a:bodyPr/>
        <a:lstStyle/>
        <a:p>
          <a:endParaRPr lang="en-US" sz="1200"/>
        </a:p>
      </dgm:t>
    </dgm:pt>
    <dgm:pt modelId="{C000EA80-F666-4C8A-8CFC-DB359E7C11EB}">
      <dgm:prSet custT="1"/>
      <dgm:spPr/>
      <dgm:t>
        <a:bodyPr/>
        <a:lstStyle/>
        <a:p>
          <a:r>
            <a:rPr lang="en-US" sz="1200">
              <a:latin typeface="Times New Roman" panose="02020603050405020304" pitchFamily="18" charset="0"/>
              <a:cs typeface="Times New Roman" panose="02020603050405020304" pitchFamily="18" charset="0"/>
            </a:rPr>
            <a:t>IMPLEMENTATION </a:t>
          </a:r>
        </a:p>
      </dgm:t>
    </dgm:pt>
    <dgm:pt modelId="{E6D9B5B1-BA62-4D38-BE48-06FC2025CF38}" type="parTrans" cxnId="{D677D8F0-2C24-4044-B455-8F2EB85ED8E4}">
      <dgm:prSet/>
      <dgm:spPr/>
      <dgm:t>
        <a:bodyPr/>
        <a:lstStyle/>
        <a:p>
          <a:endParaRPr lang="en-US" sz="1200"/>
        </a:p>
      </dgm:t>
    </dgm:pt>
    <dgm:pt modelId="{C8C0B3BC-CD28-4A20-95CA-1E82089B1EFD}" type="sibTrans" cxnId="{D677D8F0-2C24-4044-B455-8F2EB85ED8E4}">
      <dgm:prSet/>
      <dgm:spPr/>
      <dgm:t>
        <a:bodyPr/>
        <a:lstStyle/>
        <a:p>
          <a:endParaRPr lang="en-US" sz="1200"/>
        </a:p>
      </dgm:t>
    </dgm:pt>
    <dgm:pt modelId="{EA49F771-B692-4737-AEE3-BBF1212F5C17}">
      <dgm:prSet custT="1"/>
      <dgm:spPr/>
      <dgm:t>
        <a:bodyPr/>
        <a:lstStyle/>
        <a:p>
          <a:r>
            <a:rPr lang="en-US" sz="1200">
              <a:latin typeface="Times New Roman" panose="02020603050405020304" pitchFamily="18" charset="0"/>
              <a:cs typeface="Times New Roman" panose="02020603050405020304" pitchFamily="18" charset="0"/>
            </a:rPr>
            <a:t>TESTING</a:t>
          </a:r>
        </a:p>
      </dgm:t>
    </dgm:pt>
    <dgm:pt modelId="{AEE37302-FE85-46BB-8F8B-CD784348F286}" type="parTrans" cxnId="{4DA1285F-A74B-4BBC-AAF6-45C2D68E76F1}">
      <dgm:prSet/>
      <dgm:spPr/>
      <dgm:t>
        <a:bodyPr/>
        <a:lstStyle/>
        <a:p>
          <a:endParaRPr lang="en-US" sz="1200"/>
        </a:p>
      </dgm:t>
    </dgm:pt>
    <dgm:pt modelId="{D15E0247-EDCB-4CFA-8661-335BADC20723}" type="sibTrans" cxnId="{4DA1285F-A74B-4BBC-AAF6-45C2D68E76F1}">
      <dgm:prSet/>
      <dgm:spPr/>
      <dgm:t>
        <a:bodyPr/>
        <a:lstStyle/>
        <a:p>
          <a:endParaRPr lang="en-US" sz="1200"/>
        </a:p>
      </dgm:t>
    </dgm:pt>
    <dgm:pt modelId="{8199146A-34CF-427A-B5F6-CA9C7689976D}">
      <dgm:prSet custT="1"/>
      <dgm:spPr/>
      <dgm:t>
        <a:bodyPr/>
        <a:lstStyle/>
        <a:p>
          <a:r>
            <a:rPr lang="en-US" sz="1200">
              <a:latin typeface="Times New Roman" panose="02020603050405020304" pitchFamily="18" charset="0"/>
              <a:cs typeface="Times New Roman" panose="02020603050405020304" pitchFamily="18" charset="0"/>
            </a:rPr>
            <a:t>OUTPUT SCREENSHOTS </a:t>
          </a:r>
        </a:p>
      </dgm:t>
    </dgm:pt>
    <dgm:pt modelId="{41467CE1-6414-43CB-831C-69CA1B2A8252}" type="parTrans" cxnId="{38B6CBD3-FAEC-4DAA-B65A-9014F611668B}">
      <dgm:prSet/>
      <dgm:spPr/>
      <dgm:t>
        <a:bodyPr/>
        <a:lstStyle/>
        <a:p>
          <a:endParaRPr lang="en-US" sz="1200"/>
        </a:p>
      </dgm:t>
    </dgm:pt>
    <dgm:pt modelId="{344FFA3F-11B7-4000-800B-44677A369450}" type="sibTrans" cxnId="{38B6CBD3-FAEC-4DAA-B65A-9014F611668B}">
      <dgm:prSet/>
      <dgm:spPr/>
      <dgm:t>
        <a:bodyPr/>
        <a:lstStyle/>
        <a:p>
          <a:endParaRPr lang="en-US" sz="1200"/>
        </a:p>
      </dgm:t>
    </dgm:pt>
    <dgm:pt modelId="{F1E5FC28-E96D-4DBB-B185-5ADCA21A32AF}">
      <dgm:prSet custT="1"/>
      <dgm:spPr/>
      <dgm:t>
        <a:bodyPr/>
        <a:lstStyle/>
        <a:p>
          <a:r>
            <a:rPr lang="en-US" sz="1200">
              <a:latin typeface="Times New Roman" panose="02020603050405020304" pitchFamily="18" charset="0"/>
              <a:cs typeface="Times New Roman" panose="02020603050405020304" pitchFamily="18" charset="0"/>
            </a:rPr>
            <a:t>CONCLUSION</a:t>
          </a:r>
        </a:p>
      </dgm:t>
    </dgm:pt>
    <dgm:pt modelId="{2135CB25-92D7-43C8-BD27-0BE286B355FE}" type="parTrans" cxnId="{BFC03FEE-38F9-49A3-98D2-093BE373C7E3}">
      <dgm:prSet/>
      <dgm:spPr/>
      <dgm:t>
        <a:bodyPr/>
        <a:lstStyle/>
        <a:p>
          <a:endParaRPr lang="en-US" sz="1200"/>
        </a:p>
      </dgm:t>
    </dgm:pt>
    <dgm:pt modelId="{F1FD9ADF-7105-4044-A7D3-709DE91E045A}" type="sibTrans" cxnId="{BFC03FEE-38F9-49A3-98D2-093BE373C7E3}">
      <dgm:prSet/>
      <dgm:spPr/>
      <dgm:t>
        <a:bodyPr/>
        <a:lstStyle/>
        <a:p>
          <a:endParaRPr lang="en-US" sz="1200"/>
        </a:p>
      </dgm:t>
    </dgm:pt>
    <dgm:pt modelId="{77FE4450-4EAE-4A11-9D47-B66C5ECEA0D0}">
      <dgm:prSet custT="1"/>
      <dgm:spPr/>
      <dgm:t>
        <a:bodyPr/>
        <a:lstStyle/>
        <a:p>
          <a:r>
            <a:rPr lang="en-US" sz="1200">
              <a:latin typeface="Times New Roman" panose="02020603050405020304" pitchFamily="18" charset="0"/>
              <a:cs typeface="Times New Roman" panose="02020603050405020304" pitchFamily="18" charset="0"/>
            </a:rPr>
            <a:t>FUTURE ENHANCEMENT</a:t>
          </a:r>
        </a:p>
      </dgm:t>
    </dgm:pt>
    <dgm:pt modelId="{36FF67D4-9DB6-4CE8-8805-9FFF89A663E1}" type="parTrans" cxnId="{32A7B939-E8BE-4395-991F-FCD9421F25E4}">
      <dgm:prSet/>
      <dgm:spPr/>
      <dgm:t>
        <a:bodyPr/>
        <a:lstStyle/>
        <a:p>
          <a:endParaRPr lang="en-US" sz="1200"/>
        </a:p>
      </dgm:t>
    </dgm:pt>
    <dgm:pt modelId="{836A7638-6A03-4E5F-88BE-757304C3E217}" type="sibTrans" cxnId="{32A7B939-E8BE-4395-991F-FCD9421F25E4}">
      <dgm:prSet/>
      <dgm:spPr/>
      <dgm:t>
        <a:bodyPr/>
        <a:lstStyle/>
        <a:p>
          <a:endParaRPr lang="en-US" sz="1200"/>
        </a:p>
      </dgm:t>
    </dgm:pt>
    <dgm:pt modelId="{D296D4D8-0410-46BC-98A1-B4614DC7E519}">
      <dgm:prSet custT="1"/>
      <dgm:spPr/>
      <dgm:t>
        <a:bodyPr/>
        <a:lstStyle/>
        <a:p>
          <a:r>
            <a:rPr lang="en-US" sz="1200">
              <a:latin typeface="Times New Roman" panose="02020603050405020304" pitchFamily="18" charset="0"/>
              <a:cs typeface="Times New Roman" panose="02020603050405020304" pitchFamily="18" charset="0"/>
            </a:rPr>
            <a:t>REFERENCES</a:t>
          </a:r>
        </a:p>
      </dgm:t>
    </dgm:pt>
    <dgm:pt modelId="{04335661-E0D4-4589-8501-1F1AF4BEDD6B}" type="parTrans" cxnId="{1DBFCD98-E909-4018-88F4-60AC77706BF4}">
      <dgm:prSet/>
      <dgm:spPr/>
      <dgm:t>
        <a:bodyPr/>
        <a:lstStyle/>
        <a:p>
          <a:endParaRPr lang="en-US" sz="1200"/>
        </a:p>
      </dgm:t>
    </dgm:pt>
    <dgm:pt modelId="{9D893EB3-49C1-4952-BB0F-6F864FB1DBA1}" type="sibTrans" cxnId="{1DBFCD98-E909-4018-88F4-60AC77706BF4}">
      <dgm:prSet/>
      <dgm:spPr/>
      <dgm:t>
        <a:bodyPr/>
        <a:lstStyle/>
        <a:p>
          <a:endParaRPr lang="en-US" sz="1200"/>
        </a:p>
      </dgm:t>
    </dgm:pt>
    <dgm:pt modelId="{2E032B9E-6B21-4AD0-9409-440D09A5713A}" type="pres">
      <dgm:prSet presAssocID="{5322DE5D-F5E0-4878-9AB9-CB083B5D970F}" presName="diagram" presStyleCnt="0">
        <dgm:presLayoutVars>
          <dgm:dir/>
          <dgm:resizeHandles val="exact"/>
        </dgm:presLayoutVars>
      </dgm:prSet>
      <dgm:spPr/>
    </dgm:pt>
    <dgm:pt modelId="{260361EC-1087-44C3-A07F-1B4B04488475}" type="pres">
      <dgm:prSet presAssocID="{54B6AAC3-2185-4EF8-93FB-B4BFDD416B87}" presName="node" presStyleLbl="node1" presStyleIdx="0" presStyleCnt="14">
        <dgm:presLayoutVars>
          <dgm:bulletEnabled val="1"/>
        </dgm:presLayoutVars>
      </dgm:prSet>
      <dgm:spPr/>
    </dgm:pt>
    <dgm:pt modelId="{CD3B159C-C537-4441-B7BD-1CD5CB1C9A70}" type="pres">
      <dgm:prSet presAssocID="{13B68C74-3EE5-41E9-BB98-A89C84BE1A2F}" presName="sibTrans" presStyleCnt="0"/>
      <dgm:spPr/>
    </dgm:pt>
    <dgm:pt modelId="{2BAFAF8A-6248-40E0-998A-E302222601C6}" type="pres">
      <dgm:prSet presAssocID="{24309E7A-686C-4C69-A44C-D1716151F19A}" presName="node" presStyleLbl="node1" presStyleIdx="1" presStyleCnt="14">
        <dgm:presLayoutVars>
          <dgm:bulletEnabled val="1"/>
        </dgm:presLayoutVars>
      </dgm:prSet>
      <dgm:spPr/>
    </dgm:pt>
    <dgm:pt modelId="{9D4CD63C-DCE6-47C2-AAFC-EA43E544AAD1}" type="pres">
      <dgm:prSet presAssocID="{B31276BB-4516-4749-B92D-B4ECBADFFF49}" presName="sibTrans" presStyleCnt="0"/>
      <dgm:spPr/>
    </dgm:pt>
    <dgm:pt modelId="{50B4F4FD-D9FE-4CEC-A86E-030EDC915906}" type="pres">
      <dgm:prSet presAssocID="{23189F4C-4011-41E5-BA87-351CF9225850}" presName="node" presStyleLbl="node1" presStyleIdx="2" presStyleCnt="14">
        <dgm:presLayoutVars>
          <dgm:bulletEnabled val="1"/>
        </dgm:presLayoutVars>
      </dgm:prSet>
      <dgm:spPr/>
    </dgm:pt>
    <dgm:pt modelId="{75CB48B2-D87A-48C0-9071-653FD56C4A48}" type="pres">
      <dgm:prSet presAssocID="{FFB577E2-67C3-4DC2-8849-BF03994D7275}" presName="sibTrans" presStyleCnt="0"/>
      <dgm:spPr/>
    </dgm:pt>
    <dgm:pt modelId="{E7A7B7A8-D588-48E0-A6BF-295AF30F90AE}" type="pres">
      <dgm:prSet presAssocID="{EFC0F734-4716-46AA-8697-5C79029A5A99}" presName="node" presStyleLbl="node1" presStyleIdx="3" presStyleCnt="14">
        <dgm:presLayoutVars>
          <dgm:bulletEnabled val="1"/>
        </dgm:presLayoutVars>
      </dgm:prSet>
      <dgm:spPr/>
    </dgm:pt>
    <dgm:pt modelId="{19A75422-C43F-4B9C-8F98-C5AFC7F0F08A}" type="pres">
      <dgm:prSet presAssocID="{72C7EE91-CC77-40F5-85F9-52EDAAF7565D}" presName="sibTrans" presStyleCnt="0"/>
      <dgm:spPr/>
    </dgm:pt>
    <dgm:pt modelId="{172B61B9-9280-4334-8815-8EDB0DCE0809}" type="pres">
      <dgm:prSet presAssocID="{27AF7CDC-DFAB-40FB-B35B-38E4281D3532}" presName="node" presStyleLbl="node1" presStyleIdx="4" presStyleCnt="14">
        <dgm:presLayoutVars>
          <dgm:bulletEnabled val="1"/>
        </dgm:presLayoutVars>
      </dgm:prSet>
      <dgm:spPr/>
    </dgm:pt>
    <dgm:pt modelId="{D4B1FB43-1C63-48CD-8BC0-7C5BD44B6A1A}" type="pres">
      <dgm:prSet presAssocID="{D3C305EB-DE0B-465D-84DA-175F9B3B7672}" presName="sibTrans" presStyleCnt="0"/>
      <dgm:spPr/>
    </dgm:pt>
    <dgm:pt modelId="{5F52A0A5-B6EE-4713-A66A-F6F897808035}" type="pres">
      <dgm:prSet presAssocID="{485760B3-96C8-40E4-AAEF-27885600D524}" presName="node" presStyleLbl="node1" presStyleIdx="5" presStyleCnt="14">
        <dgm:presLayoutVars>
          <dgm:bulletEnabled val="1"/>
        </dgm:presLayoutVars>
      </dgm:prSet>
      <dgm:spPr/>
    </dgm:pt>
    <dgm:pt modelId="{AE94AD34-420F-423A-86A8-273A55D50DB0}" type="pres">
      <dgm:prSet presAssocID="{8E1BEFF2-647F-4238-A35E-7C5FF490BC2A}" presName="sibTrans" presStyleCnt="0"/>
      <dgm:spPr/>
    </dgm:pt>
    <dgm:pt modelId="{973C0779-F241-4C47-B4E5-48FCFCEFA283}" type="pres">
      <dgm:prSet presAssocID="{59A0D884-792F-4D49-AEFE-7652EEA36388}" presName="node" presStyleLbl="node1" presStyleIdx="6" presStyleCnt="14">
        <dgm:presLayoutVars>
          <dgm:bulletEnabled val="1"/>
        </dgm:presLayoutVars>
      </dgm:prSet>
      <dgm:spPr/>
    </dgm:pt>
    <dgm:pt modelId="{958C907F-DFDF-483F-AD40-8F55C0B3DB1C}" type="pres">
      <dgm:prSet presAssocID="{07C3518F-1D42-4C37-9A7D-19B03830F322}" presName="sibTrans" presStyleCnt="0"/>
      <dgm:spPr/>
    </dgm:pt>
    <dgm:pt modelId="{5873BA74-2E1A-4A2C-AC77-D385237AD032}" type="pres">
      <dgm:prSet presAssocID="{999D35DB-9963-422F-84A3-A69339703B88}" presName="node" presStyleLbl="node1" presStyleIdx="7" presStyleCnt="14">
        <dgm:presLayoutVars>
          <dgm:bulletEnabled val="1"/>
        </dgm:presLayoutVars>
      </dgm:prSet>
      <dgm:spPr/>
    </dgm:pt>
    <dgm:pt modelId="{B08786AB-63FA-42B0-8FE2-0F00CC122CDA}" type="pres">
      <dgm:prSet presAssocID="{771CB617-666C-49E4-83CF-BF5E7C9021B6}" presName="sibTrans" presStyleCnt="0"/>
      <dgm:spPr/>
    </dgm:pt>
    <dgm:pt modelId="{3E167BBB-8837-4BD9-8757-6E3DF70B2540}" type="pres">
      <dgm:prSet presAssocID="{C000EA80-F666-4C8A-8CFC-DB359E7C11EB}" presName="node" presStyleLbl="node1" presStyleIdx="8" presStyleCnt="14">
        <dgm:presLayoutVars>
          <dgm:bulletEnabled val="1"/>
        </dgm:presLayoutVars>
      </dgm:prSet>
      <dgm:spPr/>
    </dgm:pt>
    <dgm:pt modelId="{DABD6C3C-F97E-420C-96E6-03FDD57E0E9C}" type="pres">
      <dgm:prSet presAssocID="{C8C0B3BC-CD28-4A20-95CA-1E82089B1EFD}" presName="sibTrans" presStyleCnt="0"/>
      <dgm:spPr/>
    </dgm:pt>
    <dgm:pt modelId="{EE668CD1-7617-4B0C-AA53-F79ABB72647A}" type="pres">
      <dgm:prSet presAssocID="{EA49F771-B692-4737-AEE3-BBF1212F5C17}" presName="node" presStyleLbl="node1" presStyleIdx="9" presStyleCnt="14">
        <dgm:presLayoutVars>
          <dgm:bulletEnabled val="1"/>
        </dgm:presLayoutVars>
      </dgm:prSet>
      <dgm:spPr/>
    </dgm:pt>
    <dgm:pt modelId="{781B50A1-75EC-4959-97D3-019D849D2C81}" type="pres">
      <dgm:prSet presAssocID="{D15E0247-EDCB-4CFA-8661-335BADC20723}" presName="sibTrans" presStyleCnt="0"/>
      <dgm:spPr/>
    </dgm:pt>
    <dgm:pt modelId="{C5892EB3-6CA7-456A-8311-6D13916E0465}" type="pres">
      <dgm:prSet presAssocID="{8199146A-34CF-427A-B5F6-CA9C7689976D}" presName="node" presStyleLbl="node1" presStyleIdx="10" presStyleCnt="14">
        <dgm:presLayoutVars>
          <dgm:bulletEnabled val="1"/>
        </dgm:presLayoutVars>
      </dgm:prSet>
      <dgm:spPr/>
    </dgm:pt>
    <dgm:pt modelId="{C5997FB2-5475-495C-871C-42E5DF50C1B1}" type="pres">
      <dgm:prSet presAssocID="{344FFA3F-11B7-4000-800B-44677A369450}" presName="sibTrans" presStyleCnt="0"/>
      <dgm:spPr/>
    </dgm:pt>
    <dgm:pt modelId="{C642CEDE-C23C-4DC6-9F2D-D058C7A2E187}" type="pres">
      <dgm:prSet presAssocID="{F1E5FC28-E96D-4DBB-B185-5ADCA21A32AF}" presName="node" presStyleLbl="node1" presStyleIdx="11" presStyleCnt="14">
        <dgm:presLayoutVars>
          <dgm:bulletEnabled val="1"/>
        </dgm:presLayoutVars>
      </dgm:prSet>
      <dgm:spPr/>
    </dgm:pt>
    <dgm:pt modelId="{91BDEB6E-4A01-4622-A867-6D0504E5090C}" type="pres">
      <dgm:prSet presAssocID="{F1FD9ADF-7105-4044-A7D3-709DE91E045A}" presName="sibTrans" presStyleCnt="0"/>
      <dgm:spPr/>
    </dgm:pt>
    <dgm:pt modelId="{EC64F42E-1002-44AD-8453-A6BF3F0C095A}" type="pres">
      <dgm:prSet presAssocID="{77FE4450-4EAE-4A11-9D47-B66C5ECEA0D0}" presName="node" presStyleLbl="node1" presStyleIdx="12" presStyleCnt="14">
        <dgm:presLayoutVars>
          <dgm:bulletEnabled val="1"/>
        </dgm:presLayoutVars>
      </dgm:prSet>
      <dgm:spPr/>
    </dgm:pt>
    <dgm:pt modelId="{3C6B7966-2CB6-4A25-A858-F14101732437}" type="pres">
      <dgm:prSet presAssocID="{836A7638-6A03-4E5F-88BE-757304C3E217}" presName="sibTrans" presStyleCnt="0"/>
      <dgm:spPr/>
    </dgm:pt>
    <dgm:pt modelId="{210D5A44-F78F-44AC-A602-D15E7C1A0623}" type="pres">
      <dgm:prSet presAssocID="{D296D4D8-0410-46BC-98A1-B4614DC7E519}" presName="node" presStyleLbl="node1" presStyleIdx="13" presStyleCnt="14">
        <dgm:presLayoutVars>
          <dgm:bulletEnabled val="1"/>
        </dgm:presLayoutVars>
      </dgm:prSet>
      <dgm:spPr/>
    </dgm:pt>
  </dgm:ptLst>
  <dgm:cxnLst>
    <dgm:cxn modelId="{7CEA701F-4B93-432E-B543-2BBAED529B24}" type="presOf" srcId="{C000EA80-F666-4C8A-8CFC-DB359E7C11EB}" destId="{3E167BBB-8837-4BD9-8757-6E3DF70B2540}" srcOrd="0" destOrd="0" presId="urn:microsoft.com/office/officeart/2005/8/layout/default"/>
    <dgm:cxn modelId="{8839A125-2265-4CD4-83E0-7CDFA4523A21}" type="presOf" srcId="{999D35DB-9963-422F-84A3-A69339703B88}" destId="{5873BA74-2E1A-4A2C-AC77-D385237AD032}" srcOrd="0" destOrd="0" presId="urn:microsoft.com/office/officeart/2005/8/layout/default"/>
    <dgm:cxn modelId="{CAFCD32F-D692-4DA7-889C-074E8853D44C}" type="presOf" srcId="{EFC0F734-4716-46AA-8697-5C79029A5A99}" destId="{E7A7B7A8-D588-48E0-A6BF-295AF30F90AE}" srcOrd="0" destOrd="0" presId="urn:microsoft.com/office/officeart/2005/8/layout/default"/>
    <dgm:cxn modelId="{32A7B939-E8BE-4395-991F-FCD9421F25E4}" srcId="{5322DE5D-F5E0-4878-9AB9-CB083B5D970F}" destId="{77FE4450-4EAE-4A11-9D47-B66C5ECEA0D0}" srcOrd="12" destOrd="0" parTransId="{36FF67D4-9DB6-4CE8-8805-9FFF89A663E1}" sibTransId="{836A7638-6A03-4E5F-88BE-757304C3E217}"/>
    <dgm:cxn modelId="{4DA1285F-A74B-4BBC-AAF6-45C2D68E76F1}" srcId="{5322DE5D-F5E0-4878-9AB9-CB083B5D970F}" destId="{EA49F771-B692-4737-AEE3-BBF1212F5C17}" srcOrd="9" destOrd="0" parTransId="{AEE37302-FE85-46BB-8F8B-CD784348F286}" sibTransId="{D15E0247-EDCB-4CFA-8661-335BADC20723}"/>
    <dgm:cxn modelId="{248B9A63-46DF-4F38-B454-C5BCD7DCCB3A}" type="presOf" srcId="{27AF7CDC-DFAB-40FB-B35B-38E4281D3532}" destId="{172B61B9-9280-4334-8815-8EDB0DCE0809}" srcOrd="0" destOrd="0" presId="urn:microsoft.com/office/officeart/2005/8/layout/default"/>
    <dgm:cxn modelId="{F8632947-DAAB-42CB-B563-2746177D9F69}" srcId="{5322DE5D-F5E0-4878-9AB9-CB083B5D970F}" destId="{EFC0F734-4716-46AA-8697-5C79029A5A99}" srcOrd="3" destOrd="0" parTransId="{B5791F06-AC3C-42A2-A150-D3939E0DF041}" sibTransId="{72C7EE91-CC77-40F5-85F9-52EDAAF7565D}"/>
    <dgm:cxn modelId="{9630C747-D0A8-40C1-8F5D-25BFE19D0806}" type="presOf" srcId="{F1E5FC28-E96D-4DBB-B185-5ADCA21A32AF}" destId="{C642CEDE-C23C-4DC6-9F2D-D058C7A2E187}" srcOrd="0" destOrd="0" presId="urn:microsoft.com/office/officeart/2005/8/layout/default"/>
    <dgm:cxn modelId="{614B5A69-9249-4329-B28F-138F6CDE7560}" type="presOf" srcId="{485760B3-96C8-40E4-AAEF-27885600D524}" destId="{5F52A0A5-B6EE-4713-A66A-F6F897808035}" srcOrd="0" destOrd="0" presId="urn:microsoft.com/office/officeart/2005/8/layout/default"/>
    <dgm:cxn modelId="{F18D894B-9B87-415E-897B-C1BA32FECC6C}" type="presOf" srcId="{54B6AAC3-2185-4EF8-93FB-B4BFDD416B87}" destId="{260361EC-1087-44C3-A07F-1B4B04488475}" srcOrd="0" destOrd="0" presId="urn:microsoft.com/office/officeart/2005/8/layout/default"/>
    <dgm:cxn modelId="{8D98E457-7395-45A9-B1C3-3CF767246CEE}" type="presOf" srcId="{D296D4D8-0410-46BC-98A1-B4614DC7E519}" destId="{210D5A44-F78F-44AC-A602-D15E7C1A0623}" srcOrd="0" destOrd="0" presId="urn:microsoft.com/office/officeart/2005/8/layout/default"/>
    <dgm:cxn modelId="{1DBFCD98-E909-4018-88F4-60AC77706BF4}" srcId="{5322DE5D-F5E0-4878-9AB9-CB083B5D970F}" destId="{D296D4D8-0410-46BC-98A1-B4614DC7E519}" srcOrd="13" destOrd="0" parTransId="{04335661-E0D4-4589-8501-1F1AF4BEDD6B}" sibTransId="{9D893EB3-49C1-4952-BB0F-6F864FB1DBA1}"/>
    <dgm:cxn modelId="{BD4FF39F-D2EB-4DBE-9C76-4D850404D62E}" srcId="{5322DE5D-F5E0-4878-9AB9-CB083B5D970F}" destId="{59A0D884-792F-4D49-AEFE-7652EEA36388}" srcOrd="6" destOrd="0" parTransId="{C9BFD7F6-7D1F-4303-977B-D2C05FA8DBED}" sibTransId="{07C3518F-1D42-4C37-9A7D-19B03830F322}"/>
    <dgm:cxn modelId="{1D8915A1-1BD7-4945-9282-FA8CDB071D63}" srcId="{5322DE5D-F5E0-4878-9AB9-CB083B5D970F}" destId="{999D35DB-9963-422F-84A3-A69339703B88}" srcOrd="7" destOrd="0" parTransId="{2C702587-1B4F-43EA-851B-33B7F966F1D6}" sibTransId="{771CB617-666C-49E4-83CF-BF5E7C9021B6}"/>
    <dgm:cxn modelId="{5B589DA7-C9E6-43B9-90DB-5B61C8D16AF9}" type="presOf" srcId="{24309E7A-686C-4C69-A44C-D1716151F19A}" destId="{2BAFAF8A-6248-40E0-998A-E302222601C6}" srcOrd="0" destOrd="0" presId="urn:microsoft.com/office/officeart/2005/8/layout/default"/>
    <dgm:cxn modelId="{BBBFD9B1-F815-46CF-8E90-6800E5CD545F}" srcId="{5322DE5D-F5E0-4878-9AB9-CB083B5D970F}" destId="{27AF7CDC-DFAB-40FB-B35B-38E4281D3532}" srcOrd="4" destOrd="0" parTransId="{EA97325C-8B4B-4C1C-90AB-14703E40DCA0}" sibTransId="{D3C305EB-DE0B-465D-84DA-175F9B3B7672}"/>
    <dgm:cxn modelId="{DA4EB8B5-5E9D-4723-87DF-E69A8B72C425}" srcId="{5322DE5D-F5E0-4878-9AB9-CB083B5D970F}" destId="{23189F4C-4011-41E5-BA87-351CF9225850}" srcOrd="2" destOrd="0" parTransId="{6044012D-4B31-4F9F-B02B-6AE5A271E822}" sibTransId="{FFB577E2-67C3-4DC2-8849-BF03994D7275}"/>
    <dgm:cxn modelId="{2F8E3EC2-522A-4DFD-B46C-3561AC46092C}" type="presOf" srcId="{59A0D884-792F-4D49-AEFE-7652EEA36388}" destId="{973C0779-F241-4C47-B4E5-48FCFCEFA283}" srcOrd="0" destOrd="0" presId="urn:microsoft.com/office/officeart/2005/8/layout/default"/>
    <dgm:cxn modelId="{DFF95EC9-687C-4EED-998C-453EDCF844D3}" type="presOf" srcId="{77FE4450-4EAE-4A11-9D47-B66C5ECEA0D0}" destId="{EC64F42E-1002-44AD-8453-A6BF3F0C095A}" srcOrd="0" destOrd="0" presId="urn:microsoft.com/office/officeart/2005/8/layout/default"/>
    <dgm:cxn modelId="{38B6CBD3-FAEC-4DAA-B65A-9014F611668B}" srcId="{5322DE5D-F5E0-4878-9AB9-CB083B5D970F}" destId="{8199146A-34CF-427A-B5F6-CA9C7689976D}" srcOrd="10" destOrd="0" parTransId="{41467CE1-6414-43CB-831C-69CA1B2A8252}" sibTransId="{344FFA3F-11B7-4000-800B-44677A369450}"/>
    <dgm:cxn modelId="{76962CDF-D653-43BC-8CBA-0483D356DCC3}" srcId="{5322DE5D-F5E0-4878-9AB9-CB083B5D970F}" destId="{54B6AAC3-2185-4EF8-93FB-B4BFDD416B87}" srcOrd="0" destOrd="0" parTransId="{3A017791-C700-445C-9D8C-4AA34E434E6B}" sibTransId="{13B68C74-3EE5-41E9-BB98-A89C84BE1A2F}"/>
    <dgm:cxn modelId="{B3AF83E1-FD20-4053-9DEC-20B4B64EB57B}" type="presOf" srcId="{8199146A-34CF-427A-B5F6-CA9C7689976D}" destId="{C5892EB3-6CA7-456A-8311-6D13916E0465}" srcOrd="0" destOrd="0" presId="urn:microsoft.com/office/officeart/2005/8/layout/default"/>
    <dgm:cxn modelId="{10E7A7E8-F8DB-408D-9345-5E97CD590760}" type="presOf" srcId="{EA49F771-B692-4737-AEE3-BBF1212F5C17}" destId="{EE668CD1-7617-4B0C-AA53-F79ABB72647A}" srcOrd="0" destOrd="0" presId="urn:microsoft.com/office/officeart/2005/8/layout/default"/>
    <dgm:cxn modelId="{8395B2EC-856A-4D52-AF51-790D4119A635}" type="presOf" srcId="{5322DE5D-F5E0-4878-9AB9-CB083B5D970F}" destId="{2E032B9E-6B21-4AD0-9409-440D09A5713A}" srcOrd="0" destOrd="0" presId="urn:microsoft.com/office/officeart/2005/8/layout/default"/>
    <dgm:cxn modelId="{BFC03FEE-38F9-49A3-98D2-093BE373C7E3}" srcId="{5322DE5D-F5E0-4878-9AB9-CB083B5D970F}" destId="{F1E5FC28-E96D-4DBB-B185-5ADCA21A32AF}" srcOrd="11" destOrd="0" parTransId="{2135CB25-92D7-43C8-BD27-0BE286B355FE}" sibTransId="{F1FD9ADF-7105-4044-A7D3-709DE91E045A}"/>
    <dgm:cxn modelId="{D677D8F0-2C24-4044-B455-8F2EB85ED8E4}" srcId="{5322DE5D-F5E0-4878-9AB9-CB083B5D970F}" destId="{C000EA80-F666-4C8A-8CFC-DB359E7C11EB}" srcOrd="8" destOrd="0" parTransId="{E6D9B5B1-BA62-4D38-BE48-06FC2025CF38}" sibTransId="{C8C0B3BC-CD28-4A20-95CA-1E82089B1EFD}"/>
    <dgm:cxn modelId="{B12230F2-4A6D-4EB6-86C5-1D9268A47F43}" srcId="{5322DE5D-F5E0-4878-9AB9-CB083B5D970F}" destId="{24309E7A-686C-4C69-A44C-D1716151F19A}" srcOrd="1" destOrd="0" parTransId="{5BC6E83D-6E2B-4708-B286-5FA3E59BFE47}" sibTransId="{B31276BB-4516-4749-B92D-B4ECBADFFF49}"/>
    <dgm:cxn modelId="{789122FB-DB35-44A3-9787-E94F7003238B}" type="presOf" srcId="{23189F4C-4011-41E5-BA87-351CF9225850}" destId="{50B4F4FD-D9FE-4CEC-A86E-030EDC915906}" srcOrd="0" destOrd="0" presId="urn:microsoft.com/office/officeart/2005/8/layout/default"/>
    <dgm:cxn modelId="{54EA47FE-BF51-4551-AE80-A704606CF3B4}" srcId="{5322DE5D-F5E0-4878-9AB9-CB083B5D970F}" destId="{485760B3-96C8-40E4-AAEF-27885600D524}" srcOrd="5" destOrd="0" parTransId="{F715663D-0A05-4BBE-8093-5555210175E3}" sibTransId="{8E1BEFF2-647F-4238-A35E-7C5FF490BC2A}"/>
    <dgm:cxn modelId="{978B0A3C-0B7B-4461-B0F5-94DFCCE55F8C}" type="presParOf" srcId="{2E032B9E-6B21-4AD0-9409-440D09A5713A}" destId="{260361EC-1087-44C3-A07F-1B4B04488475}" srcOrd="0" destOrd="0" presId="urn:microsoft.com/office/officeart/2005/8/layout/default"/>
    <dgm:cxn modelId="{22523863-C1EF-4153-8851-2329869D17A9}" type="presParOf" srcId="{2E032B9E-6B21-4AD0-9409-440D09A5713A}" destId="{CD3B159C-C537-4441-B7BD-1CD5CB1C9A70}" srcOrd="1" destOrd="0" presId="urn:microsoft.com/office/officeart/2005/8/layout/default"/>
    <dgm:cxn modelId="{209A4477-82FE-4FB6-BE49-E56B05B6A4B0}" type="presParOf" srcId="{2E032B9E-6B21-4AD0-9409-440D09A5713A}" destId="{2BAFAF8A-6248-40E0-998A-E302222601C6}" srcOrd="2" destOrd="0" presId="urn:microsoft.com/office/officeart/2005/8/layout/default"/>
    <dgm:cxn modelId="{E6D1D203-0022-493D-AAAC-D526DC6CA897}" type="presParOf" srcId="{2E032B9E-6B21-4AD0-9409-440D09A5713A}" destId="{9D4CD63C-DCE6-47C2-AAFC-EA43E544AAD1}" srcOrd="3" destOrd="0" presId="urn:microsoft.com/office/officeart/2005/8/layout/default"/>
    <dgm:cxn modelId="{A447A3E5-B0F2-429B-BD60-3CCC9AE3FF06}" type="presParOf" srcId="{2E032B9E-6B21-4AD0-9409-440D09A5713A}" destId="{50B4F4FD-D9FE-4CEC-A86E-030EDC915906}" srcOrd="4" destOrd="0" presId="urn:microsoft.com/office/officeart/2005/8/layout/default"/>
    <dgm:cxn modelId="{7D867A31-14F1-4303-BA58-432E00723683}" type="presParOf" srcId="{2E032B9E-6B21-4AD0-9409-440D09A5713A}" destId="{75CB48B2-D87A-48C0-9071-653FD56C4A48}" srcOrd="5" destOrd="0" presId="urn:microsoft.com/office/officeart/2005/8/layout/default"/>
    <dgm:cxn modelId="{1E964DC2-2F9D-455F-B043-EFA557985848}" type="presParOf" srcId="{2E032B9E-6B21-4AD0-9409-440D09A5713A}" destId="{E7A7B7A8-D588-48E0-A6BF-295AF30F90AE}" srcOrd="6" destOrd="0" presId="urn:microsoft.com/office/officeart/2005/8/layout/default"/>
    <dgm:cxn modelId="{49364561-FCFC-42DA-8905-652DC5369108}" type="presParOf" srcId="{2E032B9E-6B21-4AD0-9409-440D09A5713A}" destId="{19A75422-C43F-4B9C-8F98-C5AFC7F0F08A}" srcOrd="7" destOrd="0" presId="urn:microsoft.com/office/officeart/2005/8/layout/default"/>
    <dgm:cxn modelId="{C7346CE1-62BE-4F99-924C-1006D301A895}" type="presParOf" srcId="{2E032B9E-6B21-4AD0-9409-440D09A5713A}" destId="{172B61B9-9280-4334-8815-8EDB0DCE0809}" srcOrd="8" destOrd="0" presId="urn:microsoft.com/office/officeart/2005/8/layout/default"/>
    <dgm:cxn modelId="{1E8CFA75-5EE8-4C5B-9147-62F917CFE5E5}" type="presParOf" srcId="{2E032B9E-6B21-4AD0-9409-440D09A5713A}" destId="{D4B1FB43-1C63-48CD-8BC0-7C5BD44B6A1A}" srcOrd="9" destOrd="0" presId="urn:microsoft.com/office/officeart/2005/8/layout/default"/>
    <dgm:cxn modelId="{B4F39257-FDCC-4838-94DF-ECB8648B9149}" type="presParOf" srcId="{2E032B9E-6B21-4AD0-9409-440D09A5713A}" destId="{5F52A0A5-B6EE-4713-A66A-F6F897808035}" srcOrd="10" destOrd="0" presId="urn:microsoft.com/office/officeart/2005/8/layout/default"/>
    <dgm:cxn modelId="{3C454AB4-C42B-465D-B730-B683F8E291B6}" type="presParOf" srcId="{2E032B9E-6B21-4AD0-9409-440D09A5713A}" destId="{AE94AD34-420F-423A-86A8-273A55D50DB0}" srcOrd="11" destOrd="0" presId="urn:microsoft.com/office/officeart/2005/8/layout/default"/>
    <dgm:cxn modelId="{2099BE30-1E14-4D54-8EB6-3A5212A07433}" type="presParOf" srcId="{2E032B9E-6B21-4AD0-9409-440D09A5713A}" destId="{973C0779-F241-4C47-B4E5-48FCFCEFA283}" srcOrd="12" destOrd="0" presId="urn:microsoft.com/office/officeart/2005/8/layout/default"/>
    <dgm:cxn modelId="{F9D39E67-FBB3-485F-B4A0-1535E4339F6B}" type="presParOf" srcId="{2E032B9E-6B21-4AD0-9409-440D09A5713A}" destId="{958C907F-DFDF-483F-AD40-8F55C0B3DB1C}" srcOrd="13" destOrd="0" presId="urn:microsoft.com/office/officeart/2005/8/layout/default"/>
    <dgm:cxn modelId="{0310EAD1-70CA-43F2-B3AA-19AFDC1AA6BD}" type="presParOf" srcId="{2E032B9E-6B21-4AD0-9409-440D09A5713A}" destId="{5873BA74-2E1A-4A2C-AC77-D385237AD032}" srcOrd="14" destOrd="0" presId="urn:microsoft.com/office/officeart/2005/8/layout/default"/>
    <dgm:cxn modelId="{6BECDE69-BCFB-46E3-A84D-CE68B71194DA}" type="presParOf" srcId="{2E032B9E-6B21-4AD0-9409-440D09A5713A}" destId="{B08786AB-63FA-42B0-8FE2-0F00CC122CDA}" srcOrd="15" destOrd="0" presId="urn:microsoft.com/office/officeart/2005/8/layout/default"/>
    <dgm:cxn modelId="{FA3FB33C-6B1B-4FD4-8BB2-44E817F58842}" type="presParOf" srcId="{2E032B9E-6B21-4AD0-9409-440D09A5713A}" destId="{3E167BBB-8837-4BD9-8757-6E3DF70B2540}" srcOrd="16" destOrd="0" presId="urn:microsoft.com/office/officeart/2005/8/layout/default"/>
    <dgm:cxn modelId="{109D6AB4-8D69-4FDB-B68C-70181457274B}" type="presParOf" srcId="{2E032B9E-6B21-4AD0-9409-440D09A5713A}" destId="{DABD6C3C-F97E-420C-96E6-03FDD57E0E9C}" srcOrd="17" destOrd="0" presId="urn:microsoft.com/office/officeart/2005/8/layout/default"/>
    <dgm:cxn modelId="{A204C165-606E-4F1E-97BC-026542216246}" type="presParOf" srcId="{2E032B9E-6B21-4AD0-9409-440D09A5713A}" destId="{EE668CD1-7617-4B0C-AA53-F79ABB72647A}" srcOrd="18" destOrd="0" presId="urn:microsoft.com/office/officeart/2005/8/layout/default"/>
    <dgm:cxn modelId="{6EC023C3-A434-4505-AE27-8BAF2210F4D0}" type="presParOf" srcId="{2E032B9E-6B21-4AD0-9409-440D09A5713A}" destId="{781B50A1-75EC-4959-97D3-019D849D2C81}" srcOrd="19" destOrd="0" presId="urn:microsoft.com/office/officeart/2005/8/layout/default"/>
    <dgm:cxn modelId="{BD8C262A-15AD-4B9F-83D1-BF4CFC75F420}" type="presParOf" srcId="{2E032B9E-6B21-4AD0-9409-440D09A5713A}" destId="{C5892EB3-6CA7-456A-8311-6D13916E0465}" srcOrd="20" destOrd="0" presId="urn:microsoft.com/office/officeart/2005/8/layout/default"/>
    <dgm:cxn modelId="{B33FC53A-2381-46B7-A12A-4BA5ECBACA67}" type="presParOf" srcId="{2E032B9E-6B21-4AD0-9409-440D09A5713A}" destId="{C5997FB2-5475-495C-871C-42E5DF50C1B1}" srcOrd="21" destOrd="0" presId="urn:microsoft.com/office/officeart/2005/8/layout/default"/>
    <dgm:cxn modelId="{894C6BB3-D78F-4657-8761-2513433F387F}" type="presParOf" srcId="{2E032B9E-6B21-4AD0-9409-440D09A5713A}" destId="{C642CEDE-C23C-4DC6-9F2D-D058C7A2E187}" srcOrd="22" destOrd="0" presId="urn:microsoft.com/office/officeart/2005/8/layout/default"/>
    <dgm:cxn modelId="{387F4E38-E011-40F4-878C-F6B7361817A6}" type="presParOf" srcId="{2E032B9E-6B21-4AD0-9409-440D09A5713A}" destId="{91BDEB6E-4A01-4622-A867-6D0504E5090C}" srcOrd="23" destOrd="0" presId="urn:microsoft.com/office/officeart/2005/8/layout/default"/>
    <dgm:cxn modelId="{9985643A-078A-41A9-BB10-6B5F3AEA6CFB}" type="presParOf" srcId="{2E032B9E-6B21-4AD0-9409-440D09A5713A}" destId="{EC64F42E-1002-44AD-8453-A6BF3F0C095A}" srcOrd="24" destOrd="0" presId="urn:microsoft.com/office/officeart/2005/8/layout/default"/>
    <dgm:cxn modelId="{2129A666-20BC-4287-BFFE-AC2D6D891D8C}" type="presParOf" srcId="{2E032B9E-6B21-4AD0-9409-440D09A5713A}" destId="{3C6B7966-2CB6-4A25-A858-F14101732437}" srcOrd="25" destOrd="0" presId="urn:microsoft.com/office/officeart/2005/8/layout/default"/>
    <dgm:cxn modelId="{4FCC9709-6BF6-44C8-8D4F-620FD7ED1226}" type="presParOf" srcId="{2E032B9E-6B21-4AD0-9409-440D09A5713A}" destId="{210D5A44-F78F-44AC-A602-D15E7C1A0623}" srcOrd="26"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65B6820-B886-41D1-BD4E-6CEFA9E52F64}" type="doc">
      <dgm:prSet loTypeId="urn:microsoft.com/office/officeart/2016/7/layout/RepeatingBendingProcessNew" loCatId="process" qsTypeId="urn:microsoft.com/office/officeart/2005/8/quickstyle/simple1" qsCatId="simple" csTypeId="urn:microsoft.com/office/officeart/2005/8/colors/accent1_2" csCatId="accent1"/>
      <dgm:spPr/>
      <dgm:t>
        <a:bodyPr/>
        <a:lstStyle/>
        <a:p>
          <a:endParaRPr lang="en-US"/>
        </a:p>
      </dgm:t>
    </dgm:pt>
    <dgm:pt modelId="{88CDE2F7-044B-41AB-9B82-CB8569C38791}">
      <dgm:prSet/>
      <dgm:spPr/>
      <dgm:t>
        <a:bodyPr/>
        <a:lstStyle/>
        <a:p>
          <a:r>
            <a:rPr lang="en-IN">
              <a:latin typeface="Times New Roman" panose="02020603050405020304" pitchFamily="18" charset="0"/>
              <a:cs typeface="Times New Roman" panose="02020603050405020304" pitchFamily="18" charset="0"/>
            </a:rPr>
            <a:t>Upload Depression Dataset</a:t>
          </a:r>
          <a:endParaRPr lang="en-US">
            <a:latin typeface="Times New Roman" panose="02020603050405020304" pitchFamily="18" charset="0"/>
            <a:cs typeface="Times New Roman" panose="02020603050405020304" pitchFamily="18" charset="0"/>
          </a:endParaRPr>
        </a:p>
      </dgm:t>
    </dgm:pt>
    <dgm:pt modelId="{F8E294A4-69A3-412C-B48A-9933E2FE557D}" type="parTrans" cxnId="{2844903D-40D9-4D8D-A656-00C04DEFA557}">
      <dgm:prSet/>
      <dgm:spPr/>
      <dgm:t>
        <a:bodyPr/>
        <a:lstStyle/>
        <a:p>
          <a:endParaRPr lang="en-US"/>
        </a:p>
      </dgm:t>
    </dgm:pt>
    <dgm:pt modelId="{76D94B6F-959B-4C6F-B914-EC6D2949E400}" type="sibTrans" cxnId="{2844903D-40D9-4D8D-A656-00C04DEFA557}">
      <dgm:prSet/>
      <dgm:spPr/>
      <dgm:t>
        <a:bodyPr/>
        <a:lstStyle/>
        <a:p>
          <a:endParaRPr lang="en-US">
            <a:latin typeface="Times New Roman" panose="02020603050405020304" pitchFamily="18" charset="0"/>
            <a:cs typeface="Times New Roman" panose="02020603050405020304" pitchFamily="18" charset="0"/>
          </a:endParaRPr>
        </a:p>
      </dgm:t>
    </dgm:pt>
    <dgm:pt modelId="{EE3F19A4-B0DD-407D-8246-97774DEFC530}">
      <dgm:prSet/>
      <dgm:spPr/>
      <dgm:t>
        <a:bodyPr/>
        <a:lstStyle/>
        <a:p>
          <a:r>
            <a:rPr lang="en-IN">
              <a:latin typeface="Times New Roman" panose="02020603050405020304" pitchFamily="18" charset="0"/>
              <a:cs typeface="Times New Roman" panose="02020603050405020304" pitchFamily="18" charset="0"/>
            </a:rPr>
            <a:t>Pre-process Dataset</a:t>
          </a:r>
          <a:endParaRPr lang="en-US">
            <a:latin typeface="Times New Roman" panose="02020603050405020304" pitchFamily="18" charset="0"/>
            <a:cs typeface="Times New Roman" panose="02020603050405020304" pitchFamily="18" charset="0"/>
          </a:endParaRPr>
        </a:p>
      </dgm:t>
    </dgm:pt>
    <dgm:pt modelId="{556BA231-5D9A-43E3-9675-25FD37C5698A}" type="parTrans" cxnId="{C87035C4-27D4-4363-BA41-0D295F561230}">
      <dgm:prSet/>
      <dgm:spPr/>
      <dgm:t>
        <a:bodyPr/>
        <a:lstStyle/>
        <a:p>
          <a:endParaRPr lang="en-US"/>
        </a:p>
      </dgm:t>
    </dgm:pt>
    <dgm:pt modelId="{4A31602A-C944-49C2-800C-C4D935AB2E0A}" type="sibTrans" cxnId="{C87035C4-27D4-4363-BA41-0D295F561230}">
      <dgm:prSet/>
      <dgm:spPr/>
      <dgm:t>
        <a:bodyPr/>
        <a:lstStyle/>
        <a:p>
          <a:endParaRPr lang="en-US">
            <a:latin typeface="Times New Roman" panose="02020603050405020304" pitchFamily="18" charset="0"/>
            <a:cs typeface="Times New Roman" panose="02020603050405020304" pitchFamily="18" charset="0"/>
          </a:endParaRPr>
        </a:p>
      </dgm:t>
    </dgm:pt>
    <dgm:pt modelId="{42369F38-6DFE-4E88-970D-D79EA4F67560}">
      <dgm:prSet/>
      <dgm:spPr/>
      <dgm:t>
        <a:bodyPr/>
        <a:lstStyle/>
        <a:p>
          <a:r>
            <a:rPr lang="en-IN">
              <a:latin typeface="Times New Roman" panose="02020603050405020304" pitchFamily="18" charset="0"/>
              <a:cs typeface="Times New Roman" panose="02020603050405020304" pitchFamily="18" charset="0"/>
            </a:rPr>
            <a:t>Train Facial Depression CNN Algorithm</a:t>
          </a:r>
          <a:endParaRPr lang="en-US">
            <a:latin typeface="Times New Roman" panose="02020603050405020304" pitchFamily="18" charset="0"/>
            <a:cs typeface="Times New Roman" panose="02020603050405020304" pitchFamily="18" charset="0"/>
          </a:endParaRPr>
        </a:p>
      </dgm:t>
    </dgm:pt>
    <dgm:pt modelId="{75372AE9-B73E-4A2B-AD25-2A13C3DD721D}" type="parTrans" cxnId="{470E201C-2ECD-4C94-9506-12B470C3D53E}">
      <dgm:prSet/>
      <dgm:spPr/>
      <dgm:t>
        <a:bodyPr/>
        <a:lstStyle/>
        <a:p>
          <a:endParaRPr lang="en-US"/>
        </a:p>
      </dgm:t>
    </dgm:pt>
    <dgm:pt modelId="{669BE7F2-E97B-4298-AA7E-4A66C359A4A9}" type="sibTrans" cxnId="{470E201C-2ECD-4C94-9506-12B470C3D53E}">
      <dgm:prSet/>
      <dgm:spPr/>
      <dgm:t>
        <a:bodyPr/>
        <a:lstStyle/>
        <a:p>
          <a:endParaRPr lang="en-US">
            <a:latin typeface="Times New Roman" panose="02020603050405020304" pitchFamily="18" charset="0"/>
            <a:cs typeface="Times New Roman" panose="02020603050405020304" pitchFamily="18" charset="0"/>
          </a:endParaRPr>
        </a:p>
      </dgm:t>
    </dgm:pt>
    <dgm:pt modelId="{E8BEA041-05DF-4792-8E86-CD8822F0EE97}">
      <dgm:prSet/>
      <dgm:spPr/>
      <dgm:t>
        <a:bodyPr/>
        <a:lstStyle/>
        <a:p>
          <a:r>
            <a:rPr lang="en-IN">
              <a:latin typeface="Times New Roman" panose="02020603050405020304" pitchFamily="18" charset="0"/>
              <a:cs typeface="Times New Roman" panose="02020603050405020304" pitchFamily="18" charset="0"/>
            </a:rPr>
            <a:t>Train Speech Depression CNN Algorithm</a:t>
          </a:r>
          <a:endParaRPr lang="en-US">
            <a:latin typeface="Times New Roman" panose="02020603050405020304" pitchFamily="18" charset="0"/>
            <a:cs typeface="Times New Roman" panose="02020603050405020304" pitchFamily="18" charset="0"/>
          </a:endParaRPr>
        </a:p>
      </dgm:t>
    </dgm:pt>
    <dgm:pt modelId="{49F03AE7-9667-4EAD-AC99-87BB6EFFBFAB}" type="parTrans" cxnId="{73E2C721-7EA2-4B87-9195-F063ABF7EBEE}">
      <dgm:prSet/>
      <dgm:spPr/>
      <dgm:t>
        <a:bodyPr/>
        <a:lstStyle/>
        <a:p>
          <a:endParaRPr lang="en-US"/>
        </a:p>
      </dgm:t>
    </dgm:pt>
    <dgm:pt modelId="{2C75B3BF-4FB1-47A4-B2AB-892FA6FD9B19}" type="sibTrans" cxnId="{73E2C721-7EA2-4B87-9195-F063ABF7EBEE}">
      <dgm:prSet/>
      <dgm:spPr/>
      <dgm:t>
        <a:bodyPr/>
        <a:lstStyle/>
        <a:p>
          <a:endParaRPr lang="en-US">
            <a:latin typeface="Times New Roman" panose="02020603050405020304" pitchFamily="18" charset="0"/>
            <a:cs typeface="Times New Roman" panose="02020603050405020304" pitchFamily="18" charset="0"/>
          </a:endParaRPr>
        </a:p>
      </dgm:t>
    </dgm:pt>
    <dgm:pt modelId="{062C7FF7-0FF8-4F1D-86BC-2C16F2410F91}">
      <dgm:prSet/>
      <dgm:spPr/>
      <dgm:t>
        <a:bodyPr/>
        <a:lstStyle/>
        <a:p>
          <a:r>
            <a:rPr lang="en-IN">
              <a:latin typeface="Times New Roman" panose="02020603050405020304" pitchFamily="18" charset="0"/>
              <a:cs typeface="Times New Roman" panose="02020603050405020304" pitchFamily="18" charset="0"/>
            </a:rPr>
            <a:t>Train Text Depression Random Forest Algorithm</a:t>
          </a:r>
          <a:endParaRPr lang="en-US">
            <a:latin typeface="Times New Roman" panose="02020603050405020304" pitchFamily="18" charset="0"/>
            <a:cs typeface="Times New Roman" panose="02020603050405020304" pitchFamily="18" charset="0"/>
          </a:endParaRPr>
        </a:p>
      </dgm:t>
    </dgm:pt>
    <dgm:pt modelId="{F4142C77-F029-458C-A310-15E6140FC315}" type="parTrans" cxnId="{947B05BC-7CD7-49B4-98D6-7D1FAD9A9982}">
      <dgm:prSet/>
      <dgm:spPr/>
      <dgm:t>
        <a:bodyPr/>
        <a:lstStyle/>
        <a:p>
          <a:endParaRPr lang="en-US"/>
        </a:p>
      </dgm:t>
    </dgm:pt>
    <dgm:pt modelId="{95426A05-9CB3-4DC9-9766-AD1489A93C91}" type="sibTrans" cxnId="{947B05BC-7CD7-49B4-98D6-7D1FAD9A9982}">
      <dgm:prSet/>
      <dgm:spPr/>
      <dgm:t>
        <a:bodyPr/>
        <a:lstStyle/>
        <a:p>
          <a:endParaRPr lang="en-US">
            <a:latin typeface="Times New Roman" panose="02020603050405020304" pitchFamily="18" charset="0"/>
            <a:cs typeface="Times New Roman" panose="02020603050405020304" pitchFamily="18" charset="0"/>
          </a:endParaRPr>
        </a:p>
      </dgm:t>
    </dgm:pt>
    <dgm:pt modelId="{9E3DD2BE-3F65-4069-922D-32ADEEAF5397}">
      <dgm:prSet/>
      <dgm:spPr/>
      <dgm:t>
        <a:bodyPr/>
        <a:lstStyle/>
        <a:p>
          <a:r>
            <a:rPr lang="en-IN">
              <a:latin typeface="Times New Roman" panose="02020603050405020304" pitchFamily="18" charset="0"/>
              <a:cs typeface="Times New Roman" panose="02020603050405020304" pitchFamily="18" charset="0"/>
            </a:rPr>
            <a:t>Accuracy Comparison Graph</a:t>
          </a:r>
          <a:endParaRPr lang="en-US">
            <a:latin typeface="Times New Roman" panose="02020603050405020304" pitchFamily="18" charset="0"/>
            <a:cs typeface="Times New Roman" panose="02020603050405020304" pitchFamily="18" charset="0"/>
          </a:endParaRPr>
        </a:p>
      </dgm:t>
    </dgm:pt>
    <dgm:pt modelId="{DB3651EC-CF79-4761-BAAA-DE394FC3EB59}" type="parTrans" cxnId="{AFF70997-2F0D-4388-BD5A-AC351049C482}">
      <dgm:prSet/>
      <dgm:spPr/>
      <dgm:t>
        <a:bodyPr/>
        <a:lstStyle/>
        <a:p>
          <a:endParaRPr lang="en-US"/>
        </a:p>
      </dgm:t>
    </dgm:pt>
    <dgm:pt modelId="{A9A81B85-9B71-44E1-8C56-BDFA28E00645}" type="sibTrans" cxnId="{AFF70997-2F0D-4388-BD5A-AC351049C482}">
      <dgm:prSet/>
      <dgm:spPr/>
      <dgm:t>
        <a:bodyPr/>
        <a:lstStyle/>
        <a:p>
          <a:endParaRPr lang="en-US">
            <a:latin typeface="Times New Roman" panose="02020603050405020304" pitchFamily="18" charset="0"/>
            <a:cs typeface="Times New Roman" panose="02020603050405020304" pitchFamily="18" charset="0"/>
          </a:endParaRPr>
        </a:p>
      </dgm:t>
    </dgm:pt>
    <dgm:pt modelId="{EF7EFD25-4C9F-4056-AF5A-740525FF9BA0}">
      <dgm:prSet/>
      <dgm:spPr/>
      <dgm:t>
        <a:bodyPr/>
        <a:lstStyle/>
        <a:p>
          <a:r>
            <a:rPr lang="en-IN">
              <a:latin typeface="Times New Roman" panose="02020603050405020304" pitchFamily="18" charset="0"/>
              <a:cs typeface="Times New Roman" panose="02020603050405020304" pitchFamily="18" charset="0"/>
            </a:rPr>
            <a:t>Predict Facial Depression</a:t>
          </a:r>
          <a:endParaRPr lang="en-US">
            <a:latin typeface="Times New Roman" panose="02020603050405020304" pitchFamily="18" charset="0"/>
            <a:cs typeface="Times New Roman" panose="02020603050405020304" pitchFamily="18" charset="0"/>
          </a:endParaRPr>
        </a:p>
      </dgm:t>
    </dgm:pt>
    <dgm:pt modelId="{E15C5326-095B-43E9-828D-329A775AD13F}" type="parTrans" cxnId="{F8DEFB2C-8A0C-4645-BA3F-10A8E2B51C6C}">
      <dgm:prSet/>
      <dgm:spPr/>
      <dgm:t>
        <a:bodyPr/>
        <a:lstStyle/>
        <a:p>
          <a:endParaRPr lang="en-US"/>
        </a:p>
      </dgm:t>
    </dgm:pt>
    <dgm:pt modelId="{ACD31937-40C9-46A2-8286-9E68D39D904F}" type="sibTrans" cxnId="{F8DEFB2C-8A0C-4645-BA3F-10A8E2B51C6C}">
      <dgm:prSet/>
      <dgm:spPr/>
      <dgm:t>
        <a:bodyPr/>
        <a:lstStyle/>
        <a:p>
          <a:endParaRPr lang="en-US">
            <a:latin typeface="Times New Roman" panose="02020603050405020304" pitchFamily="18" charset="0"/>
            <a:cs typeface="Times New Roman" panose="02020603050405020304" pitchFamily="18" charset="0"/>
          </a:endParaRPr>
        </a:p>
      </dgm:t>
    </dgm:pt>
    <dgm:pt modelId="{6D22AD2F-7049-4274-B671-19CF6BEE83B0}">
      <dgm:prSet/>
      <dgm:spPr/>
      <dgm:t>
        <a:bodyPr/>
        <a:lstStyle/>
        <a:p>
          <a:r>
            <a:rPr lang="en-IN">
              <a:latin typeface="Times New Roman" panose="02020603050405020304" pitchFamily="18" charset="0"/>
              <a:cs typeface="Times New Roman" panose="02020603050405020304" pitchFamily="18" charset="0"/>
            </a:rPr>
            <a:t>Predict Speech Depression</a:t>
          </a:r>
          <a:endParaRPr lang="en-US">
            <a:latin typeface="Times New Roman" panose="02020603050405020304" pitchFamily="18" charset="0"/>
            <a:cs typeface="Times New Roman" panose="02020603050405020304" pitchFamily="18" charset="0"/>
          </a:endParaRPr>
        </a:p>
      </dgm:t>
    </dgm:pt>
    <dgm:pt modelId="{FAF98C59-005D-48C6-B00C-2DBA08E00278}" type="parTrans" cxnId="{C9AE5D0F-2C9C-4C4B-ADAD-105F90A4F657}">
      <dgm:prSet/>
      <dgm:spPr/>
      <dgm:t>
        <a:bodyPr/>
        <a:lstStyle/>
        <a:p>
          <a:endParaRPr lang="en-US"/>
        </a:p>
      </dgm:t>
    </dgm:pt>
    <dgm:pt modelId="{A1883EC8-C38B-4320-86DF-654F2004BA99}" type="sibTrans" cxnId="{C9AE5D0F-2C9C-4C4B-ADAD-105F90A4F657}">
      <dgm:prSet/>
      <dgm:spPr/>
      <dgm:t>
        <a:bodyPr/>
        <a:lstStyle/>
        <a:p>
          <a:endParaRPr lang="en-US">
            <a:latin typeface="Times New Roman" panose="02020603050405020304" pitchFamily="18" charset="0"/>
            <a:cs typeface="Times New Roman" panose="02020603050405020304" pitchFamily="18" charset="0"/>
          </a:endParaRPr>
        </a:p>
      </dgm:t>
    </dgm:pt>
    <dgm:pt modelId="{B0CDA28F-65C3-4522-AD13-83833FFA8C43}">
      <dgm:prSet/>
      <dgm:spPr/>
      <dgm:t>
        <a:bodyPr/>
        <a:lstStyle/>
        <a:p>
          <a:r>
            <a:rPr lang="en-IN">
              <a:latin typeface="Times New Roman" panose="02020603050405020304" pitchFamily="18" charset="0"/>
              <a:cs typeface="Times New Roman" panose="02020603050405020304" pitchFamily="18" charset="0"/>
            </a:rPr>
            <a:t>Predict Text Depression</a:t>
          </a:r>
          <a:endParaRPr lang="en-US">
            <a:latin typeface="Times New Roman" panose="02020603050405020304" pitchFamily="18" charset="0"/>
            <a:cs typeface="Times New Roman" panose="02020603050405020304" pitchFamily="18" charset="0"/>
          </a:endParaRPr>
        </a:p>
      </dgm:t>
    </dgm:pt>
    <dgm:pt modelId="{A3FA950C-7AB7-496E-957D-AA0D3FDD8052}" type="parTrans" cxnId="{431549C2-9FD9-43A8-A446-910CCDAF37EE}">
      <dgm:prSet/>
      <dgm:spPr/>
      <dgm:t>
        <a:bodyPr/>
        <a:lstStyle/>
        <a:p>
          <a:endParaRPr lang="en-US"/>
        </a:p>
      </dgm:t>
    </dgm:pt>
    <dgm:pt modelId="{99FA0D99-698B-4B67-B457-343710271399}" type="sibTrans" cxnId="{431549C2-9FD9-43A8-A446-910CCDAF37EE}">
      <dgm:prSet/>
      <dgm:spPr/>
      <dgm:t>
        <a:bodyPr/>
        <a:lstStyle/>
        <a:p>
          <a:endParaRPr lang="en-US"/>
        </a:p>
      </dgm:t>
    </dgm:pt>
    <dgm:pt modelId="{4EE781D3-AA9D-42C1-A5EA-2DC21FED803A}" type="pres">
      <dgm:prSet presAssocID="{965B6820-B886-41D1-BD4E-6CEFA9E52F64}" presName="Name0" presStyleCnt="0">
        <dgm:presLayoutVars>
          <dgm:dir/>
          <dgm:resizeHandles val="exact"/>
        </dgm:presLayoutVars>
      </dgm:prSet>
      <dgm:spPr/>
    </dgm:pt>
    <dgm:pt modelId="{CA574492-5F01-4940-BC57-58E9F7F9193A}" type="pres">
      <dgm:prSet presAssocID="{88CDE2F7-044B-41AB-9B82-CB8569C38791}" presName="node" presStyleLbl="node1" presStyleIdx="0" presStyleCnt="9">
        <dgm:presLayoutVars>
          <dgm:bulletEnabled val="1"/>
        </dgm:presLayoutVars>
      </dgm:prSet>
      <dgm:spPr/>
    </dgm:pt>
    <dgm:pt modelId="{92A743F8-1DD8-4AD7-83C1-3F88EFEC137C}" type="pres">
      <dgm:prSet presAssocID="{76D94B6F-959B-4C6F-B914-EC6D2949E400}" presName="sibTrans" presStyleLbl="sibTrans1D1" presStyleIdx="0" presStyleCnt="8"/>
      <dgm:spPr/>
    </dgm:pt>
    <dgm:pt modelId="{F40CC0C1-E863-493D-A67B-34D5EEB59034}" type="pres">
      <dgm:prSet presAssocID="{76D94B6F-959B-4C6F-B914-EC6D2949E400}" presName="connectorText" presStyleLbl="sibTrans1D1" presStyleIdx="0" presStyleCnt="8"/>
      <dgm:spPr/>
    </dgm:pt>
    <dgm:pt modelId="{FA737794-97A5-4BAF-9071-32E9E8EAC7FA}" type="pres">
      <dgm:prSet presAssocID="{EE3F19A4-B0DD-407D-8246-97774DEFC530}" presName="node" presStyleLbl="node1" presStyleIdx="1" presStyleCnt="9">
        <dgm:presLayoutVars>
          <dgm:bulletEnabled val="1"/>
        </dgm:presLayoutVars>
      </dgm:prSet>
      <dgm:spPr/>
    </dgm:pt>
    <dgm:pt modelId="{0933E881-525D-44E3-B0C1-9F2B0F8A4AEF}" type="pres">
      <dgm:prSet presAssocID="{4A31602A-C944-49C2-800C-C4D935AB2E0A}" presName="sibTrans" presStyleLbl="sibTrans1D1" presStyleIdx="1" presStyleCnt="8"/>
      <dgm:spPr/>
    </dgm:pt>
    <dgm:pt modelId="{D3C4AB72-B6FF-4E2C-ADAA-05984D59F93C}" type="pres">
      <dgm:prSet presAssocID="{4A31602A-C944-49C2-800C-C4D935AB2E0A}" presName="connectorText" presStyleLbl="sibTrans1D1" presStyleIdx="1" presStyleCnt="8"/>
      <dgm:spPr/>
    </dgm:pt>
    <dgm:pt modelId="{B5526233-9CF5-42E0-88CD-D4CCA49C141A}" type="pres">
      <dgm:prSet presAssocID="{42369F38-6DFE-4E88-970D-D79EA4F67560}" presName="node" presStyleLbl="node1" presStyleIdx="2" presStyleCnt="9">
        <dgm:presLayoutVars>
          <dgm:bulletEnabled val="1"/>
        </dgm:presLayoutVars>
      </dgm:prSet>
      <dgm:spPr/>
    </dgm:pt>
    <dgm:pt modelId="{ADF15EF2-6EFE-4415-9B92-3ABCFBAAF090}" type="pres">
      <dgm:prSet presAssocID="{669BE7F2-E97B-4298-AA7E-4A66C359A4A9}" presName="sibTrans" presStyleLbl="sibTrans1D1" presStyleIdx="2" presStyleCnt="8"/>
      <dgm:spPr/>
    </dgm:pt>
    <dgm:pt modelId="{14FFDA30-370B-4351-B094-2324780C138F}" type="pres">
      <dgm:prSet presAssocID="{669BE7F2-E97B-4298-AA7E-4A66C359A4A9}" presName="connectorText" presStyleLbl="sibTrans1D1" presStyleIdx="2" presStyleCnt="8"/>
      <dgm:spPr/>
    </dgm:pt>
    <dgm:pt modelId="{82D66D0A-AB91-4D3D-B299-4608649FDED2}" type="pres">
      <dgm:prSet presAssocID="{E8BEA041-05DF-4792-8E86-CD8822F0EE97}" presName="node" presStyleLbl="node1" presStyleIdx="3" presStyleCnt="9">
        <dgm:presLayoutVars>
          <dgm:bulletEnabled val="1"/>
        </dgm:presLayoutVars>
      </dgm:prSet>
      <dgm:spPr/>
    </dgm:pt>
    <dgm:pt modelId="{1FF8DFED-1554-4F69-91E0-7907557E49B5}" type="pres">
      <dgm:prSet presAssocID="{2C75B3BF-4FB1-47A4-B2AB-892FA6FD9B19}" presName="sibTrans" presStyleLbl="sibTrans1D1" presStyleIdx="3" presStyleCnt="8"/>
      <dgm:spPr/>
    </dgm:pt>
    <dgm:pt modelId="{63164517-F1EC-4624-90D4-AF4F2F232A75}" type="pres">
      <dgm:prSet presAssocID="{2C75B3BF-4FB1-47A4-B2AB-892FA6FD9B19}" presName="connectorText" presStyleLbl="sibTrans1D1" presStyleIdx="3" presStyleCnt="8"/>
      <dgm:spPr/>
    </dgm:pt>
    <dgm:pt modelId="{9C8F07B0-E785-4782-81F2-D5BCC4204215}" type="pres">
      <dgm:prSet presAssocID="{062C7FF7-0FF8-4F1D-86BC-2C16F2410F91}" presName="node" presStyleLbl="node1" presStyleIdx="4" presStyleCnt="9">
        <dgm:presLayoutVars>
          <dgm:bulletEnabled val="1"/>
        </dgm:presLayoutVars>
      </dgm:prSet>
      <dgm:spPr/>
    </dgm:pt>
    <dgm:pt modelId="{EC7D19B8-69EF-486D-AF7B-AD2AB6CA5861}" type="pres">
      <dgm:prSet presAssocID="{95426A05-9CB3-4DC9-9766-AD1489A93C91}" presName="sibTrans" presStyleLbl="sibTrans1D1" presStyleIdx="4" presStyleCnt="8"/>
      <dgm:spPr/>
    </dgm:pt>
    <dgm:pt modelId="{3AAD5CFD-EE8B-4E07-9EB4-62526B1EEF41}" type="pres">
      <dgm:prSet presAssocID="{95426A05-9CB3-4DC9-9766-AD1489A93C91}" presName="connectorText" presStyleLbl="sibTrans1D1" presStyleIdx="4" presStyleCnt="8"/>
      <dgm:spPr/>
    </dgm:pt>
    <dgm:pt modelId="{5EF36E70-084B-4AE1-B819-9007496BD365}" type="pres">
      <dgm:prSet presAssocID="{9E3DD2BE-3F65-4069-922D-32ADEEAF5397}" presName="node" presStyleLbl="node1" presStyleIdx="5" presStyleCnt="9">
        <dgm:presLayoutVars>
          <dgm:bulletEnabled val="1"/>
        </dgm:presLayoutVars>
      </dgm:prSet>
      <dgm:spPr/>
    </dgm:pt>
    <dgm:pt modelId="{DE4CB503-B7E7-4399-AEBA-E0DAD690CEC6}" type="pres">
      <dgm:prSet presAssocID="{A9A81B85-9B71-44E1-8C56-BDFA28E00645}" presName="sibTrans" presStyleLbl="sibTrans1D1" presStyleIdx="5" presStyleCnt="8"/>
      <dgm:spPr/>
    </dgm:pt>
    <dgm:pt modelId="{6FC64E5B-9B07-4F04-8746-95ADBAF19670}" type="pres">
      <dgm:prSet presAssocID="{A9A81B85-9B71-44E1-8C56-BDFA28E00645}" presName="connectorText" presStyleLbl="sibTrans1D1" presStyleIdx="5" presStyleCnt="8"/>
      <dgm:spPr/>
    </dgm:pt>
    <dgm:pt modelId="{40DE0596-DCD8-4AE1-92DE-14657398D73B}" type="pres">
      <dgm:prSet presAssocID="{EF7EFD25-4C9F-4056-AF5A-740525FF9BA0}" presName="node" presStyleLbl="node1" presStyleIdx="6" presStyleCnt="9">
        <dgm:presLayoutVars>
          <dgm:bulletEnabled val="1"/>
        </dgm:presLayoutVars>
      </dgm:prSet>
      <dgm:spPr/>
    </dgm:pt>
    <dgm:pt modelId="{666EF125-EB45-4B0A-85E3-2E09594ACE36}" type="pres">
      <dgm:prSet presAssocID="{ACD31937-40C9-46A2-8286-9E68D39D904F}" presName="sibTrans" presStyleLbl="sibTrans1D1" presStyleIdx="6" presStyleCnt="8"/>
      <dgm:spPr/>
    </dgm:pt>
    <dgm:pt modelId="{9B2CF43F-B897-4613-BB86-C158B7DC89E5}" type="pres">
      <dgm:prSet presAssocID="{ACD31937-40C9-46A2-8286-9E68D39D904F}" presName="connectorText" presStyleLbl="sibTrans1D1" presStyleIdx="6" presStyleCnt="8"/>
      <dgm:spPr/>
    </dgm:pt>
    <dgm:pt modelId="{6FFA55E3-EEED-4A2F-B288-21C81DCEEE52}" type="pres">
      <dgm:prSet presAssocID="{6D22AD2F-7049-4274-B671-19CF6BEE83B0}" presName="node" presStyleLbl="node1" presStyleIdx="7" presStyleCnt="9">
        <dgm:presLayoutVars>
          <dgm:bulletEnabled val="1"/>
        </dgm:presLayoutVars>
      </dgm:prSet>
      <dgm:spPr/>
    </dgm:pt>
    <dgm:pt modelId="{57BA00A9-6440-4ED1-AD0D-DEFE28EC2C83}" type="pres">
      <dgm:prSet presAssocID="{A1883EC8-C38B-4320-86DF-654F2004BA99}" presName="sibTrans" presStyleLbl="sibTrans1D1" presStyleIdx="7" presStyleCnt="8"/>
      <dgm:spPr/>
    </dgm:pt>
    <dgm:pt modelId="{5E64ADEB-856F-4DD6-92D9-403B64ED33E0}" type="pres">
      <dgm:prSet presAssocID="{A1883EC8-C38B-4320-86DF-654F2004BA99}" presName="connectorText" presStyleLbl="sibTrans1D1" presStyleIdx="7" presStyleCnt="8"/>
      <dgm:spPr/>
    </dgm:pt>
    <dgm:pt modelId="{5CADA3DE-35C9-4B5F-BA54-40E46166B7D9}" type="pres">
      <dgm:prSet presAssocID="{B0CDA28F-65C3-4522-AD13-83833FFA8C43}" presName="node" presStyleLbl="node1" presStyleIdx="8" presStyleCnt="9">
        <dgm:presLayoutVars>
          <dgm:bulletEnabled val="1"/>
        </dgm:presLayoutVars>
      </dgm:prSet>
      <dgm:spPr/>
    </dgm:pt>
  </dgm:ptLst>
  <dgm:cxnLst>
    <dgm:cxn modelId="{6C99AD0A-B3F6-49E1-89AA-4A87DA706DEC}" type="presOf" srcId="{88CDE2F7-044B-41AB-9B82-CB8569C38791}" destId="{CA574492-5F01-4940-BC57-58E9F7F9193A}" srcOrd="0" destOrd="0" presId="urn:microsoft.com/office/officeart/2016/7/layout/RepeatingBendingProcessNew"/>
    <dgm:cxn modelId="{C9AE5D0F-2C9C-4C4B-ADAD-105F90A4F657}" srcId="{965B6820-B886-41D1-BD4E-6CEFA9E52F64}" destId="{6D22AD2F-7049-4274-B671-19CF6BEE83B0}" srcOrd="7" destOrd="0" parTransId="{FAF98C59-005D-48C6-B00C-2DBA08E00278}" sibTransId="{A1883EC8-C38B-4320-86DF-654F2004BA99}"/>
    <dgm:cxn modelId="{470E201C-2ECD-4C94-9506-12B470C3D53E}" srcId="{965B6820-B886-41D1-BD4E-6CEFA9E52F64}" destId="{42369F38-6DFE-4E88-970D-D79EA4F67560}" srcOrd="2" destOrd="0" parTransId="{75372AE9-B73E-4A2B-AD25-2A13C3DD721D}" sibTransId="{669BE7F2-E97B-4298-AA7E-4A66C359A4A9}"/>
    <dgm:cxn modelId="{73E2C721-7EA2-4B87-9195-F063ABF7EBEE}" srcId="{965B6820-B886-41D1-BD4E-6CEFA9E52F64}" destId="{E8BEA041-05DF-4792-8E86-CD8822F0EE97}" srcOrd="3" destOrd="0" parTransId="{49F03AE7-9667-4EAD-AC99-87BB6EFFBFAB}" sibTransId="{2C75B3BF-4FB1-47A4-B2AB-892FA6FD9B19}"/>
    <dgm:cxn modelId="{F8DEFB2C-8A0C-4645-BA3F-10A8E2B51C6C}" srcId="{965B6820-B886-41D1-BD4E-6CEFA9E52F64}" destId="{EF7EFD25-4C9F-4056-AF5A-740525FF9BA0}" srcOrd="6" destOrd="0" parTransId="{E15C5326-095B-43E9-828D-329A775AD13F}" sibTransId="{ACD31937-40C9-46A2-8286-9E68D39D904F}"/>
    <dgm:cxn modelId="{2844903D-40D9-4D8D-A656-00C04DEFA557}" srcId="{965B6820-B886-41D1-BD4E-6CEFA9E52F64}" destId="{88CDE2F7-044B-41AB-9B82-CB8569C38791}" srcOrd="0" destOrd="0" parTransId="{F8E294A4-69A3-412C-B48A-9933E2FE557D}" sibTransId="{76D94B6F-959B-4C6F-B914-EC6D2949E400}"/>
    <dgm:cxn modelId="{2647023F-D9EA-4851-9A25-86638BC75C2E}" type="presOf" srcId="{E8BEA041-05DF-4792-8E86-CD8822F0EE97}" destId="{82D66D0A-AB91-4D3D-B299-4608649FDED2}" srcOrd="0" destOrd="0" presId="urn:microsoft.com/office/officeart/2016/7/layout/RepeatingBendingProcessNew"/>
    <dgm:cxn modelId="{D43C255E-AF0E-4422-9749-BC9915DF9717}" type="presOf" srcId="{2C75B3BF-4FB1-47A4-B2AB-892FA6FD9B19}" destId="{1FF8DFED-1554-4F69-91E0-7907557E49B5}" srcOrd="0" destOrd="0" presId="urn:microsoft.com/office/officeart/2016/7/layout/RepeatingBendingProcessNew"/>
    <dgm:cxn modelId="{BD40F561-2A0D-4B8E-85E6-4D470BE47878}" type="presOf" srcId="{42369F38-6DFE-4E88-970D-D79EA4F67560}" destId="{B5526233-9CF5-42E0-88CD-D4CCA49C141A}" srcOrd="0" destOrd="0" presId="urn:microsoft.com/office/officeart/2016/7/layout/RepeatingBendingProcessNew"/>
    <dgm:cxn modelId="{1CAC2B62-37FC-4037-9BAE-A1B8D483725D}" type="presOf" srcId="{965B6820-B886-41D1-BD4E-6CEFA9E52F64}" destId="{4EE781D3-AA9D-42C1-A5EA-2DC21FED803A}" srcOrd="0" destOrd="0" presId="urn:microsoft.com/office/officeart/2016/7/layout/RepeatingBendingProcessNew"/>
    <dgm:cxn modelId="{B0001B66-F28D-40DC-9D51-18DC1966C946}" type="presOf" srcId="{76D94B6F-959B-4C6F-B914-EC6D2949E400}" destId="{92A743F8-1DD8-4AD7-83C1-3F88EFEC137C}" srcOrd="0" destOrd="0" presId="urn:microsoft.com/office/officeart/2016/7/layout/RepeatingBendingProcessNew"/>
    <dgm:cxn modelId="{806ACC6D-34E3-453E-B1A9-E2CBF1C6036D}" type="presOf" srcId="{B0CDA28F-65C3-4522-AD13-83833FFA8C43}" destId="{5CADA3DE-35C9-4B5F-BA54-40E46166B7D9}" srcOrd="0" destOrd="0" presId="urn:microsoft.com/office/officeart/2016/7/layout/RepeatingBendingProcessNew"/>
    <dgm:cxn modelId="{B841574E-6204-4F32-AD5E-F660D5C75171}" type="presOf" srcId="{EE3F19A4-B0DD-407D-8246-97774DEFC530}" destId="{FA737794-97A5-4BAF-9071-32E9E8EAC7FA}" srcOrd="0" destOrd="0" presId="urn:microsoft.com/office/officeart/2016/7/layout/RepeatingBendingProcessNew"/>
    <dgm:cxn modelId="{E9BA6B72-D1B8-48DB-92A2-65657CD3C433}" type="presOf" srcId="{A1883EC8-C38B-4320-86DF-654F2004BA99}" destId="{57BA00A9-6440-4ED1-AD0D-DEFE28EC2C83}" srcOrd="0" destOrd="0" presId="urn:microsoft.com/office/officeart/2016/7/layout/RepeatingBendingProcessNew"/>
    <dgm:cxn modelId="{5571B772-72D7-4D8D-9F5A-0817F58EDE52}" type="presOf" srcId="{669BE7F2-E97B-4298-AA7E-4A66C359A4A9}" destId="{ADF15EF2-6EFE-4415-9B92-3ABCFBAAF090}" srcOrd="0" destOrd="0" presId="urn:microsoft.com/office/officeart/2016/7/layout/RepeatingBendingProcessNew"/>
    <dgm:cxn modelId="{53BFEF53-78B6-4702-974C-89C390012867}" type="presOf" srcId="{95426A05-9CB3-4DC9-9766-AD1489A93C91}" destId="{EC7D19B8-69EF-486D-AF7B-AD2AB6CA5861}" srcOrd="0" destOrd="0" presId="urn:microsoft.com/office/officeart/2016/7/layout/RepeatingBendingProcessNew"/>
    <dgm:cxn modelId="{33A99774-5205-49E5-BA82-A2494C173F5E}" type="presOf" srcId="{ACD31937-40C9-46A2-8286-9E68D39D904F}" destId="{666EF125-EB45-4B0A-85E3-2E09594ACE36}" srcOrd="0" destOrd="0" presId="urn:microsoft.com/office/officeart/2016/7/layout/RepeatingBendingProcessNew"/>
    <dgm:cxn modelId="{8A4E5575-B11F-41C7-AF2D-77A07142E58C}" type="presOf" srcId="{EF7EFD25-4C9F-4056-AF5A-740525FF9BA0}" destId="{40DE0596-DCD8-4AE1-92DE-14657398D73B}" srcOrd="0" destOrd="0" presId="urn:microsoft.com/office/officeart/2016/7/layout/RepeatingBendingProcessNew"/>
    <dgm:cxn modelId="{3EEA2557-659A-45C2-86C6-62285E434F04}" type="presOf" srcId="{2C75B3BF-4FB1-47A4-B2AB-892FA6FD9B19}" destId="{63164517-F1EC-4624-90D4-AF4F2F232A75}" srcOrd="1" destOrd="0" presId="urn:microsoft.com/office/officeart/2016/7/layout/RepeatingBendingProcessNew"/>
    <dgm:cxn modelId="{4347AE85-CC4C-4835-B959-6C121D306B0C}" type="presOf" srcId="{6D22AD2F-7049-4274-B671-19CF6BEE83B0}" destId="{6FFA55E3-EEED-4A2F-B288-21C81DCEEE52}" srcOrd="0" destOrd="0" presId="urn:microsoft.com/office/officeart/2016/7/layout/RepeatingBendingProcessNew"/>
    <dgm:cxn modelId="{B7E65C86-A79A-40D1-BC99-A96AE0C0FC1F}" type="presOf" srcId="{95426A05-9CB3-4DC9-9766-AD1489A93C91}" destId="{3AAD5CFD-EE8B-4E07-9EB4-62526B1EEF41}" srcOrd="1" destOrd="0" presId="urn:microsoft.com/office/officeart/2016/7/layout/RepeatingBendingProcessNew"/>
    <dgm:cxn modelId="{E0B6AD8D-6BE2-4654-B55F-FCBEE4D6A502}" type="presOf" srcId="{A1883EC8-C38B-4320-86DF-654F2004BA99}" destId="{5E64ADEB-856F-4DD6-92D9-403B64ED33E0}" srcOrd="1" destOrd="0" presId="urn:microsoft.com/office/officeart/2016/7/layout/RepeatingBendingProcessNew"/>
    <dgm:cxn modelId="{652C018F-1368-4A88-82F2-91F84C3EB2D6}" type="presOf" srcId="{669BE7F2-E97B-4298-AA7E-4A66C359A4A9}" destId="{14FFDA30-370B-4351-B094-2324780C138F}" srcOrd="1" destOrd="0" presId="urn:microsoft.com/office/officeart/2016/7/layout/RepeatingBendingProcessNew"/>
    <dgm:cxn modelId="{AFF70997-2F0D-4388-BD5A-AC351049C482}" srcId="{965B6820-B886-41D1-BD4E-6CEFA9E52F64}" destId="{9E3DD2BE-3F65-4069-922D-32ADEEAF5397}" srcOrd="5" destOrd="0" parTransId="{DB3651EC-CF79-4761-BAAA-DE394FC3EB59}" sibTransId="{A9A81B85-9B71-44E1-8C56-BDFA28E00645}"/>
    <dgm:cxn modelId="{169EFC9F-46BE-4A0E-8A6B-8607C7B42578}" type="presOf" srcId="{062C7FF7-0FF8-4F1D-86BC-2C16F2410F91}" destId="{9C8F07B0-E785-4782-81F2-D5BCC4204215}" srcOrd="0" destOrd="0" presId="urn:microsoft.com/office/officeart/2016/7/layout/RepeatingBendingProcessNew"/>
    <dgm:cxn modelId="{6078CEA9-3A84-4EEC-B6CE-9AF7B0D1DC7B}" type="presOf" srcId="{76D94B6F-959B-4C6F-B914-EC6D2949E400}" destId="{F40CC0C1-E863-493D-A67B-34D5EEB59034}" srcOrd="1" destOrd="0" presId="urn:microsoft.com/office/officeart/2016/7/layout/RepeatingBendingProcessNew"/>
    <dgm:cxn modelId="{D3D39FB6-6768-47D6-8976-0A0D7931522F}" type="presOf" srcId="{9E3DD2BE-3F65-4069-922D-32ADEEAF5397}" destId="{5EF36E70-084B-4AE1-B819-9007496BD365}" srcOrd="0" destOrd="0" presId="urn:microsoft.com/office/officeart/2016/7/layout/RepeatingBendingProcessNew"/>
    <dgm:cxn modelId="{947B05BC-7CD7-49B4-98D6-7D1FAD9A9982}" srcId="{965B6820-B886-41D1-BD4E-6CEFA9E52F64}" destId="{062C7FF7-0FF8-4F1D-86BC-2C16F2410F91}" srcOrd="4" destOrd="0" parTransId="{F4142C77-F029-458C-A310-15E6140FC315}" sibTransId="{95426A05-9CB3-4DC9-9766-AD1489A93C91}"/>
    <dgm:cxn modelId="{431549C2-9FD9-43A8-A446-910CCDAF37EE}" srcId="{965B6820-B886-41D1-BD4E-6CEFA9E52F64}" destId="{B0CDA28F-65C3-4522-AD13-83833FFA8C43}" srcOrd="8" destOrd="0" parTransId="{A3FA950C-7AB7-496E-957D-AA0D3FDD8052}" sibTransId="{99FA0D99-698B-4B67-B457-343710271399}"/>
    <dgm:cxn modelId="{C87035C4-27D4-4363-BA41-0D295F561230}" srcId="{965B6820-B886-41D1-BD4E-6CEFA9E52F64}" destId="{EE3F19A4-B0DD-407D-8246-97774DEFC530}" srcOrd="1" destOrd="0" parTransId="{556BA231-5D9A-43E3-9675-25FD37C5698A}" sibTransId="{4A31602A-C944-49C2-800C-C4D935AB2E0A}"/>
    <dgm:cxn modelId="{8994BFD0-4BEE-4257-A9F5-9315B042D9CD}" type="presOf" srcId="{A9A81B85-9B71-44E1-8C56-BDFA28E00645}" destId="{6FC64E5B-9B07-4F04-8746-95ADBAF19670}" srcOrd="1" destOrd="0" presId="urn:microsoft.com/office/officeart/2016/7/layout/RepeatingBendingProcessNew"/>
    <dgm:cxn modelId="{2A120CE6-8503-4550-91B6-D0F554271D82}" type="presOf" srcId="{4A31602A-C944-49C2-800C-C4D935AB2E0A}" destId="{D3C4AB72-B6FF-4E2C-ADAA-05984D59F93C}" srcOrd="1" destOrd="0" presId="urn:microsoft.com/office/officeart/2016/7/layout/RepeatingBendingProcessNew"/>
    <dgm:cxn modelId="{78BD23E6-D70F-4134-8A69-7F065EA1DEFD}" type="presOf" srcId="{A9A81B85-9B71-44E1-8C56-BDFA28E00645}" destId="{DE4CB503-B7E7-4399-AEBA-E0DAD690CEC6}" srcOrd="0" destOrd="0" presId="urn:microsoft.com/office/officeart/2016/7/layout/RepeatingBendingProcessNew"/>
    <dgm:cxn modelId="{243BC0E7-D239-4F53-B50A-8390772E938E}" type="presOf" srcId="{ACD31937-40C9-46A2-8286-9E68D39D904F}" destId="{9B2CF43F-B897-4613-BB86-C158B7DC89E5}" srcOrd="1" destOrd="0" presId="urn:microsoft.com/office/officeart/2016/7/layout/RepeatingBendingProcessNew"/>
    <dgm:cxn modelId="{1551D3F8-16B8-415D-BC92-E76388B94E5C}" type="presOf" srcId="{4A31602A-C944-49C2-800C-C4D935AB2E0A}" destId="{0933E881-525D-44E3-B0C1-9F2B0F8A4AEF}" srcOrd="0" destOrd="0" presId="urn:microsoft.com/office/officeart/2016/7/layout/RepeatingBendingProcessNew"/>
    <dgm:cxn modelId="{F230C961-E021-451B-B794-1A3C4DC4910F}" type="presParOf" srcId="{4EE781D3-AA9D-42C1-A5EA-2DC21FED803A}" destId="{CA574492-5F01-4940-BC57-58E9F7F9193A}" srcOrd="0" destOrd="0" presId="urn:microsoft.com/office/officeart/2016/7/layout/RepeatingBendingProcessNew"/>
    <dgm:cxn modelId="{FE4A3B66-08A2-4B07-9ECC-0AB54018866F}" type="presParOf" srcId="{4EE781D3-AA9D-42C1-A5EA-2DC21FED803A}" destId="{92A743F8-1DD8-4AD7-83C1-3F88EFEC137C}" srcOrd="1" destOrd="0" presId="urn:microsoft.com/office/officeart/2016/7/layout/RepeatingBendingProcessNew"/>
    <dgm:cxn modelId="{8812001A-8B9D-4324-985E-C0B6919F28D5}" type="presParOf" srcId="{92A743F8-1DD8-4AD7-83C1-3F88EFEC137C}" destId="{F40CC0C1-E863-493D-A67B-34D5EEB59034}" srcOrd="0" destOrd="0" presId="urn:microsoft.com/office/officeart/2016/7/layout/RepeatingBendingProcessNew"/>
    <dgm:cxn modelId="{FDA8A829-F931-4C34-A9E5-31CF73B5B265}" type="presParOf" srcId="{4EE781D3-AA9D-42C1-A5EA-2DC21FED803A}" destId="{FA737794-97A5-4BAF-9071-32E9E8EAC7FA}" srcOrd="2" destOrd="0" presId="urn:microsoft.com/office/officeart/2016/7/layout/RepeatingBendingProcessNew"/>
    <dgm:cxn modelId="{B40737AC-422B-4613-8CB7-EA07BFFE223E}" type="presParOf" srcId="{4EE781D3-AA9D-42C1-A5EA-2DC21FED803A}" destId="{0933E881-525D-44E3-B0C1-9F2B0F8A4AEF}" srcOrd="3" destOrd="0" presId="urn:microsoft.com/office/officeart/2016/7/layout/RepeatingBendingProcessNew"/>
    <dgm:cxn modelId="{28256906-A632-4D53-946A-161A74DAF8AC}" type="presParOf" srcId="{0933E881-525D-44E3-B0C1-9F2B0F8A4AEF}" destId="{D3C4AB72-B6FF-4E2C-ADAA-05984D59F93C}" srcOrd="0" destOrd="0" presId="urn:microsoft.com/office/officeart/2016/7/layout/RepeatingBendingProcessNew"/>
    <dgm:cxn modelId="{BB469267-DEA4-4B45-BD52-0C94BC8BB99E}" type="presParOf" srcId="{4EE781D3-AA9D-42C1-A5EA-2DC21FED803A}" destId="{B5526233-9CF5-42E0-88CD-D4CCA49C141A}" srcOrd="4" destOrd="0" presId="urn:microsoft.com/office/officeart/2016/7/layout/RepeatingBendingProcessNew"/>
    <dgm:cxn modelId="{E14E5BA9-384F-4521-86E9-F0CE97ACAEEF}" type="presParOf" srcId="{4EE781D3-AA9D-42C1-A5EA-2DC21FED803A}" destId="{ADF15EF2-6EFE-4415-9B92-3ABCFBAAF090}" srcOrd="5" destOrd="0" presId="urn:microsoft.com/office/officeart/2016/7/layout/RepeatingBendingProcessNew"/>
    <dgm:cxn modelId="{3EFACC26-BBA5-4D66-A9F0-B5DD0B44ADC1}" type="presParOf" srcId="{ADF15EF2-6EFE-4415-9B92-3ABCFBAAF090}" destId="{14FFDA30-370B-4351-B094-2324780C138F}" srcOrd="0" destOrd="0" presId="urn:microsoft.com/office/officeart/2016/7/layout/RepeatingBendingProcessNew"/>
    <dgm:cxn modelId="{898FA045-A338-45F8-A3CC-967367470E15}" type="presParOf" srcId="{4EE781D3-AA9D-42C1-A5EA-2DC21FED803A}" destId="{82D66D0A-AB91-4D3D-B299-4608649FDED2}" srcOrd="6" destOrd="0" presId="urn:microsoft.com/office/officeart/2016/7/layout/RepeatingBendingProcessNew"/>
    <dgm:cxn modelId="{A3EE97FE-CFBC-49EB-9860-D4256DFED1B1}" type="presParOf" srcId="{4EE781D3-AA9D-42C1-A5EA-2DC21FED803A}" destId="{1FF8DFED-1554-4F69-91E0-7907557E49B5}" srcOrd="7" destOrd="0" presId="urn:microsoft.com/office/officeart/2016/7/layout/RepeatingBendingProcessNew"/>
    <dgm:cxn modelId="{2A512597-60CC-464B-BCA0-09BB86043FD2}" type="presParOf" srcId="{1FF8DFED-1554-4F69-91E0-7907557E49B5}" destId="{63164517-F1EC-4624-90D4-AF4F2F232A75}" srcOrd="0" destOrd="0" presId="urn:microsoft.com/office/officeart/2016/7/layout/RepeatingBendingProcessNew"/>
    <dgm:cxn modelId="{9D2450EE-BD0D-4FAD-A7F3-408F88834A13}" type="presParOf" srcId="{4EE781D3-AA9D-42C1-A5EA-2DC21FED803A}" destId="{9C8F07B0-E785-4782-81F2-D5BCC4204215}" srcOrd="8" destOrd="0" presId="urn:microsoft.com/office/officeart/2016/7/layout/RepeatingBendingProcessNew"/>
    <dgm:cxn modelId="{95B9E8A9-89CE-4E69-9598-91B26AF525B9}" type="presParOf" srcId="{4EE781D3-AA9D-42C1-A5EA-2DC21FED803A}" destId="{EC7D19B8-69EF-486D-AF7B-AD2AB6CA5861}" srcOrd="9" destOrd="0" presId="urn:microsoft.com/office/officeart/2016/7/layout/RepeatingBendingProcessNew"/>
    <dgm:cxn modelId="{8B2DE369-A585-4EA0-9528-A7177C68EE99}" type="presParOf" srcId="{EC7D19B8-69EF-486D-AF7B-AD2AB6CA5861}" destId="{3AAD5CFD-EE8B-4E07-9EB4-62526B1EEF41}" srcOrd="0" destOrd="0" presId="urn:microsoft.com/office/officeart/2016/7/layout/RepeatingBendingProcessNew"/>
    <dgm:cxn modelId="{7FB12D77-BFC4-495A-9C5E-A30A2638A891}" type="presParOf" srcId="{4EE781D3-AA9D-42C1-A5EA-2DC21FED803A}" destId="{5EF36E70-084B-4AE1-B819-9007496BD365}" srcOrd="10" destOrd="0" presId="urn:microsoft.com/office/officeart/2016/7/layout/RepeatingBendingProcessNew"/>
    <dgm:cxn modelId="{6F187DAF-8739-4373-BC59-64FA5961B33B}" type="presParOf" srcId="{4EE781D3-AA9D-42C1-A5EA-2DC21FED803A}" destId="{DE4CB503-B7E7-4399-AEBA-E0DAD690CEC6}" srcOrd="11" destOrd="0" presId="urn:microsoft.com/office/officeart/2016/7/layout/RepeatingBendingProcessNew"/>
    <dgm:cxn modelId="{79507C87-5CFA-4F7E-A101-AA448D9F6D94}" type="presParOf" srcId="{DE4CB503-B7E7-4399-AEBA-E0DAD690CEC6}" destId="{6FC64E5B-9B07-4F04-8746-95ADBAF19670}" srcOrd="0" destOrd="0" presId="urn:microsoft.com/office/officeart/2016/7/layout/RepeatingBendingProcessNew"/>
    <dgm:cxn modelId="{FB1D5C11-1288-4D93-AF9F-78EF4BE698C3}" type="presParOf" srcId="{4EE781D3-AA9D-42C1-A5EA-2DC21FED803A}" destId="{40DE0596-DCD8-4AE1-92DE-14657398D73B}" srcOrd="12" destOrd="0" presId="urn:microsoft.com/office/officeart/2016/7/layout/RepeatingBendingProcessNew"/>
    <dgm:cxn modelId="{51A6ADC5-7E90-4C60-97B6-9607A417E629}" type="presParOf" srcId="{4EE781D3-AA9D-42C1-A5EA-2DC21FED803A}" destId="{666EF125-EB45-4B0A-85E3-2E09594ACE36}" srcOrd="13" destOrd="0" presId="urn:microsoft.com/office/officeart/2016/7/layout/RepeatingBendingProcessNew"/>
    <dgm:cxn modelId="{1B639F34-51F3-4FBE-93D9-840956D360F2}" type="presParOf" srcId="{666EF125-EB45-4B0A-85E3-2E09594ACE36}" destId="{9B2CF43F-B897-4613-BB86-C158B7DC89E5}" srcOrd="0" destOrd="0" presId="urn:microsoft.com/office/officeart/2016/7/layout/RepeatingBendingProcessNew"/>
    <dgm:cxn modelId="{569A7E18-20D7-4E16-B1F0-3219E135380D}" type="presParOf" srcId="{4EE781D3-AA9D-42C1-A5EA-2DC21FED803A}" destId="{6FFA55E3-EEED-4A2F-B288-21C81DCEEE52}" srcOrd="14" destOrd="0" presId="urn:microsoft.com/office/officeart/2016/7/layout/RepeatingBendingProcessNew"/>
    <dgm:cxn modelId="{01F046CC-FA1C-4CB6-92B0-7162BCA7662C}" type="presParOf" srcId="{4EE781D3-AA9D-42C1-A5EA-2DC21FED803A}" destId="{57BA00A9-6440-4ED1-AD0D-DEFE28EC2C83}" srcOrd="15" destOrd="0" presId="urn:microsoft.com/office/officeart/2016/7/layout/RepeatingBendingProcessNew"/>
    <dgm:cxn modelId="{24E08D9F-640B-4B81-B327-7A250B3EB290}" type="presParOf" srcId="{57BA00A9-6440-4ED1-AD0D-DEFE28EC2C83}" destId="{5E64ADEB-856F-4DD6-92D9-403B64ED33E0}" srcOrd="0" destOrd="0" presId="urn:microsoft.com/office/officeart/2016/7/layout/RepeatingBendingProcessNew"/>
    <dgm:cxn modelId="{097C09DF-8538-4488-8CE8-D2324CA9B9E4}" type="presParOf" srcId="{4EE781D3-AA9D-42C1-A5EA-2DC21FED803A}" destId="{5CADA3DE-35C9-4B5F-BA54-40E46166B7D9}" srcOrd="16" destOrd="0" presId="urn:microsoft.com/office/officeart/2016/7/layout/RepeatingBendingProcessNew"/>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F768757-8BAC-45D4-8AE2-2E18BB06C298}" type="doc">
      <dgm:prSet loTypeId="urn:microsoft.com/office/officeart/2018/2/layout/IconLabelList" loCatId="icon" qsTypeId="urn:microsoft.com/office/officeart/2005/8/quickstyle/simple1" qsCatId="simple" csTypeId="urn:microsoft.com/office/officeart/2005/8/colors/accent1_2" csCatId="accent1" phldr="1"/>
      <dgm:spPr/>
      <dgm:t>
        <a:bodyPr/>
        <a:lstStyle/>
        <a:p>
          <a:endParaRPr lang="en-US"/>
        </a:p>
      </dgm:t>
    </dgm:pt>
    <dgm:pt modelId="{77A88C2C-2D7D-4E14-8DC5-D7FC67CF826F}">
      <dgm:prSet/>
      <dgm:spPr/>
      <dgm:t>
        <a:bodyPr/>
        <a:lstStyle/>
        <a:p>
          <a:pPr>
            <a:lnSpc>
              <a:spcPct val="100000"/>
            </a:lnSpc>
          </a:pPr>
          <a:r>
            <a:rPr lang="en-US" b="1" i="0" baseline="0" dirty="0"/>
            <a:t>Readability</a:t>
          </a:r>
          <a:r>
            <a:rPr lang="en-US" b="0" i="0" baseline="0" dirty="0"/>
            <a:t> </a:t>
          </a:r>
          <a:endParaRPr lang="en-US" dirty="0"/>
        </a:p>
      </dgm:t>
    </dgm:pt>
    <dgm:pt modelId="{6F08AA68-51F4-4983-B693-74E4ED834D45}" type="parTrans" cxnId="{751447DE-124F-4808-B188-1EB329DCBC96}">
      <dgm:prSet/>
      <dgm:spPr/>
      <dgm:t>
        <a:bodyPr/>
        <a:lstStyle/>
        <a:p>
          <a:endParaRPr lang="en-US"/>
        </a:p>
      </dgm:t>
    </dgm:pt>
    <dgm:pt modelId="{4724FBE8-4DC4-496D-A338-78A895C1642B}" type="sibTrans" cxnId="{751447DE-124F-4808-B188-1EB329DCBC96}">
      <dgm:prSet/>
      <dgm:spPr/>
      <dgm:t>
        <a:bodyPr/>
        <a:lstStyle/>
        <a:p>
          <a:endParaRPr lang="en-US"/>
        </a:p>
      </dgm:t>
    </dgm:pt>
    <dgm:pt modelId="{AD6F1495-7586-4854-957D-549EBC828CF6}">
      <dgm:prSet/>
      <dgm:spPr/>
      <dgm:t>
        <a:bodyPr/>
        <a:lstStyle/>
        <a:p>
          <a:pPr>
            <a:lnSpc>
              <a:spcPct val="100000"/>
            </a:lnSpc>
          </a:pPr>
          <a:r>
            <a:rPr lang="en-US" b="1" i="0" baseline="0"/>
            <a:t>Versatility</a:t>
          </a:r>
          <a:r>
            <a:rPr lang="en-US" b="0" i="0" baseline="0"/>
            <a:t> </a:t>
          </a:r>
          <a:endParaRPr lang="en-US"/>
        </a:p>
      </dgm:t>
    </dgm:pt>
    <dgm:pt modelId="{D6F44D0D-B891-4943-852D-3CD5319FA28D}" type="parTrans" cxnId="{CF2E6EB8-F78D-4AEC-86E5-E9E8E2694DB6}">
      <dgm:prSet/>
      <dgm:spPr/>
      <dgm:t>
        <a:bodyPr/>
        <a:lstStyle/>
        <a:p>
          <a:endParaRPr lang="en-US"/>
        </a:p>
      </dgm:t>
    </dgm:pt>
    <dgm:pt modelId="{75C64C6F-D8BA-435E-A7A2-BED5F9E441D9}" type="sibTrans" cxnId="{CF2E6EB8-F78D-4AEC-86E5-E9E8E2694DB6}">
      <dgm:prSet/>
      <dgm:spPr/>
      <dgm:t>
        <a:bodyPr/>
        <a:lstStyle/>
        <a:p>
          <a:endParaRPr lang="en-US"/>
        </a:p>
      </dgm:t>
    </dgm:pt>
    <dgm:pt modelId="{C8ABD601-9639-43E9-970D-92A33F163DF0}">
      <dgm:prSet/>
      <dgm:spPr/>
      <dgm:t>
        <a:bodyPr/>
        <a:lstStyle/>
        <a:p>
          <a:pPr>
            <a:lnSpc>
              <a:spcPct val="100000"/>
            </a:lnSpc>
          </a:pPr>
          <a:r>
            <a:rPr lang="en-US" b="1" i="0" baseline="0"/>
            <a:t>Large community</a:t>
          </a:r>
          <a:r>
            <a:rPr lang="en-US" b="0" i="0" baseline="0"/>
            <a:t> </a:t>
          </a:r>
          <a:endParaRPr lang="en-US"/>
        </a:p>
      </dgm:t>
    </dgm:pt>
    <dgm:pt modelId="{3ADBDD28-3A19-4E5D-92B8-2BEA52913550}" type="parTrans" cxnId="{85027A30-ABA4-4CC8-9F50-6A1F6D781E2C}">
      <dgm:prSet/>
      <dgm:spPr/>
      <dgm:t>
        <a:bodyPr/>
        <a:lstStyle/>
        <a:p>
          <a:endParaRPr lang="en-US"/>
        </a:p>
      </dgm:t>
    </dgm:pt>
    <dgm:pt modelId="{BB9F0459-A977-41D5-B9D8-B53828180BFC}" type="sibTrans" cxnId="{85027A30-ABA4-4CC8-9F50-6A1F6D781E2C}">
      <dgm:prSet/>
      <dgm:spPr/>
      <dgm:t>
        <a:bodyPr/>
        <a:lstStyle/>
        <a:p>
          <a:endParaRPr lang="en-US"/>
        </a:p>
      </dgm:t>
    </dgm:pt>
    <dgm:pt modelId="{24B65714-5216-47D2-8C87-F7B4BBDCC23C}">
      <dgm:prSet/>
      <dgm:spPr/>
      <dgm:t>
        <a:bodyPr/>
        <a:lstStyle/>
        <a:p>
          <a:pPr>
            <a:lnSpc>
              <a:spcPct val="100000"/>
            </a:lnSpc>
          </a:pPr>
          <a:r>
            <a:rPr lang="en-US" b="1" i="0" baseline="0" dirty="0"/>
            <a:t>Cross-platform</a:t>
          </a:r>
          <a:r>
            <a:rPr lang="en-US" b="0" i="0" baseline="0" dirty="0"/>
            <a:t> </a:t>
          </a:r>
          <a:endParaRPr lang="en-US" dirty="0"/>
        </a:p>
      </dgm:t>
    </dgm:pt>
    <dgm:pt modelId="{DC3923FC-EF85-4E75-B410-EABF1D5FC63E}" type="parTrans" cxnId="{3471605E-BDCB-40F3-B6D0-EBEDC06BAFE9}">
      <dgm:prSet/>
      <dgm:spPr/>
      <dgm:t>
        <a:bodyPr/>
        <a:lstStyle/>
        <a:p>
          <a:endParaRPr lang="en-US"/>
        </a:p>
      </dgm:t>
    </dgm:pt>
    <dgm:pt modelId="{AF91C900-F7A3-4396-827D-3D88D602E7B7}" type="sibTrans" cxnId="{3471605E-BDCB-40F3-B6D0-EBEDC06BAFE9}">
      <dgm:prSet/>
      <dgm:spPr/>
      <dgm:t>
        <a:bodyPr/>
        <a:lstStyle/>
        <a:p>
          <a:endParaRPr lang="en-US"/>
        </a:p>
      </dgm:t>
    </dgm:pt>
    <dgm:pt modelId="{7008FFFF-19D5-4D70-95AE-2C14A96894F6}">
      <dgm:prSet/>
      <dgm:spPr/>
      <dgm:t>
        <a:bodyPr/>
        <a:lstStyle/>
        <a:p>
          <a:pPr>
            <a:lnSpc>
              <a:spcPct val="100000"/>
            </a:lnSpc>
          </a:pPr>
          <a:r>
            <a:rPr lang="en-US" b="1" i="0" baseline="0"/>
            <a:t>Powerful libraries</a:t>
          </a:r>
          <a:r>
            <a:rPr lang="en-US" b="0" i="0" baseline="0"/>
            <a:t> </a:t>
          </a:r>
          <a:endParaRPr lang="en-US"/>
        </a:p>
      </dgm:t>
    </dgm:pt>
    <dgm:pt modelId="{FD9926C5-B286-4327-B2F9-E36A98F10BCD}" type="parTrans" cxnId="{5DD24E91-3E6D-46D8-AF52-D220EA184F92}">
      <dgm:prSet/>
      <dgm:spPr/>
      <dgm:t>
        <a:bodyPr/>
        <a:lstStyle/>
        <a:p>
          <a:endParaRPr lang="en-US"/>
        </a:p>
      </dgm:t>
    </dgm:pt>
    <dgm:pt modelId="{8DE48939-6FBF-4367-A508-1BBE83854885}" type="sibTrans" cxnId="{5DD24E91-3E6D-46D8-AF52-D220EA184F92}">
      <dgm:prSet/>
      <dgm:spPr/>
      <dgm:t>
        <a:bodyPr/>
        <a:lstStyle/>
        <a:p>
          <a:endParaRPr lang="en-US"/>
        </a:p>
      </dgm:t>
    </dgm:pt>
    <dgm:pt modelId="{285646CE-E09E-4411-80D1-8BF2099DFACC}">
      <dgm:prSet/>
      <dgm:spPr/>
      <dgm:t>
        <a:bodyPr/>
        <a:lstStyle/>
        <a:p>
          <a:pPr>
            <a:lnSpc>
              <a:spcPct val="100000"/>
            </a:lnSpc>
          </a:pPr>
          <a:r>
            <a:rPr lang="en-US" b="1" i="0" baseline="0"/>
            <a:t>High-level</a:t>
          </a:r>
          <a:r>
            <a:rPr lang="en-US" b="0" i="0" baseline="0"/>
            <a:t> </a:t>
          </a:r>
          <a:endParaRPr lang="en-US"/>
        </a:p>
      </dgm:t>
    </dgm:pt>
    <dgm:pt modelId="{283763CE-1DD1-4E5F-82D6-D9FEF20BCAD1}" type="parTrans" cxnId="{469A0C32-459D-49BB-9990-682F9CE8186B}">
      <dgm:prSet/>
      <dgm:spPr/>
      <dgm:t>
        <a:bodyPr/>
        <a:lstStyle/>
        <a:p>
          <a:endParaRPr lang="en-US"/>
        </a:p>
      </dgm:t>
    </dgm:pt>
    <dgm:pt modelId="{BB614D33-74BA-4EB0-BEE7-7D1C159B2C91}" type="sibTrans" cxnId="{469A0C32-459D-49BB-9990-682F9CE8186B}">
      <dgm:prSet/>
      <dgm:spPr/>
      <dgm:t>
        <a:bodyPr/>
        <a:lstStyle/>
        <a:p>
          <a:endParaRPr lang="en-US"/>
        </a:p>
      </dgm:t>
    </dgm:pt>
    <dgm:pt modelId="{7B0F530B-93A3-4737-96EF-180D27EDEA07}">
      <dgm:prSet/>
      <dgm:spPr/>
      <dgm:t>
        <a:bodyPr/>
        <a:lstStyle/>
        <a:p>
          <a:pPr>
            <a:lnSpc>
              <a:spcPct val="100000"/>
            </a:lnSpc>
          </a:pPr>
          <a:r>
            <a:rPr lang="en-US" b="1" i="0" baseline="0"/>
            <a:t>Object-oriented</a:t>
          </a:r>
          <a:r>
            <a:rPr lang="en-US" b="0" i="0" baseline="0"/>
            <a:t> </a:t>
          </a:r>
          <a:endParaRPr lang="en-US"/>
        </a:p>
      </dgm:t>
    </dgm:pt>
    <dgm:pt modelId="{04911823-D4CA-43D4-9F05-D3FD03ECCFC1}" type="parTrans" cxnId="{A3B7CC9A-7D15-451A-8C37-870F970F25CD}">
      <dgm:prSet/>
      <dgm:spPr/>
      <dgm:t>
        <a:bodyPr/>
        <a:lstStyle/>
        <a:p>
          <a:endParaRPr lang="en-US"/>
        </a:p>
      </dgm:t>
    </dgm:pt>
    <dgm:pt modelId="{D2F6F021-8628-47CC-8BEA-03AE9211527E}" type="sibTrans" cxnId="{A3B7CC9A-7D15-451A-8C37-870F970F25CD}">
      <dgm:prSet/>
      <dgm:spPr/>
      <dgm:t>
        <a:bodyPr/>
        <a:lstStyle/>
        <a:p>
          <a:endParaRPr lang="en-US"/>
        </a:p>
      </dgm:t>
    </dgm:pt>
    <dgm:pt modelId="{7E188E55-5940-4FBC-9F39-F348ACF9710A}" type="pres">
      <dgm:prSet presAssocID="{3F768757-8BAC-45D4-8AE2-2E18BB06C298}" presName="root" presStyleCnt="0">
        <dgm:presLayoutVars>
          <dgm:dir/>
          <dgm:resizeHandles val="exact"/>
        </dgm:presLayoutVars>
      </dgm:prSet>
      <dgm:spPr/>
    </dgm:pt>
    <dgm:pt modelId="{106DECD4-CE4C-48F4-9EA3-7BC0AB971CEA}" type="pres">
      <dgm:prSet presAssocID="{77A88C2C-2D7D-4E14-8DC5-D7FC67CF826F}" presName="compNode" presStyleCnt="0"/>
      <dgm:spPr/>
    </dgm:pt>
    <dgm:pt modelId="{912EDDEA-320A-46BD-8CCA-22DF395AEB61}" type="pres">
      <dgm:prSet presAssocID="{77A88C2C-2D7D-4E14-8DC5-D7FC67CF826F}" presName="iconRect" presStyleLbl="node1" presStyleIdx="0" presStyleCnt="7"/>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ooks"/>
        </a:ext>
      </dgm:extLst>
    </dgm:pt>
    <dgm:pt modelId="{B4B3D769-DA6F-4E3C-95D4-A38C9E0A3951}" type="pres">
      <dgm:prSet presAssocID="{77A88C2C-2D7D-4E14-8DC5-D7FC67CF826F}" presName="spaceRect" presStyleCnt="0"/>
      <dgm:spPr/>
    </dgm:pt>
    <dgm:pt modelId="{6D8CCCC8-3D1D-4747-A898-29FA418CFE82}" type="pres">
      <dgm:prSet presAssocID="{77A88C2C-2D7D-4E14-8DC5-D7FC67CF826F}" presName="textRect" presStyleLbl="revTx" presStyleIdx="0" presStyleCnt="7">
        <dgm:presLayoutVars>
          <dgm:chMax val="1"/>
          <dgm:chPref val="1"/>
        </dgm:presLayoutVars>
      </dgm:prSet>
      <dgm:spPr/>
    </dgm:pt>
    <dgm:pt modelId="{68AD4EEA-50CD-45DE-8D58-DF23D59C56AD}" type="pres">
      <dgm:prSet presAssocID="{4724FBE8-4DC4-496D-A338-78A895C1642B}" presName="sibTrans" presStyleCnt="0"/>
      <dgm:spPr/>
    </dgm:pt>
    <dgm:pt modelId="{14460197-B34A-4901-A22A-84763F4A0E10}" type="pres">
      <dgm:prSet presAssocID="{AD6F1495-7586-4854-957D-549EBC828CF6}" presName="compNode" presStyleCnt="0"/>
      <dgm:spPr/>
    </dgm:pt>
    <dgm:pt modelId="{BF2CE269-66F8-4121-8F52-B2437AE0DD0A}" type="pres">
      <dgm:prSet presAssocID="{AD6F1495-7586-4854-957D-549EBC828CF6}" presName="iconRect" presStyleLbl="node1" presStyleIdx="1" presStyleCnt="7"/>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Tools"/>
        </a:ext>
      </dgm:extLst>
    </dgm:pt>
    <dgm:pt modelId="{D05076A9-E3D4-43E9-A662-340FF9D73EAD}" type="pres">
      <dgm:prSet presAssocID="{AD6F1495-7586-4854-957D-549EBC828CF6}" presName="spaceRect" presStyleCnt="0"/>
      <dgm:spPr/>
    </dgm:pt>
    <dgm:pt modelId="{C89B0FC3-D546-4D3B-BA03-04EBDD99D827}" type="pres">
      <dgm:prSet presAssocID="{AD6F1495-7586-4854-957D-549EBC828CF6}" presName="textRect" presStyleLbl="revTx" presStyleIdx="1" presStyleCnt="7">
        <dgm:presLayoutVars>
          <dgm:chMax val="1"/>
          <dgm:chPref val="1"/>
        </dgm:presLayoutVars>
      </dgm:prSet>
      <dgm:spPr/>
    </dgm:pt>
    <dgm:pt modelId="{6E2C2515-DCCD-41A5-AAAF-CB94A2FD066E}" type="pres">
      <dgm:prSet presAssocID="{75C64C6F-D8BA-435E-A7A2-BED5F9E441D9}" presName="sibTrans" presStyleCnt="0"/>
      <dgm:spPr/>
    </dgm:pt>
    <dgm:pt modelId="{C842069A-364D-4F14-BF36-D3B56DEB2D37}" type="pres">
      <dgm:prSet presAssocID="{C8ABD601-9639-43E9-970D-92A33F163DF0}" presName="compNode" presStyleCnt="0"/>
      <dgm:spPr/>
    </dgm:pt>
    <dgm:pt modelId="{E7CC86BD-2998-479C-A7E1-C520B5D33A6F}" type="pres">
      <dgm:prSet presAssocID="{C8ABD601-9639-43E9-970D-92A33F163DF0}" presName="iconRect" presStyleLbl="node1" presStyleIdx="2" presStyleCnt="7"/>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Group"/>
        </a:ext>
      </dgm:extLst>
    </dgm:pt>
    <dgm:pt modelId="{5E76C4F2-9EEE-4318-90A7-9BAC7913594E}" type="pres">
      <dgm:prSet presAssocID="{C8ABD601-9639-43E9-970D-92A33F163DF0}" presName="spaceRect" presStyleCnt="0"/>
      <dgm:spPr/>
    </dgm:pt>
    <dgm:pt modelId="{93AD6090-859B-4961-B98E-8A721B9190A6}" type="pres">
      <dgm:prSet presAssocID="{C8ABD601-9639-43E9-970D-92A33F163DF0}" presName="textRect" presStyleLbl="revTx" presStyleIdx="2" presStyleCnt="7">
        <dgm:presLayoutVars>
          <dgm:chMax val="1"/>
          <dgm:chPref val="1"/>
        </dgm:presLayoutVars>
      </dgm:prSet>
      <dgm:spPr/>
    </dgm:pt>
    <dgm:pt modelId="{05CD2BBD-8986-4617-935F-7C7A3FD91C8D}" type="pres">
      <dgm:prSet presAssocID="{BB9F0459-A977-41D5-B9D8-B53828180BFC}" presName="sibTrans" presStyleCnt="0"/>
      <dgm:spPr/>
    </dgm:pt>
    <dgm:pt modelId="{F03E59E1-CA29-43C9-84C5-4E56BAB3A39C}" type="pres">
      <dgm:prSet presAssocID="{24B65714-5216-47D2-8C87-F7B4BBDCC23C}" presName="compNode" presStyleCnt="0"/>
      <dgm:spPr/>
    </dgm:pt>
    <dgm:pt modelId="{11C466A0-39C0-4BDE-BEAE-D2FD0B3383A3}" type="pres">
      <dgm:prSet presAssocID="{24B65714-5216-47D2-8C87-F7B4BBDCC23C}" presName="iconRect" presStyleLbl="node1" presStyleIdx="3" presStyleCnt="7"/>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pt>
    <dgm:pt modelId="{0CB792F2-B820-44DC-A92C-4CA7B19FB8B8}" type="pres">
      <dgm:prSet presAssocID="{24B65714-5216-47D2-8C87-F7B4BBDCC23C}" presName="spaceRect" presStyleCnt="0"/>
      <dgm:spPr/>
    </dgm:pt>
    <dgm:pt modelId="{22414E23-DBD1-4C46-BFE1-2591F384D652}" type="pres">
      <dgm:prSet presAssocID="{24B65714-5216-47D2-8C87-F7B4BBDCC23C}" presName="textRect" presStyleLbl="revTx" presStyleIdx="3" presStyleCnt="7">
        <dgm:presLayoutVars>
          <dgm:chMax val="1"/>
          <dgm:chPref val="1"/>
        </dgm:presLayoutVars>
      </dgm:prSet>
      <dgm:spPr/>
    </dgm:pt>
    <dgm:pt modelId="{B12E75AC-A939-445E-AC39-198024F4754D}" type="pres">
      <dgm:prSet presAssocID="{AF91C900-F7A3-4396-827D-3D88D602E7B7}" presName="sibTrans" presStyleCnt="0"/>
      <dgm:spPr/>
    </dgm:pt>
    <dgm:pt modelId="{2AAB9162-56A2-4999-A471-DDBA97C8564B}" type="pres">
      <dgm:prSet presAssocID="{7008FFFF-19D5-4D70-95AE-2C14A96894F6}" presName="compNode" presStyleCnt="0"/>
      <dgm:spPr/>
    </dgm:pt>
    <dgm:pt modelId="{8B69E5A5-58AE-424E-BA85-58F4FB6B2FEF}" type="pres">
      <dgm:prSet presAssocID="{7008FFFF-19D5-4D70-95AE-2C14A96894F6}" presName="iconRect" presStyleLbl="node1" presStyleIdx="4" presStyleCnt="7"/>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Books on Shelf"/>
        </a:ext>
      </dgm:extLst>
    </dgm:pt>
    <dgm:pt modelId="{DECBFF29-65D8-403D-AC69-BB8263F9265A}" type="pres">
      <dgm:prSet presAssocID="{7008FFFF-19D5-4D70-95AE-2C14A96894F6}" presName="spaceRect" presStyleCnt="0"/>
      <dgm:spPr/>
    </dgm:pt>
    <dgm:pt modelId="{CFD6C1AA-DB10-43FD-ADC2-7C7EF140508C}" type="pres">
      <dgm:prSet presAssocID="{7008FFFF-19D5-4D70-95AE-2C14A96894F6}" presName="textRect" presStyleLbl="revTx" presStyleIdx="4" presStyleCnt="7">
        <dgm:presLayoutVars>
          <dgm:chMax val="1"/>
          <dgm:chPref val="1"/>
        </dgm:presLayoutVars>
      </dgm:prSet>
      <dgm:spPr/>
    </dgm:pt>
    <dgm:pt modelId="{EB659650-6C5E-4D6E-92E1-BFFACF73A4B0}" type="pres">
      <dgm:prSet presAssocID="{8DE48939-6FBF-4367-A508-1BBE83854885}" presName="sibTrans" presStyleCnt="0"/>
      <dgm:spPr/>
    </dgm:pt>
    <dgm:pt modelId="{58CC2215-20A0-4564-A144-2A3F1B87131F}" type="pres">
      <dgm:prSet presAssocID="{285646CE-E09E-4411-80D1-8BF2099DFACC}" presName="compNode" presStyleCnt="0"/>
      <dgm:spPr/>
    </dgm:pt>
    <dgm:pt modelId="{66F7C279-77A2-4771-B34E-C1E573DBF2D3}" type="pres">
      <dgm:prSet presAssocID="{285646CE-E09E-4411-80D1-8BF2099DFACC}" presName="iconRect" presStyleLbl="node1" presStyleIdx="5" presStyleCnt="7"/>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dgm:spPr>
      <dgm:extLst>
        <a:ext uri="{E40237B7-FDA0-4F09-8148-C483321AD2D9}">
          <dgm14:cNvPr xmlns:dgm14="http://schemas.microsoft.com/office/drawing/2010/diagram" id="0" name="" descr="Mountains"/>
        </a:ext>
      </dgm:extLst>
    </dgm:pt>
    <dgm:pt modelId="{53B23D14-2D7B-43A1-AB07-C405E00DA0BD}" type="pres">
      <dgm:prSet presAssocID="{285646CE-E09E-4411-80D1-8BF2099DFACC}" presName="spaceRect" presStyleCnt="0"/>
      <dgm:spPr/>
    </dgm:pt>
    <dgm:pt modelId="{6A10B120-8200-4493-AD9C-0C074EFDC50A}" type="pres">
      <dgm:prSet presAssocID="{285646CE-E09E-4411-80D1-8BF2099DFACC}" presName="textRect" presStyleLbl="revTx" presStyleIdx="5" presStyleCnt="7">
        <dgm:presLayoutVars>
          <dgm:chMax val="1"/>
          <dgm:chPref val="1"/>
        </dgm:presLayoutVars>
      </dgm:prSet>
      <dgm:spPr/>
    </dgm:pt>
    <dgm:pt modelId="{1C7D9817-B1E5-474A-A330-4151B6A2F51B}" type="pres">
      <dgm:prSet presAssocID="{BB614D33-74BA-4EB0-BEE7-7D1C159B2C91}" presName="sibTrans" presStyleCnt="0"/>
      <dgm:spPr/>
    </dgm:pt>
    <dgm:pt modelId="{725C10B3-907B-441C-AC32-0022858206D2}" type="pres">
      <dgm:prSet presAssocID="{7B0F530B-93A3-4737-96EF-180D27EDEA07}" presName="compNode" presStyleCnt="0"/>
      <dgm:spPr/>
    </dgm:pt>
    <dgm:pt modelId="{1870D26D-3B30-444A-9B89-59B53048C327}" type="pres">
      <dgm:prSet presAssocID="{7B0F530B-93A3-4737-96EF-180D27EDEA07}" presName="iconRect" presStyleLbl="node1" presStyleIdx="6" presStyleCnt="7"/>
      <dgm:spPr>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dgm:spPr>
      <dgm:extLst>
        <a:ext uri="{E40237B7-FDA0-4F09-8148-C483321AD2D9}">
          <dgm14:cNvPr xmlns:dgm14="http://schemas.microsoft.com/office/drawing/2010/diagram" id="0" name="" descr="Computer"/>
        </a:ext>
      </dgm:extLst>
    </dgm:pt>
    <dgm:pt modelId="{6D27F97E-28AA-42A0-BBEA-4F557947FD8B}" type="pres">
      <dgm:prSet presAssocID="{7B0F530B-93A3-4737-96EF-180D27EDEA07}" presName="spaceRect" presStyleCnt="0"/>
      <dgm:spPr/>
    </dgm:pt>
    <dgm:pt modelId="{6A436ECC-F49C-4F59-9BEA-49785E9E9AD6}" type="pres">
      <dgm:prSet presAssocID="{7B0F530B-93A3-4737-96EF-180D27EDEA07}" presName="textRect" presStyleLbl="revTx" presStyleIdx="6" presStyleCnt="7">
        <dgm:presLayoutVars>
          <dgm:chMax val="1"/>
          <dgm:chPref val="1"/>
        </dgm:presLayoutVars>
      </dgm:prSet>
      <dgm:spPr/>
    </dgm:pt>
  </dgm:ptLst>
  <dgm:cxnLst>
    <dgm:cxn modelId="{76074F03-AD0C-4971-8F9A-CCEBC67D0292}" type="presOf" srcId="{C8ABD601-9639-43E9-970D-92A33F163DF0}" destId="{93AD6090-859B-4961-B98E-8A721B9190A6}" srcOrd="0" destOrd="0" presId="urn:microsoft.com/office/officeart/2018/2/layout/IconLabelList"/>
    <dgm:cxn modelId="{85027A30-ABA4-4CC8-9F50-6A1F6D781E2C}" srcId="{3F768757-8BAC-45D4-8AE2-2E18BB06C298}" destId="{C8ABD601-9639-43E9-970D-92A33F163DF0}" srcOrd="2" destOrd="0" parTransId="{3ADBDD28-3A19-4E5D-92B8-2BEA52913550}" sibTransId="{BB9F0459-A977-41D5-B9D8-B53828180BFC}"/>
    <dgm:cxn modelId="{DAB31B31-6C71-45D1-B3D5-B9A8910D3C65}" type="presOf" srcId="{285646CE-E09E-4411-80D1-8BF2099DFACC}" destId="{6A10B120-8200-4493-AD9C-0C074EFDC50A}" srcOrd="0" destOrd="0" presId="urn:microsoft.com/office/officeart/2018/2/layout/IconLabelList"/>
    <dgm:cxn modelId="{469A0C32-459D-49BB-9990-682F9CE8186B}" srcId="{3F768757-8BAC-45D4-8AE2-2E18BB06C298}" destId="{285646CE-E09E-4411-80D1-8BF2099DFACC}" srcOrd="5" destOrd="0" parTransId="{283763CE-1DD1-4E5F-82D6-D9FEF20BCAD1}" sibTransId="{BB614D33-74BA-4EB0-BEE7-7D1C159B2C91}"/>
    <dgm:cxn modelId="{FE34F25D-FFFE-4E03-954C-BDC63B9E5DAD}" type="presOf" srcId="{3F768757-8BAC-45D4-8AE2-2E18BB06C298}" destId="{7E188E55-5940-4FBC-9F39-F348ACF9710A}" srcOrd="0" destOrd="0" presId="urn:microsoft.com/office/officeart/2018/2/layout/IconLabelList"/>
    <dgm:cxn modelId="{3471605E-BDCB-40F3-B6D0-EBEDC06BAFE9}" srcId="{3F768757-8BAC-45D4-8AE2-2E18BB06C298}" destId="{24B65714-5216-47D2-8C87-F7B4BBDCC23C}" srcOrd="3" destOrd="0" parTransId="{DC3923FC-EF85-4E75-B410-EABF1D5FC63E}" sibTransId="{AF91C900-F7A3-4396-827D-3D88D602E7B7}"/>
    <dgm:cxn modelId="{CB8CFD78-7225-4223-81EB-562E707A90E0}" type="presOf" srcId="{77A88C2C-2D7D-4E14-8DC5-D7FC67CF826F}" destId="{6D8CCCC8-3D1D-4747-A898-29FA418CFE82}" srcOrd="0" destOrd="0" presId="urn:microsoft.com/office/officeart/2018/2/layout/IconLabelList"/>
    <dgm:cxn modelId="{2AC1118D-4205-4402-AEDD-AED23054D141}" type="presOf" srcId="{24B65714-5216-47D2-8C87-F7B4BBDCC23C}" destId="{22414E23-DBD1-4C46-BFE1-2591F384D652}" srcOrd="0" destOrd="0" presId="urn:microsoft.com/office/officeart/2018/2/layout/IconLabelList"/>
    <dgm:cxn modelId="{5DD24E91-3E6D-46D8-AF52-D220EA184F92}" srcId="{3F768757-8BAC-45D4-8AE2-2E18BB06C298}" destId="{7008FFFF-19D5-4D70-95AE-2C14A96894F6}" srcOrd="4" destOrd="0" parTransId="{FD9926C5-B286-4327-B2F9-E36A98F10BCD}" sibTransId="{8DE48939-6FBF-4367-A508-1BBE83854885}"/>
    <dgm:cxn modelId="{431E5397-0602-4636-8393-7B0999728A69}" type="presOf" srcId="{7B0F530B-93A3-4737-96EF-180D27EDEA07}" destId="{6A436ECC-F49C-4F59-9BEA-49785E9E9AD6}" srcOrd="0" destOrd="0" presId="urn:microsoft.com/office/officeart/2018/2/layout/IconLabelList"/>
    <dgm:cxn modelId="{A3B7CC9A-7D15-451A-8C37-870F970F25CD}" srcId="{3F768757-8BAC-45D4-8AE2-2E18BB06C298}" destId="{7B0F530B-93A3-4737-96EF-180D27EDEA07}" srcOrd="6" destOrd="0" parTransId="{04911823-D4CA-43D4-9F05-D3FD03ECCFC1}" sibTransId="{D2F6F021-8628-47CC-8BEA-03AE9211527E}"/>
    <dgm:cxn modelId="{CF2E6EB8-F78D-4AEC-86E5-E9E8E2694DB6}" srcId="{3F768757-8BAC-45D4-8AE2-2E18BB06C298}" destId="{AD6F1495-7586-4854-957D-549EBC828CF6}" srcOrd="1" destOrd="0" parTransId="{D6F44D0D-B891-4943-852D-3CD5319FA28D}" sibTransId="{75C64C6F-D8BA-435E-A7A2-BED5F9E441D9}"/>
    <dgm:cxn modelId="{4CF2B7D3-A45B-4D7A-BEDF-322105CCDFC3}" type="presOf" srcId="{AD6F1495-7586-4854-957D-549EBC828CF6}" destId="{C89B0FC3-D546-4D3B-BA03-04EBDD99D827}" srcOrd="0" destOrd="0" presId="urn:microsoft.com/office/officeart/2018/2/layout/IconLabelList"/>
    <dgm:cxn modelId="{751447DE-124F-4808-B188-1EB329DCBC96}" srcId="{3F768757-8BAC-45D4-8AE2-2E18BB06C298}" destId="{77A88C2C-2D7D-4E14-8DC5-D7FC67CF826F}" srcOrd="0" destOrd="0" parTransId="{6F08AA68-51F4-4983-B693-74E4ED834D45}" sibTransId="{4724FBE8-4DC4-496D-A338-78A895C1642B}"/>
    <dgm:cxn modelId="{351B91E3-774A-4617-AA6D-A0AF8794B977}" type="presOf" srcId="{7008FFFF-19D5-4D70-95AE-2C14A96894F6}" destId="{CFD6C1AA-DB10-43FD-ADC2-7C7EF140508C}" srcOrd="0" destOrd="0" presId="urn:microsoft.com/office/officeart/2018/2/layout/IconLabelList"/>
    <dgm:cxn modelId="{1C21F557-FEC8-4984-89EF-1D957A9556B8}" type="presParOf" srcId="{7E188E55-5940-4FBC-9F39-F348ACF9710A}" destId="{106DECD4-CE4C-48F4-9EA3-7BC0AB971CEA}" srcOrd="0" destOrd="0" presId="urn:microsoft.com/office/officeart/2018/2/layout/IconLabelList"/>
    <dgm:cxn modelId="{6C59F86A-CA39-4444-9D22-BAD263C8EB97}" type="presParOf" srcId="{106DECD4-CE4C-48F4-9EA3-7BC0AB971CEA}" destId="{912EDDEA-320A-46BD-8CCA-22DF395AEB61}" srcOrd="0" destOrd="0" presId="urn:microsoft.com/office/officeart/2018/2/layout/IconLabelList"/>
    <dgm:cxn modelId="{2DE3346A-D98B-4273-AF5A-6F80CB041390}" type="presParOf" srcId="{106DECD4-CE4C-48F4-9EA3-7BC0AB971CEA}" destId="{B4B3D769-DA6F-4E3C-95D4-A38C9E0A3951}" srcOrd="1" destOrd="0" presId="urn:microsoft.com/office/officeart/2018/2/layout/IconLabelList"/>
    <dgm:cxn modelId="{B1C235A4-65B8-4B8A-91A0-AFC2808592CD}" type="presParOf" srcId="{106DECD4-CE4C-48F4-9EA3-7BC0AB971CEA}" destId="{6D8CCCC8-3D1D-4747-A898-29FA418CFE82}" srcOrd="2" destOrd="0" presId="urn:microsoft.com/office/officeart/2018/2/layout/IconLabelList"/>
    <dgm:cxn modelId="{41BC8C05-871C-4E99-BC6B-C2BBC9AE95BE}" type="presParOf" srcId="{7E188E55-5940-4FBC-9F39-F348ACF9710A}" destId="{68AD4EEA-50CD-45DE-8D58-DF23D59C56AD}" srcOrd="1" destOrd="0" presId="urn:microsoft.com/office/officeart/2018/2/layout/IconLabelList"/>
    <dgm:cxn modelId="{0C4A6D0B-9F77-4BE8-B574-527CADECDFFE}" type="presParOf" srcId="{7E188E55-5940-4FBC-9F39-F348ACF9710A}" destId="{14460197-B34A-4901-A22A-84763F4A0E10}" srcOrd="2" destOrd="0" presId="urn:microsoft.com/office/officeart/2018/2/layout/IconLabelList"/>
    <dgm:cxn modelId="{8C858365-49C0-4CD0-83FF-A84A30AC6D00}" type="presParOf" srcId="{14460197-B34A-4901-A22A-84763F4A0E10}" destId="{BF2CE269-66F8-4121-8F52-B2437AE0DD0A}" srcOrd="0" destOrd="0" presId="urn:microsoft.com/office/officeart/2018/2/layout/IconLabelList"/>
    <dgm:cxn modelId="{CA3FDEB9-D36C-4EC6-9770-100C7202D410}" type="presParOf" srcId="{14460197-B34A-4901-A22A-84763F4A0E10}" destId="{D05076A9-E3D4-43E9-A662-340FF9D73EAD}" srcOrd="1" destOrd="0" presId="urn:microsoft.com/office/officeart/2018/2/layout/IconLabelList"/>
    <dgm:cxn modelId="{631B9BB4-B372-48CF-B010-715EE8F5E029}" type="presParOf" srcId="{14460197-B34A-4901-A22A-84763F4A0E10}" destId="{C89B0FC3-D546-4D3B-BA03-04EBDD99D827}" srcOrd="2" destOrd="0" presId="urn:microsoft.com/office/officeart/2018/2/layout/IconLabelList"/>
    <dgm:cxn modelId="{D7E9E78D-1E33-489E-B95A-28AB4E7B4E6B}" type="presParOf" srcId="{7E188E55-5940-4FBC-9F39-F348ACF9710A}" destId="{6E2C2515-DCCD-41A5-AAAF-CB94A2FD066E}" srcOrd="3" destOrd="0" presId="urn:microsoft.com/office/officeart/2018/2/layout/IconLabelList"/>
    <dgm:cxn modelId="{7FE7A36D-88D3-4574-9F3B-B433FB1CC2E8}" type="presParOf" srcId="{7E188E55-5940-4FBC-9F39-F348ACF9710A}" destId="{C842069A-364D-4F14-BF36-D3B56DEB2D37}" srcOrd="4" destOrd="0" presId="urn:microsoft.com/office/officeart/2018/2/layout/IconLabelList"/>
    <dgm:cxn modelId="{ED6C55B5-8966-4046-901A-E27BD839B5BE}" type="presParOf" srcId="{C842069A-364D-4F14-BF36-D3B56DEB2D37}" destId="{E7CC86BD-2998-479C-A7E1-C520B5D33A6F}" srcOrd="0" destOrd="0" presId="urn:microsoft.com/office/officeart/2018/2/layout/IconLabelList"/>
    <dgm:cxn modelId="{D0F9FFA0-6B32-461E-8BA5-68E8B61C67BF}" type="presParOf" srcId="{C842069A-364D-4F14-BF36-D3B56DEB2D37}" destId="{5E76C4F2-9EEE-4318-90A7-9BAC7913594E}" srcOrd="1" destOrd="0" presId="urn:microsoft.com/office/officeart/2018/2/layout/IconLabelList"/>
    <dgm:cxn modelId="{C25ED8DC-6104-46B4-93FC-43F137C303D5}" type="presParOf" srcId="{C842069A-364D-4F14-BF36-D3B56DEB2D37}" destId="{93AD6090-859B-4961-B98E-8A721B9190A6}" srcOrd="2" destOrd="0" presId="urn:microsoft.com/office/officeart/2018/2/layout/IconLabelList"/>
    <dgm:cxn modelId="{D2D3123D-4637-47CF-A21A-ED02596343E2}" type="presParOf" srcId="{7E188E55-5940-4FBC-9F39-F348ACF9710A}" destId="{05CD2BBD-8986-4617-935F-7C7A3FD91C8D}" srcOrd="5" destOrd="0" presId="urn:microsoft.com/office/officeart/2018/2/layout/IconLabelList"/>
    <dgm:cxn modelId="{F20E3507-8AA0-45FC-80B4-77681021A18A}" type="presParOf" srcId="{7E188E55-5940-4FBC-9F39-F348ACF9710A}" destId="{F03E59E1-CA29-43C9-84C5-4E56BAB3A39C}" srcOrd="6" destOrd="0" presId="urn:microsoft.com/office/officeart/2018/2/layout/IconLabelList"/>
    <dgm:cxn modelId="{E25AAC2B-C642-4FA0-AA67-A2E0FAF2512E}" type="presParOf" srcId="{F03E59E1-CA29-43C9-84C5-4E56BAB3A39C}" destId="{11C466A0-39C0-4BDE-BEAE-D2FD0B3383A3}" srcOrd="0" destOrd="0" presId="urn:microsoft.com/office/officeart/2018/2/layout/IconLabelList"/>
    <dgm:cxn modelId="{5B349391-C829-44B4-9F64-A779B2A3AA14}" type="presParOf" srcId="{F03E59E1-CA29-43C9-84C5-4E56BAB3A39C}" destId="{0CB792F2-B820-44DC-A92C-4CA7B19FB8B8}" srcOrd="1" destOrd="0" presId="urn:microsoft.com/office/officeart/2018/2/layout/IconLabelList"/>
    <dgm:cxn modelId="{D4AA6479-E684-44FC-ABAB-AEA6BCF8E1B7}" type="presParOf" srcId="{F03E59E1-CA29-43C9-84C5-4E56BAB3A39C}" destId="{22414E23-DBD1-4C46-BFE1-2591F384D652}" srcOrd="2" destOrd="0" presId="urn:microsoft.com/office/officeart/2018/2/layout/IconLabelList"/>
    <dgm:cxn modelId="{100D1E56-1519-4FC1-9A5A-1EDA74B743CD}" type="presParOf" srcId="{7E188E55-5940-4FBC-9F39-F348ACF9710A}" destId="{B12E75AC-A939-445E-AC39-198024F4754D}" srcOrd="7" destOrd="0" presId="urn:microsoft.com/office/officeart/2018/2/layout/IconLabelList"/>
    <dgm:cxn modelId="{F24CE5E6-EB04-4D38-BBFA-2982ADB07F36}" type="presParOf" srcId="{7E188E55-5940-4FBC-9F39-F348ACF9710A}" destId="{2AAB9162-56A2-4999-A471-DDBA97C8564B}" srcOrd="8" destOrd="0" presId="urn:microsoft.com/office/officeart/2018/2/layout/IconLabelList"/>
    <dgm:cxn modelId="{52BD10F6-9475-41D5-BBD6-946C6C20F372}" type="presParOf" srcId="{2AAB9162-56A2-4999-A471-DDBA97C8564B}" destId="{8B69E5A5-58AE-424E-BA85-58F4FB6B2FEF}" srcOrd="0" destOrd="0" presId="urn:microsoft.com/office/officeart/2018/2/layout/IconLabelList"/>
    <dgm:cxn modelId="{768338F6-5B60-455D-BBFE-1A9323BCCF84}" type="presParOf" srcId="{2AAB9162-56A2-4999-A471-DDBA97C8564B}" destId="{DECBFF29-65D8-403D-AC69-BB8263F9265A}" srcOrd="1" destOrd="0" presId="urn:microsoft.com/office/officeart/2018/2/layout/IconLabelList"/>
    <dgm:cxn modelId="{D28EC569-6189-4BE3-89A5-04D37A526C95}" type="presParOf" srcId="{2AAB9162-56A2-4999-A471-DDBA97C8564B}" destId="{CFD6C1AA-DB10-43FD-ADC2-7C7EF140508C}" srcOrd="2" destOrd="0" presId="urn:microsoft.com/office/officeart/2018/2/layout/IconLabelList"/>
    <dgm:cxn modelId="{309FB34E-197D-48FA-9658-5BEAFECE7285}" type="presParOf" srcId="{7E188E55-5940-4FBC-9F39-F348ACF9710A}" destId="{EB659650-6C5E-4D6E-92E1-BFFACF73A4B0}" srcOrd="9" destOrd="0" presId="urn:microsoft.com/office/officeart/2018/2/layout/IconLabelList"/>
    <dgm:cxn modelId="{26216EB7-3273-450E-BC6C-D99BB92483C8}" type="presParOf" srcId="{7E188E55-5940-4FBC-9F39-F348ACF9710A}" destId="{58CC2215-20A0-4564-A144-2A3F1B87131F}" srcOrd="10" destOrd="0" presId="urn:microsoft.com/office/officeart/2018/2/layout/IconLabelList"/>
    <dgm:cxn modelId="{642BD132-557F-44EE-AD37-CD7C4BCD266E}" type="presParOf" srcId="{58CC2215-20A0-4564-A144-2A3F1B87131F}" destId="{66F7C279-77A2-4771-B34E-C1E573DBF2D3}" srcOrd="0" destOrd="0" presId="urn:microsoft.com/office/officeart/2018/2/layout/IconLabelList"/>
    <dgm:cxn modelId="{1E851E4C-47CE-4C61-BDD7-E468AA5D8718}" type="presParOf" srcId="{58CC2215-20A0-4564-A144-2A3F1B87131F}" destId="{53B23D14-2D7B-43A1-AB07-C405E00DA0BD}" srcOrd="1" destOrd="0" presId="urn:microsoft.com/office/officeart/2018/2/layout/IconLabelList"/>
    <dgm:cxn modelId="{91111860-97F0-452E-BB4A-D07E7F6E066E}" type="presParOf" srcId="{58CC2215-20A0-4564-A144-2A3F1B87131F}" destId="{6A10B120-8200-4493-AD9C-0C074EFDC50A}" srcOrd="2" destOrd="0" presId="urn:microsoft.com/office/officeart/2018/2/layout/IconLabelList"/>
    <dgm:cxn modelId="{9DD9F95C-010B-4A05-8782-A9E98B0CB4DA}" type="presParOf" srcId="{7E188E55-5940-4FBC-9F39-F348ACF9710A}" destId="{1C7D9817-B1E5-474A-A330-4151B6A2F51B}" srcOrd="11" destOrd="0" presId="urn:microsoft.com/office/officeart/2018/2/layout/IconLabelList"/>
    <dgm:cxn modelId="{200E8638-F8A4-4FFC-B552-B5C90AF49EF2}" type="presParOf" srcId="{7E188E55-5940-4FBC-9F39-F348ACF9710A}" destId="{725C10B3-907B-441C-AC32-0022858206D2}" srcOrd="12" destOrd="0" presId="urn:microsoft.com/office/officeart/2018/2/layout/IconLabelList"/>
    <dgm:cxn modelId="{07E9DE19-4C5D-4F41-B348-BD01925FA023}" type="presParOf" srcId="{725C10B3-907B-441C-AC32-0022858206D2}" destId="{1870D26D-3B30-444A-9B89-59B53048C327}" srcOrd="0" destOrd="0" presId="urn:microsoft.com/office/officeart/2018/2/layout/IconLabelList"/>
    <dgm:cxn modelId="{DCD84B33-8EA7-4DDD-96E8-F3D68DCE5BCC}" type="presParOf" srcId="{725C10B3-907B-441C-AC32-0022858206D2}" destId="{6D27F97E-28AA-42A0-BBEA-4F557947FD8B}" srcOrd="1" destOrd="0" presId="urn:microsoft.com/office/officeart/2018/2/layout/IconLabelList"/>
    <dgm:cxn modelId="{94668009-416D-4ED3-97EA-F049F9E44D1A}" type="presParOf" srcId="{725C10B3-907B-441C-AC32-0022858206D2}" destId="{6A436ECC-F49C-4F59-9BEA-49785E9E9AD6}"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302E62A-01D2-483B-B882-540017370E33}" type="doc">
      <dgm:prSet loTypeId="urn:microsoft.com/office/officeart/2011/layout/HexagonRadial" loCatId="officeonline" qsTypeId="urn:microsoft.com/office/officeart/2005/8/quickstyle/simple5" qsCatId="simple" csTypeId="urn:microsoft.com/office/officeart/2005/8/colors/colorful1" csCatId="colorful" phldr="1"/>
      <dgm:spPr/>
      <dgm:t>
        <a:bodyPr/>
        <a:lstStyle/>
        <a:p>
          <a:endParaRPr lang="en-US"/>
        </a:p>
      </dgm:t>
    </dgm:pt>
    <dgm:pt modelId="{39966E2F-11A1-4543-A532-21C4D1749952}">
      <dgm:prSet/>
      <dgm:spPr/>
      <dgm:t>
        <a:bodyPr/>
        <a:lstStyle/>
        <a:p>
          <a:r>
            <a:rPr lang="en-US" dirty="0"/>
            <a:t>LIBRARIES</a:t>
          </a:r>
        </a:p>
      </dgm:t>
    </dgm:pt>
    <dgm:pt modelId="{5A85A452-7376-4496-B2B9-296E27693E27}" type="parTrans" cxnId="{2F608485-00A8-425C-B6EF-738EFF0F2582}">
      <dgm:prSet/>
      <dgm:spPr/>
      <dgm:t>
        <a:bodyPr/>
        <a:lstStyle/>
        <a:p>
          <a:endParaRPr lang="en-US"/>
        </a:p>
      </dgm:t>
    </dgm:pt>
    <dgm:pt modelId="{A4DA9128-1DF3-4040-82E3-58CDF69BFF3D}" type="sibTrans" cxnId="{2F608485-00A8-425C-B6EF-738EFF0F2582}">
      <dgm:prSet/>
      <dgm:spPr/>
      <dgm:t>
        <a:bodyPr/>
        <a:lstStyle/>
        <a:p>
          <a:endParaRPr lang="en-US"/>
        </a:p>
      </dgm:t>
    </dgm:pt>
    <dgm:pt modelId="{CCBEC8B7-3809-4665-BEF7-1D6520E0142A}">
      <dgm:prSet/>
      <dgm:spPr/>
      <dgm:t>
        <a:bodyPr/>
        <a:lstStyle/>
        <a:p>
          <a:r>
            <a:rPr lang="en-US"/>
            <a:t>numpy</a:t>
          </a:r>
        </a:p>
      </dgm:t>
    </dgm:pt>
    <dgm:pt modelId="{BB323FA7-877F-434F-AE53-39D3971DD96E}" type="parTrans" cxnId="{F25AF21A-EE32-40E7-A9EF-7E034FE8B6B3}">
      <dgm:prSet/>
      <dgm:spPr/>
      <dgm:t>
        <a:bodyPr/>
        <a:lstStyle/>
        <a:p>
          <a:endParaRPr lang="en-US"/>
        </a:p>
      </dgm:t>
    </dgm:pt>
    <dgm:pt modelId="{4B277996-FD6A-46EC-98DD-695C1477900F}" type="sibTrans" cxnId="{F25AF21A-EE32-40E7-A9EF-7E034FE8B6B3}">
      <dgm:prSet/>
      <dgm:spPr/>
      <dgm:t>
        <a:bodyPr/>
        <a:lstStyle/>
        <a:p>
          <a:endParaRPr lang="en-US"/>
        </a:p>
      </dgm:t>
    </dgm:pt>
    <dgm:pt modelId="{FAACDBAE-26A4-4E23-A97B-EE84531497C1}">
      <dgm:prSet/>
      <dgm:spPr/>
      <dgm:t>
        <a:bodyPr/>
        <a:lstStyle/>
        <a:p>
          <a:r>
            <a:rPr lang="en-US"/>
            <a:t>pandas</a:t>
          </a:r>
        </a:p>
      </dgm:t>
    </dgm:pt>
    <dgm:pt modelId="{5BDFF631-40E6-4C6E-81C9-FDA1BF418C54}" type="parTrans" cxnId="{8435F596-F680-4D94-883A-30563AD6E725}">
      <dgm:prSet/>
      <dgm:spPr/>
      <dgm:t>
        <a:bodyPr/>
        <a:lstStyle/>
        <a:p>
          <a:endParaRPr lang="en-US"/>
        </a:p>
      </dgm:t>
    </dgm:pt>
    <dgm:pt modelId="{5878060F-04A9-4274-8E0E-764AF8A5C772}" type="sibTrans" cxnId="{8435F596-F680-4D94-883A-30563AD6E725}">
      <dgm:prSet/>
      <dgm:spPr/>
      <dgm:t>
        <a:bodyPr/>
        <a:lstStyle/>
        <a:p>
          <a:endParaRPr lang="en-US"/>
        </a:p>
      </dgm:t>
    </dgm:pt>
    <dgm:pt modelId="{7BAEB8AD-026B-4753-A707-1CBA5BE93F11}">
      <dgm:prSet/>
      <dgm:spPr/>
      <dgm:t>
        <a:bodyPr/>
        <a:lstStyle/>
        <a:p>
          <a:r>
            <a:rPr lang="en-US"/>
            <a:t>matplotlib</a:t>
          </a:r>
        </a:p>
      </dgm:t>
    </dgm:pt>
    <dgm:pt modelId="{AD4BBD75-2E38-4C50-8C80-669FD787E4EB}" type="parTrans" cxnId="{51C9E395-4D72-49CF-86CC-B05762496AB0}">
      <dgm:prSet/>
      <dgm:spPr/>
      <dgm:t>
        <a:bodyPr/>
        <a:lstStyle/>
        <a:p>
          <a:endParaRPr lang="en-US"/>
        </a:p>
      </dgm:t>
    </dgm:pt>
    <dgm:pt modelId="{3F8EA862-FE39-471F-9EA6-EC46A3230EE2}" type="sibTrans" cxnId="{51C9E395-4D72-49CF-86CC-B05762496AB0}">
      <dgm:prSet/>
      <dgm:spPr/>
      <dgm:t>
        <a:bodyPr/>
        <a:lstStyle/>
        <a:p>
          <a:endParaRPr lang="en-US"/>
        </a:p>
      </dgm:t>
    </dgm:pt>
    <dgm:pt modelId="{A041B9B4-F1DF-4F62-AB71-BE2B3277770A}">
      <dgm:prSet/>
      <dgm:spPr/>
      <dgm:t>
        <a:bodyPr/>
        <a:lstStyle/>
        <a:p>
          <a:r>
            <a:rPr lang="en-US"/>
            <a:t>keras</a:t>
          </a:r>
        </a:p>
      </dgm:t>
    </dgm:pt>
    <dgm:pt modelId="{36B90AFC-4408-49B3-901C-A4D321B63F25}" type="parTrans" cxnId="{44BC2A5A-8231-4C77-9DF3-4B8853CF9874}">
      <dgm:prSet/>
      <dgm:spPr/>
      <dgm:t>
        <a:bodyPr/>
        <a:lstStyle/>
        <a:p>
          <a:endParaRPr lang="en-US"/>
        </a:p>
      </dgm:t>
    </dgm:pt>
    <dgm:pt modelId="{115BB02B-7C4C-46C0-9A91-B628F3D1669F}" type="sibTrans" cxnId="{44BC2A5A-8231-4C77-9DF3-4B8853CF9874}">
      <dgm:prSet/>
      <dgm:spPr/>
      <dgm:t>
        <a:bodyPr/>
        <a:lstStyle/>
        <a:p>
          <a:endParaRPr lang="en-US"/>
        </a:p>
      </dgm:t>
    </dgm:pt>
    <dgm:pt modelId="{76066BFE-4D0D-49D2-A888-EF1AF1C1950D}">
      <dgm:prSet/>
      <dgm:spPr/>
      <dgm:t>
        <a:bodyPr/>
        <a:lstStyle/>
        <a:p>
          <a:r>
            <a:rPr lang="en-US" dirty="0" err="1"/>
            <a:t>tensorflow</a:t>
          </a:r>
          <a:endParaRPr lang="en-US" dirty="0"/>
        </a:p>
      </dgm:t>
    </dgm:pt>
    <dgm:pt modelId="{B6C83863-2844-4A71-83C6-7E5783AD3167}" type="parTrans" cxnId="{46B7ACA3-C580-4C6C-B98E-D9328331172F}">
      <dgm:prSet/>
      <dgm:spPr/>
      <dgm:t>
        <a:bodyPr/>
        <a:lstStyle/>
        <a:p>
          <a:endParaRPr lang="en-US"/>
        </a:p>
      </dgm:t>
    </dgm:pt>
    <dgm:pt modelId="{9E294FDE-069B-4C58-8A04-4469BC054ED2}" type="sibTrans" cxnId="{46B7ACA3-C580-4C6C-B98E-D9328331172F}">
      <dgm:prSet/>
      <dgm:spPr/>
      <dgm:t>
        <a:bodyPr/>
        <a:lstStyle/>
        <a:p>
          <a:endParaRPr lang="en-US"/>
        </a:p>
      </dgm:t>
    </dgm:pt>
    <dgm:pt modelId="{3160CB36-9F26-41F9-9DA7-0DB475E69178}">
      <dgm:prSet/>
      <dgm:spPr/>
      <dgm:t>
        <a:bodyPr/>
        <a:lstStyle/>
        <a:p>
          <a:endParaRPr lang="en-US"/>
        </a:p>
      </dgm:t>
    </dgm:pt>
    <dgm:pt modelId="{836EC6D8-1925-4DDA-B094-1872B8228ED0}" type="parTrans" cxnId="{C6ECA435-E97E-4CE2-8829-7A322D577E75}">
      <dgm:prSet/>
      <dgm:spPr/>
      <dgm:t>
        <a:bodyPr/>
        <a:lstStyle/>
        <a:p>
          <a:endParaRPr lang="en-US"/>
        </a:p>
      </dgm:t>
    </dgm:pt>
    <dgm:pt modelId="{90C8FA96-7390-4E14-BCD6-898AC3484FF0}" type="sibTrans" cxnId="{C6ECA435-E97E-4CE2-8829-7A322D577E75}">
      <dgm:prSet/>
      <dgm:spPr/>
      <dgm:t>
        <a:bodyPr/>
        <a:lstStyle/>
        <a:p>
          <a:endParaRPr lang="en-US"/>
        </a:p>
      </dgm:t>
    </dgm:pt>
    <dgm:pt modelId="{AAA3CCAC-00FE-4571-A6B2-EDA9D9E1D184}">
      <dgm:prSet/>
      <dgm:spPr/>
      <dgm:t>
        <a:bodyPr/>
        <a:lstStyle/>
        <a:p>
          <a:endParaRPr lang="en-US"/>
        </a:p>
      </dgm:t>
    </dgm:pt>
    <dgm:pt modelId="{0C3C1B60-7385-4544-959C-AB14507FAFF4}" type="parTrans" cxnId="{4E485DE3-ECD2-4A9F-AB63-780EBD6E620B}">
      <dgm:prSet/>
      <dgm:spPr/>
      <dgm:t>
        <a:bodyPr/>
        <a:lstStyle/>
        <a:p>
          <a:endParaRPr lang="en-US"/>
        </a:p>
      </dgm:t>
    </dgm:pt>
    <dgm:pt modelId="{C3F98717-29B1-4C4B-9C13-A3F544875CF0}" type="sibTrans" cxnId="{4E485DE3-ECD2-4A9F-AB63-780EBD6E620B}">
      <dgm:prSet/>
      <dgm:spPr/>
      <dgm:t>
        <a:bodyPr/>
        <a:lstStyle/>
        <a:p>
          <a:endParaRPr lang="en-US"/>
        </a:p>
      </dgm:t>
    </dgm:pt>
    <dgm:pt modelId="{35262149-ADB0-44B3-AD4A-5FA364E4FA26}">
      <dgm:prSet/>
      <dgm:spPr/>
      <dgm:t>
        <a:bodyPr/>
        <a:lstStyle/>
        <a:p>
          <a:endParaRPr lang="en-US"/>
        </a:p>
      </dgm:t>
    </dgm:pt>
    <dgm:pt modelId="{3D12EB7E-8FD4-4B42-9867-4A5756FAA8A1}" type="parTrans" cxnId="{AFCA0E2C-EF01-478A-8330-3667E0CC185C}">
      <dgm:prSet/>
      <dgm:spPr/>
      <dgm:t>
        <a:bodyPr/>
        <a:lstStyle/>
        <a:p>
          <a:endParaRPr lang="en-US"/>
        </a:p>
      </dgm:t>
    </dgm:pt>
    <dgm:pt modelId="{CAF5C0FA-7205-41B0-AC9C-650B63B019F3}" type="sibTrans" cxnId="{AFCA0E2C-EF01-478A-8330-3667E0CC185C}">
      <dgm:prSet/>
      <dgm:spPr/>
      <dgm:t>
        <a:bodyPr/>
        <a:lstStyle/>
        <a:p>
          <a:endParaRPr lang="en-US"/>
        </a:p>
      </dgm:t>
    </dgm:pt>
    <dgm:pt modelId="{8C5D40C7-03A5-452F-8863-AA1704DB935D}">
      <dgm:prSet/>
      <dgm:spPr/>
      <dgm:t>
        <a:bodyPr/>
        <a:lstStyle/>
        <a:p>
          <a:endParaRPr lang="en-US"/>
        </a:p>
      </dgm:t>
    </dgm:pt>
    <dgm:pt modelId="{C9D61C12-919F-4F9F-9F7B-83F3FEE12CF6}" type="parTrans" cxnId="{41E7E36F-2054-4B66-9735-285E9A3FDCD3}">
      <dgm:prSet/>
      <dgm:spPr/>
      <dgm:t>
        <a:bodyPr/>
        <a:lstStyle/>
        <a:p>
          <a:endParaRPr lang="en-US"/>
        </a:p>
      </dgm:t>
    </dgm:pt>
    <dgm:pt modelId="{CE2E4B30-82B0-4ECD-A599-DD91638B47D8}" type="sibTrans" cxnId="{41E7E36F-2054-4B66-9735-285E9A3FDCD3}">
      <dgm:prSet/>
      <dgm:spPr/>
      <dgm:t>
        <a:bodyPr/>
        <a:lstStyle/>
        <a:p>
          <a:endParaRPr lang="en-US"/>
        </a:p>
      </dgm:t>
    </dgm:pt>
    <dgm:pt modelId="{A41FE318-DB0E-428D-81CF-40DA87E90152}">
      <dgm:prSet/>
      <dgm:spPr/>
      <dgm:t>
        <a:bodyPr/>
        <a:lstStyle/>
        <a:p>
          <a:endParaRPr lang="en-US"/>
        </a:p>
      </dgm:t>
    </dgm:pt>
    <dgm:pt modelId="{0F0D7943-971B-483B-AFF4-DA7A918D3976}" type="parTrans" cxnId="{81979A8C-AA1E-4C93-9FA6-12D9736273A9}">
      <dgm:prSet/>
      <dgm:spPr/>
      <dgm:t>
        <a:bodyPr/>
        <a:lstStyle/>
        <a:p>
          <a:endParaRPr lang="en-US"/>
        </a:p>
      </dgm:t>
    </dgm:pt>
    <dgm:pt modelId="{BD4A03BA-B1C2-49BD-A008-5E81B64F6DF7}" type="sibTrans" cxnId="{81979A8C-AA1E-4C93-9FA6-12D9736273A9}">
      <dgm:prSet/>
      <dgm:spPr/>
      <dgm:t>
        <a:bodyPr/>
        <a:lstStyle/>
        <a:p>
          <a:endParaRPr lang="en-US"/>
        </a:p>
      </dgm:t>
    </dgm:pt>
    <dgm:pt modelId="{257078C9-906B-4E62-A211-7878900D89F1}">
      <dgm:prSet/>
      <dgm:spPr/>
      <dgm:t>
        <a:bodyPr/>
        <a:lstStyle/>
        <a:p>
          <a:endParaRPr lang="en-US"/>
        </a:p>
      </dgm:t>
    </dgm:pt>
    <dgm:pt modelId="{52CC0729-546E-411C-9710-2AC7DE1CFC8B}" type="parTrans" cxnId="{FC904D70-387D-4DF8-8855-D3B0ACB89677}">
      <dgm:prSet/>
      <dgm:spPr/>
      <dgm:t>
        <a:bodyPr/>
        <a:lstStyle/>
        <a:p>
          <a:endParaRPr lang="en-US"/>
        </a:p>
      </dgm:t>
    </dgm:pt>
    <dgm:pt modelId="{C226877A-51B9-4E18-B7FC-BBB5BD214DCA}" type="sibTrans" cxnId="{FC904D70-387D-4DF8-8855-D3B0ACB89677}">
      <dgm:prSet/>
      <dgm:spPr/>
      <dgm:t>
        <a:bodyPr/>
        <a:lstStyle/>
        <a:p>
          <a:endParaRPr lang="en-US"/>
        </a:p>
      </dgm:t>
    </dgm:pt>
    <dgm:pt modelId="{AB486811-DC63-4F4F-8EBA-9CE7D0B0BFDE}">
      <dgm:prSet/>
      <dgm:spPr/>
      <dgm:t>
        <a:bodyPr/>
        <a:lstStyle/>
        <a:p>
          <a:endParaRPr lang="en-US"/>
        </a:p>
      </dgm:t>
    </dgm:pt>
    <dgm:pt modelId="{954D1BC4-3F1F-4026-863D-19C2815EF03E}" type="parTrans" cxnId="{E95E92C4-1FF8-4975-AA4B-6E9CD5CD42F0}">
      <dgm:prSet/>
      <dgm:spPr/>
      <dgm:t>
        <a:bodyPr/>
        <a:lstStyle/>
        <a:p>
          <a:endParaRPr lang="en-US"/>
        </a:p>
      </dgm:t>
    </dgm:pt>
    <dgm:pt modelId="{786D1365-8AA8-49DD-A4F6-723327A91EC5}" type="sibTrans" cxnId="{E95E92C4-1FF8-4975-AA4B-6E9CD5CD42F0}">
      <dgm:prSet/>
      <dgm:spPr/>
      <dgm:t>
        <a:bodyPr/>
        <a:lstStyle/>
        <a:p>
          <a:endParaRPr lang="en-US"/>
        </a:p>
      </dgm:t>
    </dgm:pt>
    <dgm:pt modelId="{D7E54B22-2D13-434F-85CE-34D1685C54E4}">
      <dgm:prSet/>
      <dgm:spPr/>
      <dgm:t>
        <a:bodyPr/>
        <a:lstStyle/>
        <a:p>
          <a:endParaRPr lang="en-US"/>
        </a:p>
      </dgm:t>
    </dgm:pt>
    <dgm:pt modelId="{E8DD14D0-73FE-43B3-9F2C-A5CA61CC3DF2}" type="parTrans" cxnId="{E3E9677A-3E09-452C-B7AC-9D9761350A07}">
      <dgm:prSet/>
      <dgm:spPr/>
      <dgm:t>
        <a:bodyPr/>
        <a:lstStyle/>
        <a:p>
          <a:endParaRPr lang="en-US"/>
        </a:p>
      </dgm:t>
    </dgm:pt>
    <dgm:pt modelId="{BB23A4FA-B168-40B6-83AB-0580B5F03D9B}" type="sibTrans" cxnId="{E3E9677A-3E09-452C-B7AC-9D9761350A07}">
      <dgm:prSet/>
      <dgm:spPr/>
      <dgm:t>
        <a:bodyPr/>
        <a:lstStyle/>
        <a:p>
          <a:endParaRPr lang="en-US"/>
        </a:p>
      </dgm:t>
    </dgm:pt>
    <dgm:pt modelId="{60F462FE-D93B-4046-BD2E-6D900FA8ED87}">
      <dgm:prSet/>
      <dgm:spPr/>
      <dgm:t>
        <a:bodyPr/>
        <a:lstStyle/>
        <a:p>
          <a:endParaRPr lang="en-US"/>
        </a:p>
      </dgm:t>
    </dgm:pt>
    <dgm:pt modelId="{08737619-E20C-4A83-83EE-2A97B1875F3E}" type="parTrans" cxnId="{105F37EE-5A38-4B6D-B242-502B8EA49FB0}">
      <dgm:prSet/>
      <dgm:spPr/>
      <dgm:t>
        <a:bodyPr/>
        <a:lstStyle/>
        <a:p>
          <a:endParaRPr lang="en-US"/>
        </a:p>
      </dgm:t>
    </dgm:pt>
    <dgm:pt modelId="{EE520CB0-1A49-42C0-8747-15F864C6032A}" type="sibTrans" cxnId="{105F37EE-5A38-4B6D-B242-502B8EA49FB0}">
      <dgm:prSet/>
      <dgm:spPr/>
      <dgm:t>
        <a:bodyPr/>
        <a:lstStyle/>
        <a:p>
          <a:endParaRPr lang="en-US"/>
        </a:p>
      </dgm:t>
    </dgm:pt>
    <dgm:pt modelId="{266E5654-17ED-4BA7-949E-A26C316157F4}">
      <dgm:prSet/>
      <dgm:spPr/>
      <dgm:t>
        <a:bodyPr/>
        <a:lstStyle/>
        <a:p>
          <a:endParaRPr lang="en-US"/>
        </a:p>
      </dgm:t>
    </dgm:pt>
    <dgm:pt modelId="{375BD7C6-CF44-40F3-B8AF-9CD8B94529A6}" type="parTrans" cxnId="{8AAE1396-E277-41BC-9B5B-3E55DB3C950B}">
      <dgm:prSet/>
      <dgm:spPr/>
      <dgm:t>
        <a:bodyPr/>
        <a:lstStyle/>
        <a:p>
          <a:endParaRPr lang="en-US"/>
        </a:p>
      </dgm:t>
    </dgm:pt>
    <dgm:pt modelId="{24D03E3D-7720-4F1E-97FF-A49B3DF726AD}" type="sibTrans" cxnId="{8AAE1396-E277-41BC-9B5B-3E55DB3C950B}">
      <dgm:prSet/>
      <dgm:spPr/>
      <dgm:t>
        <a:bodyPr/>
        <a:lstStyle/>
        <a:p>
          <a:endParaRPr lang="en-US"/>
        </a:p>
      </dgm:t>
    </dgm:pt>
    <dgm:pt modelId="{0920169F-45D6-426D-99F9-3C4D920761E9}">
      <dgm:prSet/>
      <dgm:spPr/>
      <dgm:t>
        <a:bodyPr/>
        <a:lstStyle/>
        <a:p>
          <a:endParaRPr lang="en-US"/>
        </a:p>
      </dgm:t>
    </dgm:pt>
    <dgm:pt modelId="{8D330566-402B-4A49-B5D8-24DC77C4C008}" type="parTrans" cxnId="{2D017B62-096B-4CE0-A283-B74835CA700F}">
      <dgm:prSet/>
      <dgm:spPr/>
      <dgm:t>
        <a:bodyPr/>
        <a:lstStyle/>
        <a:p>
          <a:endParaRPr lang="en-US"/>
        </a:p>
      </dgm:t>
    </dgm:pt>
    <dgm:pt modelId="{64A9AD3B-AEE1-43B3-8C4A-CA03A9A11D48}" type="sibTrans" cxnId="{2D017B62-096B-4CE0-A283-B74835CA700F}">
      <dgm:prSet/>
      <dgm:spPr/>
      <dgm:t>
        <a:bodyPr/>
        <a:lstStyle/>
        <a:p>
          <a:endParaRPr lang="en-US"/>
        </a:p>
      </dgm:t>
    </dgm:pt>
    <dgm:pt modelId="{1D886181-DBA3-4DA3-A8FC-067C10B178D1}">
      <dgm:prSet/>
      <dgm:spPr/>
      <dgm:t>
        <a:bodyPr/>
        <a:lstStyle/>
        <a:p>
          <a:endParaRPr lang="en-US"/>
        </a:p>
      </dgm:t>
    </dgm:pt>
    <dgm:pt modelId="{BBE946C4-7CC6-4B33-AF00-B522C5E82C71}" type="parTrans" cxnId="{4C7690EB-1DAC-48E4-809F-2611ABCFCA2F}">
      <dgm:prSet/>
      <dgm:spPr/>
      <dgm:t>
        <a:bodyPr/>
        <a:lstStyle/>
        <a:p>
          <a:endParaRPr lang="en-US"/>
        </a:p>
      </dgm:t>
    </dgm:pt>
    <dgm:pt modelId="{5209C7EC-3E2B-4B71-86AF-2F3A7681F744}" type="sibTrans" cxnId="{4C7690EB-1DAC-48E4-809F-2611ABCFCA2F}">
      <dgm:prSet/>
      <dgm:spPr/>
      <dgm:t>
        <a:bodyPr/>
        <a:lstStyle/>
        <a:p>
          <a:endParaRPr lang="en-US"/>
        </a:p>
      </dgm:t>
    </dgm:pt>
    <dgm:pt modelId="{6ECB4BFC-14C7-471D-837D-A5890C4A724D}">
      <dgm:prSet/>
      <dgm:spPr/>
      <dgm:t>
        <a:bodyPr/>
        <a:lstStyle/>
        <a:p>
          <a:endParaRPr lang="en-US"/>
        </a:p>
      </dgm:t>
    </dgm:pt>
    <dgm:pt modelId="{20E5F8B5-4EB5-430E-AF30-124BAE758880}" type="parTrans" cxnId="{60D2981F-175F-4865-8186-52D4A35F7601}">
      <dgm:prSet/>
      <dgm:spPr/>
      <dgm:t>
        <a:bodyPr/>
        <a:lstStyle/>
        <a:p>
          <a:endParaRPr lang="en-US"/>
        </a:p>
      </dgm:t>
    </dgm:pt>
    <dgm:pt modelId="{5B6790BC-AB33-4D3C-BA00-6504B9EF8E1E}" type="sibTrans" cxnId="{60D2981F-175F-4865-8186-52D4A35F7601}">
      <dgm:prSet/>
      <dgm:spPr/>
      <dgm:t>
        <a:bodyPr/>
        <a:lstStyle/>
        <a:p>
          <a:endParaRPr lang="en-US"/>
        </a:p>
      </dgm:t>
    </dgm:pt>
    <dgm:pt modelId="{6A405F24-CD68-4382-8AB9-AD9D75CE4D03}">
      <dgm:prSet/>
      <dgm:spPr/>
      <dgm:t>
        <a:bodyPr/>
        <a:lstStyle/>
        <a:p>
          <a:endParaRPr lang="en-US"/>
        </a:p>
      </dgm:t>
    </dgm:pt>
    <dgm:pt modelId="{1A96DC2E-3B27-447A-8AAA-01A2A581BAFC}" type="parTrans" cxnId="{BE5B0DC2-1B00-4EA9-9D71-644202A963A4}">
      <dgm:prSet/>
      <dgm:spPr/>
      <dgm:t>
        <a:bodyPr/>
        <a:lstStyle/>
        <a:p>
          <a:endParaRPr lang="en-US"/>
        </a:p>
      </dgm:t>
    </dgm:pt>
    <dgm:pt modelId="{4DBE0C43-8B48-44D2-A609-F1DEBE8A9D26}" type="sibTrans" cxnId="{BE5B0DC2-1B00-4EA9-9D71-644202A963A4}">
      <dgm:prSet/>
      <dgm:spPr/>
      <dgm:t>
        <a:bodyPr/>
        <a:lstStyle/>
        <a:p>
          <a:endParaRPr lang="en-US"/>
        </a:p>
      </dgm:t>
    </dgm:pt>
    <dgm:pt modelId="{1CC656C7-C71C-4D39-8227-BD43FC061B20}">
      <dgm:prSet/>
      <dgm:spPr/>
      <dgm:t>
        <a:bodyPr/>
        <a:lstStyle/>
        <a:p>
          <a:endParaRPr lang="en-US"/>
        </a:p>
      </dgm:t>
    </dgm:pt>
    <dgm:pt modelId="{90A85C03-0C03-4A7D-9A45-C578E324F61C}" type="parTrans" cxnId="{F6EA2A07-C642-4D22-8DAA-90B8B7773540}">
      <dgm:prSet/>
      <dgm:spPr/>
      <dgm:t>
        <a:bodyPr/>
        <a:lstStyle/>
        <a:p>
          <a:endParaRPr lang="en-US"/>
        </a:p>
      </dgm:t>
    </dgm:pt>
    <dgm:pt modelId="{4234EBE1-A794-4A4D-9486-B57BF1D0AFDD}" type="sibTrans" cxnId="{F6EA2A07-C642-4D22-8DAA-90B8B7773540}">
      <dgm:prSet/>
      <dgm:spPr/>
      <dgm:t>
        <a:bodyPr/>
        <a:lstStyle/>
        <a:p>
          <a:endParaRPr lang="en-US"/>
        </a:p>
      </dgm:t>
    </dgm:pt>
    <dgm:pt modelId="{7B7A0138-74DA-4C75-AB6F-B1F690120024}">
      <dgm:prSet/>
      <dgm:spPr/>
      <dgm:t>
        <a:bodyPr/>
        <a:lstStyle/>
        <a:p>
          <a:endParaRPr lang="en-US"/>
        </a:p>
      </dgm:t>
    </dgm:pt>
    <dgm:pt modelId="{F05A5ACD-9DA4-4E17-BD1A-1339A97CCA1A}" type="parTrans" cxnId="{3CEB9248-C0A5-42E8-91F7-DF07BDB02E79}">
      <dgm:prSet/>
      <dgm:spPr/>
      <dgm:t>
        <a:bodyPr/>
        <a:lstStyle/>
        <a:p>
          <a:endParaRPr lang="en-US"/>
        </a:p>
      </dgm:t>
    </dgm:pt>
    <dgm:pt modelId="{FDE8C88F-8566-46E6-BE3D-037D2CEE47D2}" type="sibTrans" cxnId="{3CEB9248-C0A5-42E8-91F7-DF07BDB02E79}">
      <dgm:prSet/>
      <dgm:spPr/>
      <dgm:t>
        <a:bodyPr/>
        <a:lstStyle/>
        <a:p>
          <a:endParaRPr lang="en-US"/>
        </a:p>
      </dgm:t>
    </dgm:pt>
    <dgm:pt modelId="{D2609F0C-7B7C-475D-AC3F-596A212E6A49}">
      <dgm:prSet/>
      <dgm:spPr/>
      <dgm:t>
        <a:bodyPr/>
        <a:lstStyle/>
        <a:p>
          <a:endParaRPr lang="en-US"/>
        </a:p>
      </dgm:t>
    </dgm:pt>
    <dgm:pt modelId="{143DE3AE-BBA4-476D-A1CD-7F74A046BA10}" type="parTrans" cxnId="{E736CC95-0131-4632-8420-443271745652}">
      <dgm:prSet/>
      <dgm:spPr/>
      <dgm:t>
        <a:bodyPr/>
        <a:lstStyle/>
        <a:p>
          <a:endParaRPr lang="en-US"/>
        </a:p>
      </dgm:t>
    </dgm:pt>
    <dgm:pt modelId="{62E96179-02F5-4AF5-BCB3-4DB021039BD0}" type="sibTrans" cxnId="{E736CC95-0131-4632-8420-443271745652}">
      <dgm:prSet/>
      <dgm:spPr/>
      <dgm:t>
        <a:bodyPr/>
        <a:lstStyle/>
        <a:p>
          <a:endParaRPr lang="en-US"/>
        </a:p>
      </dgm:t>
    </dgm:pt>
    <dgm:pt modelId="{EEF53924-AD2A-45FE-BD96-018B45A22114}">
      <dgm:prSet/>
      <dgm:spPr/>
      <dgm:t>
        <a:bodyPr/>
        <a:lstStyle/>
        <a:p>
          <a:endParaRPr lang="en-US"/>
        </a:p>
      </dgm:t>
    </dgm:pt>
    <dgm:pt modelId="{41F92B56-DDB9-4016-A7BD-B93532252934}" type="parTrans" cxnId="{AA82E710-61D8-45F0-BFB2-84723BF93BB3}">
      <dgm:prSet/>
      <dgm:spPr/>
      <dgm:t>
        <a:bodyPr/>
        <a:lstStyle/>
        <a:p>
          <a:endParaRPr lang="en-US"/>
        </a:p>
      </dgm:t>
    </dgm:pt>
    <dgm:pt modelId="{89014D34-4A6D-4FF8-BF35-1E417BEA6B74}" type="sibTrans" cxnId="{AA82E710-61D8-45F0-BFB2-84723BF93BB3}">
      <dgm:prSet/>
      <dgm:spPr/>
      <dgm:t>
        <a:bodyPr/>
        <a:lstStyle/>
        <a:p>
          <a:endParaRPr lang="en-US"/>
        </a:p>
      </dgm:t>
    </dgm:pt>
    <dgm:pt modelId="{1F28CD51-B69F-40B9-864F-0D92B2FFB298}">
      <dgm:prSet/>
      <dgm:spPr/>
      <dgm:t>
        <a:bodyPr/>
        <a:lstStyle/>
        <a:p>
          <a:endParaRPr lang="en-US"/>
        </a:p>
      </dgm:t>
    </dgm:pt>
    <dgm:pt modelId="{10EDC591-8C64-4F0A-9B6D-8AC4E96BD378}" type="parTrans" cxnId="{4098E9EA-8C06-4153-9763-8D186BDF81D8}">
      <dgm:prSet/>
      <dgm:spPr/>
      <dgm:t>
        <a:bodyPr/>
        <a:lstStyle/>
        <a:p>
          <a:endParaRPr lang="en-US"/>
        </a:p>
      </dgm:t>
    </dgm:pt>
    <dgm:pt modelId="{D9CE6B93-E084-4F8B-AA48-9D9DF934F458}" type="sibTrans" cxnId="{4098E9EA-8C06-4153-9763-8D186BDF81D8}">
      <dgm:prSet/>
      <dgm:spPr/>
      <dgm:t>
        <a:bodyPr/>
        <a:lstStyle/>
        <a:p>
          <a:endParaRPr lang="en-US"/>
        </a:p>
      </dgm:t>
    </dgm:pt>
    <dgm:pt modelId="{F7E491B8-F8A1-4BBE-A3DB-C4B5F0FE156A}">
      <dgm:prSet/>
      <dgm:spPr/>
      <dgm:t>
        <a:bodyPr/>
        <a:lstStyle/>
        <a:p>
          <a:endParaRPr lang="en-US"/>
        </a:p>
      </dgm:t>
    </dgm:pt>
    <dgm:pt modelId="{DDBDADF5-4923-4A73-9AC2-A346B8B71DE3}" type="parTrans" cxnId="{5954E6D9-AB35-45DF-B1C7-71ECDFFC05A0}">
      <dgm:prSet/>
      <dgm:spPr/>
      <dgm:t>
        <a:bodyPr/>
        <a:lstStyle/>
        <a:p>
          <a:endParaRPr lang="en-US"/>
        </a:p>
      </dgm:t>
    </dgm:pt>
    <dgm:pt modelId="{B541AA9C-B277-4D7C-B574-F9DA25C03E0C}" type="sibTrans" cxnId="{5954E6D9-AB35-45DF-B1C7-71ECDFFC05A0}">
      <dgm:prSet/>
      <dgm:spPr/>
      <dgm:t>
        <a:bodyPr/>
        <a:lstStyle/>
        <a:p>
          <a:endParaRPr lang="en-US"/>
        </a:p>
      </dgm:t>
    </dgm:pt>
    <dgm:pt modelId="{FDFD7B1D-2636-49F2-A6B6-AF2042385A35}">
      <dgm:prSet/>
      <dgm:spPr/>
      <dgm:t>
        <a:bodyPr/>
        <a:lstStyle/>
        <a:p>
          <a:endParaRPr lang="en-US"/>
        </a:p>
      </dgm:t>
    </dgm:pt>
    <dgm:pt modelId="{CAA2FB09-C1FA-4A32-9FD9-F2B8D3324FC9}" type="parTrans" cxnId="{D1B40170-8928-4CCB-87C9-62137759DA63}">
      <dgm:prSet/>
      <dgm:spPr/>
      <dgm:t>
        <a:bodyPr/>
        <a:lstStyle/>
        <a:p>
          <a:endParaRPr lang="en-US"/>
        </a:p>
      </dgm:t>
    </dgm:pt>
    <dgm:pt modelId="{968DA59F-A5C2-4050-80CA-8427245C74B3}" type="sibTrans" cxnId="{D1B40170-8928-4CCB-87C9-62137759DA63}">
      <dgm:prSet/>
      <dgm:spPr/>
      <dgm:t>
        <a:bodyPr/>
        <a:lstStyle/>
        <a:p>
          <a:endParaRPr lang="en-US"/>
        </a:p>
      </dgm:t>
    </dgm:pt>
    <dgm:pt modelId="{80CECA1C-1FF6-447F-A9F6-3153B7FA6524}">
      <dgm:prSet/>
      <dgm:spPr/>
      <dgm:t>
        <a:bodyPr/>
        <a:lstStyle/>
        <a:p>
          <a:endParaRPr lang="en-US" dirty="0"/>
        </a:p>
      </dgm:t>
    </dgm:pt>
    <dgm:pt modelId="{C8E04288-87E2-4488-9B0A-C11B7A412C74}" type="parTrans" cxnId="{C43D8C08-D243-4BAB-AD9C-5FEF1DC03451}">
      <dgm:prSet/>
      <dgm:spPr/>
      <dgm:t>
        <a:bodyPr/>
        <a:lstStyle/>
        <a:p>
          <a:endParaRPr lang="en-US"/>
        </a:p>
      </dgm:t>
    </dgm:pt>
    <dgm:pt modelId="{F49EAA96-EAB9-4921-928B-EDDE12A81AE2}" type="sibTrans" cxnId="{C43D8C08-D243-4BAB-AD9C-5FEF1DC03451}">
      <dgm:prSet/>
      <dgm:spPr/>
      <dgm:t>
        <a:bodyPr/>
        <a:lstStyle/>
        <a:p>
          <a:endParaRPr lang="en-US"/>
        </a:p>
      </dgm:t>
    </dgm:pt>
    <dgm:pt modelId="{5E0C1B6D-709C-4EFD-8F31-2850DB84E87D}">
      <dgm:prSet/>
      <dgm:spPr/>
      <dgm:t>
        <a:bodyPr/>
        <a:lstStyle/>
        <a:p>
          <a:endParaRPr lang="en-US" dirty="0"/>
        </a:p>
      </dgm:t>
    </dgm:pt>
    <dgm:pt modelId="{26DE772C-A8A8-4434-A96E-CB77D8B72A2B}" type="parTrans" cxnId="{EFBB81EB-100D-4448-81EC-9975CEA7C64B}">
      <dgm:prSet/>
      <dgm:spPr/>
      <dgm:t>
        <a:bodyPr/>
        <a:lstStyle/>
        <a:p>
          <a:endParaRPr lang="en-US"/>
        </a:p>
      </dgm:t>
    </dgm:pt>
    <dgm:pt modelId="{C63D900D-222A-4908-9A35-07A6EDE8F6D9}" type="sibTrans" cxnId="{EFBB81EB-100D-4448-81EC-9975CEA7C64B}">
      <dgm:prSet/>
      <dgm:spPr/>
      <dgm:t>
        <a:bodyPr/>
        <a:lstStyle/>
        <a:p>
          <a:endParaRPr lang="en-US"/>
        </a:p>
      </dgm:t>
    </dgm:pt>
    <dgm:pt modelId="{236C8EFE-EABB-4BEE-A684-A3C68AAAC015}">
      <dgm:prSet/>
      <dgm:spPr/>
      <dgm:t>
        <a:bodyPr/>
        <a:lstStyle/>
        <a:p>
          <a:endParaRPr lang="en-US"/>
        </a:p>
      </dgm:t>
    </dgm:pt>
    <dgm:pt modelId="{3985243C-DA54-41DC-AB2C-6E8E444CF981}" type="parTrans" cxnId="{D6E33FDF-D46A-4B1A-AC65-9F38DF13EDFC}">
      <dgm:prSet/>
      <dgm:spPr/>
      <dgm:t>
        <a:bodyPr/>
        <a:lstStyle/>
        <a:p>
          <a:endParaRPr lang="en-US"/>
        </a:p>
      </dgm:t>
    </dgm:pt>
    <dgm:pt modelId="{15FDF675-8E64-4D5B-916C-ECD02EF456DE}" type="sibTrans" cxnId="{D6E33FDF-D46A-4B1A-AC65-9F38DF13EDFC}">
      <dgm:prSet/>
      <dgm:spPr/>
      <dgm:t>
        <a:bodyPr/>
        <a:lstStyle/>
        <a:p>
          <a:endParaRPr lang="en-US"/>
        </a:p>
      </dgm:t>
    </dgm:pt>
    <dgm:pt modelId="{CCB863AA-99B3-4FEA-94B6-BB6AA1A5170D}">
      <dgm:prSet/>
      <dgm:spPr/>
      <dgm:t>
        <a:bodyPr/>
        <a:lstStyle/>
        <a:p>
          <a:r>
            <a:rPr lang="en-US" dirty="0"/>
            <a:t>scikit-learn</a:t>
          </a:r>
        </a:p>
      </dgm:t>
    </dgm:pt>
    <dgm:pt modelId="{7E0E8144-29DC-4D06-B274-8664B5090DAD}" type="parTrans" cxnId="{F64503D7-9C4E-4509-8650-51060D0FE598}">
      <dgm:prSet/>
      <dgm:spPr/>
      <dgm:t>
        <a:bodyPr/>
        <a:lstStyle/>
        <a:p>
          <a:endParaRPr lang="en-US"/>
        </a:p>
      </dgm:t>
    </dgm:pt>
    <dgm:pt modelId="{E5E69ACE-E3B6-472D-985F-37ABEB1B266A}" type="sibTrans" cxnId="{F64503D7-9C4E-4509-8650-51060D0FE598}">
      <dgm:prSet/>
      <dgm:spPr/>
      <dgm:t>
        <a:bodyPr/>
        <a:lstStyle/>
        <a:p>
          <a:endParaRPr lang="en-US"/>
        </a:p>
      </dgm:t>
    </dgm:pt>
    <dgm:pt modelId="{BC7D4D4F-ECCF-460C-9675-F1918E3AF75A}">
      <dgm:prSet/>
      <dgm:spPr/>
    </dgm:pt>
    <dgm:pt modelId="{31FF2060-0A04-4C8F-A71B-015E42B2FE73}" type="parTrans" cxnId="{2DAB8C52-969A-4553-8B89-05C62A8150CB}">
      <dgm:prSet/>
      <dgm:spPr/>
      <dgm:t>
        <a:bodyPr/>
        <a:lstStyle/>
        <a:p>
          <a:endParaRPr lang="en-US"/>
        </a:p>
      </dgm:t>
    </dgm:pt>
    <dgm:pt modelId="{4519BB40-1EF7-49C7-BF19-3AAFA4361F98}" type="sibTrans" cxnId="{2DAB8C52-969A-4553-8B89-05C62A8150CB}">
      <dgm:prSet/>
      <dgm:spPr/>
      <dgm:t>
        <a:bodyPr/>
        <a:lstStyle/>
        <a:p>
          <a:endParaRPr lang="en-US"/>
        </a:p>
      </dgm:t>
    </dgm:pt>
    <dgm:pt modelId="{67448D6D-974D-4A44-AC58-2945C188886B}">
      <dgm:prSet/>
      <dgm:spPr/>
      <dgm:t>
        <a:bodyPr/>
        <a:lstStyle/>
        <a:p>
          <a:endParaRPr lang="en-US"/>
        </a:p>
      </dgm:t>
    </dgm:pt>
    <dgm:pt modelId="{BDFC0CE9-8415-4DA1-9473-97405752CB37}" type="parTrans" cxnId="{778EB733-1563-4B93-9A7F-0A31603C2874}">
      <dgm:prSet/>
      <dgm:spPr/>
      <dgm:t>
        <a:bodyPr/>
        <a:lstStyle/>
        <a:p>
          <a:endParaRPr lang="en-US"/>
        </a:p>
      </dgm:t>
    </dgm:pt>
    <dgm:pt modelId="{E35077AB-498C-440E-BF33-C74E38248A6D}" type="sibTrans" cxnId="{778EB733-1563-4B93-9A7F-0A31603C2874}">
      <dgm:prSet/>
      <dgm:spPr/>
      <dgm:t>
        <a:bodyPr/>
        <a:lstStyle/>
        <a:p>
          <a:endParaRPr lang="en-US"/>
        </a:p>
      </dgm:t>
    </dgm:pt>
    <dgm:pt modelId="{56AEC26C-33ED-45CD-A2B0-87241BE6B21C}">
      <dgm:prSet/>
      <dgm:spPr/>
      <dgm:t>
        <a:bodyPr/>
        <a:lstStyle/>
        <a:p>
          <a:endParaRPr lang="en-US"/>
        </a:p>
      </dgm:t>
    </dgm:pt>
    <dgm:pt modelId="{3456BB05-C3F6-43C3-ADF0-EF3035B0DB56}" type="parTrans" cxnId="{F3C9736C-4EB3-4C93-B925-DE194F336B52}">
      <dgm:prSet/>
      <dgm:spPr/>
      <dgm:t>
        <a:bodyPr/>
        <a:lstStyle/>
        <a:p>
          <a:endParaRPr lang="en-US"/>
        </a:p>
      </dgm:t>
    </dgm:pt>
    <dgm:pt modelId="{60A2B3F4-13B7-4597-B90E-E5B1912F80E4}" type="sibTrans" cxnId="{F3C9736C-4EB3-4C93-B925-DE194F336B52}">
      <dgm:prSet/>
      <dgm:spPr/>
      <dgm:t>
        <a:bodyPr/>
        <a:lstStyle/>
        <a:p>
          <a:endParaRPr lang="en-US"/>
        </a:p>
      </dgm:t>
    </dgm:pt>
    <dgm:pt modelId="{D8EE5FAA-461D-4144-8AEF-270AAD9513F5}">
      <dgm:prSet/>
      <dgm:spPr/>
      <dgm:t>
        <a:bodyPr/>
        <a:lstStyle/>
        <a:p>
          <a:endParaRPr lang="en-US" dirty="0"/>
        </a:p>
      </dgm:t>
    </dgm:pt>
    <dgm:pt modelId="{BB4B5AA8-C2C7-426A-82D8-E22EBF300A81}" type="parTrans" cxnId="{87050C26-613A-4E14-908D-AA6A5D0BE1FB}">
      <dgm:prSet/>
      <dgm:spPr/>
      <dgm:t>
        <a:bodyPr/>
        <a:lstStyle/>
        <a:p>
          <a:endParaRPr lang="en-US"/>
        </a:p>
      </dgm:t>
    </dgm:pt>
    <dgm:pt modelId="{6E3078FC-6CEC-4ADC-B507-A9FA530C5B03}" type="sibTrans" cxnId="{87050C26-613A-4E14-908D-AA6A5D0BE1FB}">
      <dgm:prSet/>
      <dgm:spPr/>
      <dgm:t>
        <a:bodyPr/>
        <a:lstStyle/>
        <a:p>
          <a:endParaRPr lang="en-US"/>
        </a:p>
      </dgm:t>
    </dgm:pt>
    <dgm:pt modelId="{E464B43F-366B-4DCE-956E-B331776249C2}">
      <dgm:prSet/>
      <dgm:spPr/>
      <dgm:t>
        <a:bodyPr/>
        <a:lstStyle/>
        <a:p>
          <a:endParaRPr lang="en-US"/>
        </a:p>
      </dgm:t>
    </dgm:pt>
    <dgm:pt modelId="{EF306A58-1F18-4733-8B37-2AE2F36DE922}" type="parTrans" cxnId="{A700C744-2FF8-40B0-BD83-2F92834ABE50}">
      <dgm:prSet/>
      <dgm:spPr/>
      <dgm:t>
        <a:bodyPr/>
        <a:lstStyle/>
        <a:p>
          <a:endParaRPr lang="en-US"/>
        </a:p>
      </dgm:t>
    </dgm:pt>
    <dgm:pt modelId="{B0FED4BE-C518-48D0-A3FC-CDF57AF741C3}" type="sibTrans" cxnId="{A700C744-2FF8-40B0-BD83-2F92834ABE50}">
      <dgm:prSet/>
      <dgm:spPr/>
      <dgm:t>
        <a:bodyPr/>
        <a:lstStyle/>
        <a:p>
          <a:endParaRPr lang="en-US"/>
        </a:p>
      </dgm:t>
    </dgm:pt>
    <dgm:pt modelId="{F7B73ADB-58BB-455E-8D4B-A1FA37BE9D96}">
      <dgm:prSet/>
      <dgm:spPr/>
      <dgm:t>
        <a:bodyPr/>
        <a:lstStyle/>
        <a:p>
          <a:endParaRPr lang="en-US"/>
        </a:p>
      </dgm:t>
    </dgm:pt>
    <dgm:pt modelId="{A67FACAF-7BB9-42EC-9122-C8285DADB61A}" type="parTrans" cxnId="{BD74E3BA-3351-495B-ACCA-DB1FE944AF04}">
      <dgm:prSet/>
      <dgm:spPr/>
      <dgm:t>
        <a:bodyPr/>
        <a:lstStyle/>
        <a:p>
          <a:endParaRPr lang="en-US"/>
        </a:p>
      </dgm:t>
    </dgm:pt>
    <dgm:pt modelId="{BEB45C6E-69BA-4179-A61A-189FAC7D94E5}" type="sibTrans" cxnId="{BD74E3BA-3351-495B-ACCA-DB1FE944AF04}">
      <dgm:prSet/>
      <dgm:spPr/>
      <dgm:t>
        <a:bodyPr/>
        <a:lstStyle/>
        <a:p>
          <a:endParaRPr lang="en-US"/>
        </a:p>
      </dgm:t>
    </dgm:pt>
    <dgm:pt modelId="{18DC5853-735F-4F8A-A43C-9D0A12CE4867}">
      <dgm:prSet/>
      <dgm:spPr/>
      <dgm:t>
        <a:bodyPr/>
        <a:lstStyle/>
        <a:p>
          <a:endParaRPr lang="en-US"/>
        </a:p>
      </dgm:t>
    </dgm:pt>
    <dgm:pt modelId="{79B7201E-AF41-4314-9DDE-37FB29E6A131}" type="parTrans" cxnId="{602DE798-2AFA-4D7A-9FD4-F235406FEFC3}">
      <dgm:prSet/>
      <dgm:spPr/>
      <dgm:t>
        <a:bodyPr/>
        <a:lstStyle/>
        <a:p>
          <a:endParaRPr lang="en-US"/>
        </a:p>
      </dgm:t>
    </dgm:pt>
    <dgm:pt modelId="{4D922130-4917-435F-9B65-16FD9B1E7D39}" type="sibTrans" cxnId="{602DE798-2AFA-4D7A-9FD4-F235406FEFC3}">
      <dgm:prSet/>
      <dgm:spPr/>
      <dgm:t>
        <a:bodyPr/>
        <a:lstStyle/>
        <a:p>
          <a:endParaRPr lang="en-US"/>
        </a:p>
      </dgm:t>
    </dgm:pt>
    <dgm:pt modelId="{04EF7B5B-8BE6-4F48-8F81-0DBDE3965ECE}">
      <dgm:prSet/>
      <dgm:spPr/>
      <dgm:t>
        <a:bodyPr/>
        <a:lstStyle/>
        <a:p>
          <a:endParaRPr lang="en-US"/>
        </a:p>
      </dgm:t>
    </dgm:pt>
    <dgm:pt modelId="{9DA423A5-424F-41DE-A05F-D5BFB2FEC396}" type="parTrans" cxnId="{873413A6-20A1-4F5D-BCED-30BAE7A0948F}">
      <dgm:prSet/>
      <dgm:spPr/>
      <dgm:t>
        <a:bodyPr/>
        <a:lstStyle/>
        <a:p>
          <a:endParaRPr lang="en-US"/>
        </a:p>
      </dgm:t>
    </dgm:pt>
    <dgm:pt modelId="{ADC05310-2F2D-4262-8BB7-0163DE5D3E5F}" type="sibTrans" cxnId="{873413A6-20A1-4F5D-BCED-30BAE7A0948F}">
      <dgm:prSet/>
      <dgm:spPr/>
      <dgm:t>
        <a:bodyPr/>
        <a:lstStyle/>
        <a:p>
          <a:endParaRPr lang="en-US"/>
        </a:p>
      </dgm:t>
    </dgm:pt>
    <dgm:pt modelId="{CF27072C-7B58-4D2C-887E-31B835AF4A79}">
      <dgm:prSet/>
      <dgm:spPr/>
      <dgm:t>
        <a:bodyPr/>
        <a:lstStyle/>
        <a:p>
          <a:endParaRPr lang="en-US"/>
        </a:p>
      </dgm:t>
    </dgm:pt>
    <dgm:pt modelId="{D772163F-D646-4025-9E7A-352CC8A9299E}" type="parTrans" cxnId="{51049835-4662-4E81-8C75-A5D40A0B19B4}">
      <dgm:prSet/>
      <dgm:spPr/>
      <dgm:t>
        <a:bodyPr/>
        <a:lstStyle/>
        <a:p>
          <a:endParaRPr lang="en-US"/>
        </a:p>
      </dgm:t>
    </dgm:pt>
    <dgm:pt modelId="{0B213E05-A682-404E-8524-B2C2DC1E841C}" type="sibTrans" cxnId="{51049835-4662-4E81-8C75-A5D40A0B19B4}">
      <dgm:prSet/>
      <dgm:spPr/>
      <dgm:t>
        <a:bodyPr/>
        <a:lstStyle/>
        <a:p>
          <a:endParaRPr lang="en-US"/>
        </a:p>
      </dgm:t>
    </dgm:pt>
    <dgm:pt modelId="{3DD9F465-35FB-4AB1-A385-2115FC247F40}">
      <dgm:prSet/>
      <dgm:spPr/>
      <dgm:t>
        <a:bodyPr/>
        <a:lstStyle/>
        <a:p>
          <a:endParaRPr lang="en-US"/>
        </a:p>
      </dgm:t>
    </dgm:pt>
    <dgm:pt modelId="{248FFBB7-9A22-49F0-8889-A424AE3E6B13}" type="parTrans" cxnId="{E4AC25D3-BE45-401E-B59E-6FA19D1EB7A4}">
      <dgm:prSet/>
      <dgm:spPr/>
      <dgm:t>
        <a:bodyPr/>
        <a:lstStyle/>
        <a:p>
          <a:endParaRPr lang="en-US"/>
        </a:p>
      </dgm:t>
    </dgm:pt>
    <dgm:pt modelId="{1EF6ECB9-0A3F-45D0-AE12-94F07F853E0D}" type="sibTrans" cxnId="{E4AC25D3-BE45-401E-B59E-6FA19D1EB7A4}">
      <dgm:prSet/>
      <dgm:spPr/>
      <dgm:t>
        <a:bodyPr/>
        <a:lstStyle/>
        <a:p>
          <a:endParaRPr lang="en-US"/>
        </a:p>
      </dgm:t>
    </dgm:pt>
    <dgm:pt modelId="{96DEE1E0-5A8A-4187-8001-55939A896BA6}">
      <dgm:prSet/>
      <dgm:spPr/>
      <dgm:t>
        <a:bodyPr/>
        <a:lstStyle/>
        <a:p>
          <a:endParaRPr lang="en-US"/>
        </a:p>
      </dgm:t>
    </dgm:pt>
    <dgm:pt modelId="{9C15EB26-6392-4E61-81D8-E4026A9D5E11}" type="parTrans" cxnId="{A8DBC7E7-8602-4D73-87B0-9196D3FA5D84}">
      <dgm:prSet/>
      <dgm:spPr/>
      <dgm:t>
        <a:bodyPr/>
        <a:lstStyle/>
        <a:p>
          <a:endParaRPr lang="en-US"/>
        </a:p>
      </dgm:t>
    </dgm:pt>
    <dgm:pt modelId="{B757BAB2-F999-42D6-9A0C-2C0139BE38DC}" type="sibTrans" cxnId="{A8DBC7E7-8602-4D73-87B0-9196D3FA5D84}">
      <dgm:prSet/>
      <dgm:spPr/>
      <dgm:t>
        <a:bodyPr/>
        <a:lstStyle/>
        <a:p>
          <a:endParaRPr lang="en-US"/>
        </a:p>
      </dgm:t>
    </dgm:pt>
    <dgm:pt modelId="{525D0068-BC30-4EAC-8E97-28AF9B1FC74A}">
      <dgm:prSet/>
      <dgm:spPr/>
      <dgm:t>
        <a:bodyPr/>
        <a:lstStyle/>
        <a:p>
          <a:endParaRPr lang="en-US"/>
        </a:p>
      </dgm:t>
    </dgm:pt>
    <dgm:pt modelId="{50AC3000-EC44-48BD-91C1-E62BC27EC7B1}" type="parTrans" cxnId="{BBCED9E8-720D-4EB4-826F-14B35EF5CC90}">
      <dgm:prSet/>
      <dgm:spPr/>
      <dgm:t>
        <a:bodyPr/>
        <a:lstStyle/>
        <a:p>
          <a:endParaRPr lang="en-US"/>
        </a:p>
      </dgm:t>
    </dgm:pt>
    <dgm:pt modelId="{0AE093FA-2D80-4342-A119-A5CC22BE0442}" type="sibTrans" cxnId="{BBCED9E8-720D-4EB4-826F-14B35EF5CC90}">
      <dgm:prSet/>
      <dgm:spPr/>
      <dgm:t>
        <a:bodyPr/>
        <a:lstStyle/>
        <a:p>
          <a:endParaRPr lang="en-US"/>
        </a:p>
      </dgm:t>
    </dgm:pt>
    <dgm:pt modelId="{AD799575-7F81-46C3-AFA2-78C31F0B9F82}">
      <dgm:prSet/>
      <dgm:spPr/>
      <dgm:t>
        <a:bodyPr/>
        <a:lstStyle/>
        <a:p>
          <a:endParaRPr lang="en-US"/>
        </a:p>
      </dgm:t>
    </dgm:pt>
    <dgm:pt modelId="{EDEF11B3-8166-4251-9B96-F0EDAD715095}" type="parTrans" cxnId="{AE61CD6A-626C-40E7-956E-1F1AFF07E4AA}">
      <dgm:prSet/>
      <dgm:spPr/>
      <dgm:t>
        <a:bodyPr/>
        <a:lstStyle/>
        <a:p>
          <a:endParaRPr lang="en-US"/>
        </a:p>
      </dgm:t>
    </dgm:pt>
    <dgm:pt modelId="{7BC89386-B9EB-405B-A285-54595C23EC5C}" type="sibTrans" cxnId="{AE61CD6A-626C-40E7-956E-1F1AFF07E4AA}">
      <dgm:prSet/>
      <dgm:spPr/>
      <dgm:t>
        <a:bodyPr/>
        <a:lstStyle/>
        <a:p>
          <a:endParaRPr lang="en-US"/>
        </a:p>
      </dgm:t>
    </dgm:pt>
    <dgm:pt modelId="{E637B0C0-94FD-4017-8398-7C343ECBB0B5}">
      <dgm:prSet/>
      <dgm:spPr/>
      <dgm:t>
        <a:bodyPr/>
        <a:lstStyle/>
        <a:p>
          <a:endParaRPr lang="en-US" dirty="0"/>
        </a:p>
      </dgm:t>
    </dgm:pt>
    <dgm:pt modelId="{B1EAA90F-6BDE-442D-B5A5-4E8C364E9783}" type="parTrans" cxnId="{2ECDD579-5ED5-447F-A89E-D35599EA8998}">
      <dgm:prSet/>
      <dgm:spPr/>
      <dgm:t>
        <a:bodyPr/>
        <a:lstStyle/>
        <a:p>
          <a:endParaRPr lang="en-US"/>
        </a:p>
      </dgm:t>
    </dgm:pt>
    <dgm:pt modelId="{ED3A9B46-52EA-4670-825B-28120317E920}" type="sibTrans" cxnId="{2ECDD579-5ED5-447F-A89E-D35599EA8998}">
      <dgm:prSet/>
      <dgm:spPr/>
      <dgm:t>
        <a:bodyPr/>
        <a:lstStyle/>
        <a:p>
          <a:endParaRPr lang="en-US"/>
        </a:p>
      </dgm:t>
    </dgm:pt>
    <dgm:pt modelId="{856E91E8-4410-4A90-AFB9-AC95DBA56C5E}">
      <dgm:prSet/>
      <dgm:spPr/>
      <dgm:t>
        <a:bodyPr/>
        <a:lstStyle/>
        <a:p>
          <a:endParaRPr lang="en-US" dirty="0"/>
        </a:p>
      </dgm:t>
    </dgm:pt>
    <dgm:pt modelId="{67DB3521-63B2-492E-BA9D-9561386972E4}" type="parTrans" cxnId="{A1A2C2C9-DC37-4909-B44E-B2254DBCBAA8}">
      <dgm:prSet/>
      <dgm:spPr/>
      <dgm:t>
        <a:bodyPr/>
        <a:lstStyle/>
        <a:p>
          <a:endParaRPr lang="en-US"/>
        </a:p>
      </dgm:t>
    </dgm:pt>
    <dgm:pt modelId="{2CEFA6A3-A464-4094-AC96-2859B73771D2}" type="sibTrans" cxnId="{A1A2C2C9-DC37-4909-B44E-B2254DBCBAA8}">
      <dgm:prSet/>
      <dgm:spPr/>
      <dgm:t>
        <a:bodyPr/>
        <a:lstStyle/>
        <a:p>
          <a:endParaRPr lang="en-US"/>
        </a:p>
      </dgm:t>
    </dgm:pt>
    <dgm:pt modelId="{B66EBF11-8043-42DC-A951-3E4150F06257}">
      <dgm:prSet/>
      <dgm:spPr/>
      <dgm:t>
        <a:bodyPr/>
        <a:lstStyle/>
        <a:p>
          <a:endParaRPr lang="en-US" dirty="0"/>
        </a:p>
      </dgm:t>
    </dgm:pt>
    <dgm:pt modelId="{8B35B0A0-40A9-4172-86C6-3AE8548276C2}" type="parTrans" cxnId="{11DB8949-34AF-4963-8D25-AF4833BF3D5F}">
      <dgm:prSet/>
      <dgm:spPr/>
      <dgm:t>
        <a:bodyPr/>
        <a:lstStyle/>
        <a:p>
          <a:endParaRPr lang="en-US"/>
        </a:p>
      </dgm:t>
    </dgm:pt>
    <dgm:pt modelId="{BADDF299-EDC9-4DBA-B97E-22DBBD440C0A}" type="sibTrans" cxnId="{11DB8949-34AF-4963-8D25-AF4833BF3D5F}">
      <dgm:prSet/>
      <dgm:spPr/>
      <dgm:t>
        <a:bodyPr/>
        <a:lstStyle/>
        <a:p>
          <a:endParaRPr lang="en-US"/>
        </a:p>
      </dgm:t>
    </dgm:pt>
    <dgm:pt modelId="{D0E5E8A7-4956-46AC-BE12-64DCCFDDFB59}" type="pres">
      <dgm:prSet presAssocID="{8302E62A-01D2-483B-B882-540017370E33}" presName="Name0" presStyleCnt="0">
        <dgm:presLayoutVars>
          <dgm:chMax val="1"/>
          <dgm:chPref val="1"/>
          <dgm:dir/>
          <dgm:animOne val="branch"/>
          <dgm:animLvl val="lvl"/>
        </dgm:presLayoutVars>
      </dgm:prSet>
      <dgm:spPr/>
    </dgm:pt>
    <dgm:pt modelId="{C51DC274-5D5E-4C18-8CDE-62D32709D3D7}" type="pres">
      <dgm:prSet presAssocID="{39966E2F-11A1-4543-A532-21C4D1749952}" presName="Parent" presStyleLbl="node0" presStyleIdx="0" presStyleCnt="1">
        <dgm:presLayoutVars>
          <dgm:chMax val="6"/>
          <dgm:chPref val="6"/>
        </dgm:presLayoutVars>
      </dgm:prSet>
      <dgm:spPr/>
    </dgm:pt>
    <dgm:pt modelId="{83168903-E3D1-4B92-81CC-12477444B1A1}" type="pres">
      <dgm:prSet presAssocID="{CCBEC8B7-3809-4665-BEF7-1D6520E0142A}" presName="Accent1" presStyleCnt="0"/>
      <dgm:spPr/>
    </dgm:pt>
    <dgm:pt modelId="{4FBE4917-41A4-444F-B9AD-53033510F96A}" type="pres">
      <dgm:prSet presAssocID="{CCBEC8B7-3809-4665-BEF7-1D6520E0142A}" presName="Accent" presStyleLbl="bgShp" presStyleIdx="0" presStyleCnt="6"/>
      <dgm:spPr/>
    </dgm:pt>
    <dgm:pt modelId="{568C1D6D-0AB6-4BE9-BD69-C9079C310667}" type="pres">
      <dgm:prSet presAssocID="{CCBEC8B7-3809-4665-BEF7-1D6520E0142A}" presName="Child1" presStyleLbl="node1" presStyleIdx="0" presStyleCnt="6">
        <dgm:presLayoutVars>
          <dgm:chMax val="0"/>
          <dgm:chPref val="0"/>
          <dgm:bulletEnabled val="1"/>
        </dgm:presLayoutVars>
      </dgm:prSet>
      <dgm:spPr/>
    </dgm:pt>
    <dgm:pt modelId="{0E8862FA-F4FF-4790-8EEC-2BBA5CD1C8DB}" type="pres">
      <dgm:prSet presAssocID="{FAACDBAE-26A4-4E23-A97B-EE84531497C1}" presName="Accent2" presStyleCnt="0"/>
      <dgm:spPr/>
    </dgm:pt>
    <dgm:pt modelId="{F34F8122-A4D1-4E1E-A019-2F3C7B71E970}" type="pres">
      <dgm:prSet presAssocID="{FAACDBAE-26A4-4E23-A97B-EE84531497C1}" presName="Accent" presStyleLbl="bgShp" presStyleIdx="1" presStyleCnt="6"/>
      <dgm:spPr/>
    </dgm:pt>
    <dgm:pt modelId="{DD7985B2-A820-41F2-869F-6F9FE3C1BD87}" type="pres">
      <dgm:prSet presAssocID="{FAACDBAE-26A4-4E23-A97B-EE84531497C1}" presName="Child2" presStyleLbl="node1" presStyleIdx="1" presStyleCnt="6">
        <dgm:presLayoutVars>
          <dgm:chMax val="0"/>
          <dgm:chPref val="0"/>
          <dgm:bulletEnabled val="1"/>
        </dgm:presLayoutVars>
      </dgm:prSet>
      <dgm:spPr/>
    </dgm:pt>
    <dgm:pt modelId="{9F9A23D5-E2F6-40A7-8ABF-379825FDB82A}" type="pres">
      <dgm:prSet presAssocID="{7BAEB8AD-026B-4753-A707-1CBA5BE93F11}" presName="Accent3" presStyleCnt="0"/>
      <dgm:spPr/>
    </dgm:pt>
    <dgm:pt modelId="{167EE3E2-3F6C-4991-BDFD-5CC906D0D465}" type="pres">
      <dgm:prSet presAssocID="{7BAEB8AD-026B-4753-A707-1CBA5BE93F11}" presName="Accent" presStyleLbl="bgShp" presStyleIdx="2" presStyleCnt="6"/>
      <dgm:spPr/>
    </dgm:pt>
    <dgm:pt modelId="{DF0440B3-5F52-4352-BF9B-AD93EA2BA549}" type="pres">
      <dgm:prSet presAssocID="{7BAEB8AD-026B-4753-A707-1CBA5BE93F11}" presName="Child3" presStyleLbl="node1" presStyleIdx="2" presStyleCnt="6">
        <dgm:presLayoutVars>
          <dgm:chMax val="0"/>
          <dgm:chPref val="0"/>
          <dgm:bulletEnabled val="1"/>
        </dgm:presLayoutVars>
      </dgm:prSet>
      <dgm:spPr/>
    </dgm:pt>
    <dgm:pt modelId="{CC3D17D4-2722-4207-92AD-18688199D8EE}" type="pres">
      <dgm:prSet presAssocID="{A041B9B4-F1DF-4F62-AB71-BE2B3277770A}" presName="Accent4" presStyleCnt="0"/>
      <dgm:spPr/>
    </dgm:pt>
    <dgm:pt modelId="{09E467CE-F957-4161-B6DB-F82D72F56272}" type="pres">
      <dgm:prSet presAssocID="{A041B9B4-F1DF-4F62-AB71-BE2B3277770A}" presName="Accent" presStyleLbl="bgShp" presStyleIdx="3" presStyleCnt="6"/>
      <dgm:spPr/>
    </dgm:pt>
    <dgm:pt modelId="{0841F941-3B55-4BA5-AFF0-B0B01C18DF41}" type="pres">
      <dgm:prSet presAssocID="{A041B9B4-F1DF-4F62-AB71-BE2B3277770A}" presName="Child4" presStyleLbl="node1" presStyleIdx="3" presStyleCnt="6">
        <dgm:presLayoutVars>
          <dgm:chMax val="0"/>
          <dgm:chPref val="0"/>
          <dgm:bulletEnabled val="1"/>
        </dgm:presLayoutVars>
      </dgm:prSet>
      <dgm:spPr/>
    </dgm:pt>
    <dgm:pt modelId="{05C63639-9F33-4CAD-A2A4-162A51EC93AD}" type="pres">
      <dgm:prSet presAssocID="{76066BFE-4D0D-49D2-A888-EF1AF1C1950D}" presName="Accent5" presStyleCnt="0"/>
      <dgm:spPr/>
    </dgm:pt>
    <dgm:pt modelId="{E6B34189-0880-4F86-BB91-90A3BB5ECD95}" type="pres">
      <dgm:prSet presAssocID="{76066BFE-4D0D-49D2-A888-EF1AF1C1950D}" presName="Accent" presStyleLbl="bgShp" presStyleIdx="4" presStyleCnt="6"/>
      <dgm:spPr/>
    </dgm:pt>
    <dgm:pt modelId="{62FF2DB5-C31C-4B59-84D3-05A4D76B0212}" type="pres">
      <dgm:prSet presAssocID="{76066BFE-4D0D-49D2-A888-EF1AF1C1950D}" presName="Child5" presStyleLbl="node1" presStyleIdx="4" presStyleCnt="6">
        <dgm:presLayoutVars>
          <dgm:chMax val="0"/>
          <dgm:chPref val="0"/>
          <dgm:bulletEnabled val="1"/>
        </dgm:presLayoutVars>
      </dgm:prSet>
      <dgm:spPr/>
    </dgm:pt>
    <dgm:pt modelId="{879DE583-F643-43A9-884F-EF199083A4F3}" type="pres">
      <dgm:prSet presAssocID="{CCB863AA-99B3-4FEA-94B6-BB6AA1A5170D}" presName="Accent6" presStyleCnt="0"/>
      <dgm:spPr/>
    </dgm:pt>
    <dgm:pt modelId="{35B35CB8-5303-4D64-A29E-4A609A45AC89}" type="pres">
      <dgm:prSet presAssocID="{CCB863AA-99B3-4FEA-94B6-BB6AA1A5170D}" presName="Accent" presStyleLbl="bgShp" presStyleIdx="5" presStyleCnt="6"/>
      <dgm:spPr/>
    </dgm:pt>
    <dgm:pt modelId="{9B4E0BF7-FD79-4B92-9BDD-52ED76CAB1B2}" type="pres">
      <dgm:prSet presAssocID="{CCB863AA-99B3-4FEA-94B6-BB6AA1A5170D}" presName="Child6" presStyleLbl="node1" presStyleIdx="5" presStyleCnt="6">
        <dgm:presLayoutVars>
          <dgm:chMax val="0"/>
          <dgm:chPref val="0"/>
          <dgm:bulletEnabled val="1"/>
        </dgm:presLayoutVars>
      </dgm:prSet>
      <dgm:spPr/>
    </dgm:pt>
  </dgm:ptLst>
  <dgm:cxnLst>
    <dgm:cxn modelId="{F6EA2A07-C642-4D22-8DAA-90B8B7773540}" srcId="{3160CB36-9F26-41F9-9DA7-0DB475E69178}" destId="{1CC656C7-C71C-4D39-8227-BD43FC061B20}" srcOrd="7" destOrd="0" parTransId="{90A85C03-0C03-4A7D-9A45-C578E324F61C}" sibTransId="{4234EBE1-A794-4A4D-9486-B57BF1D0AFDD}"/>
    <dgm:cxn modelId="{C43D8C08-D243-4BAB-AD9C-5FEF1DC03451}" srcId="{3160CB36-9F26-41F9-9DA7-0DB475E69178}" destId="{80CECA1C-1FF6-447F-A9F6-3153B7FA6524}" srcOrd="14" destOrd="0" parTransId="{C8E04288-87E2-4488-9B0A-C11B7A412C74}" sibTransId="{F49EAA96-EAB9-4921-928B-EDDE12A81AE2}"/>
    <dgm:cxn modelId="{AA82E710-61D8-45F0-BFB2-84723BF93BB3}" srcId="{3160CB36-9F26-41F9-9DA7-0DB475E69178}" destId="{EEF53924-AD2A-45FE-BD96-018B45A22114}" srcOrd="10" destOrd="0" parTransId="{41F92B56-DDB9-4016-A7BD-B93532252934}" sibTransId="{89014D34-4A6D-4FF8-BF35-1E417BEA6B74}"/>
    <dgm:cxn modelId="{F25AF21A-EE32-40E7-A9EF-7E034FE8B6B3}" srcId="{39966E2F-11A1-4543-A532-21C4D1749952}" destId="{CCBEC8B7-3809-4665-BEF7-1D6520E0142A}" srcOrd="0" destOrd="0" parTransId="{BB323FA7-877F-434F-AE53-39D3971DD96E}" sibTransId="{4B277996-FD6A-46EC-98DD-695C1477900F}"/>
    <dgm:cxn modelId="{60D2981F-175F-4865-8186-52D4A35F7601}" srcId="{3160CB36-9F26-41F9-9DA7-0DB475E69178}" destId="{6ECB4BFC-14C7-471D-837D-A5890C4A724D}" srcOrd="5" destOrd="0" parTransId="{20E5F8B5-4EB5-430E-AF30-124BAE758880}" sibTransId="{5B6790BC-AB33-4D3C-BA00-6504B9EF8E1E}"/>
    <dgm:cxn modelId="{87050C26-613A-4E14-908D-AA6A5D0BE1FB}" srcId="{39966E2F-11A1-4543-A532-21C4D1749952}" destId="{D8EE5FAA-461D-4144-8AEF-270AAD9513F5}" srcOrd="10" destOrd="0" parTransId="{BB4B5AA8-C2C7-426A-82D8-E22EBF300A81}" sibTransId="{6E3078FC-6CEC-4ADC-B507-A9FA530C5B03}"/>
    <dgm:cxn modelId="{AFCA0E2C-EF01-478A-8330-3667E0CC185C}" srcId="{3160CB36-9F26-41F9-9DA7-0DB475E69178}" destId="{35262149-ADB0-44B3-AD4A-5FA364E4FA26}" srcOrd="17" destOrd="0" parTransId="{3D12EB7E-8FD4-4B42-9867-4A5756FAA8A1}" sibTransId="{CAF5C0FA-7205-41B0-AC9C-650B63B019F3}"/>
    <dgm:cxn modelId="{778EB733-1563-4B93-9A7F-0A31603C2874}" srcId="{39966E2F-11A1-4543-A532-21C4D1749952}" destId="{67448D6D-974D-4A44-AC58-2945C188886B}" srcOrd="7" destOrd="0" parTransId="{BDFC0CE9-8415-4DA1-9473-97405752CB37}" sibTransId="{E35077AB-498C-440E-BF33-C74E38248A6D}"/>
    <dgm:cxn modelId="{51049835-4662-4E81-8C75-A5D40A0B19B4}" srcId="{39966E2F-11A1-4543-A532-21C4D1749952}" destId="{CF27072C-7B58-4D2C-887E-31B835AF4A79}" srcOrd="15" destOrd="0" parTransId="{D772163F-D646-4025-9E7A-352CC8A9299E}" sibTransId="{0B213E05-A682-404E-8524-B2C2DC1E841C}"/>
    <dgm:cxn modelId="{C6ECA435-E97E-4CE2-8829-7A322D577E75}" srcId="{8302E62A-01D2-483B-B882-540017370E33}" destId="{3160CB36-9F26-41F9-9DA7-0DB475E69178}" srcOrd="1" destOrd="0" parTransId="{836EC6D8-1925-4DDA-B094-1872B8228ED0}" sibTransId="{90C8FA96-7390-4E14-BCD6-898AC3484FF0}"/>
    <dgm:cxn modelId="{00BD5941-C989-4880-9D0F-B361E7314392}" type="presOf" srcId="{CCBEC8B7-3809-4665-BEF7-1D6520E0142A}" destId="{568C1D6D-0AB6-4BE9-BD69-C9079C310667}" srcOrd="0" destOrd="0" presId="urn:microsoft.com/office/officeart/2011/layout/HexagonRadial"/>
    <dgm:cxn modelId="{2D017B62-096B-4CE0-A283-B74835CA700F}" srcId="{3160CB36-9F26-41F9-9DA7-0DB475E69178}" destId="{0920169F-45D6-426D-99F9-3C4D920761E9}" srcOrd="3" destOrd="0" parTransId="{8D330566-402B-4A49-B5D8-24DC77C4C008}" sibTransId="{64A9AD3B-AEE1-43B3-8C4A-CA03A9A11D48}"/>
    <dgm:cxn modelId="{A700C744-2FF8-40B0-BD83-2F92834ABE50}" srcId="{39966E2F-11A1-4543-A532-21C4D1749952}" destId="{E464B43F-366B-4DCE-956E-B331776249C2}" srcOrd="11" destOrd="0" parTransId="{EF306A58-1F18-4733-8B37-2AE2F36DE922}" sibTransId="{B0FED4BE-C518-48D0-A3FC-CDF57AF741C3}"/>
    <dgm:cxn modelId="{3CEB9248-C0A5-42E8-91F7-DF07BDB02E79}" srcId="{3160CB36-9F26-41F9-9DA7-0DB475E69178}" destId="{7B7A0138-74DA-4C75-AB6F-B1F690120024}" srcOrd="8" destOrd="0" parTransId="{F05A5ACD-9DA4-4E17-BD1A-1339A97CCA1A}" sibTransId="{FDE8C88F-8566-46E6-BE3D-037D2CEE47D2}"/>
    <dgm:cxn modelId="{11DB8949-34AF-4963-8D25-AF4833BF3D5F}" srcId="{39966E2F-11A1-4543-A532-21C4D1749952}" destId="{B66EBF11-8043-42DC-A951-3E4150F06257}" srcOrd="9" destOrd="0" parTransId="{8B35B0A0-40A9-4172-86C6-3AE8548276C2}" sibTransId="{BADDF299-EDC9-4DBA-B97E-22DBBD440C0A}"/>
    <dgm:cxn modelId="{AE61CD6A-626C-40E7-956E-1F1AFF07E4AA}" srcId="{39966E2F-11A1-4543-A532-21C4D1749952}" destId="{AD799575-7F81-46C3-AFA2-78C31F0B9F82}" srcOrd="19" destOrd="0" parTransId="{EDEF11B3-8166-4251-9B96-F0EDAD715095}" sibTransId="{7BC89386-B9EB-405B-A285-54595C23EC5C}"/>
    <dgm:cxn modelId="{D185C24B-7951-4C7E-BB61-DC982BFAD644}" type="presOf" srcId="{76066BFE-4D0D-49D2-A888-EF1AF1C1950D}" destId="{62FF2DB5-C31C-4B59-84D3-05A4D76B0212}" srcOrd="0" destOrd="0" presId="urn:microsoft.com/office/officeart/2011/layout/HexagonRadial"/>
    <dgm:cxn modelId="{F3C9736C-4EB3-4C93-B925-DE194F336B52}" srcId="{39966E2F-11A1-4543-A532-21C4D1749952}" destId="{56AEC26C-33ED-45CD-A2B0-87241BE6B21C}" srcOrd="8" destOrd="0" parTransId="{3456BB05-C3F6-43C3-ADF0-EF3035B0DB56}" sibTransId="{60A2B3F4-13B7-4597-B90E-E5B1912F80E4}"/>
    <dgm:cxn modelId="{41E7E36F-2054-4B66-9735-285E9A3FDCD3}" srcId="{3160CB36-9F26-41F9-9DA7-0DB475E69178}" destId="{8C5D40C7-03A5-452F-8863-AA1704DB935D}" srcOrd="18" destOrd="0" parTransId="{C9D61C12-919F-4F9F-9F7B-83F3FEE12CF6}" sibTransId="{CE2E4B30-82B0-4ECD-A599-DD91638B47D8}"/>
    <dgm:cxn modelId="{D1B40170-8928-4CCB-87C9-62137759DA63}" srcId="{3160CB36-9F26-41F9-9DA7-0DB475E69178}" destId="{FDFD7B1D-2636-49F2-A6B6-AF2042385A35}" srcOrd="13" destOrd="0" parTransId="{CAA2FB09-C1FA-4A32-9FD9-F2B8D3324FC9}" sibTransId="{968DA59F-A5C2-4050-80CA-8427245C74B3}"/>
    <dgm:cxn modelId="{FC904D70-387D-4DF8-8855-D3B0ACB89677}" srcId="{3160CB36-9F26-41F9-9DA7-0DB475E69178}" destId="{257078C9-906B-4E62-A211-7878900D89F1}" srcOrd="20" destOrd="0" parTransId="{52CC0729-546E-411C-9710-2AC7DE1CFC8B}" sibTransId="{C226877A-51B9-4E18-B7FC-BBB5BD214DCA}"/>
    <dgm:cxn modelId="{2DAB8C52-969A-4553-8B89-05C62A8150CB}" srcId="{39966E2F-11A1-4543-A532-21C4D1749952}" destId="{BC7D4D4F-ECCF-460C-9675-F1918E3AF75A}" srcOrd="6" destOrd="0" parTransId="{31FF2060-0A04-4C8F-A71B-015E42B2FE73}" sibTransId="{4519BB40-1EF7-49C7-BF19-3AAFA4361F98}"/>
    <dgm:cxn modelId="{E05D7657-E5EE-4D93-8D57-E89A2D3323E3}" type="presOf" srcId="{CCB863AA-99B3-4FEA-94B6-BB6AA1A5170D}" destId="{9B4E0BF7-FD79-4B92-9BDD-52ED76CAB1B2}" srcOrd="0" destOrd="0" presId="urn:microsoft.com/office/officeart/2011/layout/HexagonRadial"/>
    <dgm:cxn modelId="{2ECDD579-5ED5-447F-A89E-D35599EA8998}" srcId="{39966E2F-11A1-4543-A532-21C4D1749952}" destId="{E637B0C0-94FD-4017-8398-7C343ECBB0B5}" srcOrd="20" destOrd="0" parTransId="{B1EAA90F-6BDE-442D-B5A5-4E8C364E9783}" sibTransId="{ED3A9B46-52EA-4670-825B-28120317E920}"/>
    <dgm:cxn modelId="{44BC2A5A-8231-4C77-9DF3-4B8853CF9874}" srcId="{39966E2F-11A1-4543-A532-21C4D1749952}" destId="{A041B9B4-F1DF-4F62-AB71-BE2B3277770A}" srcOrd="3" destOrd="0" parTransId="{36B90AFC-4408-49B3-901C-A4D321B63F25}" sibTransId="{115BB02B-7C4C-46C0-9A91-B628F3D1669F}"/>
    <dgm:cxn modelId="{E3E9677A-3E09-452C-B7AC-9D9761350A07}" srcId="{3160CB36-9F26-41F9-9DA7-0DB475E69178}" destId="{D7E54B22-2D13-434F-85CE-34D1685C54E4}" srcOrd="22" destOrd="0" parTransId="{E8DD14D0-73FE-43B3-9F2C-A5CA61CC3DF2}" sibTransId="{BB23A4FA-B168-40B6-83AB-0580B5F03D9B}"/>
    <dgm:cxn modelId="{D7FB8D5A-E168-4B00-86B1-1846E1AFC7A1}" type="presOf" srcId="{8302E62A-01D2-483B-B882-540017370E33}" destId="{D0E5E8A7-4956-46AC-BE12-64DCCFDDFB59}" srcOrd="0" destOrd="0" presId="urn:microsoft.com/office/officeart/2011/layout/HexagonRadial"/>
    <dgm:cxn modelId="{2F608485-00A8-425C-B6EF-738EFF0F2582}" srcId="{8302E62A-01D2-483B-B882-540017370E33}" destId="{39966E2F-11A1-4543-A532-21C4D1749952}" srcOrd="0" destOrd="0" parTransId="{5A85A452-7376-4496-B2B9-296E27693E27}" sibTransId="{A4DA9128-1DF3-4040-82E3-58CDF69BFF3D}"/>
    <dgm:cxn modelId="{81979A8C-AA1E-4C93-9FA6-12D9736273A9}" srcId="{3160CB36-9F26-41F9-9DA7-0DB475E69178}" destId="{A41FE318-DB0E-428D-81CF-40DA87E90152}" srcOrd="19" destOrd="0" parTransId="{0F0D7943-971B-483B-AFF4-DA7A918D3976}" sibTransId="{BD4A03BA-B1C2-49BD-A008-5E81B64F6DF7}"/>
    <dgm:cxn modelId="{E736CC95-0131-4632-8420-443271745652}" srcId="{3160CB36-9F26-41F9-9DA7-0DB475E69178}" destId="{D2609F0C-7B7C-475D-AC3F-596A212E6A49}" srcOrd="9" destOrd="0" parTransId="{143DE3AE-BBA4-476D-A1CD-7F74A046BA10}" sibTransId="{62E96179-02F5-4AF5-BCB3-4DB021039BD0}"/>
    <dgm:cxn modelId="{51C9E395-4D72-49CF-86CC-B05762496AB0}" srcId="{39966E2F-11A1-4543-A532-21C4D1749952}" destId="{7BAEB8AD-026B-4753-A707-1CBA5BE93F11}" srcOrd="2" destOrd="0" parTransId="{AD4BBD75-2E38-4C50-8C80-669FD787E4EB}" sibTransId="{3F8EA862-FE39-471F-9EA6-EC46A3230EE2}"/>
    <dgm:cxn modelId="{8AAE1396-E277-41BC-9B5B-3E55DB3C950B}" srcId="{3160CB36-9F26-41F9-9DA7-0DB475E69178}" destId="{266E5654-17ED-4BA7-949E-A26C316157F4}" srcOrd="2" destOrd="0" parTransId="{375BD7C6-CF44-40F3-B8AF-9CD8B94529A6}" sibTransId="{24D03E3D-7720-4F1E-97FF-A49B3DF726AD}"/>
    <dgm:cxn modelId="{8435F596-F680-4D94-883A-30563AD6E725}" srcId="{39966E2F-11A1-4543-A532-21C4D1749952}" destId="{FAACDBAE-26A4-4E23-A97B-EE84531497C1}" srcOrd="1" destOrd="0" parTransId="{5BDFF631-40E6-4C6E-81C9-FDA1BF418C54}" sibTransId="{5878060F-04A9-4274-8E0E-764AF8A5C772}"/>
    <dgm:cxn modelId="{602DE798-2AFA-4D7A-9FD4-F235406FEFC3}" srcId="{39966E2F-11A1-4543-A532-21C4D1749952}" destId="{18DC5853-735F-4F8A-A43C-9D0A12CE4867}" srcOrd="13" destOrd="0" parTransId="{79B7201E-AF41-4314-9DDE-37FB29E6A131}" sibTransId="{4D922130-4917-435F-9B65-16FD9B1E7D39}"/>
    <dgm:cxn modelId="{46B7ACA3-C580-4C6C-B98E-D9328331172F}" srcId="{39966E2F-11A1-4543-A532-21C4D1749952}" destId="{76066BFE-4D0D-49D2-A888-EF1AF1C1950D}" srcOrd="4" destOrd="0" parTransId="{B6C83863-2844-4A71-83C6-7E5783AD3167}" sibTransId="{9E294FDE-069B-4C58-8A04-4469BC054ED2}"/>
    <dgm:cxn modelId="{873413A6-20A1-4F5D-BCED-30BAE7A0948F}" srcId="{39966E2F-11A1-4543-A532-21C4D1749952}" destId="{04EF7B5B-8BE6-4F48-8F81-0DBDE3965ECE}" srcOrd="14" destOrd="0" parTransId="{9DA423A5-424F-41DE-A05F-D5BFB2FEC396}" sibTransId="{ADC05310-2F2D-4262-8BB7-0163DE5D3E5F}"/>
    <dgm:cxn modelId="{1E640CA8-F184-4D0B-A598-9D43F2D5AFD9}" type="presOf" srcId="{FAACDBAE-26A4-4E23-A97B-EE84531497C1}" destId="{DD7985B2-A820-41F2-869F-6F9FE3C1BD87}" srcOrd="0" destOrd="0" presId="urn:microsoft.com/office/officeart/2011/layout/HexagonRadial"/>
    <dgm:cxn modelId="{FD2617B4-4A39-40D7-B0A3-1DAD60E4C8DE}" type="presOf" srcId="{7BAEB8AD-026B-4753-A707-1CBA5BE93F11}" destId="{DF0440B3-5F52-4352-BF9B-AD93EA2BA549}" srcOrd="0" destOrd="0" presId="urn:microsoft.com/office/officeart/2011/layout/HexagonRadial"/>
    <dgm:cxn modelId="{BD74E3BA-3351-495B-ACCA-DB1FE944AF04}" srcId="{39966E2F-11A1-4543-A532-21C4D1749952}" destId="{F7B73ADB-58BB-455E-8D4B-A1FA37BE9D96}" srcOrd="12" destOrd="0" parTransId="{A67FACAF-7BB9-42EC-9122-C8285DADB61A}" sibTransId="{BEB45C6E-69BA-4179-A61A-189FAC7D94E5}"/>
    <dgm:cxn modelId="{BE5B0DC2-1B00-4EA9-9D71-644202A963A4}" srcId="{3160CB36-9F26-41F9-9DA7-0DB475E69178}" destId="{6A405F24-CD68-4382-8AB9-AD9D75CE4D03}" srcOrd="6" destOrd="0" parTransId="{1A96DC2E-3B27-447A-8AAA-01A2A581BAFC}" sibTransId="{4DBE0C43-8B48-44D2-A609-F1DEBE8A9D26}"/>
    <dgm:cxn modelId="{F9E93BC2-9397-474C-8615-276F3412BC7D}" type="presOf" srcId="{A041B9B4-F1DF-4F62-AB71-BE2B3277770A}" destId="{0841F941-3B55-4BA5-AFF0-B0B01C18DF41}" srcOrd="0" destOrd="0" presId="urn:microsoft.com/office/officeart/2011/layout/HexagonRadial"/>
    <dgm:cxn modelId="{E95E92C4-1FF8-4975-AA4B-6E9CD5CD42F0}" srcId="{3160CB36-9F26-41F9-9DA7-0DB475E69178}" destId="{AB486811-DC63-4F4F-8EBA-9CE7D0B0BFDE}" srcOrd="21" destOrd="0" parTransId="{954D1BC4-3F1F-4026-863D-19C2815EF03E}" sibTransId="{786D1365-8AA8-49DD-A4F6-723327A91EC5}"/>
    <dgm:cxn modelId="{A1A2C2C9-DC37-4909-B44E-B2254DBCBAA8}" srcId="{39966E2F-11A1-4543-A532-21C4D1749952}" destId="{856E91E8-4410-4A90-AFB9-AC95DBA56C5E}" srcOrd="21" destOrd="0" parTransId="{67DB3521-63B2-492E-BA9D-9561386972E4}" sibTransId="{2CEFA6A3-A464-4094-AC96-2859B73771D2}"/>
    <dgm:cxn modelId="{E4AC25D3-BE45-401E-B59E-6FA19D1EB7A4}" srcId="{39966E2F-11A1-4543-A532-21C4D1749952}" destId="{3DD9F465-35FB-4AB1-A385-2115FC247F40}" srcOrd="16" destOrd="0" parTransId="{248FFBB7-9A22-49F0-8889-A424AE3E6B13}" sibTransId="{1EF6ECB9-0A3F-45D0-AE12-94F07F853E0D}"/>
    <dgm:cxn modelId="{F64503D7-9C4E-4509-8650-51060D0FE598}" srcId="{39966E2F-11A1-4543-A532-21C4D1749952}" destId="{CCB863AA-99B3-4FEA-94B6-BB6AA1A5170D}" srcOrd="5" destOrd="0" parTransId="{7E0E8144-29DC-4D06-B274-8664B5090DAD}" sibTransId="{E5E69ACE-E3B6-472D-985F-37ABEB1B266A}"/>
    <dgm:cxn modelId="{5954E6D9-AB35-45DF-B1C7-71ECDFFC05A0}" srcId="{3160CB36-9F26-41F9-9DA7-0DB475E69178}" destId="{F7E491B8-F8A1-4BBE-A3DB-C4B5F0FE156A}" srcOrd="12" destOrd="0" parTransId="{DDBDADF5-4923-4A73-9AC2-A346B8B71DE3}" sibTransId="{B541AA9C-B277-4D7C-B574-F9DA25C03E0C}"/>
    <dgm:cxn modelId="{D6E33FDF-D46A-4B1A-AC65-9F38DF13EDFC}" srcId="{3160CB36-9F26-41F9-9DA7-0DB475E69178}" destId="{236C8EFE-EABB-4BEE-A684-A3C68AAAC015}" srcOrd="16" destOrd="0" parTransId="{3985243C-DA54-41DC-AB2C-6E8E444CF981}" sibTransId="{15FDF675-8E64-4D5B-916C-ECD02EF456DE}"/>
    <dgm:cxn modelId="{4E485DE3-ECD2-4A9F-AB63-780EBD6E620B}" srcId="{3160CB36-9F26-41F9-9DA7-0DB475E69178}" destId="{AAA3CCAC-00FE-4571-A6B2-EDA9D9E1D184}" srcOrd="0" destOrd="0" parTransId="{0C3C1B60-7385-4544-959C-AB14507FAFF4}" sibTransId="{C3F98717-29B1-4C4B-9C13-A3F544875CF0}"/>
    <dgm:cxn modelId="{A8DBC7E7-8602-4D73-87B0-9196D3FA5D84}" srcId="{39966E2F-11A1-4543-A532-21C4D1749952}" destId="{96DEE1E0-5A8A-4187-8001-55939A896BA6}" srcOrd="17" destOrd="0" parTransId="{9C15EB26-6392-4E61-81D8-E4026A9D5E11}" sibTransId="{B757BAB2-F999-42D6-9A0C-2C0139BE38DC}"/>
    <dgm:cxn modelId="{BBCED9E8-720D-4EB4-826F-14B35EF5CC90}" srcId="{39966E2F-11A1-4543-A532-21C4D1749952}" destId="{525D0068-BC30-4EAC-8E97-28AF9B1FC74A}" srcOrd="18" destOrd="0" parTransId="{50AC3000-EC44-48BD-91C1-E62BC27EC7B1}" sibTransId="{0AE093FA-2D80-4342-A119-A5CC22BE0442}"/>
    <dgm:cxn modelId="{4098E9EA-8C06-4153-9763-8D186BDF81D8}" srcId="{3160CB36-9F26-41F9-9DA7-0DB475E69178}" destId="{1F28CD51-B69F-40B9-864F-0D92B2FFB298}" srcOrd="11" destOrd="0" parTransId="{10EDC591-8C64-4F0A-9B6D-8AC4E96BD378}" sibTransId="{D9CE6B93-E084-4F8B-AA48-9D9DF934F458}"/>
    <dgm:cxn modelId="{EFBB81EB-100D-4448-81EC-9975CEA7C64B}" srcId="{3160CB36-9F26-41F9-9DA7-0DB475E69178}" destId="{5E0C1B6D-709C-4EFD-8F31-2850DB84E87D}" srcOrd="15" destOrd="0" parTransId="{26DE772C-A8A8-4434-A96E-CB77D8B72A2B}" sibTransId="{C63D900D-222A-4908-9A35-07A6EDE8F6D9}"/>
    <dgm:cxn modelId="{4C7690EB-1DAC-48E4-809F-2611ABCFCA2F}" srcId="{3160CB36-9F26-41F9-9DA7-0DB475E69178}" destId="{1D886181-DBA3-4DA3-A8FC-067C10B178D1}" srcOrd="4" destOrd="0" parTransId="{BBE946C4-7CC6-4B33-AF00-B522C5E82C71}" sibTransId="{5209C7EC-3E2B-4B71-86AF-2F3A7681F744}"/>
    <dgm:cxn modelId="{95752BEC-E290-4B7F-8D5C-0E93315F7345}" type="presOf" srcId="{39966E2F-11A1-4543-A532-21C4D1749952}" destId="{C51DC274-5D5E-4C18-8CDE-62D32709D3D7}" srcOrd="0" destOrd="0" presId="urn:microsoft.com/office/officeart/2011/layout/HexagonRadial"/>
    <dgm:cxn modelId="{105F37EE-5A38-4B6D-B242-502B8EA49FB0}" srcId="{3160CB36-9F26-41F9-9DA7-0DB475E69178}" destId="{60F462FE-D93B-4046-BD2E-6D900FA8ED87}" srcOrd="1" destOrd="0" parTransId="{08737619-E20C-4A83-83EE-2A97B1875F3E}" sibTransId="{EE520CB0-1A49-42C0-8747-15F864C6032A}"/>
    <dgm:cxn modelId="{5939CC9E-684A-487A-8ABB-A5619A46CB4B}" type="presParOf" srcId="{D0E5E8A7-4956-46AC-BE12-64DCCFDDFB59}" destId="{C51DC274-5D5E-4C18-8CDE-62D32709D3D7}" srcOrd="0" destOrd="0" presId="urn:microsoft.com/office/officeart/2011/layout/HexagonRadial"/>
    <dgm:cxn modelId="{93A4AD2C-588C-4F86-8E89-C9305E864DE0}" type="presParOf" srcId="{D0E5E8A7-4956-46AC-BE12-64DCCFDDFB59}" destId="{83168903-E3D1-4B92-81CC-12477444B1A1}" srcOrd="1" destOrd="0" presId="urn:microsoft.com/office/officeart/2011/layout/HexagonRadial"/>
    <dgm:cxn modelId="{A2930D7B-9EF0-4875-BF2B-7B2CFEE53E79}" type="presParOf" srcId="{83168903-E3D1-4B92-81CC-12477444B1A1}" destId="{4FBE4917-41A4-444F-B9AD-53033510F96A}" srcOrd="0" destOrd="0" presId="urn:microsoft.com/office/officeart/2011/layout/HexagonRadial"/>
    <dgm:cxn modelId="{0F3A69AA-63EA-45E0-857F-B0F66B6F40B8}" type="presParOf" srcId="{D0E5E8A7-4956-46AC-BE12-64DCCFDDFB59}" destId="{568C1D6D-0AB6-4BE9-BD69-C9079C310667}" srcOrd="2" destOrd="0" presId="urn:microsoft.com/office/officeart/2011/layout/HexagonRadial"/>
    <dgm:cxn modelId="{36430641-844E-4596-9CD9-9F782F7CE81E}" type="presParOf" srcId="{D0E5E8A7-4956-46AC-BE12-64DCCFDDFB59}" destId="{0E8862FA-F4FF-4790-8EEC-2BBA5CD1C8DB}" srcOrd="3" destOrd="0" presId="urn:microsoft.com/office/officeart/2011/layout/HexagonRadial"/>
    <dgm:cxn modelId="{9DE06EF0-D736-427E-A490-419F32B1C472}" type="presParOf" srcId="{0E8862FA-F4FF-4790-8EEC-2BBA5CD1C8DB}" destId="{F34F8122-A4D1-4E1E-A019-2F3C7B71E970}" srcOrd="0" destOrd="0" presId="urn:microsoft.com/office/officeart/2011/layout/HexagonRadial"/>
    <dgm:cxn modelId="{19D4C8BC-27B2-4A8C-9073-7376F736BB12}" type="presParOf" srcId="{D0E5E8A7-4956-46AC-BE12-64DCCFDDFB59}" destId="{DD7985B2-A820-41F2-869F-6F9FE3C1BD87}" srcOrd="4" destOrd="0" presId="urn:microsoft.com/office/officeart/2011/layout/HexagonRadial"/>
    <dgm:cxn modelId="{46F887A6-080F-4B1B-BFC8-42544C0D3F58}" type="presParOf" srcId="{D0E5E8A7-4956-46AC-BE12-64DCCFDDFB59}" destId="{9F9A23D5-E2F6-40A7-8ABF-379825FDB82A}" srcOrd="5" destOrd="0" presId="urn:microsoft.com/office/officeart/2011/layout/HexagonRadial"/>
    <dgm:cxn modelId="{8E43E4F8-9699-4918-8FF4-66B819234C29}" type="presParOf" srcId="{9F9A23D5-E2F6-40A7-8ABF-379825FDB82A}" destId="{167EE3E2-3F6C-4991-BDFD-5CC906D0D465}" srcOrd="0" destOrd="0" presId="urn:microsoft.com/office/officeart/2011/layout/HexagonRadial"/>
    <dgm:cxn modelId="{127BC777-AE89-4A5B-B581-A45FE17DBE77}" type="presParOf" srcId="{D0E5E8A7-4956-46AC-BE12-64DCCFDDFB59}" destId="{DF0440B3-5F52-4352-BF9B-AD93EA2BA549}" srcOrd="6" destOrd="0" presId="urn:microsoft.com/office/officeart/2011/layout/HexagonRadial"/>
    <dgm:cxn modelId="{05B4CDEA-67EB-4424-B70C-E0C5202B6D7D}" type="presParOf" srcId="{D0E5E8A7-4956-46AC-BE12-64DCCFDDFB59}" destId="{CC3D17D4-2722-4207-92AD-18688199D8EE}" srcOrd="7" destOrd="0" presId="urn:microsoft.com/office/officeart/2011/layout/HexagonRadial"/>
    <dgm:cxn modelId="{35054ECB-DD52-4740-B4B2-122F945E5BF0}" type="presParOf" srcId="{CC3D17D4-2722-4207-92AD-18688199D8EE}" destId="{09E467CE-F957-4161-B6DB-F82D72F56272}" srcOrd="0" destOrd="0" presId="urn:microsoft.com/office/officeart/2011/layout/HexagonRadial"/>
    <dgm:cxn modelId="{4105A5A9-D46A-4F5B-B2D4-18009C591562}" type="presParOf" srcId="{D0E5E8A7-4956-46AC-BE12-64DCCFDDFB59}" destId="{0841F941-3B55-4BA5-AFF0-B0B01C18DF41}" srcOrd="8" destOrd="0" presId="urn:microsoft.com/office/officeart/2011/layout/HexagonRadial"/>
    <dgm:cxn modelId="{0C653FD1-B65E-4A24-A5E2-98B903EE1E48}" type="presParOf" srcId="{D0E5E8A7-4956-46AC-BE12-64DCCFDDFB59}" destId="{05C63639-9F33-4CAD-A2A4-162A51EC93AD}" srcOrd="9" destOrd="0" presId="urn:microsoft.com/office/officeart/2011/layout/HexagonRadial"/>
    <dgm:cxn modelId="{BE57699A-7AA7-4C6C-B020-A89D2B772148}" type="presParOf" srcId="{05C63639-9F33-4CAD-A2A4-162A51EC93AD}" destId="{E6B34189-0880-4F86-BB91-90A3BB5ECD95}" srcOrd="0" destOrd="0" presId="urn:microsoft.com/office/officeart/2011/layout/HexagonRadial"/>
    <dgm:cxn modelId="{2C1E082B-08EE-45C4-8283-E9B60F2C10D2}" type="presParOf" srcId="{D0E5E8A7-4956-46AC-BE12-64DCCFDDFB59}" destId="{62FF2DB5-C31C-4B59-84D3-05A4D76B0212}" srcOrd="10" destOrd="0" presId="urn:microsoft.com/office/officeart/2011/layout/HexagonRadial"/>
    <dgm:cxn modelId="{8692A101-220A-4ECF-8BDA-9F67604DB0EC}" type="presParOf" srcId="{D0E5E8A7-4956-46AC-BE12-64DCCFDDFB59}" destId="{879DE583-F643-43A9-884F-EF199083A4F3}" srcOrd="11" destOrd="0" presId="urn:microsoft.com/office/officeart/2011/layout/HexagonRadial"/>
    <dgm:cxn modelId="{616A674E-BC32-400E-81FE-1A803223FADF}" type="presParOf" srcId="{879DE583-F643-43A9-884F-EF199083A4F3}" destId="{35B35CB8-5303-4D64-A29E-4A609A45AC89}" srcOrd="0" destOrd="0" presId="urn:microsoft.com/office/officeart/2011/layout/HexagonRadial"/>
    <dgm:cxn modelId="{6F9FCA5E-1184-43E8-B0D3-4905B3E36153}" type="presParOf" srcId="{D0E5E8A7-4956-46AC-BE12-64DCCFDDFB59}" destId="{9B4E0BF7-FD79-4B92-9BDD-52ED76CAB1B2}" srcOrd="12" destOrd="0" presId="urn:microsoft.com/office/officeart/2011/layout/HexagonRadial"/>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F8E9F449-C365-4D35-813A-0809200DABC1}"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3E250BAD-1CBA-4477-9163-6507DE05FD23}">
      <dgm:prSet/>
      <dgm:spPr/>
      <dgm:t>
        <a:bodyPr/>
        <a:lstStyle/>
        <a:p>
          <a:pPr>
            <a:lnSpc>
              <a:spcPct val="100000"/>
            </a:lnSpc>
          </a:pPr>
          <a:r>
            <a:rPr lang="en-US" dirty="0">
              <a:latin typeface="Times New Roman" panose="02020603050405020304" pitchFamily="18" charset="0"/>
              <a:cs typeface="Times New Roman" panose="02020603050405020304" pitchFamily="18" charset="0"/>
            </a:rPr>
            <a:t>Random Forest Algorithm</a:t>
          </a:r>
        </a:p>
      </dgm:t>
    </dgm:pt>
    <dgm:pt modelId="{1C3C0674-1A34-4FAF-92E1-26D34645C4D1}" type="parTrans" cxnId="{5EF74780-659D-4D48-8D8C-AEEE508A83F4}">
      <dgm:prSet/>
      <dgm:spPr/>
      <dgm:t>
        <a:bodyPr/>
        <a:lstStyle/>
        <a:p>
          <a:endParaRPr lang="en-US"/>
        </a:p>
      </dgm:t>
    </dgm:pt>
    <dgm:pt modelId="{882925DA-CBD9-4740-9B93-63B8C4CEA80F}" type="sibTrans" cxnId="{5EF74780-659D-4D48-8D8C-AEEE508A83F4}">
      <dgm:prSet/>
      <dgm:spPr/>
      <dgm:t>
        <a:bodyPr/>
        <a:lstStyle/>
        <a:p>
          <a:pPr>
            <a:lnSpc>
              <a:spcPct val="100000"/>
            </a:lnSpc>
          </a:pPr>
          <a:endParaRPr lang="en-US"/>
        </a:p>
      </dgm:t>
    </dgm:pt>
    <dgm:pt modelId="{7FC46DA1-7A47-48A9-8B56-A7CC5C6344C9}">
      <dgm:prSet custT="1"/>
      <dgm:spPr/>
      <dgm:t>
        <a:bodyPr/>
        <a:lstStyle/>
        <a:p>
          <a:pPr algn="just">
            <a:lnSpc>
              <a:spcPct val="100000"/>
            </a:lnSpc>
          </a:pPr>
          <a:r>
            <a:rPr lang="en-US" sz="1800" dirty="0">
              <a:latin typeface="Times New Roman" panose="02020603050405020304" pitchFamily="18" charset="0"/>
              <a:cs typeface="Times New Roman" panose="02020603050405020304" pitchFamily="18" charset="0"/>
            </a:rPr>
            <a:t>The Random Forest algorithm is a powerful machine learning technique that combines multiple decision trees to improve accuracy and reduce overfitting.</a:t>
          </a:r>
          <a:r>
            <a:rPr lang="en-IN" sz="1800" dirty="0">
              <a:latin typeface="Times New Roman" panose="02020603050405020304" pitchFamily="18" charset="0"/>
              <a:cs typeface="Times New Roman" panose="02020603050405020304" pitchFamily="18" charset="0"/>
            </a:rPr>
            <a:t> Random Forest algorithm using text features and then trained a model and this model will be applied on 20% test text features to calculate prediction accuracy.</a:t>
          </a:r>
          <a:endParaRPr lang="en-US" sz="1800" dirty="0">
            <a:latin typeface="Times New Roman" panose="02020603050405020304" pitchFamily="18" charset="0"/>
            <a:cs typeface="Times New Roman" panose="02020603050405020304" pitchFamily="18" charset="0"/>
          </a:endParaRPr>
        </a:p>
      </dgm:t>
    </dgm:pt>
    <dgm:pt modelId="{56D8DB85-ACA1-41D5-9970-A25D839AC919}" type="parTrans" cxnId="{13437812-F7D9-4164-95A6-20D334A6EB10}">
      <dgm:prSet/>
      <dgm:spPr/>
      <dgm:t>
        <a:bodyPr/>
        <a:lstStyle/>
        <a:p>
          <a:endParaRPr lang="en-US"/>
        </a:p>
      </dgm:t>
    </dgm:pt>
    <dgm:pt modelId="{A7E94484-A408-439A-8757-D2075C89B6ED}" type="sibTrans" cxnId="{13437812-F7D9-4164-95A6-20D334A6EB10}">
      <dgm:prSet/>
      <dgm:spPr/>
      <dgm:t>
        <a:bodyPr/>
        <a:lstStyle/>
        <a:p>
          <a:pPr>
            <a:lnSpc>
              <a:spcPct val="100000"/>
            </a:lnSpc>
          </a:pPr>
          <a:endParaRPr lang="en-US"/>
        </a:p>
      </dgm:t>
    </dgm:pt>
    <dgm:pt modelId="{AA0C73C5-5102-45B7-B5AA-D04E160A2891}">
      <dgm:prSet/>
      <dgm:spPr/>
      <dgm:t>
        <a:bodyPr/>
        <a:lstStyle/>
        <a:p>
          <a:pPr>
            <a:lnSpc>
              <a:spcPct val="100000"/>
            </a:lnSpc>
          </a:pPr>
          <a:r>
            <a:rPr lang="en-US" dirty="0">
              <a:latin typeface="Times New Roman" panose="02020603050405020304" pitchFamily="18" charset="0"/>
              <a:cs typeface="Times New Roman" panose="02020603050405020304" pitchFamily="18" charset="0"/>
            </a:rPr>
            <a:t>Convolutional Neural Network</a:t>
          </a:r>
        </a:p>
      </dgm:t>
    </dgm:pt>
    <dgm:pt modelId="{543C4A68-9E2A-4BBD-AF2C-9C91E8C2B23D}" type="parTrans" cxnId="{C08D0487-4813-4542-A5C1-338EA24A3A29}">
      <dgm:prSet/>
      <dgm:spPr/>
      <dgm:t>
        <a:bodyPr/>
        <a:lstStyle/>
        <a:p>
          <a:endParaRPr lang="en-US"/>
        </a:p>
      </dgm:t>
    </dgm:pt>
    <dgm:pt modelId="{3D3160EC-9215-41FB-862A-FB46DF91254C}" type="sibTrans" cxnId="{C08D0487-4813-4542-A5C1-338EA24A3A29}">
      <dgm:prSet/>
      <dgm:spPr/>
      <dgm:t>
        <a:bodyPr/>
        <a:lstStyle/>
        <a:p>
          <a:pPr>
            <a:lnSpc>
              <a:spcPct val="100000"/>
            </a:lnSpc>
          </a:pPr>
          <a:endParaRPr lang="en-US"/>
        </a:p>
      </dgm:t>
    </dgm:pt>
    <dgm:pt modelId="{8D7AD3AD-90BF-426C-99C9-F3D2452730C9}">
      <dgm:prSet custT="1"/>
      <dgm:spPr/>
      <dgm:t>
        <a:bodyPr/>
        <a:lstStyle/>
        <a:p>
          <a:pPr algn="just">
            <a:lnSpc>
              <a:spcPct val="100000"/>
            </a:lnSpc>
          </a:pPr>
          <a:r>
            <a:rPr lang="en-US" sz="1800" b="0" dirty="0">
              <a:latin typeface="Times New Roman" panose="02020603050405020304" pitchFamily="18" charset="0"/>
              <a:cs typeface="Times New Roman" panose="02020603050405020304" pitchFamily="18" charset="0"/>
            </a:rPr>
            <a:t>Convolutional Neural Networks (CNNs) </a:t>
          </a:r>
          <a:r>
            <a:rPr lang="en-US" sz="1800" dirty="0">
              <a:latin typeface="Times New Roman" panose="02020603050405020304" pitchFamily="18" charset="0"/>
              <a:cs typeface="Times New Roman" panose="02020603050405020304" pitchFamily="18" charset="0"/>
            </a:rPr>
            <a:t>are a type of deep learning algorithm specifically designed for processing grid-like data, such as images. CNN algorithm using facial images and speech features and then trained a model and this model will be applied on 20% test images and speech  to calculate prediction accuracy.</a:t>
          </a:r>
        </a:p>
      </dgm:t>
    </dgm:pt>
    <dgm:pt modelId="{0D8495F2-298C-4209-85DD-B48AFE39C5B0}" type="parTrans" cxnId="{90428E9B-AEEA-4FE4-9E93-76E17F259DF6}">
      <dgm:prSet/>
      <dgm:spPr/>
      <dgm:t>
        <a:bodyPr/>
        <a:lstStyle/>
        <a:p>
          <a:endParaRPr lang="en-US"/>
        </a:p>
      </dgm:t>
    </dgm:pt>
    <dgm:pt modelId="{99D13A15-3DE0-4644-BF07-BDAB8A0708FA}" type="sibTrans" cxnId="{90428E9B-AEEA-4FE4-9E93-76E17F259DF6}">
      <dgm:prSet/>
      <dgm:spPr/>
      <dgm:t>
        <a:bodyPr/>
        <a:lstStyle/>
        <a:p>
          <a:endParaRPr lang="en-US"/>
        </a:p>
      </dgm:t>
    </dgm:pt>
    <dgm:pt modelId="{789B7180-CE6C-41D2-AC55-BC10EEEDFBE1}" type="pres">
      <dgm:prSet presAssocID="{F8E9F449-C365-4D35-813A-0809200DABC1}" presName="root" presStyleCnt="0">
        <dgm:presLayoutVars>
          <dgm:dir/>
          <dgm:resizeHandles val="exact"/>
        </dgm:presLayoutVars>
      </dgm:prSet>
      <dgm:spPr/>
    </dgm:pt>
    <dgm:pt modelId="{8BB0FE48-58B5-4495-BE56-D85A2E2BC41C}" type="pres">
      <dgm:prSet presAssocID="{F8E9F449-C365-4D35-813A-0809200DABC1}" presName="container" presStyleCnt="0">
        <dgm:presLayoutVars>
          <dgm:dir/>
          <dgm:resizeHandles val="exact"/>
        </dgm:presLayoutVars>
      </dgm:prSet>
      <dgm:spPr/>
    </dgm:pt>
    <dgm:pt modelId="{A7ABA1F8-BD57-49E8-A40E-933EFCE36AD7}" type="pres">
      <dgm:prSet presAssocID="{3E250BAD-1CBA-4477-9163-6507DE05FD23}" presName="compNode" presStyleCnt="0"/>
      <dgm:spPr/>
    </dgm:pt>
    <dgm:pt modelId="{F119AEC7-A7B6-421A-8862-E0172E2C214D}" type="pres">
      <dgm:prSet presAssocID="{3E250BAD-1CBA-4477-9163-6507DE05FD23}" presName="iconBgRect" presStyleLbl="bgShp" presStyleIdx="0" presStyleCnt="4"/>
      <dgm:spPr/>
    </dgm:pt>
    <dgm:pt modelId="{0774C24B-89DC-433B-9014-EDD0032740EB}" type="pres">
      <dgm:prSet presAssocID="{3E250BAD-1CBA-4477-9163-6507DE05FD23}"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eciduous tree"/>
        </a:ext>
      </dgm:extLst>
    </dgm:pt>
    <dgm:pt modelId="{392DB63A-5A4A-457F-AA3A-895F747CDB08}" type="pres">
      <dgm:prSet presAssocID="{3E250BAD-1CBA-4477-9163-6507DE05FD23}" presName="spaceRect" presStyleCnt="0"/>
      <dgm:spPr/>
    </dgm:pt>
    <dgm:pt modelId="{238C3380-42C5-4E39-A7F5-74AE33585494}" type="pres">
      <dgm:prSet presAssocID="{3E250BAD-1CBA-4477-9163-6507DE05FD23}" presName="textRect" presStyleLbl="revTx" presStyleIdx="0" presStyleCnt="4">
        <dgm:presLayoutVars>
          <dgm:chMax val="1"/>
          <dgm:chPref val="1"/>
        </dgm:presLayoutVars>
      </dgm:prSet>
      <dgm:spPr/>
    </dgm:pt>
    <dgm:pt modelId="{0DC89631-D5FA-4436-90B0-AD66852CE275}" type="pres">
      <dgm:prSet presAssocID="{882925DA-CBD9-4740-9B93-63B8C4CEA80F}" presName="sibTrans" presStyleLbl="sibTrans2D1" presStyleIdx="0" presStyleCnt="0"/>
      <dgm:spPr/>
    </dgm:pt>
    <dgm:pt modelId="{47C9895E-2A41-44AB-B185-551FC6103A31}" type="pres">
      <dgm:prSet presAssocID="{7FC46DA1-7A47-48A9-8B56-A7CC5C6344C9}" presName="compNode" presStyleCnt="0"/>
      <dgm:spPr/>
    </dgm:pt>
    <dgm:pt modelId="{E0888E9C-2E7F-49C8-A5FC-376FF99F4011}" type="pres">
      <dgm:prSet presAssocID="{7FC46DA1-7A47-48A9-8B56-A7CC5C6344C9}" presName="iconBgRect" presStyleLbl="bgShp" presStyleIdx="1" presStyleCnt="4" custScaleX="109467" custLinFactNeighborX="-58839" custLinFactNeighborY="4047"/>
      <dgm:spPr/>
    </dgm:pt>
    <dgm:pt modelId="{E5C008D6-A56F-499B-9FC5-3BA55BB81D49}" type="pres">
      <dgm:prSet presAssocID="{7FC46DA1-7A47-48A9-8B56-A7CC5C6344C9}" presName="iconRect" presStyleLbl="node1" presStyleIdx="1" presStyleCnt="4" custLinFactX="-4053" custLinFactNeighborX="-100000" custLinFactNeighborY="7520"/>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Processor"/>
        </a:ext>
      </dgm:extLst>
    </dgm:pt>
    <dgm:pt modelId="{0E8D19A9-37D4-43EF-9CE9-52858472E4B8}" type="pres">
      <dgm:prSet presAssocID="{7FC46DA1-7A47-48A9-8B56-A7CC5C6344C9}" presName="spaceRect" presStyleCnt="0"/>
      <dgm:spPr/>
    </dgm:pt>
    <dgm:pt modelId="{0E4574A5-D656-443F-8A53-5D5BDE096A03}" type="pres">
      <dgm:prSet presAssocID="{7FC46DA1-7A47-48A9-8B56-A7CC5C6344C9}" presName="textRect" presStyleLbl="revTx" presStyleIdx="1" presStyleCnt="4" custScaleX="138623" custScaleY="174889">
        <dgm:presLayoutVars>
          <dgm:chMax val="1"/>
          <dgm:chPref val="1"/>
        </dgm:presLayoutVars>
      </dgm:prSet>
      <dgm:spPr/>
    </dgm:pt>
    <dgm:pt modelId="{EC0F5FCB-8124-42D3-92B8-99218CB662DF}" type="pres">
      <dgm:prSet presAssocID="{A7E94484-A408-439A-8757-D2075C89B6ED}" presName="sibTrans" presStyleLbl="sibTrans2D1" presStyleIdx="0" presStyleCnt="0"/>
      <dgm:spPr/>
    </dgm:pt>
    <dgm:pt modelId="{C35606B0-EC6C-4D99-9102-BF1BE8B9C778}" type="pres">
      <dgm:prSet presAssocID="{AA0C73C5-5102-45B7-B5AA-D04E160A2891}" presName="compNode" presStyleCnt="0"/>
      <dgm:spPr/>
    </dgm:pt>
    <dgm:pt modelId="{B9231C2F-9C82-4802-A01A-19766D86EECE}" type="pres">
      <dgm:prSet presAssocID="{AA0C73C5-5102-45B7-B5AA-D04E160A2891}" presName="iconBgRect" presStyleLbl="bgShp" presStyleIdx="2" presStyleCnt="4"/>
      <dgm:spPr/>
    </dgm:pt>
    <dgm:pt modelId="{4CA7977A-674D-4969-9C72-C9E1012F2E99}" type="pres">
      <dgm:prSet presAssocID="{AA0C73C5-5102-45B7-B5AA-D04E160A2891}"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rain"/>
        </a:ext>
      </dgm:extLst>
    </dgm:pt>
    <dgm:pt modelId="{9F6F83CB-76BD-4A31-B67F-551C19C56193}" type="pres">
      <dgm:prSet presAssocID="{AA0C73C5-5102-45B7-B5AA-D04E160A2891}" presName="spaceRect" presStyleCnt="0"/>
      <dgm:spPr/>
    </dgm:pt>
    <dgm:pt modelId="{BD92256B-0C4A-4047-9F18-4E369E23DDF1}" type="pres">
      <dgm:prSet presAssocID="{AA0C73C5-5102-45B7-B5AA-D04E160A2891}" presName="textRect" presStyleLbl="revTx" presStyleIdx="2" presStyleCnt="4" custScaleX="94360" custScaleY="94460" custLinFactNeighborX="-8091" custLinFactNeighborY="2689">
        <dgm:presLayoutVars>
          <dgm:chMax val="1"/>
          <dgm:chPref val="1"/>
        </dgm:presLayoutVars>
      </dgm:prSet>
      <dgm:spPr/>
    </dgm:pt>
    <dgm:pt modelId="{7FF1F30F-C7B4-4C56-832D-8C105341E3CF}" type="pres">
      <dgm:prSet presAssocID="{3D3160EC-9215-41FB-862A-FB46DF91254C}" presName="sibTrans" presStyleLbl="sibTrans2D1" presStyleIdx="0" presStyleCnt="0"/>
      <dgm:spPr/>
    </dgm:pt>
    <dgm:pt modelId="{86977193-772C-4316-8094-7B3E0C712686}" type="pres">
      <dgm:prSet presAssocID="{8D7AD3AD-90BF-426C-99C9-F3D2452730C9}" presName="compNode" presStyleCnt="0"/>
      <dgm:spPr/>
    </dgm:pt>
    <dgm:pt modelId="{3A5634FC-9E7C-4CBB-82A7-037E90BFAAC8}" type="pres">
      <dgm:prSet presAssocID="{8D7AD3AD-90BF-426C-99C9-F3D2452730C9}" presName="iconBgRect" presStyleLbl="bgShp" presStyleIdx="3" presStyleCnt="4" custScaleX="112146" custLinFactNeighborX="-54105" custLinFactNeighborY="-2631"/>
      <dgm:spPr/>
    </dgm:pt>
    <dgm:pt modelId="{2C349447-7A77-4C0F-A86E-5993AC421024}" type="pres">
      <dgm:prSet presAssocID="{8D7AD3AD-90BF-426C-99C9-F3D2452730C9}" presName="iconRect" presStyleLbl="node1" presStyleIdx="3" presStyleCnt="4" custLinFactNeighborX="-93284" custLinFactNeighborY="-633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Database"/>
        </a:ext>
      </dgm:extLst>
    </dgm:pt>
    <dgm:pt modelId="{D4ED8CDF-8FDB-4F36-92E3-9BC5673A2F90}" type="pres">
      <dgm:prSet presAssocID="{8D7AD3AD-90BF-426C-99C9-F3D2452730C9}" presName="spaceRect" presStyleCnt="0"/>
      <dgm:spPr/>
    </dgm:pt>
    <dgm:pt modelId="{6B47C3E0-EC1D-455E-971A-F126391A3125}" type="pres">
      <dgm:prSet presAssocID="{8D7AD3AD-90BF-426C-99C9-F3D2452730C9}" presName="textRect" presStyleLbl="revTx" presStyleIdx="3" presStyleCnt="4" custScaleX="146913" custScaleY="137151" custLinFactNeighborX="590" custLinFactNeighborY="-2298">
        <dgm:presLayoutVars>
          <dgm:chMax val="1"/>
          <dgm:chPref val="1"/>
        </dgm:presLayoutVars>
      </dgm:prSet>
      <dgm:spPr/>
    </dgm:pt>
  </dgm:ptLst>
  <dgm:cxnLst>
    <dgm:cxn modelId="{B0006E0C-E748-4190-85EE-4648C051DCFA}" type="presOf" srcId="{3D3160EC-9215-41FB-862A-FB46DF91254C}" destId="{7FF1F30F-C7B4-4C56-832D-8C105341E3CF}" srcOrd="0" destOrd="0" presId="urn:microsoft.com/office/officeart/2018/2/layout/IconCircleList"/>
    <dgm:cxn modelId="{13437812-F7D9-4164-95A6-20D334A6EB10}" srcId="{F8E9F449-C365-4D35-813A-0809200DABC1}" destId="{7FC46DA1-7A47-48A9-8B56-A7CC5C6344C9}" srcOrd="1" destOrd="0" parTransId="{56D8DB85-ACA1-41D5-9970-A25D839AC919}" sibTransId="{A7E94484-A408-439A-8757-D2075C89B6ED}"/>
    <dgm:cxn modelId="{D6796C1A-1D85-48D4-BF9F-21ED41FBF7E3}" type="presOf" srcId="{8D7AD3AD-90BF-426C-99C9-F3D2452730C9}" destId="{6B47C3E0-EC1D-455E-971A-F126391A3125}" srcOrd="0" destOrd="0" presId="urn:microsoft.com/office/officeart/2018/2/layout/IconCircleList"/>
    <dgm:cxn modelId="{5EF74780-659D-4D48-8D8C-AEEE508A83F4}" srcId="{F8E9F449-C365-4D35-813A-0809200DABC1}" destId="{3E250BAD-1CBA-4477-9163-6507DE05FD23}" srcOrd="0" destOrd="0" parTransId="{1C3C0674-1A34-4FAF-92E1-26D34645C4D1}" sibTransId="{882925DA-CBD9-4740-9B93-63B8C4CEA80F}"/>
    <dgm:cxn modelId="{58676E80-B71A-4CED-9DBE-D9C07877CA3F}" type="presOf" srcId="{AA0C73C5-5102-45B7-B5AA-D04E160A2891}" destId="{BD92256B-0C4A-4047-9F18-4E369E23DDF1}" srcOrd="0" destOrd="0" presId="urn:microsoft.com/office/officeart/2018/2/layout/IconCircleList"/>
    <dgm:cxn modelId="{C08D0487-4813-4542-A5C1-338EA24A3A29}" srcId="{F8E9F449-C365-4D35-813A-0809200DABC1}" destId="{AA0C73C5-5102-45B7-B5AA-D04E160A2891}" srcOrd="2" destOrd="0" parTransId="{543C4A68-9E2A-4BBD-AF2C-9C91E8C2B23D}" sibTransId="{3D3160EC-9215-41FB-862A-FB46DF91254C}"/>
    <dgm:cxn modelId="{2D856993-6858-46C9-8B8F-6BBE496CF94C}" type="presOf" srcId="{7FC46DA1-7A47-48A9-8B56-A7CC5C6344C9}" destId="{0E4574A5-D656-443F-8A53-5D5BDE096A03}" srcOrd="0" destOrd="0" presId="urn:microsoft.com/office/officeart/2018/2/layout/IconCircleList"/>
    <dgm:cxn modelId="{90428E9B-AEEA-4FE4-9E93-76E17F259DF6}" srcId="{F8E9F449-C365-4D35-813A-0809200DABC1}" destId="{8D7AD3AD-90BF-426C-99C9-F3D2452730C9}" srcOrd="3" destOrd="0" parTransId="{0D8495F2-298C-4209-85DD-B48AFE39C5B0}" sibTransId="{99D13A15-3DE0-4644-BF07-BDAB8A0708FA}"/>
    <dgm:cxn modelId="{882D13B1-5AA0-4786-96D4-2B8305FD8CA1}" type="presOf" srcId="{A7E94484-A408-439A-8757-D2075C89B6ED}" destId="{EC0F5FCB-8124-42D3-92B8-99218CB662DF}" srcOrd="0" destOrd="0" presId="urn:microsoft.com/office/officeart/2018/2/layout/IconCircleList"/>
    <dgm:cxn modelId="{72D872BB-9678-4105-93EB-B1D9089A8226}" type="presOf" srcId="{F8E9F449-C365-4D35-813A-0809200DABC1}" destId="{789B7180-CE6C-41D2-AC55-BC10EEEDFBE1}" srcOrd="0" destOrd="0" presId="urn:microsoft.com/office/officeart/2018/2/layout/IconCircleList"/>
    <dgm:cxn modelId="{CC2CA7E7-F1FE-47A1-9248-A5A6F080DF15}" type="presOf" srcId="{882925DA-CBD9-4740-9B93-63B8C4CEA80F}" destId="{0DC89631-D5FA-4436-90B0-AD66852CE275}" srcOrd="0" destOrd="0" presId="urn:microsoft.com/office/officeart/2018/2/layout/IconCircleList"/>
    <dgm:cxn modelId="{537AAAFC-9962-434F-BBBC-79A74399B7E9}" type="presOf" srcId="{3E250BAD-1CBA-4477-9163-6507DE05FD23}" destId="{238C3380-42C5-4E39-A7F5-74AE33585494}" srcOrd="0" destOrd="0" presId="urn:microsoft.com/office/officeart/2018/2/layout/IconCircleList"/>
    <dgm:cxn modelId="{1FFDB801-163A-45EE-A615-D9D54FEFE09D}" type="presParOf" srcId="{789B7180-CE6C-41D2-AC55-BC10EEEDFBE1}" destId="{8BB0FE48-58B5-4495-BE56-D85A2E2BC41C}" srcOrd="0" destOrd="0" presId="urn:microsoft.com/office/officeart/2018/2/layout/IconCircleList"/>
    <dgm:cxn modelId="{DE7CFE01-75E5-4271-9F33-88D59162A141}" type="presParOf" srcId="{8BB0FE48-58B5-4495-BE56-D85A2E2BC41C}" destId="{A7ABA1F8-BD57-49E8-A40E-933EFCE36AD7}" srcOrd="0" destOrd="0" presId="urn:microsoft.com/office/officeart/2018/2/layout/IconCircleList"/>
    <dgm:cxn modelId="{4BDD7E10-621A-4B81-A249-00F9DAF2D2E8}" type="presParOf" srcId="{A7ABA1F8-BD57-49E8-A40E-933EFCE36AD7}" destId="{F119AEC7-A7B6-421A-8862-E0172E2C214D}" srcOrd="0" destOrd="0" presId="urn:microsoft.com/office/officeart/2018/2/layout/IconCircleList"/>
    <dgm:cxn modelId="{DA3074D3-3C7E-4658-BD27-A21491DA5CDF}" type="presParOf" srcId="{A7ABA1F8-BD57-49E8-A40E-933EFCE36AD7}" destId="{0774C24B-89DC-433B-9014-EDD0032740EB}" srcOrd="1" destOrd="0" presId="urn:microsoft.com/office/officeart/2018/2/layout/IconCircleList"/>
    <dgm:cxn modelId="{E3FD2C59-8DFC-4594-B558-CF22709B8B84}" type="presParOf" srcId="{A7ABA1F8-BD57-49E8-A40E-933EFCE36AD7}" destId="{392DB63A-5A4A-457F-AA3A-895F747CDB08}" srcOrd="2" destOrd="0" presId="urn:microsoft.com/office/officeart/2018/2/layout/IconCircleList"/>
    <dgm:cxn modelId="{D88BB54D-BA59-4F00-A9FD-9EA48554CA19}" type="presParOf" srcId="{A7ABA1F8-BD57-49E8-A40E-933EFCE36AD7}" destId="{238C3380-42C5-4E39-A7F5-74AE33585494}" srcOrd="3" destOrd="0" presId="urn:microsoft.com/office/officeart/2018/2/layout/IconCircleList"/>
    <dgm:cxn modelId="{EDAD242E-78CF-4D18-A016-292CAEBC7BCB}" type="presParOf" srcId="{8BB0FE48-58B5-4495-BE56-D85A2E2BC41C}" destId="{0DC89631-D5FA-4436-90B0-AD66852CE275}" srcOrd="1" destOrd="0" presId="urn:microsoft.com/office/officeart/2018/2/layout/IconCircleList"/>
    <dgm:cxn modelId="{DEBF6244-1F49-45EA-B70A-C9B32204DA71}" type="presParOf" srcId="{8BB0FE48-58B5-4495-BE56-D85A2E2BC41C}" destId="{47C9895E-2A41-44AB-B185-551FC6103A31}" srcOrd="2" destOrd="0" presId="urn:microsoft.com/office/officeart/2018/2/layout/IconCircleList"/>
    <dgm:cxn modelId="{F8CDC12E-9432-415C-9A2C-EBEFAA7E5CA6}" type="presParOf" srcId="{47C9895E-2A41-44AB-B185-551FC6103A31}" destId="{E0888E9C-2E7F-49C8-A5FC-376FF99F4011}" srcOrd="0" destOrd="0" presId="urn:microsoft.com/office/officeart/2018/2/layout/IconCircleList"/>
    <dgm:cxn modelId="{541A8A35-DCD8-4DFA-9896-AF8A9D40BAF8}" type="presParOf" srcId="{47C9895E-2A41-44AB-B185-551FC6103A31}" destId="{E5C008D6-A56F-499B-9FC5-3BA55BB81D49}" srcOrd="1" destOrd="0" presId="urn:microsoft.com/office/officeart/2018/2/layout/IconCircleList"/>
    <dgm:cxn modelId="{3CC08DCE-CF06-4179-89C2-E3AE4784ACCE}" type="presParOf" srcId="{47C9895E-2A41-44AB-B185-551FC6103A31}" destId="{0E8D19A9-37D4-43EF-9CE9-52858472E4B8}" srcOrd="2" destOrd="0" presId="urn:microsoft.com/office/officeart/2018/2/layout/IconCircleList"/>
    <dgm:cxn modelId="{9D57AD0C-A6E4-4500-B8F3-A0DE286A5327}" type="presParOf" srcId="{47C9895E-2A41-44AB-B185-551FC6103A31}" destId="{0E4574A5-D656-443F-8A53-5D5BDE096A03}" srcOrd="3" destOrd="0" presId="urn:microsoft.com/office/officeart/2018/2/layout/IconCircleList"/>
    <dgm:cxn modelId="{259F6D5D-9C4C-4948-A6A9-96DD28B7FBA7}" type="presParOf" srcId="{8BB0FE48-58B5-4495-BE56-D85A2E2BC41C}" destId="{EC0F5FCB-8124-42D3-92B8-99218CB662DF}" srcOrd="3" destOrd="0" presId="urn:microsoft.com/office/officeart/2018/2/layout/IconCircleList"/>
    <dgm:cxn modelId="{D2E2E8BE-DB31-4BE1-B133-9D8F7B4D4E72}" type="presParOf" srcId="{8BB0FE48-58B5-4495-BE56-D85A2E2BC41C}" destId="{C35606B0-EC6C-4D99-9102-BF1BE8B9C778}" srcOrd="4" destOrd="0" presId="urn:microsoft.com/office/officeart/2018/2/layout/IconCircleList"/>
    <dgm:cxn modelId="{DB5609A8-DB29-40C1-AC94-52862116186C}" type="presParOf" srcId="{C35606B0-EC6C-4D99-9102-BF1BE8B9C778}" destId="{B9231C2F-9C82-4802-A01A-19766D86EECE}" srcOrd="0" destOrd="0" presId="urn:microsoft.com/office/officeart/2018/2/layout/IconCircleList"/>
    <dgm:cxn modelId="{016F2772-5120-4E65-BDBB-FDA8763A9F88}" type="presParOf" srcId="{C35606B0-EC6C-4D99-9102-BF1BE8B9C778}" destId="{4CA7977A-674D-4969-9C72-C9E1012F2E99}" srcOrd="1" destOrd="0" presId="urn:microsoft.com/office/officeart/2018/2/layout/IconCircleList"/>
    <dgm:cxn modelId="{2BC93736-5048-4476-97F5-197A2A18EB12}" type="presParOf" srcId="{C35606B0-EC6C-4D99-9102-BF1BE8B9C778}" destId="{9F6F83CB-76BD-4A31-B67F-551C19C56193}" srcOrd="2" destOrd="0" presId="urn:microsoft.com/office/officeart/2018/2/layout/IconCircleList"/>
    <dgm:cxn modelId="{CE2174F6-A985-4B84-BC79-E5384DD0AA7E}" type="presParOf" srcId="{C35606B0-EC6C-4D99-9102-BF1BE8B9C778}" destId="{BD92256B-0C4A-4047-9F18-4E369E23DDF1}" srcOrd="3" destOrd="0" presId="urn:microsoft.com/office/officeart/2018/2/layout/IconCircleList"/>
    <dgm:cxn modelId="{24796122-ACB3-43ED-8DBF-67A0DC4706A1}" type="presParOf" srcId="{8BB0FE48-58B5-4495-BE56-D85A2E2BC41C}" destId="{7FF1F30F-C7B4-4C56-832D-8C105341E3CF}" srcOrd="5" destOrd="0" presId="urn:microsoft.com/office/officeart/2018/2/layout/IconCircleList"/>
    <dgm:cxn modelId="{7C7B3F65-4B63-4C7A-8644-ED296A9AFCAF}" type="presParOf" srcId="{8BB0FE48-58B5-4495-BE56-D85A2E2BC41C}" destId="{86977193-772C-4316-8094-7B3E0C712686}" srcOrd="6" destOrd="0" presId="urn:microsoft.com/office/officeart/2018/2/layout/IconCircleList"/>
    <dgm:cxn modelId="{BA21AACD-A92D-404F-82E8-82C41A6079A3}" type="presParOf" srcId="{86977193-772C-4316-8094-7B3E0C712686}" destId="{3A5634FC-9E7C-4CBB-82A7-037E90BFAAC8}" srcOrd="0" destOrd="0" presId="urn:microsoft.com/office/officeart/2018/2/layout/IconCircleList"/>
    <dgm:cxn modelId="{EA252AC6-8009-43E9-BF3D-B081C6B228C0}" type="presParOf" srcId="{86977193-772C-4316-8094-7B3E0C712686}" destId="{2C349447-7A77-4C0F-A86E-5993AC421024}" srcOrd="1" destOrd="0" presId="urn:microsoft.com/office/officeart/2018/2/layout/IconCircleList"/>
    <dgm:cxn modelId="{E5EF8FE1-09D6-4187-856E-D71CEE5AE033}" type="presParOf" srcId="{86977193-772C-4316-8094-7B3E0C712686}" destId="{D4ED8CDF-8FDB-4F36-92E3-9BC5673A2F90}" srcOrd="2" destOrd="0" presId="urn:microsoft.com/office/officeart/2018/2/layout/IconCircleList"/>
    <dgm:cxn modelId="{2A6DB0E6-EBD3-417C-81F7-3DD46F996FC0}" type="presParOf" srcId="{86977193-772C-4316-8094-7B3E0C712686}" destId="{6B47C3E0-EC1D-455E-971A-F126391A3125}"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60361EC-1087-44C3-A07F-1B4B04488475}">
      <dsp:nvSpPr>
        <dsp:cNvPr id="0" name=""/>
        <dsp:cNvSpPr/>
      </dsp:nvSpPr>
      <dsp:spPr>
        <a:xfrm>
          <a:off x="601448" y="4230"/>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ABSTRACT</a:t>
          </a:r>
        </a:p>
      </dsp:txBody>
      <dsp:txXfrm>
        <a:off x="601448" y="4230"/>
        <a:ext cx="1518420" cy="911052"/>
      </dsp:txXfrm>
    </dsp:sp>
    <dsp:sp modelId="{2BAFAF8A-6248-40E0-998A-E302222601C6}">
      <dsp:nvSpPr>
        <dsp:cNvPr id="0" name=""/>
        <dsp:cNvSpPr/>
      </dsp:nvSpPr>
      <dsp:spPr>
        <a:xfrm>
          <a:off x="2271710" y="4230"/>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INTRODUCTION</a:t>
          </a:r>
        </a:p>
      </dsp:txBody>
      <dsp:txXfrm>
        <a:off x="2271710" y="4230"/>
        <a:ext cx="1518420" cy="911052"/>
      </dsp:txXfrm>
    </dsp:sp>
    <dsp:sp modelId="{50B4F4FD-D9FE-4CEC-A86E-030EDC915906}">
      <dsp:nvSpPr>
        <dsp:cNvPr id="0" name=""/>
        <dsp:cNvSpPr/>
      </dsp:nvSpPr>
      <dsp:spPr>
        <a:xfrm>
          <a:off x="3941972" y="4230"/>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OBJECTIVE</a:t>
          </a:r>
        </a:p>
      </dsp:txBody>
      <dsp:txXfrm>
        <a:off x="3941972" y="4230"/>
        <a:ext cx="1518420" cy="911052"/>
      </dsp:txXfrm>
    </dsp:sp>
    <dsp:sp modelId="{E7A7B7A8-D588-48E0-A6BF-295AF30F90AE}">
      <dsp:nvSpPr>
        <dsp:cNvPr id="0" name=""/>
        <dsp:cNvSpPr/>
      </dsp:nvSpPr>
      <dsp:spPr>
        <a:xfrm>
          <a:off x="601448" y="1067124"/>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EXISTING SYSTEM</a:t>
          </a:r>
        </a:p>
      </dsp:txBody>
      <dsp:txXfrm>
        <a:off x="601448" y="1067124"/>
        <a:ext cx="1518420" cy="911052"/>
      </dsp:txXfrm>
    </dsp:sp>
    <dsp:sp modelId="{172B61B9-9280-4334-8815-8EDB0DCE0809}">
      <dsp:nvSpPr>
        <dsp:cNvPr id="0" name=""/>
        <dsp:cNvSpPr/>
      </dsp:nvSpPr>
      <dsp:spPr>
        <a:xfrm>
          <a:off x="2271710" y="1067124"/>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dirty="0">
              <a:latin typeface="Times New Roman" panose="02020603050405020304" pitchFamily="18" charset="0"/>
              <a:cs typeface="Times New Roman" panose="02020603050405020304" pitchFamily="18" charset="0"/>
            </a:rPr>
            <a:t>PROPOSED SYSTEM</a:t>
          </a:r>
        </a:p>
      </dsp:txBody>
      <dsp:txXfrm>
        <a:off x="2271710" y="1067124"/>
        <a:ext cx="1518420" cy="911052"/>
      </dsp:txXfrm>
    </dsp:sp>
    <dsp:sp modelId="{5F52A0A5-B6EE-4713-A66A-F6F897808035}">
      <dsp:nvSpPr>
        <dsp:cNvPr id="0" name=""/>
        <dsp:cNvSpPr/>
      </dsp:nvSpPr>
      <dsp:spPr>
        <a:xfrm>
          <a:off x="3941972" y="1067124"/>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SYSTEM REQUIREMENTS</a:t>
          </a:r>
        </a:p>
      </dsp:txBody>
      <dsp:txXfrm>
        <a:off x="3941972" y="1067124"/>
        <a:ext cx="1518420" cy="911052"/>
      </dsp:txXfrm>
    </dsp:sp>
    <dsp:sp modelId="{973C0779-F241-4C47-B4E5-48FCFCEFA283}">
      <dsp:nvSpPr>
        <dsp:cNvPr id="0" name=""/>
        <dsp:cNvSpPr/>
      </dsp:nvSpPr>
      <dsp:spPr>
        <a:xfrm>
          <a:off x="601448" y="2130018"/>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SYSTEM ARCHITECTURE</a:t>
          </a:r>
        </a:p>
      </dsp:txBody>
      <dsp:txXfrm>
        <a:off x="601448" y="2130018"/>
        <a:ext cx="1518420" cy="911052"/>
      </dsp:txXfrm>
    </dsp:sp>
    <dsp:sp modelId="{5873BA74-2E1A-4A2C-AC77-D385237AD032}">
      <dsp:nvSpPr>
        <dsp:cNvPr id="0" name=""/>
        <dsp:cNvSpPr/>
      </dsp:nvSpPr>
      <dsp:spPr>
        <a:xfrm>
          <a:off x="2271710" y="2130018"/>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SYSTEM DESIGN</a:t>
          </a:r>
        </a:p>
      </dsp:txBody>
      <dsp:txXfrm>
        <a:off x="2271710" y="2130018"/>
        <a:ext cx="1518420" cy="911052"/>
      </dsp:txXfrm>
    </dsp:sp>
    <dsp:sp modelId="{3E167BBB-8837-4BD9-8757-6E3DF70B2540}">
      <dsp:nvSpPr>
        <dsp:cNvPr id="0" name=""/>
        <dsp:cNvSpPr/>
      </dsp:nvSpPr>
      <dsp:spPr>
        <a:xfrm>
          <a:off x="3941972" y="2130018"/>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IMPLEMENTATION </a:t>
          </a:r>
        </a:p>
      </dsp:txBody>
      <dsp:txXfrm>
        <a:off x="3941972" y="2130018"/>
        <a:ext cx="1518420" cy="911052"/>
      </dsp:txXfrm>
    </dsp:sp>
    <dsp:sp modelId="{EE668CD1-7617-4B0C-AA53-F79ABB72647A}">
      <dsp:nvSpPr>
        <dsp:cNvPr id="0" name=""/>
        <dsp:cNvSpPr/>
      </dsp:nvSpPr>
      <dsp:spPr>
        <a:xfrm>
          <a:off x="601448" y="3192913"/>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TESTING</a:t>
          </a:r>
        </a:p>
      </dsp:txBody>
      <dsp:txXfrm>
        <a:off x="601448" y="3192913"/>
        <a:ext cx="1518420" cy="911052"/>
      </dsp:txXfrm>
    </dsp:sp>
    <dsp:sp modelId="{C5892EB3-6CA7-456A-8311-6D13916E0465}">
      <dsp:nvSpPr>
        <dsp:cNvPr id="0" name=""/>
        <dsp:cNvSpPr/>
      </dsp:nvSpPr>
      <dsp:spPr>
        <a:xfrm>
          <a:off x="2271710" y="3192913"/>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OUTPUT SCREENSHOTS </a:t>
          </a:r>
        </a:p>
      </dsp:txBody>
      <dsp:txXfrm>
        <a:off x="2271710" y="3192913"/>
        <a:ext cx="1518420" cy="911052"/>
      </dsp:txXfrm>
    </dsp:sp>
    <dsp:sp modelId="{C642CEDE-C23C-4DC6-9F2D-D058C7A2E187}">
      <dsp:nvSpPr>
        <dsp:cNvPr id="0" name=""/>
        <dsp:cNvSpPr/>
      </dsp:nvSpPr>
      <dsp:spPr>
        <a:xfrm>
          <a:off x="3941972" y="3192913"/>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CONCLUSION</a:t>
          </a:r>
        </a:p>
      </dsp:txBody>
      <dsp:txXfrm>
        <a:off x="3941972" y="3192913"/>
        <a:ext cx="1518420" cy="911052"/>
      </dsp:txXfrm>
    </dsp:sp>
    <dsp:sp modelId="{EC64F42E-1002-44AD-8453-A6BF3F0C095A}">
      <dsp:nvSpPr>
        <dsp:cNvPr id="0" name=""/>
        <dsp:cNvSpPr/>
      </dsp:nvSpPr>
      <dsp:spPr>
        <a:xfrm>
          <a:off x="1436579" y="4255807"/>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FUTURE ENHANCEMENT</a:t>
          </a:r>
        </a:p>
      </dsp:txBody>
      <dsp:txXfrm>
        <a:off x="1436579" y="4255807"/>
        <a:ext cx="1518420" cy="911052"/>
      </dsp:txXfrm>
    </dsp:sp>
    <dsp:sp modelId="{210D5A44-F78F-44AC-A602-D15E7C1A0623}">
      <dsp:nvSpPr>
        <dsp:cNvPr id="0" name=""/>
        <dsp:cNvSpPr/>
      </dsp:nvSpPr>
      <dsp:spPr>
        <a:xfrm>
          <a:off x="3106841" y="4255807"/>
          <a:ext cx="1518420" cy="911052"/>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45720" bIns="45720" numCol="1" spcCol="1270" anchor="ctr" anchorCtr="0">
          <a:noAutofit/>
        </a:bodyPr>
        <a:lstStyle/>
        <a:p>
          <a:pPr marL="0" lvl="0" indent="0" algn="ctr" defTabSz="533400">
            <a:lnSpc>
              <a:spcPct val="90000"/>
            </a:lnSpc>
            <a:spcBef>
              <a:spcPct val="0"/>
            </a:spcBef>
            <a:spcAft>
              <a:spcPct val="35000"/>
            </a:spcAft>
            <a:buNone/>
          </a:pPr>
          <a:r>
            <a:rPr lang="en-US" sz="1200" kern="1200">
              <a:latin typeface="Times New Roman" panose="02020603050405020304" pitchFamily="18" charset="0"/>
              <a:cs typeface="Times New Roman" panose="02020603050405020304" pitchFamily="18" charset="0"/>
            </a:rPr>
            <a:t>REFERENCES</a:t>
          </a:r>
        </a:p>
      </dsp:txBody>
      <dsp:txXfrm>
        <a:off x="3106841" y="4255807"/>
        <a:ext cx="1518420" cy="91105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A743F8-1DD8-4AD7-83C1-3F88EFEC137C}">
      <dsp:nvSpPr>
        <dsp:cNvPr id="0" name=""/>
        <dsp:cNvSpPr/>
      </dsp:nvSpPr>
      <dsp:spPr>
        <a:xfrm>
          <a:off x="1850212" y="1166763"/>
          <a:ext cx="394234" cy="91440"/>
        </a:xfrm>
        <a:custGeom>
          <a:avLst/>
          <a:gdLst/>
          <a:ahLst/>
          <a:cxnLst/>
          <a:rect l="0" t="0" r="0" b="0"/>
          <a:pathLst>
            <a:path>
              <a:moveTo>
                <a:pt x="0" y="45720"/>
              </a:moveTo>
              <a:lnTo>
                <a:pt x="394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036708" y="1210359"/>
        <a:ext cx="21241" cy="4248"/>
      </dsp:txXfrm>
    </dsp:sp>
    <dsp:sp modelId="{CA574492-5F01-4940-BC57-58E9F7F9193A}">
      <dsp:nvSpPr>
        <dsp:cNvPr id="0" name=""/>
        <dsp:cNvSpPr/>
      </dsp:nvSpPr>
      <dsp:spPr>
        <a:xfrm>
          <a:off x="4906" y="658352"/>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Upload Depression Dataset</a:t>
          </a:r>
          <a:endParaRPr lang="en-US" sz="1700" kern="1200">
            <a:latin typeface="Times New Roman" panose="02020603050405020304" pitchFamily="18" charset="0"/>
            <a:cs typeface="Times New Roman" panose="02020603050405020304" pitchFamily="18" charset="0"/>
          </a:endParaRPr>
        </a:p>
      </dsp:txBody>
      <dsp:txXfrm>
        <a:off x="4906" y="658352"/>
        <a:ext cx="1847105" cy="1108263"/>
      </dsp:txXfrm>
    </dsp:sp>
    <dsp:sp modelId="{0933E881-525D-44E3-B0C1-9F2B0F8A4AEF}">
      <dsp:nvSpPr>
        <dsp:cNvPr id="0" name=""/>
        <dsp:cNvSpPr/>
      </dsp:nvSpPr>
      <dsp:spPr>
        <a:xfrm>
          <a:off x="4122152" y="1166763"/>
          <a:ext cx="394234" cy="91440"/>
        </a:xfrm>
        <a:custGeom>
          <a:avLst/>
          <a:gdLst/>
          <a:ahLst/>
          <a:cxnLst/>
          <a:rect l="0" t="0" r="0" b="0"/>
          <a:pathLst>
            <a:path>
              <a:moveTo>
                <a:pt x="0" y="45720"/>
              </a:moveTo>
              <a:lnTo>
                <a:pt x="394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308648" y="1210359"/>
        <a:ext cx="21241" cy="4248"/>
      </dsp:txXfrm>
    </dsp:sp>
    <dsp:sp modelId="{FA737794-97A5-4BAF-9071-32E9E8EAC7FA}">
      <dsp:nvSpPr>
        <dsp:cNvPr id="0" name=""/>
        <dsp:cNvSpPr/>
      </dsp:nvSpPr>
      <dsp:spPr>
        <a:xfrm>
          <a:off x="2276846" y="658352"/>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Pre-process Dataset</a:t>
          </a:r>
          <a:endParaRPr lang="en-US" sz="1700" kern="1200">
            <a:latin typeface="Times New Roman" panose="02020603050405020304" pitchFamily="18" charset="0"/>
            <a:cs typeface="Times New Roman" panose="02020603050405020304" pitchFamily="18" charset="0"/>
          </a:endParaRPr>
        </a:p>
      </dsp:txBody>
      <dsp:txXfrm>
        <a:off x="2276846" y="658352"/>
        <a:ext cx="1847105" cy="1108263"/>
      </dsp:txXfrm>
    </dsp:sp>
    <dsp:sp modelId="{ADF15EF2-6EFE-4415-9B92-3ABCFBAAF090}">
      <dsp:nvSpPr>
        <dsp:cNvPr id="0" name=""/>
        <dsp:cNvSpPr/>
      </dsp:nvSpPr>
      <dsp:spPr>
        <a:xfrm>
          <a:off x="928459" y="1764815"/>
          <a:ext cx="4543879" cy="394234"/>
        </a:xfrm>
        <a:custGeom>
          <a:avLst/>
          <a:gdLst/>
          <a:ahLst/>
          <a:cxnLst/>
          <a:rect l="0" t="0" r="0" b="0"/>
          <a:pathLst>
            <a:path>
              <a:moveTo>
                <a:pt x="4543879" y="0"/>
              </a:moveTo>
              <a:lnTo>
                <a:pt x="4543879" y="214217"/>
              </a:lnTo>
              <a:lnTo>
                <a:pt x="0" y="214217"/>
              </a:lnTo>
              <a:lnTo>
                <a:pt x="0" y="39423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3086307" y="1959808"/>
        <a:ext cx="228184" cy="4248"/>
      </dsp:txXfrm>
    </dsp:sp>
    <dsp:sp modelId="{B5526233-9CF5-42E0-88CD-D4CCA49C141A}">
      <dsp:nvSpPr>
        <dsp:cNvPr id="0" name=""/>
        <dsp:cNvSpPr/>
      </dsp:nvSpPr>
      <dsp:spPr>
        <a:xfrm>
          <a:off x="4548786" y="658352"/>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Train Facial Depression CNN Algorithm</a:t>
          </a:r>
          <a:endParaRPr lang="en-US" sz="1700" kern="1200">
            <a:latin typeface="Times New Roman" panose="02020603050405020304" pitchFamily="18" charset="0"/>
            <a:cs typeface="Times New Roman" panose="02020603050405020304" pitchFamily="18" charset="0"/>
          </a:endParaRPr>
        </a:p>
      </dsp:txBody>
      <dsp:txXfrm>
        <a:off x="4548786" y="658352"/>
        <a:ext cx="1847105" cy="1108263"/>
      </dsp:txXfrm>
    </dsp:sp>
    <dsp:sp modelId="{1FF8DFED-1554-4F69-91E0-7907557E49B5}">
      <dsp:nvSpPr>
        <dsp:cNvPr id="0" name=""/>
        <dsp:cNvSpPr/>
      </dsp:nvSpPr>
      <dsp:spPr>
        <a:xfrm>
          <a:off x="1850212" y="2699861"/>
          <a:ext cx="394234" cy="91440"/>
        </a:xfrm>
        <a:custGeom>
          <a:avLst/>
          <a:gdLst/>
          <a:ahLst/>
          <a:cxnLst/>
          <a:rect l="0" t="0" r="0" b="0"/>
          <a:pathLst>
            <a:path>
              <a:moveTo>
                <a:pt x="0" y="45720"/>
              </a:moveTo>
              <a:lnTo>
                <a:pt x="394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036708" y="2743457"/>
        <a:ext cx="21241" cy="4248"/>
      </dsp:txXfrm>
    </dsp:sp>
    <dsp:sp modelId="{82D66D0A-AB91-4D3D-B299-4608649FDED2}">
      <dsp:nvSpPr>
        <dsp:cNvPr id="0" name=""/>
        <dsp:cNvSpPr/>
      </dsp:nvSpPr>
      <dsp:spPr>
        <a:xfrm>
          <a:off x="4906" y="2191449"/>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Train Speech Depression CNN Algorithm</a:t>
          </a:r>
          <a:endParaRPr lang="en-US" sz="1700" kern="1200">
            <a:latin typeface="Times New Roman" panose="02020603050405020304" pitchFamily="18" charset="0"/>
            <a:cs typeface="Times New Roman" panose="02020603050405020304" pitchFamily="18" charset="0"/>
          </a:endParaRPr>
        </a:p>
      </dsp:txBody>
      <dsp:txXfrm>
        <a:off x="4906" y="2191449"/>
        <a:ext cx="1847105" cy="1108263"/>
      </dsp:txXfrm>
    </dsp:sp>
    <dsp:sp modelId="{EC7D19B8-69EF-486D-AF7B-AD2AB6CA5861}">
      <dsp:nvSpPr>
        <dsp:cNvPr id="0" name=""/>
        <dsp:cNvSpPr/>
      </dsp:nvSpPr>
      <dsp:spPr>
        <a:xfrm>
          <a:off x="4122152" y="2699861"/>
          <a:ext cx="394234" cy="91440"/>
        </a:xfrm>
        <a:custGeom>
          <a:avLst/>
          <a:gdLst/>
          <a:ahLst/>
          <a:cxnLst/>
          <a:rect l="0" t="0" r="0" b="0"/>
          <a:pathLst>
            <a:path>
              <a:moveTo>
                <a:pt x="0" y="45720"/>
              </a:moveTo>
              <a:lnTo>
                <a:pt x="394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308648" y="2743457"/>
        <a:ext cx="21241" cy="4248"/>
      </dsp:txXfrm>
    </dsp:sp>
    <dsp:sp modelId="{9C8F07B0-E785-4782-81F2-D5BCC4204215}">
      <dsp:nvSpPr>
        <dsp:cNvPr id="0" name=""/>
        <dsp:cNvSpPr/>
      </dsp:nvSpPr>
      <dsp:spPr>
        <a:xfrm>
          <a:off x="2276846" y="2191449"/>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Train Text Depression Random Forest Algorithm</a:t>
          </a:r>
          <a:endParaRPr lang="en-US" sz="1700" kern="1200">
            <a:latin typeface="Times New Roman" panose="02020603050405020304" pitchFamily="18" charset="0"/>
            <a:cs typeface="Times New Roman" panose="02020603050405020304" pitchFamily="18" charset="0"/>
          </a:endParaRPr>
        </a:p>
      </dsp:txBody>
      <dsp:txXfrm>
        <a:off x="2276846" y="2191449"/>
        <a:ext cx="1847105" cy="1108263"/>
      </dsp:txXfrm>
    </dsp:sp>
    <dsp:sp modelId="{DE4CB503-B7E7-4399-AEBA-E0DAD690CEC6}">
      <dsp:nvSpPr>
        <dsp:cNvPr id="0" name=""/>
        <dsp:cNvSpPr/>
      </dsp:nvSpPr>
      <dsp:spPr>
        <a:xfrm>
          <a:off x="928459" y="3297913"/>
          <a:ext cx="4543879" cy="394234"/>
        </a:xfrm>
        <a:custGeom>
          <a:avLst/>
          <a:gdLst/>
          <a:ahLst/>
          <a:cxnLst/>
          <a:rect l="0" t="0" r="0" b="0"/>
          <a:pathLst>
            <a:path>
              <a:moveTo>
                <a:pt x="4543879" y="0"/>
              </a:moveTo>
              <a:lnTo>
                <a:pt x="4543879" y="214217"/>
              </a:lnTo>
              <a:lnTo>
                <a:pt x="0" y="214217"/>
              </a:lnTo>
              <a:lnTo>
                <a:pt x="0" y="394234"/>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3086307" y="3492906"/>
        <a:ext cx="228184" cy="4248"/>
      </dsp:txXfrm>
    </dsp:sp>
    <dsp:sp modelId="{5EF36E70-084B-4AE1-B819-9007496BD365}">
      <dsp:nvSpPr>
        <dsp:cNvPr id="0" name=""/>
        <dsp:cNvSpPr/>
      </dsp:nvSpPr>
      <dsp:spPr>
        <a:xfrm>
          <a:off x="4548786" y="2191449"/>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Accuracy Comparison Graph</a:t>
          </a:r>
          <a:endParaRPr lang="en-US" sz="1700" kern="1200">
            <a:latin typeface="Times New Roman" panose="02020603050405020304" pitchFamily="18" charset="0"/>
            <a:cs typeface="Times New Roman" panose="02020603050405020304" pitchFamily="18" charset="0"/>
          </a:endParaRPr>
        </a:p>
      </dsp:txBody>
      <dsp:txXfrm>
        <a:off x="4548786" y="2191449"/>
        <a:ext cx="1847105" cy="1108263"/>
      </dsp:txXfrm>
    </dsp:sp>
    <dsp:sp modelId="{666EF125-EB45-4B0A-85E3-2E09594ACE36}">
      <dsp:nvSpPr>
        <dsp:cNvPr id="0" name=""/>
        <dsp:cNvSpPr/>
      </dsp:nvSpPr>
      <dsp:spPr>
        <a:xfrm>
          <a:off x="1850212" y="4232959"/>
          <a:ext cx="394234" cy="91440"/>
        </a:xfrm>
        <a:custGeom>
          <a:avLst/>
          <a:gdLst/>
          <a:ahLst/>
          <a:cxnLst/>
          <a:rect l="0" t="0" r="0" b="0"/>
          <a:pathLst>
            <a:path>
              <a:moveTo>
                <a:pt x="0" y="45720"/>
              </a:moveTo>
              <a:lnTo>
                <a:pt x="394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2036708" y="4276554"/>
        <a:ext cx="21241" cy="4248"/>
      </dsp:txXfrm>
    </dsp:sp>
    <dsp:sp modelId="{40DE0596-DCD8-4AE1-92DE-14657398D73B}">
      <dsp:nvSpPr>
        <dsp:cNvPr id="0" name=""/>
        <dsp:cNvSpPr/>
      </dsp:nvSpPr>
      <dsp:spPr>
        <a:xfrm>
          <a:off x="4906" y="3724547"/>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Predict Facial Depression</a:t>
          </a:r>
          <a:endParaRPr lang="en-US" sz="1700" kern="1200">
            <a:latin typeface="Times New Roman" panose="02020603050405020304" pitchFamily="18" charset="0"/>
            <a:cs typeface="Times New Roman" panose="02020603050405020304" pitchFamily="18" charset="0"/>
          </a:endParaRPr>
        </a:p>
      </dsp:txBody>
      <dsp:txXfrm>
        <a:off x="4906" y="3724547"/>
        <a:ext cx="1847105" cy="1108263"/>
      </dsp:txXfrm>
    </dsp:sp>
    <dsp:sp modelId="{57BA00A9-6440-4ED1-AD0D-DEFE28EC2C83}">
      <dsp:nvSpPr>
        <dsp:cNvPr id="0" name=""/>
        <dsp:cNvSpPr/>
      </dsp:nvSpPr>
      <dsp:spPr>
        <a:xfrm>
          <a:off x="4122152" y="4232959"/>
          <a:ext cx="394234" cy="91440"/>
        </a:xfrm>
        <a:custGeom>
          <a:avLst/>
          <a:gdLst/>
          <a:ahLst/>
          <a:cxnLst/>
          <a:rect l="0" t="0" r="0" b="0"/>
          <a:pathLst>
            <a:path>
              <a:moveTo>
                <a:pt x="0" y="45720"/>
              </a:moveTo>
              <a:lnTo>
                <a:pt x="394234" y="45720"/>
              </a:lnTo>
            </a:path>
          </a:pathLst>
        </a:custGeom>
        <a:noFill/>
        <a:ln w="6350" cap="flat" cmpd="sng" algn="ctr">
          <a:solidFill>
            <a:schemeClr val="accent1">
              <a:hueOff val="0"/>
              <a:satOff val="0"/>
              <a:lumOff val="0"/>
              <a:alphaOff val="0"/>
            </a:schemeClr>
          </a:solidFill>
          <a:prstDash val="solid"/>
          <a:miter lim="800000"/>
          <a:tailEnd type="arrow"/>
        </a:ln>
        <a:effectLst/>
      </dsp:spPr>
      <dsp:style>
        <a:lnRef idx="1">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marL="0" lvl="0" indent="0" algn="ctr" defTabSz="222250">
            <a:lnSpc>
              <a:spcPct val="90000"/>
            </a:lnSpc>
            <a:spcBef>
              <a:spcPct val="0"/>
            </a:spcBef>
            <a:spcAft>
              <a:spcPct val="35000"/>
            </a:spcAft>
            <a:buNone/>
          </a:pPr>
          <a:endParaRPr lang="en-US" sz="500" kern="1200">
            <a:latin typeface="Times New Roman" panose="02020603050405020304" pitchFamily="18" charset="0"/>
            <a:cs typeface="Times New Roman" panose="02020603050405020304" pitchFamily="18" charset="0"/>
          </a:endParaRPr>
        </a:p>
      </dsp:txBody>
      <dsp:txXfrm>
        <a:off x="4308648" y="4276554"/>
        <a:ext cx="21241" cy="4248"/>
      </dsp:txXfrm>
    </dsp:sp>
    <dsp:sp modelId="{6FFA55E3-EEED-4A2F-B288-21C81DCEEE52}">
      <dsp:nvSpPr>
        <dsp:cNvPr id="0" name=""/>
        <dsp:cNvSpPr/>
      </dsp:nvSpPr>
      <dsp:spPr>
        <a:xfrm>
          <a:off x="2276846" y="3724547"/>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Predict Speech Depression</a:t>
          </a:r>
          <a:endParaRPr lang="en-US" sz="1700" kern="1200">
            <a:latin typeface="Times New Roman" panose="02020603050405020304" pitchFamily="18" charset="0"/>
            <a:cs typeface="Times New Roman" panose="02020603050405020304" pitchFamily="18" charset="0"/>
          </a:endParaRPr>
        </a:p>
      </dsp:txBody>
      <dsp:txXfrm>
        <a:off x="2276846" y="3724547"/>
        <a:ext cx="1847105" cy="1108263"/>
      </dsp:txXfrm>
    </dsp:sp>
    <dsp:sp modelId="{5CADA3DE-35C9-4B5F-BA54-40E46166B7D9}">
      <dsp:nvSpPr>
        <dsp:cNvPr id="0" name=""/>
        <dsp:cNvSpPr/>
      </dsp:nvSpPr>
      <dsp:spPr>
        <a:xfrm>
          <a:off x="4548786" y="3724547"/>
          <a:ext cx="1847105" cy="1108263"/>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0510" tIns="95006" rIns="90510" bIns="95006" numCol="1" spcCol="1270" anchor="ctr" anchorCtr="0">
          <a:noAutofit/>
        </a:bodyPr>
        <a:lstStyle/>
        <a:p>
          <a:pPr marL="0" lvl="0" indent="0" algn="ctr" defTabSz="755650">
            <a:lnSpc>
              <a:spcPct val="90000"/>
            </a:lnSpc>
            <a:spcBef>
              <a:spcPct val="0"/>
            </a:spcBef>
            <a:spcAft>
              <a:spcPct val="35000"/>
            </a:spcAft>
            <a:buNone/>
          </a:pPr>
          <a:r>
            <a:rPr lang="en-IN" sz="1700" kern="1200">
              <a:latin typeface="Times New Roman" panose="02020603050405020304" pitchFamily="18" charset="0"/>
              <a:cs typeface="Times New Roman" panose="02020603050405020304" pitchFamily="18" charset="0"/>
            </a:rPr>
            <a:t>Predict Text Depression</a:t>
          </a:r>
          <a:endParaRPr lang="en-US" sz="1700" kern="1200">
            <a:latin typeface="Times New Roman" panose="02020603050405020304" pitchFamily="18" charset="0"/>
            <a:cs typeface="Times New Roman" panose="02020603050405020304" pitchFamily="18" charset="0"/>
          </a:endParaRPr>
        </a:p>
      </dsp:txBody>
      <dsp:txXfrm>
        <a:off x="4548786" y="3724547"/>
        <a:ext cx="1847105" cy="110826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12EDDEA-320A-46BD-8CCA-22DF395AEB61}">
      <dsp:nvSpPr>
        <dsp:cNvPr id="0" name=""/>
        <dsp:cNvSpPr/>
      </dsp:nvSpPr>
      <dsp:spPr>
        <a:xfrm>
          <a:off x="415870" y="266124"/>
          <a:ext cx="623320" cy="62332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8CCCC8-3D1D-4747-A898-29FA418CFE82}">
      <dsp:nvSpPr>
        <dsp:cNvPr id="0" name=""/>
        <dsp:cNvSpPr/>
      </dsp:nvSpPr>
      <dsp:spPr>
        <a:xfrm>
          <a:off x="34952" y="1109897"/>
          <a:ext cx="1385156" cy="55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baseline="0" dirty="0"/>
            <a:t>Readability</a:t>
          </a:r>
          <a:r>
            <a:rPr lang="en-US" sz="1800" b="0" i="0" kern="1200" baseline="0" dirty="0"/>
            <a:t> </a:t>
          </a:r>
          <a:endParaRPr lang="en-US" sz="1800" kern="1200" dirty="0"/>
        </a:p>
      </dsp:txBody>
      <dsp:txXfrm>
        <a:off x="34952" y="1109897"/>
        <a:ext cx="1385156" cy="554062"/>
      </dsp:txXfrm>
    </dsp:sp>
    <dsp:sp modelId="{BF2CE269-66F8-4121-8F52-B2437AE0DD0A}">
      <dsp:nvSpPr>
        <dsp:cNvPr id="0" name=""/>
        <dsp:cNvSpPr/>
      </dsp:nvSpPr>
      <dsp:spPr>
        <a:xfrm>
          <a:off x="2043429" y="266124"/>
          <a:ext cx="623320" cy="62332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89B0FC3-D546-4D3B-BA03-04EBDD99D827}">
      <dsp:nvSpPr>
        <dsp:cNvPr id="0" name=""/>
        <dsp:cNvSpPr/>
      </dsp:nvSpPr>
      <dsp:spPr>
        <a:xfrm>
          <a:off x="1662511" y="1109897"/>
          <a:ext cx="1385156" cy="55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baseline="0"/>
            <a:t>Versatility</a:t>
          </a:r>
          <a:r>
            <a:rPr lang="en-US" sz="1800" b="0" i="0" kern="1200" baseline="0"/>
            <a:t> </a:t>
          </a:r>
          <a:endParaRPr lang="en-US" sz="1800" kern="1200"/>
        </a:p>
      </dsp:txBody>
      <dsp:txXfrm>
        <a:off x="1662511" y="1109897"/>
        <a:ext cx="1385156" cy="554062"/>
      </dsp:txXfrm>
    </dsp:sp>
    <dsp:sp modelId="{E7CC86BD-2998-479C-A7E1-C520B5D33A6F}">
      <dsp:nvSpPr>
        <dsp:cNvPr id="0" name=""/>
        <dsp:cNvSpPr/>
      </dsp:nvSpPr>
      <dsp:spPr>
        <a:xfrm>
          <a:off x="3670987" y="266124"/>
          <a:ext cx="623320" cy="62332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3AD6090-859B-4961-B98E-8A721B9190A6}">
      <dsp:nvSpPr>
        <dsp:cNvPr id="0" name=""/>
        <dsp:cNvSpPr/>
      </dsp:nvSpPr>
      <dsp:spPr>
        <a:xfrm>
          <a:off x="3290069" y="1109897"/>
          <a:ext cx="1385156" cy="55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baseline="0"/>
            <a:t>Large community</a:t>
          </a:r>
          <a:r>
            <a:rPr lang="en-US" sz="1800" b="0" i="0" kern="1200" baseline="0"/>
            <a:t> </a:t>
          </a:r>
          <a:endParaRPr lang="en-US" sz="1800" kern="1200"/>
        </a:p>
      </dsp:txBody>
      <dsp:txXfrm>
        <a:off x="3290069" y="1109897"/>
        <a:ext cx="1385156" cy="554062"/>
      </dsp:txXfrm>
    </dsp:sp>
    <dsp:sp modelId="{11C466A0-39C0-4BDE-BEAE-D2FD0B3383A3}">
      <dsp:nvSpPr>
        <dsp:cNvPr id="0" name=""/>
        <dsp:cNvSpPr/>
      </dsp:nvSpPr>
      <dsp:spPr>
        <a:xfrm>
          <a:off x="5298546" y="266124"/>
          <a:ext cx="623320" cy="62332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414E23-DBD1-4C46-BFE1-2591F384D652}">
      <dsp:nvSpPr>
        <dsp:cNvPr id="0" name=""/>
        <dsp:cNvSpPr/>
      </dsp:nvSpPr>
      <dsp:spPr>
        <a:xfrm>
          <a:off x="4917628" y="1109897"/>
          <a:ext cx="1385156" cy="55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baseline="0" dirty="0"/>
            <a:t>Cross-platform</a:t>
          </a:r>
          <a:r>
            <a:rPr lang="en-US" sz="1800" b="0" i="0" kern="1200" baseline="0" dirty="0"/>
            <a:t> </a:t>
          </a:r>
          <a:endParaRPr lang="en-US" sz="1800" kern="1200" dirty="0"/>
        </a:p>
      </dsp:txBody>
      <dsp:txXfrm>
        <a:off x="4917628" y="1109897"/>
        <a:ext cx="1385156" cy="554062"/>
      </dsp:txXfrm>
    </dsp:sp>
    <dsp:sp modelId="{8B69E5A5-58AE-424E-BA85-58F4FB6B2FEF}">
      <dsp:nvSpPr>
        <dsp:cNvPr id="0" name=""/>
        <dsp:cNvSpPr/>
      </dsp:nvSpPr>
      <dsp:spPr>
        <a:xfrm>
          <a:off x="1229649" y="2010249"/>
          <a:ext cx="623320" cy="62332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D6C1AA-DB10-43FD-ADC2-7C7EF140508C}">
      <dsp:nvSpPr>
        <dsp:cNvPr id="0" name=""/>
        <dsp:cNvSpPr/>
      </dsp:nvSpPr>
      <dsp:spPr>
        <a:xfrm>
          <a:off x="848731" y="2854021"/>
          <a:ext cx="1385156" cy="55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baseline="0"/>
            <a:t>Powerful libraries</a:t>
          </a:r>
          <a:r>
            <a:rPr lang="en-US" sz="1800" b="0" i="0" kern="1200" baseline="0"/>
            <a:t> </a:t>
          </a:r>
          <a:endParaRPr lang="en-US" sz="1800" kern="1200"/>
        </a:p>
      </dsp:txBody>
      <dsp:txXfrm>
        <a:off x="848731" y="2854021"/>
        <a:ext cx="1385156" cy="554062"/>
      </dsp:txXfrm>
    </dsp:sp>
    <dsp:sp modelId="{66F7C279-77A2-4771-B34E-C1E573DBF2D3}">
      <dsp:nvSpPr>
        <dsp:cNvPr id="0" name=""/>
        <dsp:cNvSpPr/>
      </dsp:nvSpPr>
      <dsp:spPr>
        <a:xfrm>
          <a:off x="2857208" y="2010249"/>
          <a:ext cx="623320" cy="623320"/>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10B120-8200-4493-AD9C-0C074EFDC50A}">
      <dsp:nvSpPr>
        <dsp:cNvPr id="0" name=""/>
        <dsp:cNvSpPr/>
      </dsp:nvSpPr>
      <dsp:spPr>
        <a:xfrm>
          <a:off x="2476290" y="2854021"/>
          <a:ext cx="1385156" cy="55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baseline="0"/>
            <a:t>High-level</a:t>
          </a:r>
          <a:r>
            <a:rPr lang="en-US" sz="1800" b="0" i="0" kern="1200" baseline="0"/>
            <a:t> </a:t>
          </a:r>
          <a:endParaRPr lang="en-US" sz="1800" kern="1200"/>
        </a:p>
      </dsp:txBody>
      <dsp:txXfrm>
        <a:off x="2476290" y="2854021"/>
        <a:ext cx="1385156" cy="554062"/>
      </dsp:txXfrm>
    </dsp:sp>
    <dsp:sp modelId="{1870D26D-3B30-444A-9B89-59B53048C327}">
      <dsp:nvSpPr>
        <dsp:cNvPr id="0" name=""/>
        <dsp:cNvSpPr/>
      </dsp:nvSpPr>
      <dsp:spPr>
        <a:xfrm>
          <a:off x="4484766" y="2010249"/>
          <a:ext cx="623320" cy="623320"/>
        </a:xfrm>
        <a:prstGeom prst="rect">
          <a:avLst/>
        </a:prstGeom>
        <a:blipFill>
          <a:blip xmlns:r="http://schemas.openxmlformats.org/officeDocument/2006/relationships"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A436ECC-F49C-4F59-9BEA-49785E9E9AD6}">
      <dsp:nvSpPr>
        <dsp:cNvPr id="0" name=""/>
        <dsp:cNvSpPr/>
      </dsp:nvSpPr>
      <dsp:spPr>
        <a:xfrm>
          <a:off x="4103848" y="2854021"/>
          <a:ext cx="1385156" cy="5540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00100">
            <a:lnSpc>
              <a:spcPct val="100000"/>
            </a:lnSpc>
            <a:spcBef>
              <a:spcPct val="0"/>
            </a:spcBef>
            <a:spcAft>
              <a:spcPct val="35000"/>
            </a:spcAft>
            <a:buNone/>
          </a:pPr>
          <a:r>
            <a:rPr lang="en-US" sz="1800" b="1" i="0" kern="1200" baseline="0"/>
            <a:t>Object-oriented</a:t>
          </a:r>
          <a:r>
            <a:rPr lang="en-US" sz="1800" b="0" i="0" kern="1200" baseline="0"/>
            <a:t> </a:t>
          </a:r>
          <a:endParaRPr lang="en-US" sz="1800" kern="1200"/>
        </a:p>
      </dsp:txBody>
      <dsp:txXfrm>
        <a:off x="4103848" y="2854021"/>
        <a:ext cx="1385156" cy="55406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1DC274-5D5E-4C18-8CDE-62D32709D3D7}">
      <dsp:nvSpPr>
        <dsp:cNvPr id="0" name=""/>
        <dsp:cNvSpPr/>
      </dsp:nvSpPr>
      <dsp:spPr>
        <a:xfrm>
          <a:off x="1592051" y="1858408"/>
          <a:ext cx="2362118" cy="2043327"/>
        </a:xfrm>
        <a:prstGeom prst="hexagon">
          <a:avLst>
            <a:gd name="adj" fmla="val 28570"/>
            <a:gd name="vf" fmla="val 11547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LIBRARIES</a:t>
          </a:r>
        </a:p>
      </dsp:txBody>
      <dsp:txXfrm>
        <a:off x="1983487" y="2197016"/>
        <a:ext cx="1579246" cy="1366111"/>
      </dsp:txXfrm>
    </dsp:sp>
    <dsp:sp modelId="{F34F8122-A4D1-4E1E-A019-2F3C7B71E970}">
      <dsp:nvSpPr>
        <dsp:cNvPr id="0" name=""/>
        <dsp:cNvSpPr/>
      </dsp:nvSpPr>
      <dsp:spPr>
        <a:xfrm>
          <a:off x="3071191" y="880814"/>
          <a:ext cx="891220" cy="76790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568C1D6D-0AB6-4BE9-BD69-C9079C310667}">
      <dsp:nvSpPr>
        <dsp:cNvPr id="0" name=""/>
        <dsp:cNvSpPr/>
      </dsp:nvSpPr>
      <dsp:spPr>
        <a:xfrm>
          <a:off x="1809636" y="0"/>
          <a:ext cx="1935739" cy="1674641"/>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numpy</a:t>
          </a:r>
        </a:p>
      </dsp:txBody>
      <dsp:txXfrm>
        <a:off x="2130429" y="277524"/>
        <a:ext cx="1294153" cy="1119593"/>
      </dsp:txXfrm>
    </dsp:sp>
    <dsp:sp modelId="{167EE3E2-3F6C-4991-BDFD-5CC906D0D465}">
      <dsp:nvSpPr>
        <dsp:cNvPr id="0" name=""/>
        <dsp:cNvSpPr/>
      </dsp:nvSpPr>
      <dsp:spPr>
        <a:xfrm>
          <a:off x="4111314" y="2316385"/>
          <a:ext cx="891220" cy="76790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D7985B2-A820-41F2-869F-6F9FE3C1BD87}">
      <dsp:nvSpPr>
        <dsp:cNvPr id="0" name=""/>
        <dsp:cNvSpPr/>
      </dsp:nvSpPr>
      <dsp:spPr>
        <a:xfrm>
          <a:off x="3584933" y="1030016"/>
          <a:ext cx="1935739" cy="1674641"/>
        </a:xfrm>
        <a:prstGeom prst="hexagon">
          <a:avLst>
            <a:gd name="adj" fmla="val 28570"/>
            <a:gd name="vf" fmla="val 115470"/>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pandas</a:t>
          </a:r>
        </a:p>
      </dsp:txBody>
      <dsp:txXfrm>
        <a:off x="3905726" y="1307540"/>
        <a:ext cx="1294153" cy="1119593"/>
      </dsp:txXfrm>
    </dsp:sp>
    <dsp:sp modelId="{09E467CE-F957-4161-B6DB-F82D72F56272}">
      <dsp:nvSpPr>
        <dsp:cNvPr id="0" name=""/>
        <dsp:cNvSpPr/>
      </dsp:nvSpPr>
      <dsp:spPr>
        <a:xfrm>
          <a:off x="3388777" y="3936876"/>
          <a:ext cx="891220" cy="76790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DF0440B3-5F52-4352-BF9B-AD93EA2BA549}">
      <dsp:nvSpPr>
        <dsp:cNvPr id="0" name=""/>
        <dsp:cNvSpPr/>
      </dsp:nvSpPr>
      <dsp:spPr>
        <a:xfrm>
          <a:off x="3584933" y="3054910"/>
          <a:ext cx="1935739" cy="1674641"/>
        </a:xfrm>
        <a:prstGeom prst="hexagon">
          <a:avLst>
            <a:gd name="adj" fmla="val 28570"/>
            <a:gd name="vf" fmla="val 115470"/>
          </a:avLst>
        </a:prstGeom>
        <a:gradFill rotWithShape="0">
          <a:gsLst>
            <a:gs pos="0">
              <a:schemeClr val="accent4">
                <a:hueOff val="0"/>
                <a:satOff val="0"/>
                <a:lumOff val="0"/>
                <a:alphaOff val="0"/>
                <a:satMod val="103000"/>
                <a:lumMod val="102000"/>
                <a:tint val="94000"/>
              </a:schemeClr>
            </a:gs>
            <a:gs pos="50000">
              <a:schemeClr val="accent4">
                <a:hueOff val="0"/>
                <a:satOff val="0"/>
                <a:lumOff val="0"/>
                <a:alphaOff val="0"/>
                <a:satMod val="110000"/>
                <a:lumMod val="100000"/>
                <a:shade val="100000"/>
              </a:schemeClr>
            </a:gs>
            <a:gs pos="100000">
              <a:schemeClr val="accent4">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matplotlib</a:t>
          </a:r>
        </a:p>
      </dsp:txBody>
      <dsp:txXfrm>
        <a:off x="3905726" y="3332434"/>
        <a:ext cx="1294153" cy="1119593"/>
      </dsp:txXfrm>
    </dsp:sp>
    <dsp:sp modelId="{E6B34189-0880-4F86-BB91-90A3BB5ECD95}">
      <dsp:nvSpPr>
        <dsp:cNvPr id="0" name=""/>
        <dsp:cNvSpPr/>
      </dsp:nvSpPr>
      <dsp:spPr>
        <a:xfrm>
          <a:off x="1596446" y="4105089"/>
          <a:ext cx="891220" cy="76790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0841F941-3B55-4BA5-AFF0-B0B01C18DF41}">
      <dsp:nvSpPr>
        <dsp:cNvPr id="0" name=""/>
        <dsp:cNvSpPr/>
      </dsp:nvSpPr>
      <dsp:spPr>
        <a:xfrm>
          <a:off x="1809636" y="4086079"/>
          <a:ext cx="1935739" cy="1674641"/>
        </a:xfrm>
        <a:prstGeom prst="hexagon">
          <a:avLst>
            <a:gd name="adj" fmla="val 28570"/>
            <a:gd name="vf" fmla="val 115470"/>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a:t>keras</a:t>
          </a:r>
        </a:p>
      </dsp:txBody>
      <dsp:txXfrm>
        <a:off x="2130429" y="4363603"/>
        <a:ext cx="1294153" cy="1119593"/>
      </dsp:txXfrm>
    </dsp:sp>
    <dsp:sp modelId="{35B35CB8-5303-4D64-A29E-4A609A45AC89}">
      <dsp:nvSpPr>
        <dsp:cNvPr id="0" name=""/>
        <dsp:cNvSpPr/>
      </dsp:nvSpPr>
      <dsp:spPr>
        <a:xfrm>
          <a:off x="539290" y="2670094"/>
          <a:ext cx="891220" cy="767904"/>
        </a:xfrm>
        <a:prstGeom prst="hexagon">
          <a:avLst>
            <a:gd name="adj" fmla="val 28900"/>
            <a:gd name="vf" fmla="val 11547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sp>
    <dsp:sp modelId="{62FF2DB5-C31C-4B59-84D3-05A4D76B0212}">
      <dsp:nvSpPr>
        <dsp:cNvPr id="0" name=""/>
        <dsp:cNvSpPr/>
      </dsp:nvSpPr>
      <dsp:spPr>
        <a:xfrm>
          <a:off x="26097" y="3056062"/>
          <a:ext cx="1935739" cy="1674641"/>
        </a:xfrm>
        <a:prstGeom prst="hexagon">
          <a:avLst>
            <a:gd name="adj" fmla="val 28570"/>
            <a:gd name="vf" fmla="val 115470"/>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err="1"/>
            <a:t>tensorflow</a:t>
          </a:r>
          <a:endParaRPr lang="en-US" sz="2200" kern="1200" dirty="0"/>
        </a:p>
      </dsp:txBody>
      <dsp:txXfrm>
        <a:off x="346890" y="3333586"/>
        <a:ext cx="1294153" cy="1119593"/>
      </dsp:txXfrm>
    </dsp:sp>
    <dsp:sp modelId="{9B4E0BF7-FD79-4B92-9BDD-52ED76CAB1B2}">
      <dsp:nvSpPr>
        <dsp:cNvPr id="0" name=""/>
        <dsp:cNvSpPr/>
      </dsp:nvSpPr>
      <dsp:spPr>
        <a:xfrm>
          <a:off x="26097" y="1027712"/>
          <a:ext cx="1935739" cy="1674641"/>
        </a:xfrm>
        <a:prstGeom prst="hexagon">
          <a:avLst>
            <a:gd name="adj" fmla="val 28570"/>
            <a:gd name="vf" fmla="val 11547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27940" tIns="27940" rIns="2794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scikit-learn</a:t>
          </a:r>
        </a:p>
      </dsp:txBody>
      <dsp:txXfrm>
        <a:off x="346890" y="1305236"/>
        <a:ext cx="1294153" cy="11195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19AEC7-A7B6-421A-8862-E0172E2C214D}">
      <dsp:nvSpPr>
        <dsp:cNvPr id="0" name=""/>
        <dsp:cNvSpPr/>
      </dsp:nvSpPr>
      <dsp:spPr>
        <a:xfrm>
          <a:off x="525515" y="473490"/>
          <a:ext cx="1217632" cy="12176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774C24B-89DC-433B-9014-EDD0032740EB}">
      <dsp:nvSpPr>
        <dsp:cNvPr id="0" name=""/>
        <dsp:cNvSpPr/>
      </dsp:nvSpPr>
      <dsp:spPr>
        <a:xfrm>
          <a:off x="781218" y="729193"/>
          <a:ext cx="706226" cy="70622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38C3380-42C5-4E39-A7F5-74AE33585494}">
      <dsp:nvSpPr>
        <dsp:cNvPr id="0" name=""/>
        <dsp:cNvSpPr/>
      </dsp:nvSpPr>
      <dsp:spPr>
        <a:xfrm>
          <a:off x="2004068" y="473490"/>
          <a:ext cx="2870132" cy="121763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Random Forest Algorithm</a:t>
          </a:r>
        </a:p>
      </dsp:txBody>
      <dsp:txXfrm>
        <a:off x="2004068" y="473490"/>
        <a:ext cx="2870132" cy="1217632"/>
      </dsp:txXfrm>
    </dsp:sp>
    <dsp:sp modelId="{E0888E9C-2E7F-49C8-A5FC-376FF99F4011}">
      <dsp:nvSpPr>
        <dsp:cNvPr id="0" name=""/>
        <dsp:cNvSpPr/>
      </dsp:nvSpPr>
      <dsp:spPr>
        <a:xfrm>
          <a:off x="4657858" y="522767"/>
          <a:ext cx="1332905" cy="12176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5C008D6-A56F-499B-9FC5-3BA55BB81D49}">
      <dsp:nvSpPr>
        <dsp:cNvPr id="0" name=""/>
        <dsp:cNvSpPr/>
      </dsp:nvSpPr>
      <dsp:spPr>
        <a:xfrm>
          <a:off x="4952789" y="782301"/>
          <a:ext cx="706226" cy="70622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E4574A5-D656-443F-8A53-5D5BDE096A03}">
      <dsp:nvSpPr>
        <dsp:cNvPr id="0" name=""/>
        <dsp:cNvSpPr/>
      </dsp:nvSpPr>
      <dsp:spPr>
        <a:xfrm>
          <a:off x="6356224" y="17554"/>
          <a:ext cx="3978664" cy="212950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100000"/>
            </a:lnSpc>
            <a:spcBef>
              <a:spcPct val="0"/>
            </a:spcBef>
            <a:spcAft>
              <a:spcPct val="35000"/>
            </a:spcAft>
            <a:buNone/>
          </a:pPr>
          <a:r>
            <a:rPr lang="en-US" sz="1800" kern="1200" dirty="0">
              <a:latin typeface="Times New Roman" panose="02020603050405020304" pitchFamily="18" charset="0"/>
              <a:cs typeface="Times New Roman" panose="02020603050405020304" pitchFamily="18" charset="0"/>
            </a:rPr>
            <a:t>The Random Forest algorithm is a powerful machine learning technique that combines multiple decision trees to improve accuracy and reduce overfitting.</a:t>
          </a:r>
          <a:r>
            <a:rPr lang="en-IN" sz="1800" kern="1200" dirty="0">
              <a:latin typeface="Times New Roman" panose="02020603050405020304" pitchFamily="18" charset="0"/>
              <a:cs typeface="Times New Roman" panose="02020603050405020304" pitchFamily="18" charset="0"/>
            </a:rPr>
            <a:t> Random Forest algorithm using text features and then trained a model and this model will be applied on 20% test text features to calculate prediction accuracy.</a:t>
          </a:r>
          <a:endParaRPr lang="en-US" sz="1800" kern="1200" dirty="0">
            <a:latin typeface="Times New Roman" panose="02020603050405020304" pitchFamily="18" charset="0"/>
            <a:cs typeface="Times New Roman" panose="02020603050405020304" pitchFamily="18" charset="0"/>
          </a:endParaRPr>
        </a:p>
      </dsp:txBody>
      <dsp:txXfrm>
        <a:off x="6356224" y="17554"/>
        <a:ext cx="3978664" cy="2129504"/>
      </dsp:txXfrm>
    </dsp:sp>
    <dsp:sp modelId="{B9231C2F-9C82-4802-A01A-19766D86EECE}">
      <dsp:nvSpPr>
        <dsp:cNvPr id="0" name=""/>
        <dsp:cNvSpPr/>
      </dsp:nvSpPr>
      <dsp:spPr>
        <a:xfrm>
          <a:off x="525515" y="3158641"/>
          <a:ext cx="1217632" cy="12176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CA7977A-674D-4969-9C72-C9E1012F2E99}">
      <dsp:nvSpPr>
        <dsp:cNvPr id="0" name=""/>
        <dsp:cNvSpPr/>
      </dsp:nvSpPr>
      <dsp:spPr>
        <a:xfrm>
          <a:off x="781218" y="3414344"/>
          <a:ext cx="706226" cy="706226"/>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D92256B-0C4A-4047-9F18-4E369E23DDF1}">
      <dsp:nvSpPr>
        <dsp:cNvPr id="0" name=""/>
        <dsp:cNvSpPr/>
      </dsp:nvSpPr>
      <dsp:spPr>
        <a:xfrm>
          <a:off x="1852784" y="3225112"/>
          <a:ext cx="2708257" cy="11501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1066800">
            <a:lnSpc>
              <a:spcPct val="100000"/>
            </a:lnSpc>
            <a:spcBef>
              <a:spcPct val="0"/>
            </a:spcBef>
            <a:spcAft>
              <a:spcPct val="35000"/>
            </a:spcAft>
            <a:buNone/>
          </a:pPr>
          <a:r>
            <a:rPr lang="en-US" sz="2400" kern="1200" dirty="0">
              <a:latin typeface="Times New Roman" panose="02020603050405020304" pitchFamily="18" charset="0"/>
              <a:cs typeface="Times New Roman" panose="02020603050405020304" pitchFamily="18" charset="0"/>
            </a:rPr>
            <a:t>Convolutional Neural Network</a:t>
          </a:r>
        </a:p>
      </dsp:txBody>
      <dsp:txXfrm>
        <a:off x="1852784" y="3225112"/>
        <a:ext cx="2708257" cy="1150175"/>
      </dsp:txXfrm>
    </dsp:sp>
    <dsp:sp modelId="{3A5634FC-9E7C-4CBB-82A7-037E90BFAAC8}">
      <dsp:nvSpPr>
        <dsp:cNvPr id="0" name=""/>
        <dsp:cNvSpPr/>
      </dsp:nvSpPr>
      <dsp:spPr>
        <a:xfrm>
          <a:off x="4634562" y="3126605"/>
          <a:ext cx="1365525" cy="1217632"/>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C349447-7A77-4C0F-A86E-5993AC421024}">
      <dsp:nvSpPr>
        <dsp:cNvPr id="0" name=""/>
        <dsp:cNvSpPr/>
      </dsp:nvSpPr>
      <dsp:spPr>
        <a:xfrm>
          <a:off x="4964215" y="3369611"/>
          <a:ext cx="706226" cy="70622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B47C3E0-EC1D-455E-971A-F126391A3125}">
      <dsp:nvSpPr>
        <dsp:cNvPr id="0" name=""/>
        <dsp:cNvSpPr/>
      </dsp:nvSpPr>
      <dsp:spPr>
        <a:xfrm>
          <a:off x="6189563" y="2904479"/>
          <a:ext cx="4216598" cy="166999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just" defTabSz="800100">
            <a:lnSpc>
              <a:spcPct val="100000"/>
            </a:lnSpc>
            <a:spcBef>
              <a:spcPct val="0"/>
            </a:spcBef>
            <a:spcAft>
              <a:spcPct val="35000"/>
            </a:spcAft>
            <a:buNone/>
          </a:pPr>
          <a:r>
            <a:rPr lang="en-US" sz="1800" b="0" kern="1200" dirty="0">
              <a:latin typeface="Times New Roman" panose="02020603050405020304" pitchFamily="18" charset="0"/>
              <a:cs typeface="Times New Roman" panose="02020603050405020304" pitchFamily="18" charset="0"/>
            </a:rPr>
            <a:t>Convolutional Neural Networks (CNNs) </a:t>
          </a:r>
          <a:r>
            <a:rPr lang="en-US" sz="1800" kern="1200" dirty="0">
              <a:latin typeface="Times New Roman" panose="02020603050405020304" pitchFamily="18" charset="0"/>
              <a:cs typeface="Times New Roman" panose="02020603050405020304" pitchFamily="18" charset="0"/>
            </a:rPr>
            <a:t>are a type of deep learning algorithm specifically designed for processing grid-like data, such as images. CNN algorithm using facial images and speech features and then trained a model and this model will be applied on 20% test images and speech  to calculate prediction accuracy.</a:t>
          </a:r>
        </a:p>
      </dsp:txBody>
      <dsp:txXfrm>
        <a:off x="6189563" y="2904479"/>
        <a:ext cx="4216598" cy="1669994"/>
      </dsp:txXfrm>
    </dsp:sp>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16/7/layout/RepeatingBendingProcessNew">
  <dgm:title val="Repeating Bending Process New"/>
  <dgm:desc val=""/>
  <dgm:catLst>
    <dgm:cat type="process" pri="5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axis="self" func="var" arg="dir" op="equ" val="norm">
        <dgm:alg type="snake">
          <dgm:param type="grDir" val="tL"/>
          <dgm:param type="flowDir" val="row"/>
          <dgm:param type="contDir" val="sameDir"/>
          <dgm:param type="bkpt" val="endCnv"/>
        </dgm:alg>
      </dgm:if>
      <dgm:else name="Name3">
        <dgm:alg type="snake">
          <dgm:param type="grDir" val="tR"/>
          <dgm:param type="flowDir" val="row"/>
          <dgm:param type="contDir" val="same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23"/>
      <dgm:constr type="sp" refType="w" refFor="ch" refForName="sibTrans" op="equ"/>
      <dgm:constr type="userB" for="des" forName="connectorText" refType="sp"/>
      <dgm:constr type="primFontSz" for="ch" ptType="node" op="equ" val="65"/>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ect" r:blip="">
          <dgm:adjLst/>
        </dgm:shape>
        <dgm:presOf axis="desOrSelf" ptType="node"/>
        <dgm:constrLst>
          <dgm:constr type="h" refType="w" fact="0.6"/>
          <dgm:constr type="tMarg" refType="h" fact="0.243"/>
          <dgm:constr type="bMarg" refType="h" fact="0.243"/>
          <dgm:constr type="lMarg" refType="w" fact="0.1389"/>
          <dgm:constr type="rMarg" refType="w" fact="0.1389"/>
        </dgm:constrLst>
        <dgm:ruleLst>
          <dgm:rule type="primFontSz" val="12" fact="NaN" max="NaN"/>
        </dgm:ruleLst>
      </dgm:layoutNode>
      <dgm:forEach name="sibTransForEach" axis="followSib" ptType="sibTrans" cnt="1">
        <dgm:layoutNode name="sibTrans">
          <dgm:choose name="Name4">
            <dgm:if name="Name5" axis="self" func="var" arg="dir" op="equ" val="norm">
              <dgm:alg type="conn">
                <dgm:param type="connRout" val="bend"/>
                <dgm:param type="dim" val="1D"/>
                <dgm:param type="begPts" val="midR bCtr"/>
                <dgm:param type="endPts" val="midL tCtr"/>
              </dgm:alg>
            </dgm:if>
            <dgm:else name="Name6">
              <dgm:alg type="conn">
                <dgm:param type="connRout" val="bend"/>
                <dgm:param type="dim" val="1D"/>
                <dgm:param type="begPts" val="midL bCtr"/>
                <dgm:param type="endPts" val="midR tCtr"/>
              </dgm:alg>
            </dgm:else>
          </dgm:choose>
          <dgm:shape xmlns:r="http://schemas.openxmlformats.org/officeDocument/2006/relationships" type="conn" r:blip="" zOrderOff="-2">
            <dgm:adjLst/>
          </dgm:shape>
          <dgm:presOf axis="self"/>
          <dgm:constrLst>
            <dgm:constr type="begPad" val="-0.05"/>
            <dgm:constr type="endPad" val="0.9"/>
            <dgm:constr type="userA" for="ch" refType="connDist"/>
          </dgm:constrLst>
          <dgm:ruleLst/>
          <dgm:layoutNode name="connectorText">
            <dgm:alg type="tx">
              <dgm:param type="autoTxRot" val="upr"/>
            </dgm:alg>
            <dgm:shape xmlns:r="http://schemas.openxmlformats.org/officeDocument/2006/relationships" type="rect" r:blip="" hideGeom="1">
              <dgm:adjLst/>
            </dgm:shape>
            <dgm:presOf axis="self"/>
            <dgm:constrLst>
              <dgm:constr type="userA"/>
              <dgm:constr type="userB"/>
              <dgm:constr type="w" refType="userA" fact="0.05"/>
              <dgm:constr type="h" refType="userB" fact="0.01"/>
              <dgm:constr type="lMarg" val="1"/>
              <dgm:constr type="rMarg" val="1"/>
              <dgm:constr type="tMarg"/>
              <dgm:constr type="bMarg"/>
            </dgm:constrLst>
            <dgm:ruleLst>
              <dgm:rule type="w" val="NaN" fact="0.6" max="NaN"/>
              <dgm:rule type="h" val="NaN" fact="0.6" max="NaN"/>
              <dgm:rule type="primFontSz" val="5" fact="NaN" max="NaN"/>
            </dgm:ruleLst>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4.xml><?xml version="1.0" encoding="utf-8"?>
<dgm:layoutDef xmlns:dgm="http://schemas.openxmlformats.org/drawingml/2006/diagram" xmlns:a="http://schemas.openxmlformats.org/drawingml/2006/main" uniqueId="urn:microsoft.com/office/officeart/2011/layout/HexagonRadial">
  <dgm:title val="Hexagon Radial"/>
  <dgm:desc val="Use to show a sequential process that relates to a central idea or theme. Limited to six Level 2 shapes. Works best with small amounts of text. Unused text does not appear, but remains available if you switch layouts."/>
  <dgm:catLst>
    <dgm:cat type="cycle" pri="8500"/>
    <dgm:cat type="officeonline" pri="9000"/>
  </dgm:catLst>
  <dgm:samp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sampData>
  <dgm:styleData>
    <dgm:dataModel>
      <dgm:ptLst>
        <dgm:pt modelId="0" type="doc"/>
        <dgm:pt modelId="10">
          <dgm:prSet phldr="1"/>
        </dgm:pt>
        <dgm:pt modelId="11">
          <dgm:prSet phldr="1"/>
        </dgm:pt>
        <dgm:pt modelId="12">
          <dgm:prSet phldr="1"/>
        </dgm:pt>
        <dgm:pt modelId="13">
          <dgm:prSet phldr="1"/>
        </dgm:pt>
      </dgm:ptLst>
      <dgm:cxnLst>
        <dgm:cxn modelId="40" srcId="0" destId="10" srcOrd="0" destOrd="0"/>
        <dgm:cxn modelId="50" srcId="10" destId="11" srcOrd="0" destOrd="0"/>
        <dgm:cxn modelId="60" srcId="10" destId="12" srcOrd="0" destOrd="0"/>
        <dgm:cxn modelId="70" srcId="10" destId="13" srcOrd="0" destOrd="0"/>
      </dgm:cxnLst>
      <dgm:bg/>
      <dgm:whole/>
    </dgm:dataModel>
  </dgm:styleData>
  <dgm:clrData>
    <dgm:dataModel>
      <dgm:ptLst>
        <dgm:pt modelId="0" type="doc"/>
        <dgm:pt modelId="10">
          <dgm:prSet phldr="1"/>
        </dgm:pt>
        <dgm:pt modelId="11">
          <dgm:prSet phldr="1"/>
        </dgm:pt>
        <dgm:pt modelId="12">
          <dgm:prSet phldr="1"/>
        </dgm:pt>
        <dgm:pt modelId="13">
          <dgm:prSet phldr="1"/>
        </dgm:pt>
        <dgm:pt modelId="14">
          <dgm:prSet phldr="1"/>
        </dgm:pt>
        <dgm:pt modelId="15">
          <dgm:prSet phldr="1"/>
        </dgm:pt>
        <dgm:pt modelId="16">
          <dgm:prSet phldr="1"/>
        </dgm:pt>
      </dgm:ptLst>
      <dgm:cxnLst>
        <dgm:cxn modelId="40" srcId="0" destId="10" srcOrd="0" destOrd="0"/>
        <dgm:cxn modelId="50" srcId="10" destId="11" srcOrd="0" destOrd="0"/>
        <dgm:cxn modelId="60" srcId="10" destId="12" srcOrd="0" destOrd="0"/>
        <dgm:cxn modelId="70" srcId="10" destId="13" srcOrd="0" destOrd="0"/>
        <dgm:cxn modelId="80" srcId="10" destId="14" srcOrd="0" destOrd="0"/>
        <dgm:cxn modelId="90" srcId="10" destId="15" srcOrd="0" destOrd="0"/>
        <dgm:cxn modelId="100" srcId="10" destId="16" srcOrd="0" destOrd="0"/>
      </dgm:cxnLst>
      <dgm:bg/>
      <dgm:whole/>
    </dgm:dataModel>
  </dgm:clrData>
  <dgm:layoutNode name="Name0">
    <dgm:varLst>
      <dgm:chMax val="1"/>
      <dgm:chPref val="1"/>
      <dgm:dir/>
      <dgm:animOne val="branch"/>
      <dgm:animLvl val="lvl"/>
    </dgm:varLst>
    <dgm:shape xmlns:r="http://schemas.openxmlformats.org/officeDocument/2006/relationships" r:blip="">
      <dgm:adjLst/>
    </dgm:shape>
    <dgm:choose name="Name1">
      <dgm:if name="Name2" func="var" arg="dir" op="equ" val="norm">
        <dgm:choose name="Name3">
          <dgm:if name="Name4"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5"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l" for="ch" forName="Accent1" refType="w" fact="0.1685"/>
              <dgm:constr type="t" for="ch" forName="Accent1" refType="h" fact="0.2946"/>
              <dgm:constr type="w" for="ch" forName="Accent1" refType="w" fact="0.462"/>
              <dgm:constr type="h" for="ch" forName="Accent1" refType="h" fact="0.5472"/>
              <dgm:constr type="l" for="ch" forName="Parent" refType="w" fact="0"/>
              <dgm:constr type="t" for="ch" forName="Parent" refType="h" fact="0.2885"/>
              <dgm:constr type="w" for="ch" forName="Parent" refType="w" fact="0.6013"/>
              <dgm:constr type="h" for="ch" forName="Parent" refType="h" fact="0.7115"/>
              <dgm:constr type="l" for="ch" forName="Child1" refType="w" fact="0.5073"/>
              <dgm:constr type="t" for="ch" forName="Child1" refType="h" fact="0"/>
              <dgm:constr type="w" for="ch" forName="Child1" refType="w" fact="0.4927"/>
              <dgm:constr type="h" for="ch" forName="Child1" refType="h" fact="0.5831"/>
            </dgm:constrLst>
          </dgm:if>
          <dgm:if name="Name6"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l" for="ch" forName="Accent2" refType="w" fact="0.6413"/>
              <dgm:constr type="t" for="ch" forName="Accent2" refType="h" fact="0.3477"/>
              <dgm:constr type="w" for="ch" forName="Accent2" refType="w" fact="0.2269"/>
              <dgm:constr type="h" for="ch" forName="Accent2" refType="h" fact="0.2076"/>
              <dgm:constr type="l" for="ch" forName="Accent1" refType="w" fact="0"/>
              <dgm:constr type="t" for="ch" forName="Accent1" refType="h" fact="0"/>
              <dgm:constr type="w" for="ch" forName="Accent1" refType="w" fact="0"/>
              <dgm:constr type="h" for="ch" forName="Accent1" refType="h" fact="0"/>
              <dgm:constr type="l" for="ch" forName="Parent" refType="w" fact="0"/>
              <dgm:constr type="t" for="ch" forName="Parent" refType="h" fact="0.2239"/>
              <dgm:constr type="w" for="ch" forName="Parent" refType="w" fact="0.6013"/>
              <dgm:constr type="h" for="ch" forName="Parent" refType="h" fact="0.5523"/>
              <dgm:constr type="l" for="ch" forName="Child1" refType="w" fact="0.5073"/>
              <dgm:constr type="t" for="ch" forName="Child1" refType="h" fact="0"/>
              <dgm:constr type="w" for="ch" forName="Child1" refType="w" fact="0.4927"/>
              <dgm:constr type="h" for="ch" forName="Child1" refType="h" fact="0.4527"/>
              <dgm:constr type="l" for="ch" forName="Child2" refType="w" fact="0.5073"/>
              <dgm:constr type="t" for="ch" forName="Child2" refType="h" fact="0.5473"/>
              <dgm:constr type="w" for="ch" forName="Child2" refType="w" fact="0.4927"/>
              <dgm:constr type="h" for="ch" forName="Child2" refType="h" fact="0.4527"/>
            </dgm:constrLst>
          </dgm:if>
          <dgm:if name="Name7"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l" for="ch" forName="Accent3" refType="w" fact="0.4573"/>
              <dgm:constr type="t" for="ch" forName="Accent3" refType="h" fact="0.6145"/>
              <dgm:constr type="w" for="ch" forName="Accent3" refType="w" fact="0.2269"/>
              <dgm:constr type="h" for="ch" forName="Accent3" refType="h" fact="0.1623"/>
              <dgm:constr type="l" for="ch" forName="Accent2" refType="w" fact="0.6413"/>
              <dgm:constr type="t" for="ch" forName="Accent2" refType="h" fact="0.2719"/>
              <dgm:constr type="w" for="ch" forName="Accent2" refType="w" fact="0.2269"/>
              <dgm:constr type="h" for="ch" forName="Accent2" refType="h" fact="0.1623"/>
              <dgm:constr type="l" for="ch" forName="Accent1" refType="w" fact="0"/>
              <dgm:constr type="t" for="ch" forName="Accent1" refType="h" fact="0"/>
              <dgm:constr type="w" for="ch" forName="Accent1" refType="w" fact="0"/>
              <dgm:constr type="h" for="ch" forName="Accent1" refType="h" fact="0"/>
              <dgm:constr type="l" for="ch" forName="Child3" refType="w" fact="0.0554"/>
              <dgm:constr type="t" for="ch" forName="Child3" refType="h" fact="0.646"/>
              <dgm:constr type="w" for="ch" forName="Child3" refType="w" fact="0.4927"/>
              <dgm:constr type="h" for="ch" forName="Child3" refType="h" fact="0.354"/>
              <dgm:constr type="l" for="ch" forName="Parent" refType="w" fact="0"/>
              <dgm:constr type="t" for="ch" forName="Parent" refType="h" fact="0.1751"/>
              <dgm:constr type="w" for="ch" forName="Parent" refType="w" fact="0.6013"/>
              <dgm:constr type="h" for="ch" forName="Parent" refType="h" fact="0.4319"/>
              <dgm:constr type="l" for="ch" forName="Child1" refType="w" fact="0.5073"/>
              <dgm:constr type="t" for="ch" forName="Child1" refType="h" fact="0"/>
              <dgm:constr type="w" for="ch" forName="Child1" refType="w" fact="0.4927"/>
              <dgm:constr type="h" for="ch" forName="Child1" refType="h" fact="0.354"/>
              <dgm:constr type="l" for="ch" forName="Child2" refType="w" fact="0.5073"/>
              <dgm:constr type="t" for="ch" forName="Child2" refType="h" fact="0.428"/>
              <dgm:constr type="w" for="ch" forName="Child2" refType="w" fact="0.4927"/>
              <dgm:constr type="h" for="ch" forName="Child2" refType="h" fact="0.354"/>
            </dgm:constrLst>
          </dgm:if>
          <dgm:if name="Name8"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l" for="ch" forName="Accent4" refType="w" fact="0.4573"/>
              <dgm:constr type="t" for="ch" forName="Accent4" refType="h" fact="0.6834"/>
              <dgm:constr type="w" for="ch" forName="Accent4" refType="w" fact="0.2269"/>
              <dgm:constr type="h" for="ch" forName="Accent4" refType="h" fact="0.1333"/>
              <dgm:constr type="l" for="ch" forName="Accent3" refType="w" fact="0.6413"/>
              <dgm:constr type="t" for="ch" forName="Accent3" refType="h" fact="0.4021"/>
              <dgm:constr type="w" for="ch" forName="Accent3" refType="w" fact="0.2269"/>
              <dgm:constr type="h" for="ch" forName="Accent3" refType="h" fact="0.1333"/>
              <dgm:constr type="l" for="ch" forName="Accent2" refType="w" fact="0.3765"/>
              <dgm:constr type="t" for="ch" forName="Accent2" refType="h" fact="0.1529"/>
              <dgm:constr type="w" for="ch" forName="Accent2" refType="w" fact="0.2269"/>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0554"/>
              <dgm:constr type="t" for="ch" forName="Child4" refType="h" fact="0.7093"/>
              <dgm:constr type="w" for="ch" forName="Child4" refType="w" fact="0.4927"/>
              <dgm:constr type="h" for="ch" forName="Child4" refType="h" fact="0.2907"/>
              <dgm:constr type="l" for="ch" forName="Parent" refType="w" fact="0"/>
              <dgm:constr type="t" for="ch" forName="Parent" refType="h" fact="0.3226"/>
              <dgm:constr type="w" for="ch" forName="Parent" refType="w" fact="0.6013"/>
              <dgm:constr type="h" for="ch" forName="Parent" refType="h" fact="0.3547"/>
              <dgm:constr type="l" for="ch" forName="Child2" refType="w" fact="0.5073"/>
              <dgm:constr type="t" for="ch" forName="Child2" refType="h" fact="0.1788"/>
              <dgm:constr type="w" for="ch" forName="Child2" refType="w" fact="0.4927"/>
              <dgm:constr type="h" for="ch" forName="Child2" refType="h" fact="0.2907"/>
              <dgm:constr type="l" for="ch" forName="Child3" refType="w" fact="0.5073"/>
              <dgm:constr type="t" for="ch" forName="Child3" refType="h" fact="0.5303"/>
              <dgm:constr type="w" for="ch" forName="Child3" refType="w" fact="0.4927"/>
              <dgm:constr type="h" for="ch" forName="Child3" refType="h" fact="0.2907"/>
              <dgm:constr type="l" for="ch" forName="Child1" refType="w" fact="0.0554"/>
              <dgm:constr type="t" for="ch" forName="Child1" refType="h" fact="0"/>
              <dgm:constr type="w" for="ch" forName="Child1" refType="w" fact="0.4927"/>
              <dgm:constr type="h" for="ch" forName="Child1" refType="h" fact="0.2907"/>
            </dgm:constrLst>
          </dgm:if>
          <dgm:if name="Name9"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1" refType="w" fact="0.3246"/>
              <dgm:constr type="t" for="ch" forName="Child1" refType="h" fact="0"/>
              <dgm:constr type="w" for="ch" forName="Child1" refType="w" fact="0.3523"/>
              <dgm:constr type="h" for="ch" forName="Child1" refType="h" fact="0.2907"/>
            </dgm:constrLst>
          </dgm:if>
          <dgm:else name="Name10">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l" for="ch" forName="Accent6" refType="w" fact="0.0934"/>
              <dgm:constr type="t" for="ch" forName="Accent6" refType="h" fact="0.4635"/>
              <dgm:constr type="w" for="ch" forName="Accent6" refType="w" fact="0.1622"/>
              <dgm:constr type="h" for="ch" forName="Accent6" refType="h" fact="0.1333"/>
              <dgm:constr type="l" for="ch" forName="Accent5" refType="w" fact="0.2858"/>
              <dgm:constr type="t" for="ch" forName="Accent5" refType="h" fact="0.7126"/>
              <dgm:constr type="w" for="ch" forName="Accent5" refType="w" fact="0.1622"/>
              <dgm:constr type="h" for="ch" forName="Accent5" refType="h" fact="0.1333"/>
              <dgm:constr type="l" for="ch" forName="Accent4" refType="w" fact="0.612"/>
              <dgm:constr type="t" for="ch" forName="Accent4" refType="h" fact="0.6834"/>
              <dgm:constr type="w" for="ch" forName="Accent4" refType="w" fact="0.1622"/>
              <dgm:constr type="h" for="ch" forName="Accent4" refType="h" fact="0.1333"/>
              <dgm:constr type="l" for="ch" forName="Accent3" refType="w" fact="0.7435"/>
              <dgm:constr type="t" for="ch" forName="Accent3" refType="h" fact="0.4021"/>
              <dgm:constr type="w" for="ch" forName="Accent3" refType="w" fact="0.1622"/>
              <dgm:constr type="h" for="ch" forName="Accent3" refType="h" fact="0.1333"/>
              <dgm:constr type="l" for="ch" forName="Accent2" refType="w" fact="0.5542"/>
              <dgm:constr type="t" for="ch" forName="Accent2" refType="h" fact="0.1529"/>
              <dgm:constr type="w" for="ch" forName="Accent2" refType="w" fact="0.1622"/>
              <dgm:constr type="h" for="ch" forName="Accent2" refType="h" fact="0.1333"/>
              <dgm:constr type="l" for="ch" forName="Accent1" refType="w" fact="0"/>
              <dgm:constr type="t" for="ch" forName="Accent1" refType="h" fact="0"/>
              <dgm:constr type="w" for="ch" forName="Accent1" refType="w" fact="0"/>
              <dgm:constr type="h" for="ch" forName="Accent1" refType="h" fact="0"/>
              <dgm:constr type="l" for="ch" forName="Child4" refType="w" fact="0.3246"/>
              <dgm:constr type="t" for="ch" forName="Child4" refType="h" fact="0.7093"/>
              <dgm:constr type="w" for="ch" forName="Child4" refType="w" fact="0.3523"/>
              <dgm:constr type="h" for="ch" forName="Child4" refType="h" fact="0.2907"/>
              <dgm:constr type="l" for="ch" forName="Parent" refType="w" fact="0.285"/>
              <dgm:constr type="t" for="ch" forName="Parent" refType="h" fact="0.3226"/>
              <dgm:constr type="w" for="ch" forName="Parent" refType="w" fact="0.4299"/>
              <dgm:constr type="h" for="ch" forName="Parent" refType="h" fact="0.3547"/>
              <dgm:constr type="l" for="ch" forName="Child2" refType="w" fact="0.6477"/>
              <dgm:constr type="t" for="ch" forName="Child2" refType="h" fact="0.1788"/>
              <dgm:constr type="w" for="ch" forName="Child2" refType="w" fact="0.3523"/>
              <dgm:constr type="h" for="ch" forName="Child2" refType="h" fact="0.2907"/>
              <dgm:constr type="l" for="ch" forName="Child3" refType="w" fact="0.6477"/>
              <dgm:constr type="t" for="ch" forName="Child3" refType="h" fact="0.5303"/>
              <dgm:constr type="w" for="ch" forName="Child3" refType="w" fact="0.3523"/>
              <dgm:constr type="h" for="ch" forName="Child3" refType="h" fact="0.2907"/>
              <dgm:constr type="l" for="ch" forName="Child5" refType="w" fact="0"/>
              <dgm:constr type="t" for="ch" forName="Child5" refType="h" fact="0.5305"/>
              <dgm:constr type="w" for="ch" forName="Child5" refType="w" fact="0.3523"/>
              <dgm:constr type="h" for="ch" forName="Child5" refType="h" fact="0.2907"/>
              <dgm:constr type="l" for="ch" forName="Child6" refType="w" fact="0"/>
              <dgm:constr type="t" for="ch" forName="Child6" refType="h" fact="0.1784"/>
              <dgm:constr type="w" for="ch" forName="Child6" refType="w" fact="0.3523"/>
              <dgm:constr type="h" for="ch" forName="Child6" refType="h" fact="0.2907"/>
              <dgm:constr type="l" for="ch" forName="Child1" refType="w" fact="0.3246"/>
              <dgm:constr type="t" for="ch" forName="Child1" refType="h" fact="0"/>
              <dgm:constr type="w" for="ch" forName="Child1" refType="w" fact="0.3523"/>
              <dgm:constr type="h" for="ch" forName="Child1" refType="h" fact="0.2907"/>
            </dgm:constrLst>
          </dgm:else>
        </dgm:choose>
      </dgm:if>
      <dgm:else name="Name11">
        <dgm:choose name="Name12">
          <dgm:if name="Name13" axis="ch ch" ptType="node node" st="1 1" cnt="1 0" func="cnt" op="equ" val="0">
            <dgm:alg type="composite">
              <dgm:param type="ar" val="1.1561"/>
            </dgm:alg>
            <dgm:constrLst>
              <dgm:constr type="primFontSz" for="des" forName="Parent" val="65"/>
              <dgm:constr type="l" for="ch" forName="Parent" refType="w" fact="0"/>
              <dgm:constr type="t" for="ch" forName="Parent" refType="h" fact="0"/>
              <dgm:constr type="w" for="ch" forName="Parent" refType="w"/>
              <dgm:constr type="h" for="ch" forName="Parent" refType="h"/>
            </dgm:constrLst>
          </dgm:if>
          <dgm:if name="Name14" axis="ch ch" ptType="node node" st="1 1" cnt="1 0" func="cnt" op="lte" val="1">
            <dgm:alg type="composite">
              <dgm:param type="ar" val="1.368"/>
            </dgm:alg>
            <dgm:constrLst>
              <dgm:constr type="primFontSz" for="des" forName="Parent" val="65"/>
              <dgm:constr type="primFontSz" for="des" forName="Child1" val="65"/>
              <dgm:constr type="primFontSz" for="des" forName="Child1" refType="primFontSz" refFor="des" refForName="Parent" op="lte"/>
              <dgm:constr type="r" for="ch" forName="Accent1" refType="w" fact="0.8315"/>
              <dgm:constr type="t" for="ch" forName="Accent1" refType="h" fact="0.2946"/>
              <dgm:constr type="w" for="ch" forName="Accent1" refType="w" fact="0.462"/>
              <dgm:constr type="h" for="ch" forName="Accent1" refType="h" fact="0.5472"/>
              <dgm:constr type="r" for="ch" forName="Parent" refType="w"/>
              <dgm:constr type="t" for="ch" forName="Parent" refType="h" fact="0.2885"/>
              <dgm:constr type="w" for="ch" forName="Parent" refType="w" fact="0.6013"/>
              <dgm:constr type="h" for="ch" forName="Parent" refType="h" fact="0.7115"/>
              <dgm:constr type="r" for="ch" forName="Child1" refType="w" fact="0.4927"/>
              <dgm:constr type="t" for="ch" forName="Child1" refType="h" fact="0"/>
              <dgm:constr type="w" for="ch" forName="Child1" refType="w" fact="0.4927"/>
              <dgm:constr type="h" for="ch" forName="Child1" refType="h" fact="0.5831"/>
            </dgm:constrLst>
          </dgm:if>
          <dgm:if name="Name15" axis="ch ch" ptType="node node" st="1 1" cnt="1 0" func="cnt" op="equ" val="2">
            <dgm:alg type="composite">
              <dgm:param type="ar" val="1.0619"/>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2" refType="primFontSz" refFor="des" refForName="Child1" op="equ"/>
              <dgm:constr type="r" for="ch" forName="Accent2" refType="w" fact="0.3587"/>
              <dgm:constr type="t" for="ch" forName="Accent2" refType="h" fact="0.3477"/>
              <dgm:constr type="w" for="ch" forName="Accent2" refType="w" fact="0.2269"/>
              <dgm:constr type="h" for="ch" forName="Accent2" refType="h" fact="0.2076"/>
              <dgm:constr type="r" for="ch" forName="Accent1" refType="w" fact="0"/>
              <dgm:constr type="t" for="ch" forName="Accent1" refType="h" fact="0"/>
              <dgm:constr type="w" for="ch" forName="Accent1" refType="w" fact="0"/>
              <dgm:constr type="h" for="ch" forName="Accent1" refType="h" fact="0"/>
              <dgm:constr type="r" for="ch" forName="Parent" refType="w"/>
              <dgm:constr type="t" for="ch" forName="Parent" refType="h" fact="0.2239"/>
              <dgm:constr type="w" for="ch" forName="Parent" refType="w" fact="0.6013"/>
              <dgm:constr type="h" for="ch" forName="Parent" refType="h" fact="0.5523"/>
              <dgm:constr type="r" for="ch" forName="Child1" refType="w" fact="0.4927"/>
              <dgm:constr type="t" for="ch" forName="Child1" refType="h" fact="0"/>
              <dgm:constr type="w" for="ch" forName="Child1" refType="w" fact="0.4927"/>
              <dgm:constr type="h" for="ch" forName="Child1" refType="h" fact="0.4527"/>
              <dgm:constr type="r" for="ch" forName="Child2" refType="w" fact="0.5073"/>
              <dgm:constr type="t" for="ch" forName="Child2" refType="h" fact="0.5473"/>
              <dgm:constr type="w" for="ch" forName="Child2" refType="w" fact="0.4927"/>
              <dgm:constr type="h" for="ch" forName="Child2" refType="h" fact="0.4527"/>
            </dgm:constrLst>
          </dgm:if>
          <dgm:if name="Name16" axis="ch ch" ptType="node node" st="1 1" cnt="1 0" func="cnt" op="equ" val="3">
            <dgm:alg type="composite">
              <dgm:param type="ar" val="0.8305"/>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2" refType="primFontSz" refFor="des" refForName="Child1" op="equ"/>
              <dgm:constr type="primFontSz" for="des" forName="Child3" refType="primFontSz" refFor="des" refForName="Child1" op="equ"/>
              <dgm:constr type="r" for="ch" forName="Accent3" refType="w" fact="0.5427"/>
              <dgm:constr type="t" for="ch" forName="Accent3" refType="h" fact="0.6145"/>
              <dgm:constr type="w" for="ch" forName="Accent3" refType="w" fact="0.2269"/>
              <dgm:constr type="h" for="ch" forName="Accent3" refType="h" fact="0.1623"/>
              <dgm:constr type="r" for="ch" forName="Accent2" refType="w" fact="0.3587"/>
              <dgm:constr type="t" for="ch" forName="Accent2" refType="h" fact="0.2719"/>
              <dgm:constr type="w" for="ch" forName="Accent2" refType="w" fact="0.2269"/>
              <dgm:constr type="h" for="ch" forName="Accent2" refType="h" fact="0.1623"/>
              <dgm:constr type="r" for="ch" forName="Accent1" refType="w" fact="0"/>
              <dgm:constr type="t" for="ch" forName="Accent1" refType="h" fact="0"/>
              <dgm:constr type="w" for="ch" forName="Accent1" refType="w" fact="0"/>
              <dgm:constr type="h" for="ch" forName="Accent1" refType="h" fact="0"/>
              <dgm:constr type="r" for="ch" forName="Child3" refType="w" fact="0.9446"/>
              <dgm:constr type="t" for="ch" forName="Child3" refType="h" fact="0.646"/>
              <dgm:constr type="w" for="ch" forName="Child3" refType="w" fact="0.4927"/>
              <dgm:constr type="h" for="ch" forName="Child3" refType="h" fact="0.354"/>
              <dgm:constr type="r" for="ch" forName="Parent" refType="w"/>
              <dgm:constr type="t" for="ch" forName="Parent" refType="h" fact="0.1751"/>
              <dgm:constr type="w" for="ch" forName="Parent" refType="w" fact="0.6013"/>
              <dgm:constr type="h" for="ch" forName="Parent" refType="h" fact="0.4319"/>
              <dgm:constr type="r" for="ch" forName="Child1" refType="w" fact="0.4927"/>
              <dgm:constr type="t" for="ch" forName="Child1" refType="h" fact="0"/>
              <dgm:constr type="w" for="ch" forName="Child1" refType="w" fact="0.4927"/>
              <dgm:constr type="h" for="ch" forName="Child1" refType="h" fact="0.354"/>
              <dgm:constr type="r" for="ch" forName="Child2" refType="w" fact="0.4927"/>
              <dgm:constr type="t" for="ch" forName="Child2" refType="h" fact="0.428"/>
              <dgm:constr type="w" for="ch" forName="Child2" refType="w" fact="0.4927"/>
              <dgm:constr type="h" for="ch" forName="Child2" refType="h" fact="0.354"/>
            </dgm:constrLst>
          </dgm:if>
          <dgm:if name="Name17" axis="ch ch" ptType="node node" st="1 1" cnt="1 0" func="cnt" op="equ" val="4">
            <dgm:alg type="composite">
              <dgm:param type="ar" val="0.682"/>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r" for="ch" forName="Accent4" refType="w" fact="0.5427"/>
              <dgm:constr type="t" for="ch" forName="Accent4" refType="h" fact="0.6834"/>
              <dgm:constr type="w" for="ch" forName="Accent4" refType="w" fact="0.2269"/>
              <dgm:constr type="h" for="ch" forName="Accent4" refType="h" fact="0.1333"/>
              <dgm:constr type="r" for="ch" forName="Accent3" refType="w" fact="0.3587"/>
              <dgm:constr type="t" for="ch" forName="Accent3" refType="h" fact="0.4021"/>
              <dgm:constr type="w" for="ch" forName="Accent3" refType="w" fact="0.2269"/>
              <dgm:constr type="h" for="ch" forName="Accent3" refType="h" fact="0.1333"/>
              <dgm:constr type="r" for="ch" forName="Accent2" refType="w" fact="0.6235"/>
              <dgm:constr type="t" for="ch" forName="Accent2" refType="h" fact="0.1529"/>
              <dgm:constr type="w" for="ch" forName="Accent2" refType="w" fact="0.2269"/>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9446"/>
              <dgm:constr type="t" for="ch" forName="Child4" refType="h" fact="0.7093"/>
              <dgm:constr type="w" for="ch" forName="Child4" refType="w" fact="0.4927"/>
              <dgm:constr type="h" for="ch" forName="Child4" refType="h" fact="0.2907"/>
              <dgm:constr type="r" for="ch" forName="Parent" refType="w"/>
              <dgm:constr type="t" for="ch" forName="Parent" refType="h" fact="0.3226"/>
              <dgm:constr type="w" for="ch" forName="Parent" refType="w" fact="0.6013"/>
              <dgm:constr type="h" for="ch" forName="Parent" refType="h" fact="0.3547"/>
              <dgm:constr type="r" for="ch" forName="Child2" refType="w" fact="0.4927"/>
              <dgm:constr type="t" for="ch" forName="Child2" refType="h" fact="0.1788"/>
              <dgm:constr type="w" for="ch" forName="Child2" refType="w" fact="0.4927"/>
              <dgm:constr type="h" for="ch" forName="Child2" refType="h" fact="0.2907"/>
              <dgm:constr type="r" for="ch" forName="Child3" refType="w" fact="0.4927"/>
              <dgm:constr type="t" for="ch" forName="Child3" refType="h" fact="0.5303"/>
              <dgm:constr type="w" for="ch" forName="Child3" refType="w" fact="0.4927"/>
              <dgm:constr type="h" for="ch" forName="Child3" refType="h" fact="0.2907"/>
              <dgm:constr type="r" for="ch" forName="Child1" refType="w" fact="0.9446"/>
              <dgm:constr type="t" for="ch" forName="Child1" refType="h" fact="0"/>
              <dgm:constr type="w" for="ch" forName="Child1" refType="w" fact="0.4927"/>
              <dgm:constr type="h" for="ch" forName="Child1" refType="h" fact="0.2907"/>
            </dgm:constrLst>
          </dgm:if>
          <dgm:if name="Name18" axis="ch ch" ptType="node node" st="1 1" cnt="1 0" func="cnt" op="equ" val="5">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1" refType="w" fact="0.6754"/>
              <dgm:constr type="t" for="ch" forName="Child1" refType="h" fact="0"/>
              <dgm:constr type="w" for="ch" forName="Child1" refType="w" fact="0.3523"/>
              <dgm:constr type="h" for="ch" forName="Child1" refType="h" fact="0.2907"/>
            </dgm:constrLst>
          </dgm:if>
          <dgm:else name="Name19">
            <dgm:alg type="composite">
              <dgm:param type="ar" val="0.9538"/>
            </dgm:alg>
            <dgm:constrLst>
              <dgm:constr type="primFontSz" for="des" forName="Parent" val="65"/>
              <dgm:constr type="primFontSz" for="des" forName="Child1" val="65"/>
              <dgm:constr type="primFontSz" for="des" forName="Child1" refType="primFontSz" refFor="des" refForName="Parent" op="lte"/>
              <dgm:constr type="primFontSz" for="des" forName="Child2" refType="primFontSz" refFor="des" refForName="Parent" op="lte"/>
              <dgm:constr type="primFontSz" for="des" forName="Child3" refType="primFontSz" refFor="des" refForName="Parent" op="lte"/>
              <dgm:constr type="primFontSz" for="des" forName="Child4" refType="primFontSz" refFor="des" refForName="Parent" op="lte"/>
              <dgm:constr type="primFontSz" for="des" forName="Child5" refType="primFontSz" refFor="des" refForName="Parent" op="lte"/>
              <dgm:constr type="primFontSz" for="des" forName="Child6" refType="primFontSz" refFor="des" refForName="Parent" op="lte"/>
              <dgm:constr type="primFontSz" for="des" forName="Child7" refType="primFontSz" refFor="des" refForName="Parent" op="lte"/>
              <dgm:constr type="primFontSz" for="des" forName="Child2" refType="primFontSz" refFor="des" refForName="Child1" op="equ"/>
              <dgm:constr type="primFontSz" for="des" forName="Child3" refType="primFontSz" refFor="des" refForName="Child1" op="equ"/>
              <dgm:constr type="primFontSz" for="des" forName="Child4" refType="primFontSz" refFor="des" refForName="Child1" op="equ"/>
              <dgm:constr type="primFontSz" for="des" forName="Child5" refType="primFontSz" refFor="des" refForName="Child1" op="equ"/>
              <dgm:constr type="primFontSz" for="des" forName="Child6" refType="primFontSz" refFor="des" refForName="Child1" op="equ"/>
              <dgm:constr type="primFontSz" for="des" forName="Child7" refType="primFontSz" refFor="des" refForName="Child1" op="equ"/>
              <dgm:constr type="primFontSz" for="des" ptType="node" op="equ" val="65"/>
              <dgm:constr type="r" for="ch" forName="Accent6" refType="w" fact="0.9066"/>
              <dgm:constr type="t" for="ch" forName="Accent6" refType="h" fact="0.4635"/>
              <dgm:constr type="w" for="ch" forName="Accent6" refType="w" fact="0.1622"/>
              <dgm:constr type="h" for="ch" forName="Accent6" refType="h" fact="0.1333"/>
              <dgm:constr type="r" for="ch" forName="Accent5" refType="w" fact="0.7142"/>
              <dgm:constr type="t" for="ch" forName="Accent5" refType="h" fact="0.7126"/>
              <dgm:constr type="w" for="ch" forName="Accent5" refType="w" fact="0.1622"/>
              <dgm:constr type="h" for="ch" forName="Accent5" refType="h" fact="0.1333"/>
              <dgm:constr type="r" for="ch" forName="Accent4" refType="w" fact="0.388"/>
              <dgm:constr type="t" for="ch" forName="Accent4" refType="h" fact="0.6834"/>
              <dgm:constr type="w" for="ch" forName="Accent4" refType="w" fact="0.1622"/>
              <dgm:constr type="h" for="ch" forName="Accent4" refType="h" fact="0.1333"/>
              <dgm:constr type="r" for="ch" forName="Accent3" refType="w" fact="0.2565"/>
              <dgm:constr type="t" for="ch" forName="Accent3" refType="h" fact="0.4021"/>
              <dgm:constr type="w" for="ch" forName="Accent3" refType="w" fact="0.1622"/>
              <dgm:constr type="h" for="ch" forName="Accent3" refType="h" fact="0.1333"/>
              <dgm:constr type="r" for="ch" forName="Accent2" refType="w" fact="0.4458"/>
              <dgm:constr type="t" for="ch" forName="Accent2" refType="h" fact="0.1529"/>
              <dgm:constr type="w" for="ch" forName="Accent2" refType="w" fact="0.1622"/>
              <dgm:constr type="h" for="ch" forName="Accent2" refType="h" fact="0.1333"/>
              <dgm:constr type="r" for="ch" forName="Accent1" refType="w" fact="0"/>
              <dgm:constr type="t" for="ch" forName="Accent1" refType="h" fact="0"/>
              <dgm:constr type="w" for="ch" forName="Accent1" refType="w" fact="0"/>
              <dgm:constr type="h" for="ch" forName="Accent1" refType="h" fact="0"/>
              <dgm:constr type="r" for="ch" forName="Child4" refType="w" fact="0.6754"/>
              <dgm:constr type="t" for="ch" forName="Child4" refType="h" fact="0.7093"/>
              <dgm:constr type="w" for="ch" forName="Child4" refType="w" fact="0.3523"/>
              <dgm:constr type="h" for="ch" forName="Child4" refType="h" fact="0.2907"/>
              <dgm:constr type="r" for="ch" forName="Parent" refType="w" fact="0.715"/>
              <dgm:constr type="t" for="ch" forName="Parent" refType="h" fact="0.3226"/>
              <dgm:constr type="w" for="ch" forName="Parent" refType="w" fact="0.4299"/>
              <dgm:constr type="h" for="ch" forName="Parent" refType="h" fact="0.3547"/>
              <dgm:constr type="r" for="ch" forName="Child2" refType="w" fact="0.3523"/>
              <dgm:constr type="t" for="ch" forName="Child2" refType="h" fact="0.1788"/>
              <dgm:constr type="w" for="ch" forName="Child2" refType="w" fact="0.3523"/>
              <dgm:constr type="h" for="ch" forName="Child2" refType="h" fact="0.2907"/>
              <dgm:constr type="r" for="ch" forName="Child3" refType="w" fact="0.3523"/>
              <dgm:constr type="t" for="ch" forName="Child3" refType="h" fact="0.5303"/>
              <dgm:constr type="w" for="ch" forName="Child3" refType="w" fact="0.3523"/>
              <dgm:constr type="h" for="ch" forName="Child3" refType="h" fact="0.2907"/>
              <dgm:constr type="r" for="ch" forName="Child5" refType="w"/>
              <dgm:constr type="t" for="ch" forName="Child5" refType="h" fact="0.5305"/>
              <dgm:constr type="w" for="ch" forName="Child5" refType="w" fact="0.3523"/>
              <dgm:constr type="h" for="ch" forName="Child5" refType="h" fact="0.2907"/>
              <dgm:constr type="r" for="ch" forName="Child6" refType="w"/>
              <dgm:constr type="t" for="ch" forName="Child6" refType="h" fact="0.1784"/>
              <dgm:constr type="w" for="ch" forName="Child6" refType="w" fact="0.3523"/>
              <dgm:constr type="h" for="ch" forName="Child6" refType="h" fact="0.2907"/>
              <dgm:constr type="r" for="ch" forName="Child1" refType="w" fact="0.6754"/>
              <dgm:constr type="t" for="ch" forName="Child1" refType="h" fact="0"/>
              <dgm:constr type="w" for="ch" forName="Child1" refType="w" fact="0.3523"/>
              <dgm:constr type="h" for="ch" forName="Child1" refType="h" fact="0.2907"/>
            </dgm:constrLst>
          </dgm:else>
        </dgm:choose>
      </dgm:else>
    </dgm:choose>
    <dgm:forEach name="wrapper" axis="self" ptType="parTrans">
      <dgm:forEach name="accentRepeat" axis="self">
        <dgm:layoutNode name="Accent" styleLbl="bgShp">
          <dgm:alg type="sp"/>
          <dgm:shape xmlns:r="http://schemas.openxmlformats.org/officeDocument/2006/relationships" type="hexagon" r:blip="" zOrderOff="-2">
            <dgm:adjLst>
              <dgm:adj idx="1" val="0.289"/>
              <dgm:adj idx="2" val="1.1547"/>
            </dgm:adjLst>
          </dgm:shape>
          <dgm:presOf/>
        </dgm:layoutNode>
      </dgm:forEach>
    </dgm:forEach>
    <dgm:forEach name="Name20" axis="ch" ptType="node" cnt="1">
      <dgm:layoutNode name="Parent" styleLbl="node0">
        <dgm:varLst>
          <dgm:chMax val="6"/>
          <dgm:chPref val="6"/>
        </dgm:varLst>
        <dgm:alg type="tx"/>
        <dgm:shape xmlns:r="http://schemas.openxmlformats.org/officeDocument/2006/relationships" type="hexagon" r:blip="">
          <dgm:adjLst>
            <dgm:adj idx="1" val="0.2857"/>
            <dgm:adj idx="2" val="1.1547"/>
          </dgm:adjLst>
        </dgm:shape>
        <dgm:presOf axis="self"/>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1" axis="ch ch" ptType="node node" st="1 1" cnt="1 1">
      <dgm:layoutNode name="Accent1">
        <dgm:alg type="sp"/>
        <dgm:shape xmlns:r="http://schemas.openxmlformats.org/officeDocument/2006/relationships" r:blip="" zOrderOff="-2">
          <dgm:adjLst/>
        </dgm:shape>
        <dgm:presOf/>
        <dgm:constrLst/>
        <dgm:forEach name="Name22" ref="accentRepeat"/>
      </dgm:layoutNode>
      <dgm:layoutNode name="Child1"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3" axis="ch ch" ptType="node node" st="1 2" cnt="1 1">
      <dgm:layoutNode name="Accent2">
        <dgm:alg type="sp"/>
        <dgm:shape xmlns:r="http://schemas.openxmlformats.org/officeDocument/2006/relationships" r:blip="" zOrderOff="-2">
          <dgm:adjLst/>
        </dgm:shape>
        <dgm:presOf/>
        <dgm:constrLst/>
        <dgm:forEach name="Name24" ref="accentRepeat"/>
      </dgm:layoutNode>
      <dgm:layoutNode name="Child2"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5" axis="ch ch" ptType="node node" st="1 3" cnt="1 1">
      <dgm:layoutNode name="Accent3">
        <dgm:alg type="sp"/>
        <dgm:shape xmlns:r="http://schemas.openxmlformats.org/officeDocument/2006/relationships" r:blip="" zOrderOff="-2">
          <dgm:adjLst/>
        </dgm:shape>
        <dgm:presOf/>
        <dgm:constrLst/>
        <dgm:forEach name="Name26" ref="accentRepeat"/>
      </dgm:layoutNode>
      <dgm:layoutNode name="Child3"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7" axis="ch ch" ptType="node node" st="1 4" cnt="1 1">
      <dgm:layoutNode name="Accent4">
        <dgm:alg type="sp"/>
        <dgm:shape xmlns:r="http://schemas.openxmlformats.org/officeDocument/2006/relationships" r:blip="">
          <dgm:adjLst/>
        </dgm:shape>
        <dgm:presOf/>
        <dgm:constrLst/>
        <dgm:forEach name="Name28" ref="accentRepeat"/>
      </dgm:layoutNode>
      <dgm:layoutNode name="Child4"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29" axis="ch ch" ptType="node node" st="1 5" cnt="1 1">
      <dgm:layoutNode name="Accent5">
        <dgm:alg type="sp"/>
        <dgm:shape xmlns:r="http://schemas.openxmlformats.org/officeDocument/2006/relationships" r:blip="">
          <dgm:adjLst/>
        </dgm:shape>
        <dgm:presOf/>
        <dgm:constrLst/>
        <dgm:forEach name="Name30" ref="accentRepeat"/>
      </dgm:layoutNode>
      <dgm:layoutNode name="Child5"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forEach name="Name31" axis="ch ch" ptType="node node" st="1 6" cnt="1 1">
      <dgm:layoutNode name="Accent6">
        <dgm:alg type="sp"/>
        <dgm:shape xmlns:r="http://schemas.openxmlformats.org/officeDocument/2006/relationships" r:blip="">
          <dgm:adjLst/>
        </dgm:shape>
        <dgm:presOf/>
        <dgm:constrLst/>
        <dgm:forEach name="Name32" ref="accentRepeat"/>
      </dgm:layoutNode>
      <dgm:layoutNode name="Child6" styleLbl="node1">
        <dgm:varLst>
          <dgm:chMax val="0"/>
          <dgm:chPref val="0"/>
          <dgm:bulletEnabled val="1"/>
        </dgm:varLst>
        <dgm:alg type="tx">
          <dgm:param type="shpTxLTRAlignCh" val="ctr"/>
          <dgm:param type="txAnchorVertCh" val="mid"/>
        </dgm:alg>
        <dgm:shape xmlns:r="http://schemas.openxmlformats.org/officeDocument/2006/relationships" type="hexagon" r:blip="">
          <dgm:adjLst>
            <dgm:adj idx="1" val="0.2857"/>
            <dgm:adj idx="2" val="1.1547"/>
          </dgm:adjLst>
        </dgm:shape>
        <dgm:presOf axis="desOrSelf" ptType="node"/>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forEach>
  </dgm:layoutNode>
</dgm:layoutDef>
</file>

<file path=ppt/diagrams/layout5.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E4D2272-D660-A337-AEF3-BE066BD5453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1FE5A70-71C2-F335-270C-B94537340C5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C5A369-CA0E-4FC6-90EE-5FA969A08EF8}" type="datetimeFigureOut">
              <a:rPr lang="en-US" smtClean="0"/>
              <a:t>1/2/2025</a:t>
            </a:fld>
            <a:endParaRPr lang="en-US" dirty="0"/>
          </a:p>
        </p:txBody>
      </p:sp>
      <p:sp>
        <p:nvSpPr>
          <p:cNvPr id="4" name="Footer Placeholder 3">
            <a:extLst>
              <a:ext uri="{FF2B5EF4-FFF2-40B4-BE49-F238E27FC236}">
                <a16:creationId xmlns:a16="http://schemas.microsoft.com/office/drawing/2014/main" id="{D91E1B03-0F86-16E7-11BE-81F9F4CD66B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C4524B8-3914-99B2-2620-0F2A88D335A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9210F9-8331-407C-A034-F95DCB303EBC}" type="slidenum">
              <a:rPr lang="en-US" smtClean="0"/>
              <a:t>‹#›</a:t>
            </a:fld>
            <a:endParaRPr lang="en-US" dirty="0"/>
          </a:p>
        </p:txBody>
      </p:sp>
    </p:spTree>
    <p:extLst>
      <p:ext uri="{BB962C8B-B14F-4D97-AF65-F5344CB8AC3E}">
        <p14:creationId xmlns:p14="http://schemas.microsoft.com/office/powerpoint/2010/main" val="9310058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4AB06A-EEDC-421C-B5A0-5E9E5241A8E5}" type="datetimeFigureOut">
              <a:rPr lang="en-US" smtClean="0"/>
              <a:t>1/2/2025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2BF9438-3EEF-4192-9815-F6F44770AEF7}" type="slidenum">
              <a:rPr lang="en-US" smtClean="0"/>
              <a:t>‹#›</a:t>
            </a:fld>
            <a:endParaRPr lang="en-US" dirty="0"/>
          </a:p>
        </p:txBody>
      </p:sp>
    </p:spTree>
    <p:extLst>
      <p:ext uri="{BB962C8B-B14F-4D97-AF65-F5344CB8AC3E}">
        <p14:creationId xmlns:p14="http://schemas.microsoft.com/office/powerpoint/2010/main" val="265226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a:t>
            </a:fld>
            <a:endParaRPr lang="en-US" dirty="0"/>
          </a:p>
        </p:txBody>
      </p:sp>
    </p:spTree>
    <p:extLst>
      <p:ext uri="{BB962C8B-B14F-4D97-AF65-F5344CB8AC3E}">
        <p14:creationId xmlns:p14="http://schemas.microsoft.com/office/powerpoint/2010/main" val="12446300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10</a:t>
            </a:fld>
            <a:endParaRPr lang="en-US" dirty="0"/>
          </a:p>
        </p:txBody>
      </p:sp>
    </p:spTree>
    <p:extLst>
      <p:ext uri="{BB962C8B-B14F-4D97-AF65-F5344CB8AC3E}">
        <p14:creationId xmlns:p14="http://schemas.microsoft.com/office/powerpoint/2010/main" val="25954830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F7937D-64F0-A335-1FAD-71C1DB37B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D55EF0-1D34-1C4D-A796-AA9E71282E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42139-89BA-5027-78B9-70847D2F76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5FFE0C3-D49D-A3AE-8AE3-F57B9A0F49BD}"/>
              </a:ext>
            </a:extLst>
          </p:cNvPr>
          <p:cNvSpPr>
            <a:spLocks noGrp="1"/>
          </p:cNvSpPr>
          <p:nvPr>
            <p:ph type="sldNum" sz="quarter" idx="5"/>
          </p:nvPr>
        </p:nvSpPr>
        <p:spPr/>
        <p:txBody>
          <a:bodyPr/>
          <a:lstStyle/>
          <a:p>
            <a:fld id="{32BF9438-3EEF-4192-9815-F6F44770AEF7}" type="slidenum">
              <a:rPr lang="en-US" smtClean="0"/>
              <a:t>11</a:t>
            </a:fld>
            <a:endParaRPr lang="en-US" dirty="0"/>
          </a:p>
        </p:txBody>
      </p:sp>
    </p:spTree>
    <p:extLst>
      <p:ext uri="{BB962C8B-B14F-4D97-AF65-F5344CB8AC3E}">
        <p14:creationId xmlns:p14="http://schemas.microsoft.com/office/powerpoint/2010/main" val="17532152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B56D61-ACBE-44F3-FA5F-07CDDE2815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1BE925F-F859-22AE-4851-D48E39946E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F4CEA6-304A-DC25-E6ED-82516D0F5F4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0CFED9-F9C8-FC3D-F912-BAC1F33B3198}"/>
              </a:ext>
            </a:extLst>
          </p:cNvPr>
          <p:cNvSpPr>
            <a:spLocks noGrp="1"/>
          </p:cNvSpPr>
          <p:nvPr>
            <p:ph type="sldNum" sz="quarter" idx="5"/>
          </p:nvPr>
        </p:nvSpPr>
        <p:spPr/>
        <p:txBody>
          <a:bodyPr/>
          <a:lstStyle/>
          <a:p>
            <a:fld id="{32BF9438-3EEF-4192-9815-F6F44770AEF7}" type="slidenum">
              <a:rPr lang="en-US" smtClean="0"/>
              <a:t>12</a:t>
            </a:fld>
            <a:endParaRPr lang="en-US" dirty="0"/>
          </a:p>
        </p:txBody>
      </p:sp>
    </p:spTree>
    <p:extLst>
      <p:ext uri="{BB962C8B-B14F-4D97-AF65-F5344CB8AC3E}">
        <p14:creationId xmlns:p14="http://schemas.microsoft.com/office/powerpoint/2010/main" val="15208769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DDC7C5-CEBB-07EC-DF7E-097BB550290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753299F-5D07-C5A7-CA77-B3B5E65981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2FA3C42-1ACD-FDA9-424C-B4BB8A6A1D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AA3CA4-A768-8DDD-BCB2-5A12CF8F86FA}"/>
              </a:ext>
            </a:extLst>
          </p:cNvPr>
          <p:cNvSpPr>
            <a:spLocks noGrp="1"/>
          </p:cNvSpPr>
          <p:nvPr>
            <p:ph type="sldNum" sz="quarter" idx="5"/>
          </p:nvPr>
        </p:nvSpPr>
        <p:spPr/>
        <p:txBody>
          <a:bodyPr/>
          <a:lstStyle/>
          <a:p>
            <a:fld id="{32BF9438-3EEF-4192-9815-F6F44770AEF7}" type="slidenum">
              <a:rPr lang="en-US" smtClean="0"/>
              <a:t>13</a:t>
            </a:fld>
            <a:endParaRPr lang="en-US" dirty="0"/>
          </a:p>
        </p:txBody>
      </p:sp>
    </p:spTree>
    <p:extLst>
      <p:ext uri="{BB962C8B-B14F-4D97-AF65-F5344CB8AC3E}">
        <p14:creationId xmlns:p14="http://schemas.microsoft.com/office/powerpoint/2010/main" val="31060801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DD034-37C6-1471-3DA2-0B9DF66657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2AB341-3095-F9A5-DFC8-C7F7AB5528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179E0C-53FD-F36E-ABA1-9E5830B0A77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F6D7CE-CE11-22A1-7C77-760891976705}"/>
              </a:ext>
            </a:extLst>
          </p:cNvPr>
          <p:cNvSpPr>
            <a:spLocks noGrp="1"/>
          </p:cNvSpPr>
          <p:nvPr>
            <p:ph type="sldNum" sz="quarter" idx="5"/>
          </p:nvPr>
        </p:nvSpPr>
        <p:spPr/>
        <p:txBody>
          <a:bodyPr/>
          <a:lstStyle/>
          <a:p>
            <a:fld id="{32BF9438-3EEF-4192-9815-F6F44770AEF7}" type="slidenum">
              <a:rPr lang="en-US" smtClean="0"/>
              <a:t>14</a:t>
            </a:fld>
            <a:endParaRPr lang="en-US" dirty="0"/>
          </a:p>
        </p:txBody>
      </p:sp>
    </p:spTree>
    <p:extLst>
      <p:ext uri="{BB962C8B-B14F-4D97-AF65-F5344CB8AC3E}">
        <p14:creationId xmlns:p14="http://schemas.microsoft.com/office/powerpoint/2010/main" val="32378486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018EBC-5D37-8427-C3FE-444DC98BD8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367DF9-115D-8863-6C47-1EDB46B054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6CBC7DB-023E-C0F5-C95D-4943A9D8E15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9D6321-C158-2C39-3FC3-4017B5445058}"/>
              </a:ext>
            </a:extLst>
          </p:cNvPr>
          <p:cNvSpPr>
            <a:spLocks noGrp="1"/>
          </p:cNvSpPr>
          <p:nvPr>
            <p:ph type="sldNum" sz="quarter" idx="5"/>
          </p:nvPr>
        </p:nvSpPr>
        <p:spPr/>
        <p:txBody>
          <a:bodyPr/>
          <a:lstStyle/>
          <a:p>
            <a:fld id="{32BF9438-3EEF-4192-9815-F6F44770AEF7}" type="slidenum">
              <a:rPr lang="en-US" smtClean="0"/>
              <a:t>15</a:t>
            </a:fld>
            <a:endParaRPr lang="en-US" dirty="0"/>
          </a:p>
        </p:txBody>
      </p:sp>
    </p:spTree>
    <p:extLst>
      <p:ext uri="{BB962C8B-B14F-4D97-AF65-F5344CB8AC3E}">
        <p14:creationId xmlns:p14="http://schemas.microsoft.com/office/powerpoint/2010/main" val="19263888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5BA71-4791-B05F-A007-75CA41B7E19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AEADC6-DA8D-157C-37F0-B6C39B29E50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03A81CD-33DE-C023-CB72-4CB4CD67C4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F761A1-E345-9874-A891-F21356D0C1F4}"/>
              </a:ext>
            </a:extLst>
          </p:cNvPr>
          <p:cNvSpPr>
            <a:spLocks noGrp="1"/>
          </p:cNvSpPr>
          <p:nvPr>
            <p:ph type="sldNum" sz="quarter" idx="5"/>
          </p:nvPr>
        </p:nvSpPr>
        <p:spPr/>
        <p:txBody>
          <a:bodyPr/>
          <a:lstStyle/>
          <a:p>
            <a:fld id="{32BF9438-3EEF-4192-9815-F6F44770AEF7}" type="slidenum">
              <a:rPr lang="en-US" smtClean="0"/>
              <a:t>16</a:t>
            </a:fld>
            <a:endParaRPr lang="en-US" dirty="0"/>
          </a:p>
        </p:txBody>
      </p:sp>
    </p:spTree>
    <p:extLst>
      <p:ext uri="{BB962C8B-B14F-4D97-AF65-F5344CB8AC3E}">
        <p14:creationId xmlns:p14="http://schemas.microsoft.com/office/powerpoint/2010/main" val="22704946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F1B79-ACA1-892B-6D89-8AAACFCD4D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6D8D36-4015-A086-9473-778B8EC92A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B5ACAB-357F-EF79-284D-0F434FC3B9D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CC48EDE-2E60-F639-0DEE-A7002C246512}"/>
              </a:ext>
            </a:extLst>
          </p:cNvPr>
          <p:cNvSpPr>
            <a:spLocks noGrp="1"/>
          </p:cNvSpPr>
          <p:nvPr>
            <p:ph type="sldNum" sz="quarter" idx="5"/>
          </p:nvPr>
        </p:nvSpPr>
        <p:spPr/>
        <p:txBody>
          <a:bodyPr/>
          <a:lstStyle/>
          <a:p>
            <a:fld id="{32BF9438-3EEF-4192-9815-F6F44770AEF7}" type="slidenum">
              <a:rPr lang="en-US" smtClean="0"/>
              <a:t>17</a:t>
            </a:fld>
            <a:endParaRPr lang="en-US" dirty="0"/>
          </a:p>
        </p:txBody>
      </p:sp>
    </p:spTree>
    <p:extLst>
      <p:ext uri="{BB962C8B-B14F-4D97-AF65-F5344CB8AC3E}">
        <p14:creationId xmlns:p14="http://schemas.microsoft.com/office/powerpoint/2010/main" val="19288257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06088-6BE9-569A-B256-2B2A8BB212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AFDC23-CCA0-FFBF-EF92-90F369E04F3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E55FAE7-C411-8F51-8BC2-BF2C3C4797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02DC0B-41AD-07DE-9FA8-A2A6F2E4CACA}"/>
              </a:ext>
            </a:extLst>
          </p:cNvPr>
          <p:cNvSpPr>
            <a:spLocks noGrp="1"/>
          </p:cNvSpPr>
          <p:nvPr>
            <p:ph type="sldNum" sz="quarter" idx="5"/>
          </p:nvPr>
        </p:nvSpPr>
        <p:spPr/>
        <p:txBody>
          <a:bodyPr/>
          <a:lstStyle/>
          <a:p>
            <a:fld id="{32BF9438-3EEF-4192-9815-F6F44770AEF7}" type="slidenum">
              <a:rPr lang="en-US" smtClean="0"/>
              <a:t>18</a:t>
            </a:fld>
            <a:endParaRPr lang="en-US" dirty="0"/>
          </a:p>
        </p:txBody>
      </p:sp>
    </p:spTree>
    <p:extLst>
      <p:ext uri="{BB962C8B-B14F-4D97-AF65-F5344CB8AC3E}">
        <p14:creationId xmlns:p14="http://schemas.microsoft.com/office/powerpoint/2010/main" val="11548494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EA7492-E227-7398-57AE-E24F84C5D7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927F90-0A70-769B-328E-FF05494B55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EF43BA-BAD5-DA41-DE6E-7BEF0320F9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6933B22-4C19-BEE9-2661-DDA549BF99D8}"/>
              </a:ext>
            </a:extLst>
          </p:cNvPr>
          <p:cNvSpPr>
            <a:spLocks noGrp="1"/>
          </p:cNvSpPr>
          <p:nvPr>
            <p:ph type="sldNum" sz="quarter" idx="5"/>
          </p:nvPr>
        </p:nvSpPr>
        <p:spPr/>
        <p:txBody>
          <a:bodyPr/>
          <a:lstStyle/>
          <a:p>
            <a:fld id="{32BF9438-3EEF-4192-9815-F6F44770AEF7}" type="slidenum">
              <a:rPr lang="en-US" smtClean="0"/>
              <a:t>19</a:t>
            </a:fld>
            <a:endParaRPr lang="en-US" dirty="0"/>
          </a:p>
        </p:txBody>
      </p:sp>
    </p:spTree>
    <p:extLst>
      <p:ext uri="{BB962C8B-B14F-4D97-AF65-F5344CB8AC3E}">
        <p14:creationId xmlns:p14="http://schemas.microsoft.com/office/powerpoint/2010/main" val="18980017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468D56-CCD7-5317-A7AC-04059303A9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E3756F-93E6-C46B-13D3-624C9A11A5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9A0DC9-578B-E88D-828D-C4C81B3D62B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9467E9-19DB-1AB6-116F-D4C7BFF37588}"/>
              </a:ext>
            </a:extLst>
          </p:cNvPr>
          <p:cNvSpPr>
            <a:spLocks noGrp="1"/>
          </p:cNvSpPr>
          <p:nvPr>
            <p:ph type="sldNum" sz="quarter" idx="5"/>
          </p:nvPr>
        </p:nvSpPr>
        <p:spPr/>
        <p:txBody>
          <a:bodyPr/>
          <a:lstStyle/>
          <a:p>
            <a:fld id="{32BF9438-3EEF-4192-9815-F6F44770AEF7}" type="slidenum">
              <a:rPr lang="en-US" smtClean="0"/>
              <a:t>2</a:t>
            </a:fld>
            <a:endParaRPr lang="en-US" dirty="0"/>
          </a:p>
        </p:txBody>
      </p:sp>
    </p:spTree>
    <p:extLst>
      <p:ext uri="{BB962C8B-B14F-4D97-AF65-F5344CB8AC3E}">
        <p14:creationId xmlns:p14="http://schemas.microsoft.com/office/powerpoint/2010/main" val="44355239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9DB23A-BD9C-FF2D-DA1C-EB9A60925C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591B80-1EC2-A561-9151-D9E51DCEA1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0763E2-8F75-B72D-225F-32DE4F06BAE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00DD814-EB6D-56CA-DDF6-F08627D2508F}"/>
              </a:ext>
            </a:extLst>
          </p:cNvPr>
          <p:cNvSpPr>
            <a:spLocks noGrp="1"/>
          </p:cNvSpPr>
          <p:nvPr>
            <p:ph type="sldNum" sz="quarter" idx="5"/>
          </p:nvPr>
        </p:nvSpPr>
        <p:spPr/>
        <p:txBody>
          <a:bodyPr/>
          <a:lstStyle/>
          <a:p>
            <a:fld id="{32BF9438-3EEF-4192-9815-F6F44770AEF7}" type="slidenum">
              <a:rPr lang="en-US" smtClean="0"/>
              <a:t>20</a:t>
            </a:fld>
            <a:endParaRPr lang="en-US" dirty="0"/>
          </a:p>
        </p:txBody>
      </p:sp>
    </p:spTree>
    <p:extLst>
      <p:ext uri="{BB962C8B-B14F-4D97-AF65-F5344CB8AC3E}">
        <p14:creationId xmlns:p14="http://schemas.microsoft.com/office/powerpoint/2010/main" val="17070529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E24AE4-EEC7-38AD-E5C9-807472AC7F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81DC678-6FF2-D146-02FC-C51A1513D1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474BB7-3D3F-4D27-0599-E2DEBD195A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D3408E-260C-0EF3-F7C4-E1E082DF07BD}"/>
              </a:ext>
            </a:extLst>
          </p:cNvPr>
          <p:cNvSpPr>
            <a:spLocks noGrp="1"/>
          </p:cNvSpPr>
          <p:nvPr>
            <p:ph type="sldNum" sz="quarter" idx="5"/>
          </p:nvPr>
        </p:nvSpPr>
        <p:spPr/>
        <p:txBody>
          <a:bodyPr/>
          <a:lstStyle/>
          <a:p>
            <a:fld id="{32BF9438-3EEF-4192-9815-F6F44770AEF7}" type="slidenum">
              <a:rPr lang="en-US" smtClean="0"/>
              <a:t>21</a:t>
            </a:fld>
            <a:endParaRPr lang="en-US" dirty="0"/>
          </a:p>
        </p:txBody>
      </p:sp>
    </p:spTree>
    <p:extLst>
      <p:ext uri="{BB962C8B-B14F-4D97-AF65-F5344CB8AC3E}">
        <p14:creationId xmlns:p14="http://schemas.microsoft.com/office/powerpoint/2010/main" val="406368044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AE9173-86C4-263D-FC1C-1F54A1747B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B6AA076-6C8D-0916-6B30-5E79425447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090475-9212-8746-609B-0D122EC6548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A670260-4049-707D-F116-5CE80860E405}"/>
              </a:ext>
            </a:extLst>
          </p:cNvPr>
          <p:cNvSpPr>
            <a:spLocks noGrp="1"/>
          </p:cNvSpPr>
          <p:nvPr>
            <p:ph type="sldNum" sz="quarter" idx="5"/>
          </p:nvPr>
        </p:nvSpPr>
        <p:spPr/>
        <p:txBody>
          <a:bodyPr/>
          <a:lstStyle/>
          <a:p>
            <a:fld id="{32BF9438-3EEF-4192-9815-F6F44770AEF7}" type="slidenum">
              <a:rPr lang="en-US" smtClean="0"/>
              <a:t>22</a:t>
            </a:fld>
            <a:endParaRPr lang="en-US" dirty="0"/>
          </a:p>
        </p:txBody>
      </p:sp>
    </p:spTree>
    <p:extLst>
      <p:ext uri="{BB962C8B-B14F-4D97-AF65-F5344CB8AC3E}">
        <p14:creationId xmlns:p14="http://schemas.microsoft.com/office/powerpoint/2010/main" val="385010132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C4C7DA-A3BD-5548-B611-BD29C5C526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086576-F346-DFE6-1E03-3BEAD810327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852D707-A04D-C3F0-5B41-FEC2F8E0A3A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9B14A9B-6660-035C-292F-71FA6A55E052}"/>
              </a:ext>
            </a:extLst>
          </p:cNvPr>
          <p:cNvSpPr>
            <a:spLocks noGrp="1"/>
          </p:cNvSpPr>
          <p:nvPr>
            <p:ph type="sldNum" sz="quarter" idx="5"/>
          </p:nvPr>
        </p:nvSpPr>
        <p:spPr/>
        <p:txBody>
          <a:bodyPr/>
          <a:lstStyle/>
          <a:p>
            <a:fld id="{32BF9438-3EEF-4192-9815-F6F44770AEF7}" type="slidenum">
              <a:rPr lang="en-US" smtClean="0"/>
              <a:t>23</a:t>
            </a:fld>
            <a:endParaRPr lang="en-US" dirty="0"/>
          </a:p>
        </p:txBody>
      </p:sp>
    </p:spTree>
    <p:extLst>
      <p:ext uri="{BB962C8B-B14F-4D97-AF65-F5344CB8AC3E}">
        <p14:creationId xmlns:p14="http://schemas.microsoft.com/office/powerpoint/2010/main" val="25402646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201401-C708-A88C-1B0D-2621B82413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A949FF-AD49-27FF-19B8-2C4DAFD890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E7A45B-22C6-51EA-34BD-D7027492EA4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4DD0D6-B593-9E22-6940-FC31D38F0656}"/>
              </a:ext>
            </a:extLst>
          </p:cNvPr>
          <p:cNvSpPr>
            <a:spLocks noGrp="1"/>
          </p:cNvSpPr>
          <p:nvPr>
            <p:ph type="sldNum" sz="quarter" idx="5"/>
          </p:nvPr>
        </p:nvSpPr>
        <p:spPr/>
        <p:txBody>
          <a:bodyPr/>
          <a:lstStyle/>
          <a:p>
            <a:fld id="{32BF9438-3EEF-4192-9815-F6F44770AEF7}" type="slidenum">
              <a:rPr lang="en-US" smtClean="0"/>
              <a:t>24</a:t>
            </a:fld>
            <a:endParaRPr lang="en-US" dirty="0"/>
          </a:p>
        </p:txBody>
      </p:sp>
    </p:spTree>
    <p:extLst>
      <p:ext uri="{BB962C8B-B14F-4D97-AF65-F5344CB8AC3E}">
        <p14:creationId xmlns:p14="http://schemas.microsoft.com/office/powerpoint/2010/main" val="327336234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DDFB4-CC95-0143-4018-F1CC889D27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F47EA5-9D25-E01F-59C8-7596DD8C8F7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576CD00-C67E-D365-C0DB-8F037B4DAB4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5CD1C4C-105A-23DD-08A3-ADF13F1563AA}"/>
              </a:ext>
            </a:extLst>
          </p:cNvPr>
          <p:cNvSpPr>
            <a:spLocks noGrp="1"/>
          </p:cNvSpPr>
          <p:nvPr>
            <p:ph type="sldNum" sz="quarter" idx="5"/>
          </p:nvPr>
        </p:nvSpPr>
        <p:spPr/>
        <p:txBody>
          <a:bodyPr/>
          <a:lstStyle/>
          <a:p>
            <a:fld id="{32BF9438-3EEF-4192-9815-F6F44770AEF7}" type="slidenum">
              <a:rPr lang="en-US" smtClean="0"/>
              <a:t>25</a:t>
            </a:fld>
            <a:endParaRPr lang="en-US" dirty="0"/>
          </a:p>
        </p:txBody>
      </p:sp>
    </p:spTree>
    <p:extLst>
      <p:ext uri="{BB962C8B-B14F-4D97-AF65-F5344CB8AC3E}">
        <p14:creationId xmlns:p14="http://schemas.microsoft.com/office/powerpoint/2010/main" val="203675168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D1664A-83B8-B0F3-29F5-F877B9AC0F2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948F03-52CC-0159-93F8-44FC0578D43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F2F1E1-ECF4-164D-8805-48EA28A4EBA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C9852F-2202-2DA0-3565-1D18694586DA}"/>
              </a:ext>
            </a:extLst>
          </p:cNvPr>
          <p:cNvSpPr>
            <a:spLocks noGrp="1"/>
          </p:cNvSpPr>
          <p:nvPr>
            <p:ph type="sldNum" sz="quarter" idx="5"/>
          </p:nvPr>
        </p:nvSpPr>
        <p:spPr/>
        <p:txBody>
          <a:bodyPr/>
          <a:lstStyle/>
          <a:p>
            <a:fld id="{32BF9438-3EEF-4192-9815-F6F44770AEF7}" type="slidenum">
              <a:rPr lang="en-US" smtClean="0"/>
              <a:t>26</a:t>
            </a:fld>
            <a:endParaRPr lang="en-US" dirty="0"/>
          </a:p>
        </p:txBody>
      </p:sp>
    </p:spTree>
    <p:extLst>
      <p:ext uri="{BB962C8B-B14F-4D97-AF65-F5344CB8AC3E}">
        <p14:creationId xmlns:p14="http://schemas.microsoft.com/office/powerpoint/2010/main" val="36393435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F3815-9269-C293-F99A-C80682714A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E679F2-4DB6-D044-4210-80EA84771E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31D9A2-B1FB-A3A0-63E0-3F839A613CC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25951C-8D62-44E3-812B-04E5B8D9424F}"/>
              </a:ext>
            </a:extLst>
          </p:cNvPr>
          <p:cNvSpPr>
            <a:spLocks noGrp="1"/>
          </p:cNvSpPr>
          <p:nvPr>
            <p:ph type="sldNum" sz="quarter" idx="5"/>
          </p:nvPr>
        </p:nvSpPr>
        <p:spPr/>
        <p:txBody>
          <a:bodyPr/>
          <a:lstStyle/>
          <a:p>
            <a:fld id="{32BF9438-3EEF-4192-9815-F6F44770AEF7}" type="slidenum">
              <a:rPr lang="en-US" smtClean="0"/>
              <a:t>27</a:t>
            </a:fld>
            <a:endParaRPr lang="en-US" dirty="0"/>
          </a:p>
        </p:txBody>
      </p:sp>
    </p:spTree>
    <p:extLst>
      <p:ext uri="{BB962C8B-B14F-4D97-AF65-F5344CB8AC3E}">
        <p14:creationId xmlns:p14="http://schemas.microsoft.com/office/powerpoint/2010/main" val="27425284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398C7-B6F2-CDAB-5068-BDDA6BB1D6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ECB292-8422-DDEE-C665-EEB427DA6D0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C6A55E-5508-37F2-40D5-D2800721F1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DE86D92-71CA-04E1-C2FE-5FC1048493DF}"/>
              </a:ext>
            </a:extLst>
          </p:cNvPr>
          <p:cNvSpPr>
            <a:spLocks noGrp="1"/>
          </p:cNvSpPr>
          <p:nvPr>
            <p:ph type="sldNum" sz="quarter" idx="5"/>
          </p:nvPr>
        </p:nvSpPr>
        <p:spPr/>
        <p:txBody>
          <a:bodyPr/>
          <a:lstStyle/>
          <a:p>
            <a:fld id="{32BF9438-3EEF-4192-9815-F6F44770AEF7}" type="slidenum">
              <a:rPr lang="en-US" smtClean="0"/>
              <a:t>28</a:t>
            </a:fld>
            <a:endParaRPr lang="en-US" dirty="0"/>
          </a:p>
        </p:txBody>
      </p:sp>
    </p:spTree>
    <p:extLst>
      <p:ext uri="{BB962C8B-B14F-4D97-AF65-F5344CB8AC3E}">
        <p14:creationId xmlns:p14="http://schemas.microsoft.com/office/powerpoint/2010/main" val="112474565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978A1A-CDB8-2740-3EDD-C7F5D497C0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251BC2-B160-AED3-BA45-D7A0DDD828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B7B295B-D292-DBF9-1642-70E37F1805B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BE9786-0AE3-1A57-29A2-A6D57A62DCC2}"/>
              </a:ext>
            </a:extLst>
          </p:cNvPr>
          <p:cNvSpPr>
            <a:spLocks noGrp="1"/>
          </p:cNvSpPr>
          <p:nvPr>
            <p:ph type="sldNum" sz="quarter" idx="5"/>
          </p:nvPr>
        </p:nvSpPr>
        <p:spPr/>
        <p:txBody>
          <a:bodyPr/>
          <a:lstStyle/>
          <a:p>
            <a:fld id="{32BF9438-3EEF-4192-9815-F6F44770AEF7}" type="slidenum">
              <a:rPr lang="en-US" smtClean="0"/>
              <a:t>29</a:t>
            </a:fld>
            <a:endParaRPr lang="en-US" dirty="0"/>
          </a:p>
        </p:txBody>
      </p:sp>
    </p:spTree>
    <p:extLst>
      <p:ext uri="{BB962C8B-B14F-4D97-AF65-F5344CB8AC3E}">
        <p14:creationId xmlns:p14="http://schemas.microsoft.com/office/powerpoint/2010/main" val="40124729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14325F-5686-0E80-C48A-22AA8F61108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B7E2C8-BAAE-E2D0-2DD2-B14EBC88D99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8A46C4A-1A7F-16D7-51B9-45EAE413E6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DD33245-B351-0064-95BE-8DCD18EC5D9B}"/>
              </a:ext>
            </a:extLst>
          </p:cNvPr>
          <p:cNvSpPr>
            <a:spLocks noGrp="1"/>
          </p:cNvSpPr>
          <p:nvPr>
            <p:ph type="sldNum" sz="quarter" idx="5"/>
          </p:nvPr>
        </p:nvSpPr>
        <p:spPr/>
        <p:txBody>
          <a:bodyPr/>
          <a:lstStyle/>
          <a:p>
            <a:fld id="{32BF9438-3EEF-4192-9815-F6F44770AEF7}" type="slidenum">
              <a:rPr lang="en-US" smtClean="0"/>
              <a:t>3</a:t>
            </a:fld>
            <a:endParaRPr lang="en-US" dirty="0"/>
          </a:p>
        </p:txBody>
      </p:sp>
    </p:spTree>
    <p:extLst>
      <p:ext uri="{BB962C8B-B14F-4D97-AF65-F5344CB8AC3E}">
        <p14:creationId xmlns:p14="http://schemas.microsoft.com/office/powerpoint/2010/main" val="344590569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2793B-6A96-EA5E-6074-535D4DA4C4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736C0C-3CE1-FD8D-CC2E-B107C60118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E63BEB-5A35-0ACA-970B-68734E73EF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592FD47-C211-1360-4FA1-3681B0E5B5C2}"/>
              </a:ext>
            </a:extLst>
          </p:cNvPr>
          <p:cNvSpPr>
            <a:spLocks noGrp="1"/>
          </p:cNvSpPr>
          <p:nvPr>
            <p:ph type="sldNum" sz="quarter" idx="5"/>
          </p:nvPr>
        </p:nvSpPr>
        <p:spPr/>
        <p:txBody>
          <a:bodyPr/>
          <a:lstStyle/>
          <a:p>
            <a:fld id="{32BF9438-3EEF-4192-9815-F6F44770AEF7}" type="slidenum">
              <a:rPr lang="en-US" smtClean="0"/>
              <a:t>30</a:t>
            </a:fld>
            <a:endParaRPr lang="en-US" dirty="0"/>
          </a:p>
        </p:txBody>
      </p:sp>
    </p:spTree>
    <p:extLst>
      <p:ext uri="{BB962C8B-B14F-4D97-AF65-F5344CB8AC3E}">
        <p14:creationId xmlns:p14="http://schemas.microsoft.com/office/powerpoint/2010/main" val="339184127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A3175-DED0-4E7D-EEAE-A9CBD11C8B0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D83323-69AA-B65B-B995-6D2E9066C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CC823A-0754-83FC-B2C6-B1FD923ED5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33256E-6FC7-DCCC-1049-C48768E69F4C}"/>
              </a:ext>
            </a:extLst>
          </p:cNvPr>
          <p:cNvSpPr>
            <a:spLocks noGrp="1"/>
          </p:cNvSpPr>
          <p:nvPr>
            <p:ph type="sldNum" sz="quarter" idx="5"/>
          </p:nvPr>
        </p:nvSpPr>
        <p:spPr/>
        <p:txBody>
          <a:bodyPr/>
          <a:lstStyle/>
          <a:p>
            <a:fld id="{32BF9438-3EEF-4192-9815-F6F44770AEF7}" type="slidenum">
              <a:rPr lang="en-US" smtClean="0"/>
              <a:t>31</a:t>
            </a:fld>
            <a:endParaRPr lang="en-US" dirty="0"/>
          </a:p>
        </p:txBody>
      </p:sp>
    </p:spTree>
    <p:extLst>
      <p:ext uri="{BB962C8B-B14F-4D97-AF65-F5344CB8AC3E}">
        <p14:creationId xmlns:p14="http://schemas.microsoft.com/office/powerpoint/2010/main" val="47371228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1BD7E-EDFD-0241-C87B-2A2136F01BE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62C068-C278-8D6E-90AC-D8B4F53151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05DE25-75D3-44ED-882F-BC7A58C346F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61BA44-7C20-D85F-07AC-85372DCBD1FD}"/>
              </a:ext>
            </a:extLst>
          </p:cNvPr>
          <p:cNvSpPr>
            <a:spLocks noGrp="1"/>
          </p:cNvSpPr>
          <p:nvPr>
            <p:ph type="sldNum" sz="quarter" idx="5"/>
          </p:nvPr>
        </p:nvSpPr>
        <p:spPr/>
        <p:txBody>
          <a:bodyPr/>
          <a:lstStyle/>
          <a:p>
            <a:fld id="{32BF9438-3EEF-4192-9815-F6F44770AEF7}" type="slidenum">
              <a:rPr lang="en-US" smtClean="0"/>
              <a:t>32</a:t>
            </a:fld>
            <a:endParaRPr lang="en-US" dirty="0"/>
          </a:p>
        </p:txBody>
      </p:sp>
    </p:spTree>
    <p:extLst>
      <p:ext uri="{BB962C8B-B14F-4D97-AF65-F5344CB8AC3E}">
        <p14:creationId xmlns:p14="http://schemas.microsoft.com/office/powerpoint/2010/main" val="148864075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C062F0-06F0-73A7-7B8F-2CD3A2CAFB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A13CBCA-45FE-DA9B-D635-FB46A7F4560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D6A9663-522B-A522-C816-92F5731A76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BBB1B1-3BBE-7668-E3EE-30878351E40F}"/>
              </a:ext>
            </a:extLst>
          </p:cNvPr>
          <p:cNvSpPr>
            <a:spLocks noGrp="1"/>
          </p:cNvSpPr>
          <p:nvPr>
            <p:ph type="sldNum" sz="quarter" idx="5"/>
          </p:nvPr>
        </p:nvSpPr>
        <p:spPr/>
        <p:txBody>
          <a:bodyPr/>
          <a:lstStyle/>
          <a:p>
            <a:fld id="{32BF9438-3EEF-4192-9815-F6F44770AEF7}" type="slidenum">
              <a:rPr lang="en-US" smtClean="0"/>
              <a:t>33</a:t>
            </a:fld>
            <a:endParaRPr lang="en-US" dirty="0"/>
          </a:p>
        </p:txBody>
      </p:sp>
    </p:spTree>
    <p:extLst>
      <p:ext uri="{BB962C8B-B14F-4D97-AF65-F5344CB8AC3E}">
        <p14:creationId xmlns:p14="http://schemas.microsoft.com/office/powerpoint/2010/main" val="344201474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50527D-5041-F837-89A7-97E3A76C09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6435B8-3A91-312C-93A4-BB6CEA9DA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DDD215-5E6E-324A-5A00-F40BD75D58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B32086-232C-FC30-A8CC-EC940EE5CD5D}"/>
              </a:ext>
            </a:extLst>
          </p:cNvPr>
          <p:cNvSpPr>
            <a:spLocks noGrp="1"/>
          </p:cNvSpPr>
          <p:nvPr>
            <p:ph type="sldNum" sz="quarter" idx="5"/>
          </p:nvPr>
        </p:nvSpPr>
        <p:spPr/>
        <p:txBody>
          <a:bodyPr/>
          <a:lstStyle/>
          <a:p>
            <a:fld id="{32BF9438-3EEF-4192-9815-F6F44770AEF7}" type="slidenum">
              <a:rPr lang="en-US" smtClean="0"/>
              <a:t>34</a:t>
            </a:fld>
            <a:endParaRPr lang="en-US" dirty="0"/>
          </a:p>
        </p:txBody>
      </p:sp>
    </p:spTree>
    <p:extLst>
      <p:ext uri="{BB962C8B-B14F-4D97-AF65-F5344CB8AC3E}">
        <p14:creationId xmlns:p14="http://schemas.microsoft.com/office/powerpoint/2010/main" val="367475155"/>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CEF83A-0A5C-C33A-5D8C-52F7A7D201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2F70BF-A14F-B176-C495-5BEE73B3B7B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B87AE3-3C3B-43CA-216E-E589E8AB5E7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572136-34AB-4ABA-E6E6-85630DB6CC14}"/>
              </a:ext>
            </a:extLst>
          </p:cNvPr>
          <p:cNvSpPr>
            <a:spLocks noGrp="1"/>
          </p:cNvSpPr>
          <p:nvPr>
            <p:ph type="sldNum" sz="quarter" idx="5"/>
          </p:nvPr>
        </p:nvSpPr>
        <p:spPr/>
        <p:txBody>
          <a:bodyPr/>
          <a:lstStyle/>
          <a:p>
            <a:fld id="{32BF9438-3EEF-4192-9815-F6F44770AEF7}" type="slidenum">
              <a:rPr lang="en-US" smtClean="0"/>
              <a:t>35</a:t>
            </a:fld>
            <a:endParaRPr lang="en-US" dirty="0"/>
          </a:p>
        </p:txBody>
      </p:sp>
    </p:spTree>
    <p:extLst>
      <p:ext uri="{BB962C8B-B14F-4D97-AF65-F5344CB8AC3E}">
        <p14:creationId xmlns:p14="http://schemas.microsoft.com/office/powerpoint/2010/main" val="46958145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3C8CEC-3E49-01AD-6D92-B566FCC716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DDF9A0-92A7-821B-FA10-0734B5A8E3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48603FD-75F6-326E-4CC7-5EEEBB8E47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0942A6D-7C65-CD14-B65F-426403233E1E}"/>
              </a:ext>
            </a:extLst>
          </p:cNvPr>
          <p:cNvSpPr>
            <a:spLocks noGrp="1"/>
          </p:cNvSpPr>
          <p:nvPr>
            <p:ph type="sldNum" sz="quarter" idx="5"/>
          </p:nvPr>
        </p:nvSpPr>
        <p:spPr/>
        <p:txBody>
          <a:bodyPr/>
          <a:lstStyle/>
          <a:p>
            <a:fld id="{32BF9438-3EEF-4192-9815-F6F44770AEF7}" type="slidenum">
              <a:rPr lang="en-US" smtClean="0"/>
              <a:t>36</a:t>
            </a:fld>
            <a:endParaRPr lang="en-US" dirty="0"/>
          </a:p>
        </p:txBody>
      </p:sp>
    </p:spTree>
    <p:extLst>
      <p:ext uri="{BB962C8B-B14F-4D97-AF65-F5344CB8AC3E}">
        <p14:creationId xmlns:p14="http://schemas.microsoft.com/office/powerpoint/2010/main" val="388224130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37</a:t>
            </a:fld>
            <a:endParaRPr lang="en-US" dirty="0"/>
          </a:p>
        </p:txBody>
      </p:sp>
    </p:spTree>
    <p:extLst>
      <p:ext uri="{BB962C8B-B14F-4D97-AF65-F5344CB8AC3E}">
        <p14:creationId xmlns:p14="http://schemas.microsoft.com/office/powerpoint/2010/main" val="328446976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C92F65-0E94-D220-8C22-2325B6078E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D06141-927E-73B5-1D12-AC34CE68CE7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E5CDCB-DD12-7DDB-5891-63AC56F2DE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4C0D0D-72AB-D1A7-00DE-917334B1B2EB}"/>
              </a:ext>
            </a:extLst>
          </p:cNvPr>
          <p:cNvSpPr>
            <a:spLocks noGrp="1"/>
          </p:cNvSpPr>
          <p:nvPr>
            <p:ph type="sldNum" sz="quarter" idx="5"/>
          </p:nvPr>
        </p:nvSpPr>
        <p:spPr/>
        <p:txBody>
          <a:bodyPr/>
          <a:lstStyle/>
          <a:p>
            <a:fld id="{32BF9438-3EEF-4192-9815-F6F44770AEF7}" type="slidenum">
              <a:rPr lang="en-US" smtClean="0"/>
              <a:t>4</a:t>
            </a:fld>
            <a:endParaRPr lang="en-US" dirty="0"/>
          </a:p>
        </p:txBody>
      </p:sp>
    </p:spTree>
    <p:extLst>
      <p:ext uri="{BB962C8B-B14F-4D97-AF65-F5344CB8AC3E}">
        <p14:creationId xmlns:p14="http://schemas.microsoft.com/office/powerpoint/2010/main" val="21688886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D4DED-3FF9-0CAA-5974-750BAE6FB0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D5EAB4-E0D5-A38E-3076-F036B4192F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A50C45-F95F-C585-24AC-12A5A0BBA1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90D25F0-EB44-38BE-5C7F-5BE018004CF4}"/>
              </a:ext>
            </a:extLst>
          </p:cNvPr>
          <p:cNvSpPr>
            <a:spLocks noGrp="1"/>
          </p:cNvSpPr>
          <p:nvPr>
            <p:ph type="sldNum" sz="quarter" idx="5"/>
          </p:nvPr>
        </p:nvSpPr>
        <p:spPr/>
        <p:txBody>
          <a:bodyPr/>
          <a:lstStyle/>
          <a:p>
            <a:fld id="{32BF9438-3EEF-4192-9815-F6F44770AEF7}" type="slidenum">
              <a:rPr lang="en-US" smtClean="0"/>
              <a:t>5</a:t>
            </a:fld>
            <a:endParaRPr lang="en-US" dirty="0"/>
          </a:p>
        </p:txBody>
      </p:sp>
    </p:spTree>
    <p:extLst>
      <p:ext uri="{BB962C8B-B14F-4D97-AF65-F5344CB8AC3E}">
        <p14:creationId xmlns:p14="http://schemas.microsoft.com/office/powerpoint/2010/main" val="332971152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6</a:t>
            </a:fld>
            <a:endParaRPr lang="en-US" dirty="0"/>
          </a:p>
        </p:txBody>
      </p:sp>
    </p:spTree>
    <p:extLst>
      <p:ext uri="{BB962C8B-B14F-4D97-AF65-F5344CB8AC3E}">
        <p14:creationId xmlns:p14="http://schemas.microsoft.com/office/powerpoint/2010/main" val="36892660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7</a:t>
            </a:fld>
            <a:endParaRPr lang="en-US" dirty="0"/>
          </a:p>
        </p:txBody>
      </p:sp>
    </p:spTree>
    <p:extLst>
      <p:ext uri="{BB962C8B-B14F-4D97-AF65-F5344CB8AC3E}">
        <p14:creationId xmlns:p14="http://schemas.microsoft.com/office/powerpoint/2010/main" val="11824127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F9438-3EEF-4192-9815-F6F44770AEF7}" type="slidenum">
              <a:rPr lang="en-US" smtClean="0"/>
              <a:t>8</a:t>
            </a:fld>
            <a:endParaRPr lang="en-US" dirty="0"/>
          </a:p>
        </p:txBody>
      </p:sp>
    </p:spTree>
    <p:extLst>
      <p:ext uri="{BB962C8B-B14F-4D97-AF65-F5344CB8AC3E}">
        <p14:creationId xmlns:p14="http://schemas.microsoft.com/office/powerpoint/2010/main" val="13750027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1EB88-AADE-715F-31AD-D067047DC8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609617-A508-42D0-6024-405F960AC9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86934F-1460-83CB-0ACD-03C14BF205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CC774A3-A209-A2A5-CED7-B3149897E3BB}"/>
              </a:ext>
            </a:extLst>
          </p:cNvPr>
          <p:cNvSpPr>
            <a:spLocks noGrp="1"/>
          </p:cNvSpPr>
          <p:nvPr>
            <p:ph type="sldNum" sz="quarter" idx="5"/>
          </p:nvPr>
        </p:nvSpPr>
        <p:spPr/>
        <p:txBody>
          <a:bodyPr/>
          <a:lstStyle/>
          <a:p>
            <a:fld id="{32BF9438-3EEF-4192-9815-F6F44770AEF7}" type="slidenum">
              <a:rPr lang="en-US" smtClean="0"/>
              <a:t>9</a:t>
            </a:fld>
            <a:endParaRPr lang="en-US" dirty="0"/>
          </a:p>
        </p:txBody>
      </p:sp>
    </p:spTree>
    <p:extLst>
      <p:ext uri="{BB962C8B-B14F-4D97-AF65-F5344CB8AC3E}">
        <p14:creationId xmlns:p14="http://schemas.microsoft.com/office/powerpoint/2010/main" val="35144175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DD9960-406F-4187-A0E6-BD19C684039A}"/>
              </a:ext>
            </a:extLst>
          </p:cNvPr>
          <p:cNvSpPr>
            <a:spLocks noGrp="1"/>
          </p:cNvSpPr>
          <p:nvPr>
            <p:ph type="ctrTitle"/>
          </p:nvPr>
        </p:nvSpPr>
        <p:spPr>
          <a:xfrm>
            <a:off x="1249326" y="919716"/>
            <a:ext cx="8504275" cy="3551275"/>
          </a:xfrm>
        </p:spPr>
        <p:txBody>
          <a:bodyPr anchor="b">
            <a:normAutofit/>
          </a:bodyPr>
          <a:lstStyle>
            <a:lvl1pPr algn="l">
              <a:lnSpc>
                <a:spcPct val="100000"/>
              </a:lnSpc>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27E7FE-647D-4B2F-BA13-AB3ED4C5CF5A}"/>
              </a:ext>
            </a:extLst>
          </p:cNvPr>
          <p:cNvSpPr>
            <a:spLocks noGrp="1"/>
          </p:cNvSpPr>
          <p:nvPr>
            <p:ph type="subTitle" idx="1"/>
          </p:nvPr>
        </p:nvSpPr>
        <p:spPr>
          <a:xfrm>
            <a:off x="1249326" y="4795284"/>
            <a:ext cx="8504275" cy="1084522"/>
          </a:xfrm>
        </p:spPr>
        <p:txBody>
          <a:bodyPr>
            <a:normAutofit/>
          </a:bodyPr>
          <a:lstStyle>
            <a:lvl1pPr marL="0" indent="0" algn="l">
              <a:lnSpc>
                <a:spcPct val="120000"/>
              </a:lnSpc>
              <a:buNone/>
              <a:defRPr sz="16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BA5EF785-E0A7-4496-A5BA-49B0156F2628}"/>
              </a:ext>
            </a:extLst>
          </p:cNvPr>
          <p:cNvSpPr>
            <a:spLocks noGrp="1"/>
          </p:cNvSpPr>
          <p:nvPr>
            <p:ph type="dt" sz="half" idx="10"/>
          </p:nvPr>
        </p:nvSpPr>
        <p:spPr>
          <a:xfrm>
            <a:off x="8964706" y="6433202"/>
            <a:ext cx="2426446" cy="367841"/>
          </a:xfrm>
        </p:spPr>
        <p:txBody>
          <a:bodyPr/>
          <a:lstStyle/>
          <a:p>
            <a:endParaRPr lang="en-US" dirty="0"/>
          </a:p>
        </p:txBody>
      </p:sp>
      <p:sp>
        <p:nvSpPr>
          <p:cNvPr id="5" name="Footer Placeholder 4">
            <a:extLst>
              <a:ext uri="{FF2B5EF4-FFF2-40B4-BE49-F238E27FC236}">
                <a16:creationId xmlns:a16="http://schemas.microsoft.com/office/drawing/2014/main" id="{4742C627-38A1-4A14-8822-D8D33751CA30}"/>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2EEBE346-5F34-48CD-8928-DA8567AEDD15}"/>
              </a:ext>
            </a:extLst>
          </p:cNvPr>
          <p:cNvSpPr>
            <a:spLocks noGrp="1"/>
          </p:cNvSpPr>
          <p:nvPr>
            <p:ph type="sldNum" sz="quarter" idx="12"/>
          </p:nvPr>
        </p:nvSpPr>
        <p:spPr>
          <a:xfrm>
            <a:off x="11391152" y="6433203"/>
            <a:ext cx="702781" cy="367842"/>
          </a:xfrm>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22363829"/>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AB05F0-2B44-47BC-86B3-58E2C70806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FA5B5DA-7628-4AC1-8EAE-5010C2A9812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EA4E7C3-7830-49F3-9F45-4B2F2B4CAC93}"/>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1845E328-AD12-449C-BE6E-76DF005E8686}"/>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7F0F374F-390D-49D8-A7C8-5BEFA353234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749856159"/>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50F530-2925-4F98-89EC-95C2EC4769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1A79366-3281-483D-8731-0D01B2B24A3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5ED8B2-BE7F-4417-8A8A-A95C8BB70827}"/>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A01A0D96-671F-4A85-89C6-946624CB1E0B}"/>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585BA434-2E32-4719-B45C-0490D685265D}"/>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036110120"/>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About 1">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5BA2562-20F9-9DC8-81EB-6ED26B24D7E3}"/>
              </a:ext>
              <a:ext uri="{C183D7F6-B498-43B3-948B-1728B52AA6E4}">
                <adec:decorative xmlns:adec="http://schemas.microsoft.com/office/drawing/2017/decorative" val="1"/>
              </a:ext>
            </a:extLst>
          </p:cNvPr>
          <p:cNvSpPr/>
          <p:nvPr userDrawn="1"/>
        </p:nvSpPr>
        <p:spPr>
          <a:xfrm>
            <a:off x="1" y="5983099"/>
            <a:ext cx="12192000" cy="873925"/>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25">
            <a:extLst>
              <a:ext uri="{FF2B5EF4-FFF2-40B4-BE49-F238E27FC236}">
                <a16:creationId xmlns:a16="http://schemas.microsoft.com/office/drawing/2014/main" id="{369E878B-C75C-98DC-B694-2C40507C4945}"/>
              </a:ext>
              <a:ext uri="{C183D7F6-B498-43B3-948B-1728B52AA6E4}">
                <adec:decorative xmlns:adec="http://schemas.microsoft.com/office/drawing/2017/decorative" val="1"/>
              </a:ext>
            </a:extLst>
          </p:cNvPr>
          <p:cNvSpPr/>
          <p:nvPr userDrawn="1"/>
        </p:nvSpPr>
        <p:spPr>
          <a:xfrm>
            <a:off x="8991644" y="3657675"/>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5" name="Freeform 27">
            <a:extLst>
              <a:ext uri="{FF2B5EF4-FFF2-40B4-BE49-F238E27FC236}">
                <a16:creationId xmlns:a16="http://schemas.microsoft.com/office/drawing/2014/main" id="{DC03A063-67E0-718E-206C-6C807C20026A}"/>
              </a:ext>
              <a:ext uri="{C183D7F6-B498-43B3-948B-1728B52AA6E4}">
                <adec:decorative xmlns:adec="http://schemas.microsoft.com/office/drawing/2017/decorative" val="1"/>
              </a:ext>
            </a:extLst>
          </p:cNvPr>
          <p:cNvSpPr>
            <a:spLocks noChangeAspect="1"/>
          </p:cNvSpPr>
          <p:nvPr userDrawn="1"/>
        </p:nvSpPr>
        <p:spPr>
          <a:xfrm flipH="1" flipV="1">
            <a:off x="0" y="-5"/>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6" name="Freeform 30">
            <a:extLst>
              <a:ext uri="{FF2B5EF4-FFF2-40B4-BE49-F238E27FC236}">
                <a16:creationId xmlns:a16="http://schemas.microsoft.com/office/drawing/2014/main" id="{6D86FEEF-2721-A616-B636-7C6F8B1B5D56}"/>
              </a:ext>
              <a:ext uri="{C183D7F6-B498-43B3-948B-1728B52AA6E4}">
                <adec:decorative xmlns:adec="http://schemas.microsoft.com/office/drawing/2017/decorative" val="1"/>
              </a:ext>
            </a:extLst>
          </p:cNvPr>
          <p:cNvSpPr>
            <a:spLocks noChangeAspect="1"/>
          </p:cNvSpPr>
          <p:nvPr userDrawn="1"/>
        </p:nvSpPr>
        <p:spPr>
          <a:xfrm rot="16200000" flipH="1" flipV="1">
            <a:off x="-433923" y="554625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Title 17">
            <a:extLst>
              <a:ext uri="{FF2B5EF4-FFF2-40B4-BE49-F238E27FC236}">
                <a16:creationId xmlns:a16="http://schemas.microsoft.com/office/drawing/2014/main" id="{4AC20A76-77DC-62F7-C0E5-66C03853B31E}"/>
              </a:ext>
            </a:extLst>
          </p:cNvPr>
          <p:cNvSpPr>
            <a:spLocks noGrp="1"/>
          </p:cNvSpPr>
          <p:nvPr>
            <p:ph type="title" hasCustomPrompt="1"/>
          </p:nvPr>
        </p:nvSpPr>
        <p:spPr>
          <a:xfrm>
            <a:off x="1371599" y="1478396"/>
            <a:ext cx="3710355" cy="3445297"/>
          </a:xfrm>
        </p:spPr>
        <p:txBody>
          <a:bodyPr>
            <a:normAutofit/>
          </a:bodyPr>
          <a:lstStyle>
            <a:lvl1pPr>
              <a:defRPr sz="3600">
                <a:solidFill>
                  <a:schemeClr val="accent2">
                    <a:lumMod val="75000"/>
                  </a:schemeClr>
                </a:solidFill>
              </a:defRPr>
            </a:lvl1pPr>
          </a:lstStyle>
          <a:p>
            <a:r>
              <a:rPr lang="en-US" dirty="0"/>
              <a:t>Click to add title</a:t>
            </a:r>
          </a:p>
        </p:txBody>
      </p:sp>
      <p:sp>
        <p:nvSpPr>
          <p:cNvPr id="20" name="Content Placeholder 19">
            <a:extLst>
              <a:ext uri="{FF2B5EF4-FFF2-40B4-BE49-F238E27FC236}">
                <a16:creationId xmlns:a16="http://schemas.microsoft.com/office/drawing/2014/main" id="{CF99A149-DEF4-9E0F-D0DE-E859DB6CA539}"/>
              </a:ext>
            </a:extLst>
          </p:cNvPr>
          <p:cNvSpPr>
            <a:spLocks noGrp="1"/>
          </p:cNvSpPr>
          <p:nvPr>
            <p:ph sz="quarter" idx="10" hasCustomPrompt="1"/>
          </p:nvPr>
        </p:nvSpPr>
        <p:spPr>
          <a:xfrm>
            <a:off x="5360465" y="1477963"/>
            <a:ext cx="5536135" cy="3446462"/>
          </a:xfrm>
        </p:spPr>
        <p:txBody>
          <a:bodyPr anchor="ctr">
            <a:normAutofit/>
          </a:bodyPr>
          <a:lstStyle>
            <a:lvl1pPr marL="0" indent="0">
              <a:buNone/>
              <a:defRPr sz="1800"/>
            </a:lvl1pPr>
            <a:lvl2pPr marL="457200" indent="0">
              <a:buNone/>
              <a:defRPr sz="1600"/>
            </a:lvl2pPr>
            <a:lvl3pPr marL="914400" indent="0">
              <a:buNone/>
              <a:defRPr sz="1400"/>
            </a:lvl3pPr>
            <a:lvl4pPr marL="1371600" indent="0">
              <a:buNone/>
              <a:defRPr sz="1200"/>
            </a:lvl4pPr>
            <a:lvl5pPr marL="1828800" indent="0">
              <a:buNone/>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bg1"/>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462458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Title and 2 Column">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3FFEEC7-A0A7-27CB-3F2D-796281DCDC94}"/>
              </a:ext>
              <a:ext uri="{C183D7F6-B498-43B3-948B-1728B52AA6E4}">
                <adec:decorative xmlns:adec="http://schemas.microsoft.com/office/drawing/2017/decorative" val="1"/>
              </a:ext>
            </a:extLst>
          </p:cNvPr>
          <p:cNvSpPr/>
          <p:nvPr userDrawn="1"/>
        </p:nvSpPr>
        <p:spPr>
          <a:xfrm>
            <a:off x="1" y="5983104"/>
            <a:ext cx="12192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Freeform 20">
            <a:extLst>
              <a:ext uri="{FF2B5EF4-FFF2-40B4-BE49-F238E27FC236}">
                <a16:creationId xmlns:a16="http://schemas.microsoft.com/office/drawing/2014/main" id="{2DCCFF86-2471-421E-E5FF-E38943252F15}"/>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7" name="Freeform 21">
            <a:extLst>
              <a:ext uri="{FF2B5EF4-FFF2-40B4-BE49-F238E27FC236}">
                <a16:creationId xmlns:a16="http://schemas.microsoft.com/office/drawing/2014/main" id="{8300B484-623C-071D-E849-138F761417EE}"/>
              </a:ext>
              <a:ext uri="{C183D7F6-B498-43B3-948B-1728B52AA6E4}">
                <adec:decorative xmlns:adec="http://schemas.microsoft.com/office/drawing/2017/decorative" val="1"/>
              </a:ext>
            </a:extLst>
          </p:cNvPr>
          <p:cNvSpPr>
            <a:spLocks noChangeAspect="1"/>
          </p:cNvSpPr>
          <p:nvPr userDrawn="1"/>
        </p:nvSpPr>
        <p:spPr>
          <a:xfrm rot="16200000" flipH="1" flipV="1">
            <a:off x="-433923" y="5546255"/>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9" name="Title 18">
            <a:extLst>
              <a:ext uri="{FF2B5EF4-FFF2-40B4-BE49-F238E27FC236}">
                <a16:creationId xmlns:a16="http://schemas.microsoft.com/office/drawing/2014/main" id="{99A6249F-0E28-0ABF-FE63-7ECC0E106258}"/>
              </a:ext>
            </a:extLst>
          </p:cNvPr>
          <p:cNvSpPr>
            <a:spLocks noGrp="1"/>
          </p:cNvSpPr>
          <p:nvPr>
            <p:ph type="title" hasCustomPrompt="1"/>
          </p:nvPr>
        </p:nvSpPr>
        <p:spPr>
          <a:xfrm>
            <a:off x="1362805" y="344399"/>
            <a:ext cx="9599008" cy="1729547"/>
          </a:xfrm>
        </p:spPr>
        <p:txBody>
          <a:bodyPr>
            <a:normAutofit/>
          </a:bodyPr>
          <a:lstStyle>
            <a:lvl1pPr>
              <a:defRPr sz="3600">
                <a:solidFill>
                  <a:schemeClr val="accent2">
                    <a:lumMod val="75000"/>
                  </a:schemeClr>
                </a:solidFill>
              </a:defRPr>
            </a:lvl1pPr>
          </a:lstStyle>
          <a:p>
            <a:r>
              <a:rPr lang="en-US" dirty="0"/>
              <a:t>Click to add title</a:t>
            </a:r>
          </a:p>
        </p:txBody>
      </p:sp>
      <p:sp>
        <p:nvSpPr>
          <p:cNvPr id="21" name="Content Placeholder 20">
            <a:extLst>
              <a:ext uri="{FF2B5EF4-FFF2-40B4-BE49-F238E27FC236}">
                <a16:creationId xmlns:a16="http://schemas.microsoft.com/office/drawing/2014/main" id="{CCC29225-33B5-6D19-F0BA-DE3F864F640A}"/>
              </a:ext>
            </a:extLst>
          </p:cNvPr>
          <p:cNvSpPr>
            <a:spLocks noGrp="1"/>
          </p:cNvSpPr>
          <p:nvPr>
            <p:ph sz="quarter" idx="10" hasCustomPrompt="1"/>
          </p:nvPr>
        </p:nvSpPr>
        <p:spPr>
          <a:xfrm>
            <a:off x="1370867"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2" name="Content Placeholder 20">
            <a:extLst>
              <a:ext uri="{FF2B5EF4-FFF2-40B4-BE49-F238E27FC236}">
                <a16:creationId xmlns:a16="http://schemas.microsoft.com/office/drawing/2014/main" id="{FB67020D-DF60-17C1-8DEC-EDECF653540F}"/>
              </a:ext>
            </a:extLst>
          </p:cNvPr>
          <p:cNvSpPr>
            <a:spLocks noGrp="1"/>
          </p:cNvSpPr>
          <p:nvPr>
            <p:ph sz="quarter" idx="11" hasCustomPrompt="1"/>
          </p:nvPr>
        </p:nvSpPr>
        <p:spPr>
          <a:xfrm>
            <a:off x="6318375" y="2274034"/>
            <a:ext cx="4643438" cy="3298630"/>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Slide Number Placeholder 5">
            <a:extLst>
              <a:ext uri="{FF2B5EF4-FFF2-40B4-BE49-F238E27FC236}">
                <a16:creationId xmlns:a16="http://schemas.microsoft.com/office/drawing/2014/main" id="{75812651-A64E-FA0C-7D84-B20BA7C67313}"/>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957104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Title and 2 Column 2">
    <p:spTree>
      <p:nvGrpSpPr>
        <p:cNvPr id="1" name=""/>
        <p:cNvGrpSpPr/>
        <p:nvPr/>
      </p:nvGrpSpPr>
      <p:grpSpPr>
        <a:xfrm>
          <a:off x="0" y="0"/>
          <a:ext cx="0" cy="0"/>
          <a:chOff x="0" y="0"/>
          <a:chExt cx="0" cy="0"/>
        </a:xfrm>
      </p:grpSpPr>
      <p:sp>
        <p:nvSpPr>
          <p:cNvPr id="2" name="Freeform 36">
            <a:extLst>
              <a:ext uri="{FF2B5EF4-FFF2-40B4-BE49-F238E27FC236}">
                <a16:creationId xmlns:a16="http://schemas.microsoft.com/office/drawing/2014/main" id="{F8F589DA-127F-E2E7-6ADA-1D3C04799932}"/>
              </a:ext>
              <a:ext uri="{C183D7F6-B498-43B3-948B-1728B52AA6E4}">
                <adec:decorative xmlns:adec="http://schemas.microsoft.com/office/drawing/2017/decorative" val="1"/>
              </a:ext>
            </a:extLst>
          </p:cNvPr>
          <p:cNvSpPr/>
          <p:nvPr userDrawn="1"/>
        </p:nvSpPr>
        <p:spPr>
          <a:xfrm>
            <a:off x="8991645" y="3657688"/>
            <a:ext cx="3200357" cy="3200320"/>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8700FBF0-749D-0FF0-74B6-3565174CA001}"/>
              </a:ext>
              <a:ext uri="{C183D7F6-B498-43B3-948B-1728B52AA6E4}">
                <adec:decorative xmlns:adec="http://schemas.microsoft.com/office/drawing/2017/decorative" val="1"/>
              </a:ext>
            </a:extLst>
          </p:cNvPr>
          <p:cNvSpPr/>
          <p:nvPr userDrawn="1"/>
        </p:nvSpPr>
        <p:spPr>
          <a:xfrm rot="5400000">
            <a:off x="-2992038" y="2992045"/>
            <a:ext cx="6858000"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Freeform 10">
            <a:extLst>
              <a:ext uri="{FF2B5EF4-FFF2-40B4-BE49-F238E27FC236}">
                <a16:creationId xmlns:a16="http://schemas.microsoft.com/office/drawing/2014/main" id="{0DDA3FAB-74FF-4772-2BA4-B242E12ABEC7}"/>
              </a:ext>
              <a:ext uri="{C183D7F6-B498-43B3-948B-1728B52AA6E4}">
                <adec:decorative xmlns:adec="http://schemas.microsoft.com/office/drawing/2017/decorative" val="1"/>
              </a:ext>
            </a:extLst>
          </p:cNvPr>
          <p:cNvSpPr>
            <a:spLocks noChangeAspect="1"/>
          </p:cNvSpPr>
          <p:nvPr userDrawn="1"/>
        </p:nvSpPr>
        <p:spPr>
          <a:xfrm flipH="1" flipV="1">
            <a:off x="1" y="0"/>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2" name="Title 11">
            <a:extLst>
              <a:ext uri="{FF2B5EF4-FFF2-40B4-BE49-F238E27FC236}">
                <a16:creationId xmlns:a16="http://schemas.microsoft.com/office/drawing/2014/main" id="{FBE95B3E-84B8-3910-65C9-87914802BEA1}"/>
              </a:ext>
            </a:extLst>
          </p:cNvPr>
          <p:cNvSpPr>
            <a:spLocks noGrp="1"/>
          </p:cNvSpPr>
          <p:nvPr>
            <p:ph type="title" hasCustomPrompt="1"/>
          </p:nvPr>
        </p:nvSpPr>
        <p:spPr>
          <a:xfrm>
            <a:off x="1371598" y="369277"/>
            <a:ext cx="9590215" cy="1708514"/>
          </a:xfrm>
        </p:spPr>
        <p:txBody>
          <a:bodyPr>
            <a:normAutofit/>
          </a:bodyPr>
          <a:lstStyle>
            <a:lvl1pPr>
              <a:defRPr sz="3600">
                <a:solidFill>
                  <a:schemeClr val="accent2">
                    <a:lumMod val="75000"/>
                  </a:schemeClr>
                </a:solidFill>
              </a:defRPr>
            </a:lvl1pPr>
          </a:lstStyle>
          <a:p>
            <a:r>
              <a:rPr lang="en-US" dirty="0"/>
              <a:t>Click to add title</a:t>
            </a:r>
          </a:p>
        </p:txBody>
      </p:sp>
      <p:sp>
        <p:nvSpPr>
          <p:cNvPr id="13" name="Content Placeholder 20">
            <a:extLst>
              <a:ext uri="{FF2B5EF4-FFF2-40B4-BE49-F238E27FC236}">
                <a16:creationId xmlns:a16="http://schemas.microsoft.com/office/drawing/2014/main" id="{90BA2746-C141-C524-CDDE-DD672A80A2C8}"/>
              </a:ext>
            </a:extLst>
          </p:cNvPr>
          <p:cNvSpPr>
            <a:spLocks noGrp="1"/>
          </p:cNvSpPr>
          <p:nvPr>
            <p:ph sz="quarter" idx="10" hasCustomPrompt="1"/>
          </p:nvPr>
        </p:nvSpPr>
        <p:spPr>
          <a:xfrm>
            <a:off x="1370867" y="2274033"/>
            <a:ext cx="3347782" cy="3436653"/>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0">
            <a:extLst>
              <a:ext uri="{FF2B5EF4-FFF2-40B4-BE49-F238E27FC236}">
                <a16:creationId xmlns:a16="http://schemas.microsoft.com/office/drawing/2014/main" id="{53421E6F-1A11-40B7-DB53-FC96CE9D787B}"/>
              </a:ext>
            </a:extLst>
          </p:cNvPr>
          <p:cNvSpPr>
            <a:spLocks noGrp="1"/>
          </p:cNvSpPr>
          <p:nvPr>
            <p:ph sz="quarter" idx="11" hasCustomPrompt="1"/>
          </p:nvPr>
        </p:nvSpPr>
        <p:spPr>
          <a:xfrm>
            <a:off x="4925269" y="2274033"/>
            <a:ext cx="6036544" cy="3436653"/>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Slide Number Placeholder 5">
            <a:extLst>
              <a:ext uri="{FF2B5EF4-FFF2-40B4-BE49-F238E27FC236}">
                <a16:creationId xmlns:a16="http://schemas.microsoft.com/office/drawing/2014/main" id="{078CC75E-2849-6C28-42BF-61EBFD22CDE7}"/>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279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Title Content and Picture 2">
    <p:spTree>
      <p:nvGrpSpPr>
        <p:cNvPr id="1" name=""/>
        <p:cNvGrpSpPr/>
        <p:nvPr/>
      </p:nvGrpSpPr>
      <p:grpSpPr>
        <a:xfrm>
          <a:off x="0" y="0"/>
          <a:ext cx="0" cy="0"/>
          <a:chOff x="0" y="0"/>
          <a:chExt cx="0" cy="0"/>
        </a:xfrm>
      </p:grpSpPr>
      <p:sp>
        <p:nvSpPr>
          <p:cNvPr id="6" name="Freeform: Shape 8">
            <a:extLst>
              <a:ext uri="{FF2B5EF4-FFF2-40B4-BE49-F238E27FC236}">
                <a16:creationId xmlns:a16="http://schemas.microsoft.com/office/drawing/2014/main" id="{D8A19A74-FE0D-4975-5657-5362CEB4D339}"/>
              </a:ext>
              <a:ext uri="{C183D7F6-B498-43B3-948B-1728B52AA6E4}">
                <adec:decorative xmlns:adec="http://schemas.microsoft.com/office/drawing/2017/decorative" val="1"/>
              </a:ext>
            </a:extLst>
          </p:cNvPr>
          <p:cNvSpPr/>
          <p:nvPr userDrawn="1"/>
        </p:nvSpPr>
        <p:spPr>
          <a:xfrm rot="10800000" flipH="1">
            <a:off x="6117263" y="5090690"/>
            <a:ext cx="1807536" cy="17770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68E8CCA9-A930-4217-FC4B-419AD08ED96F}"/>
              </a:ext>
              <a:ext uri="{C183D7F6-B498-43B3-948B-1728B52AA6E4}">
                <adec:decorative xmlns:adec="http://schemas.microsoft.com/office/drawing/2017/decorative" val="1"/>
              </a:ext>
            </a:extLst>
          </p:cNvPr>
          <p:cNvSpPr/>
          <p:nvPr userDrawn="1"/>
        </p:nvSpPr>
        <p:spPr>
          <a:xfrm rot="5400000">
            <a:off x="-2996913" y="2996911"/>
            <a:ext cx="6867747"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Freeform 25">
            <a:extLst>
              <a:ext uri="{FF2B5EF4-FFF2-40B4-BE49-F238E27FC236}">
                <a16:creationId xmlns:a16="http://schemas.microsoft.com/office/drawing/2014/main" id="{A5202170-963D-8D6D-EF61-11B291827C7A}"/>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3" name="Title 12">
            <a:extLst>
              <a:ext uri="{FF2B5EF4-FFF2-40B4-BE49-F238E27FC236}">
                <a16:creationId xmlns:a16="http://schemas.microsoft.com/office/drawing/2014/main" id="{6A71B5EB-558B-B072-1FF1-CDA55B10CC6E}"/>
              </a:ext>
            </a:extLst>
          </p:cNvPr>
          <p:cNvSpPr>
            <a:spLocks noGrp="1"/>
          </p:cNvSpPr>
          <p:nvPr>
            <p:ph type="title" hasCustomPrompt="1"/>
          </p:nvPr>
        </p:nvSpPr>
        <p:spPr>
          <a:xfrm>
            <a:off x="1381757" y="328860"/>
            <a:ext cx="6136643" cy="1777060"/>
          </a:xfrm>
        </p:spPr>
        <p:txBody>
          <a:bodyPr>
            <a:normAutofit/>
          </a:bodyPr>
          <a:lstStyle>
            <a:lvl1pPr>
              <a:defRPr sz="3600">
                <a:solidFill>
                  <a:schemeClr val="accent2">
                    <a:lumMod val="75000"/>
                  </a:schemeClr>
                </a:solidFill>
              </a:defRPr>
            </a:lvl1pPr>
          </a:lstStyle>
          <a:p>
            <a:r>
              <a:rPr lang="en-US" dirty="0"/>
              <a:t>Click to add title</a:t>
            </a:r>
          </a:p>
        </p:txBody>
      </p:sp>
      <p:sp>
        <p:nvSpPr>
          <p:cNvPr id="14" name="Content Placeholder 20">
            <a:extLst>
              <a:ext uri="{FF2B5EF4-FFF2-40B4-BE49-F238E27FC236}">
                <a16:creationId xmlns:a16="http://schemas.microsoft.com/office/drawing/2014/main" id="{B84F4814-519C-86D2-1886-90E0A98968D3}"/>
              </a:ext>
            </a:extLst>
          </p:cNvPr>
          <p:cNvSpPr>
            <a:spLocks noGrp="1"/>
          </p:cNvSpPr>
          <p:nvPr>
            <p:ph sz="quarter" idx="11" hasCustomPrompt="1"/>
          </p:nvPr>
        </p:nvSpPr>
        <p:spPr>
          <a:xfrm>
            <a:off x="1371204" y="2282999"/>
            <a:ext cx="6136643" cy="3685507"/>
          </a:xfrm>
        </p:spPr>
        <p:txBody>
          <a:bodyPr>
            <a:normAutofit/>
          </a:bodyPr>
          <a:lstStyle>
            <a:lvl1pPr>
              <a:spcBef>
                <a:spcPts val="0"/>
              </a:spcBef>
              <a:spcAft>
                <a:spcPts val="600"/>
              </a:spcAft>
              <a:buClr>
                <a:schemeClr val="tx1"/>
              </a:buClr>
              <a:defRPr sz="1800"/>
            </a:lvl1pPr>
            <a:lvl2pPr>
              <a:spcBef>
                <a:spcPts val="0"/>
              </a:spcBef>
              <a:spcAft>
                <a:spcPts val="600"/>
              </a:spcAft>
              <a:buClr>
                <a:schemeClr val="tx1"/>
              </a:buClr>
              <a:defRPr sz="1600"/>
            </a:lvl2pPr>
            <a:lvl3pPr>
              <a:spcBef>
                <a:spcPts val="0"/>
              </a:spcBef>
              <a:spcAft>
                <a:spcPts val="600"/>
              </a:spcAft>
              <a:buClr>
                <a:schemeClr val="tx1"/>
              </a:buClr>
              <a:defRPr sz="1400"/>
            </a:lvl3pPr>
            <a:lvl4pPr>
              <a:spcBef>
                <a:spcPts val="0"/>
              </a:spcBef>
              <a:spcAft>
                <a:spcPts val="600"/>
              </a:spcAft>
              <a:buClr>
                <a:schemeClr val="tx1"/>
              </a:buClr>
              <a:defRPr sz="1200"/>
            </a:lvl4pPr>
            <a:lvl5pPr>
              <a:spcBef>
                <a:spcPts val="0"/>
              </a:spcBef>
              <a:spcAft>
                <a:spcPts val="600"/>
              </a:spcAft>
              <a:buClr>
                <a:schemeClr val="tx1"/>
              </a:buClr>
              <a:defRPr sz="12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Picture Placeholder 11">
            <a:extLst>
              <a:ext uri="{FF2B5EF4-FFF2-40B4-BE49-F238E27FC236}">
                <a16:creationId xmlns:a16="http://schemas.microsoft.com/office/drawing/2014/main" id="{55A36A3E-F1BF-A2FC-E9BF-616718E65B8B}"/>
              </a:ext>
            </a:extLst>
          </p:cNvPr>
          <p:cNvSpPr>
            <a:spLocks noGrp="1"/>
          </p:cNvSpPr>
          <p:nvPr>
            <p:ph type="pic" sz="quarter" idx="10"/>
          </p:nvPr>
        </p:nvSpPr>
        <p:spPr>
          <a:xfrm>
            <a:off x="7924800" y="0"/>
            <a:ext cx="4267200" cy="6858000"/>
          </a:xfrm>
          <a:solidFill>
            <a:schemeClr val="accent2"/>
          </a:solidFill>
        </p:spPr>
        <p:txBody>
          <a:bodyPr/>
          <a:lstStyle>
            <a:lvl1pPr marL="0" indent="0" algn="ctr">
              <a:buNone/>
              <a:defRPr>
                <a:solidFill>
                  <a:schemeClr val="bg2"/>
                </a:solidFill>
              </a:defRPr>
            </a:lvl1pPr>
          </a:lstStyle>
          <a:p>
            <a:r>
              <a:rPr lang="en-US"/>
              <a:t>Click icon to add picture</a:t>
            </a:r>
            <a:endParaRPr lang="en-US" dirty="0"/>
          </a:p>
        </p:txBody>
      </p:sp>
      <p:sp>
        <p:nvSpPr>
          <p:cNvPr id="10" name="Slide Number Placeholder 5">
            <a:extLst>
              <a:ext uri="{FF2B5EF4-FFF2-40B4-BE49-F238E27FC236}">
                <a16:creationId xmlns:a16="http://schemas.microsoft.com/office/drawing/2014/main" id="{7769D9C9-E3F7-6719-75F2-AA70DF83E1AD}"/>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2646400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Title Content and Table">
    <p:spTree>
      <p:nvGrpSpPr>
        <p:cNvPr id="1" name=""/>
        <p:cNvGrpSpPr/>
        <p:nvPr/>
      </p:nvGrpSpPr>
      <p:grpSpPr>
        <a:xfrm>
          <a:off x="0" y="0"/>
          <a:ext cx="0" cy="0"/>
          <a:chOff x="0" y="0"/>
          <a:chExt cx="0" cy="0"/>
        </a:xfrm>
      </p:grpSpPr>
      <p:sp>
        <p:nvSpPr>
          <p:cNvPr id="5" name="Freeform 19">
            <a:extLst>
              <a:ext uri="{FF2B5EF4-FFF2-40B4-BE49-F238E27FC236}">
                <a16:creationId xmlns:a16="http://schemas.microsoft.com/office/drawing/2014/main" id="{37D82C4C-B372-8DAD-C78B-5A7079992701}"/>
              </a:ext>
              <a:ext uri="{C183D7F6-B498-43B3-948B-1728B52AA6E4}">
                <adec:decorative xmlns:adec="http://schemas.microsoft.com/office/drawing/2017/decorative" val="1"/>
              </a:ext>
            </a:extLst>
          </p:cNvPr>
          <p:cNvSpPr>
            <a:spLocks noChangeAspect="1"/>
          </p:cNvSpPr>
          <p:nvPr userDrawn="1"/>
        </p:nvSpPr>
        <p:spPr>
          <a:xfrm flipH="1" flipV="1">
            <a:off x="0" y="0"/>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9" name="Title 8">
            <a:extLst>
              <a:ext uri="{FF2B5EF4-FFF2-40B4-BE49-F238E27FC236}">
                <a16:creationId xmlns:a16="http://schemas.microsoft.com/office/drawing/2014/main" id="{CE543C86-04BB-A7E0-26E4-1A793E98CB9A}"/>
              </a:ext>
            </a:extLst>
          </p:cNvPr>
          <p:cNvSpPr>
            <a:spLocks noGrp="1"/>
          </p:cNvSpPr>
          <p:nvPr>
            <p:ph type="title" hasCustomPrompt="1"/>
          </p:nvPr>
        </p:nvSpPr>
        <p:spPr>
          <a:xfrm>
            <a:off x="1342052" y="345441"/>
            <a:ext cx="10202248" cy="1766918"/>
          </a:xfrm>
        </p:spPr>
        <p:txBody>
          <a:bodyPr>
            <a:normAutofit/>
          </a:bodyPr>
          <a:lstStyle>
            <a:lvl1pPr>
              <a:defRPr sz="3600">
                <a:solidFill>
                  <a:schemeClr val="accent2">
                    <a:lumMod val="75000"/>
                  </a:schemeClr>
                </a:solidFill>
              </a:defRPr>
            </a:lvl1pPr>
          </a:lstStyle>
          <a:p>
            <a:r>
              <a:rPr lang="en-US" dirty="0"/>
              <a:t>Click to add title</a:t>
            </a:r>
          </a:p>
        </p:txBody>
      </p:sp>
      <p:sp>
        <p:nvSpPr>
          <p:cNvPr id="10" name="Content Placeholder 20">
            <a:extLst>
              <a:ext uri="{FF2B5EF4-FFF2-40B4-BE49-F238E27FC236}">
                <a16:creationId xmlns:a16="http://schemas.microsoft.com/office/drawing/2014/main" id="{D1D15020-88F7-93D5-282B-0C23CB757886}"/>
              </a:ext>
            </a:extLst>
          </p:cNvPr>
          <p:cNvSpPr>
            <a:spLocks noGrp="1"/>
          </p:cNvSpPr>
          <p:nvPr>
            <p:ph sz="quarter" idx="11" hasCustomPrompt="1"/>
          </p:nvPr>
        </p:nvSpPr>
        <p:spPr>
          <a:xfrm>
            <a:off x="1371205" y="2282826"/>
            <a:ext cx="3180475" cy="3651250"/>
          </a:xfrm>
        </p:spPr>
        <p:txBody>
          <a:bodyPr>
            <a:normAutofit/>
          </a:bodyPr>
          <a:lstStyle>
            <a:lvl1pPr>
              <a:spcBef>
                <a:spcPts val="0"/>
              </a:spcBef>
              <a:spcAft>
                <a:spcPts val="600"/>
              </a:spcAft>
              <a:buClr>
                <a:schemeClr val="tx1"/>
              </a:buClr>
              <a:defRPr sz="1800" b="1"/>
            </a:lvl1pPr>
            <a:lvl2pPr>
              <a:spcBef>
                <a:spcPts val="0"/>
              </a:spcBef>
              <a:spcAft>
                <a:spcPts val="600"/>
              </a:spcAft>
              <a:buClr>
                <a:schemeClr val="tx1"/>
              </a:buClr>
              <a:defRPr sz="1600" b="1"/>
            </a:lvl2pPr>
            <a:lvl3pPr>
              <a:spcBef>
                <a:spcPts val="0"/>
              </a:spcBef>
              <a:spcAft>
                <a:spcPts val="600"/>
              </a:spcAft>
              <a:buClr>
                <a:schemeClr val="tx1"/>
              </a:buClr>
              <a:defRPr sz="1400" b="1"/>
            </a:lvl3pPr>
            <a:lvl4pPr>
              <a:spcBef>
                <a:spcPts val="0"/>
              </a:spcBef>
              <a:spcAft>
                <a:spcPts val="600"/>
              </a:spcAft>
              <a:buClr>
                <a:schemeClr val="tx1"/>
              </a:buClr>
              <a:defRPr sz="1200" b="1"/>
            </a:lvl4pPr>
            <a:lvl5pPr>
              <a:spcBef>
                <a:spcPts val="0"/>
              </a:spcBef>
              <a:spcAft>
                <a:spcPts val="600"/>
              </a:spcAft>
              <a:buClr>
                <a:schemeClr val="tx1"/>
              </a:buClr>
              <a:defRPr sz="1200" b="1"/>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able Placeholder 11">
            <a:extLst>
              <a:ext uri="{FF2B5EF4-FFF2-40B4-BE49-F238E27FC236}">
                <a16:creationId xmlns:a16="http://schemas.microsoft.com/office/drawing/2014/main" id="{675AC522-525C-4C6F-8F28-3B2FC909B3FF}"/>
              </a:ext>
            </a:extLst>
          </p:cNvPr>
          <p:cNvSpPr>
            <a:spLocks noGrp="1"/>
          </p:cNvSpPr>
          <p:nvPr>
            <p:ph type="tbl" sz="quarter" idx="12"/>
          </p:nvPr>
        </p:nvSpPr>
        <p:spPr>
          <a:xfrm>
            <a:off x="4940300" y="2282825"/>
            <a:ext cx="5880100" cy="3651250"/>
          </a:xfrm>
        </p:spPr>
        <p:txBody>
          <a:bodyPr/>
          <a:lstStyle>
            <a:lvl1pPr marL="0" indent="0">
              <a:buNone/>
              <a:defRPr/>
            </a:lvl1pPr>
          </a:lstStyle>
          <a:p>
            <a:r>
              <a:rPr lang="en-US"/>
              <a:t>Click icon to add table</a:t>
            </a:r>
            <a:endParaRPr lang="en-US" dirty="0"/>
          </a:p>
        </p:txBody>
      </p:sp>
      <p:sp>
        <p:nvSpPr>
          <p:cNvPr id="8" name="Slide Number Placeholder 5">
            <a:extLst>
              <a:ext uri="{FF2B5EF4-FFF2-40B4-BE49-F238E27FC236}">
                <a16:creationId xmlns:a16="http://schemas.microsoft.com/office/drawing/2014/main" id="{B00D9D4E-52D5-4BAF-8096-D301073D3569}"/>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chemeClr val="accent2">
                    <a:lumMod val="75000"/>
                  </a:schemeClr>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35161592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userDrawn="1">
  <p:cSld name="Closing 1">
    <p:bg>
      <p:bgPr>
        <a:solidFill>
          <a:schemeClr val="accent2"/>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B181407F-D7F6-56CB-135C-01868BC1917D}"/>
              </a:ext>
            </a:extLst>
          </p:cNvPr>
          <p:cNvSpPr>
            <a:spLocks noGrp="1"/>
          </p:cNvSpPr>
          <p:nvPr>
            <p:ph type="title" hasCustomPrompt="1"/>
          </p:nvPr>
        </p:nvSpPr>
        <p:spPr>
          <a:xfrm>
            <a:off x="1371597" y="1088211"/>
            <a:ext cx="4602483" cy="4896019"/>
          </a:xfrm>
        </p:spPr>
        <p:txBody>
          <a:bodyPr>
            <a:normAutofit/>
          </a:bodyPr>
          <a:lstStyle>
            <a:lvl1pPr>
              <a:defRPr sz="4800">
                <a:solidFill>
                  <a:schemeClr val="bg2"/>
                </a:solidFill>
              </a:defRPr>
            </a:lvl1pPr>
          </a:lstStyle>
          <a:p>
            <a:r>
              <a:rPr lang="en-US" dirty="0"/>
              <a:t>Click to add title</a:t>
            </a:r>
          </a:p>
        </p:txBody>
      </p:sp>
      <p:sp>
        <p:nvSpPr>
          <p:cNvPr id="2" name="Rectangle 1">
            <a:extLst>
              <a:ext uri="{FF2B5EF4-FFF2-40B4-BE49-F238E27FC236}">
                <a16:creationId xmlns:a16="http://schemas.microsoft.com/office/drawing/2014/main" id="{7E517585-E867-BB06-B195-272DA0FD4799}"/>
              </a:ext>
              <a:ext uri="{C183D7F6-B498-43B3-948B-1728B52AA6E4}">
                <adec:decorative xmlns:adec="http://schemas.microsoft.com/office/drawing/2017/decorative" val="1"/>
              </a:ext>
            </a:extLst>
          </p:cNvPr>
          <p:cNvSpPr/>
          <p:nvPr userDrawn="1"/>
        </p:nvSpPr>
        <p:spPr>
          <a:xfrm>
            <a:off x="1" y="-8"/>
            <a:ext cx="12192000" cy="873925"/>
          </a:xfrm>
          <a:prstGeom prst="rect">
            <a:avLst/>
          </a:prstGeom>
          <a:solidFill>
            <a:schemeClr val="accent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C92D9EBD-88FB-A2C3-7EC2-46DD7B53267E}"/>
              </a:ext>
              <a:ext uri="{C183D7F6-B498-43B3-948B-1728B52AA6E4}">
                <adec:decorative xmlns:adec="http://schemas.microsoft.com/office/drawing/2017/decorative" val="1"/>
              </a:ext>
            </a:extLst>
          </p:cNvPr>
          <p:cNvSpPr/>
          <p:nvPr userDrawn="1"/>
        </p:nvSpPr>
        <p:spPr>
          <a:xfrm rot="5400000">
            <a:off x="-2990939" y="2990938"/>
            <a:ext cx="6855801" cy="873925"/>
          </a:xfrm>
          <a:prstGeom prst="rect">
            <a:avLst/>
          </a:prstGeom>
          <a:solidFill>
            <a:schemeClr val="accent2">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Freeform 22">
            <a:extLst>
              <a:ext uri="{FF2B5EF4-FFF2-40B4-BE49-F238E27FC236}">
                <a16:creationId xmlns:a16="http://schemas.microsoft.com/office/drawing/2014/main" id="{CB417425-9078-B6E8-97F7-BAA1536BA069}"/>
              </a:ext>
              <a:ext uri="{C183D7F6-B498-43B3-948B-1728B52AA6E4}">
                <adec:decorative xmlns:adec="http://schemas.microsoft.com/office/drawing/2017/decorative" val="1"/>
              </a:ext>
            </a:extLst>
          </p:cNvPr>
          <p:cNvSpPr>
            <a:spLocks noChangeAspect="1"/>
          </p:cNvSpPr>
          <p:nvPr userDrawn="1"/>
        </p:nvSpPr>
        <p:spPr>
          <a:xfrm flipH="1" flipV="1">
            <a:off x="0" y="-8"/>
            <a:ext cx="1745673" cy="877824"/>
          </a:xfrm>
          <a:custGeom>
            <a:avLst/>
            <a:gdLst>
              <a:gd name="connsiteX0" fmla="*/ 0 w 4572000"/>
              <a:gd name="connsiteY0" fmla="*/ 2285974 h 2285974"/>
              <a:gd name="connsiteX1" fmla="*/ 113956 w 4572000"/>
              <a:gd name="connsiteY1" fmla="*/ 2283183 h 2285974"/>
              <a:gd name="connsiteX2" fmla="*/ 2283027 w 4572000"/>
              <a:gd name="connsiteY2" fmla="*/ 117584 h 2285974"/>
              <a:gd name="connsiteX3" fmla="*/ 2286000 w 4572000"/>
              <a:gd name="connsiteY3" fmla="*/ 0 h 2285974"/>
              <a:gd name="connsiteX4" fmla="*/ 2288973 w 4572000"/>
              <a:gd name="connsiteY4" fmla="*/ 117584 h 2285974"/>
              <a:gd name="connsiteX5" fmla="*/ 4458044 w 4572000"/>
              <a:gd name="connsiteY5" fmla="*/ 2283183 h 2285974"/>
              <a:gd name="connsiteX6" fmla="*/ 4572000 w 4572000"/>
              <a:gd name="connsiteY6" fmla="*/ 2285974 h 2285974"/>
              <a:gd name="connsiteX7" fmla="*/ 2286000 w 4572000"/>
              <a:gd name="connsiteY7" fmla="*/ 2285974 h 22859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572000" h="2285974">
                <a:moveTo>
                  <a:pt x="0" y="2285974"/>
                </a:moveTo>
                <a:lnTo>
                  <a:pt x="113956" y="2283183"/>
                </a:lnTo>
                <a:cubicBezTo>
                  <a:pt x="1284562" y="2225701"/>
                  <a:pt x="2223714" y="1287708"/>
                  <a:pt x="2283027" y="117584"/>
                </a:cubicBezTo>
                <a:lnTo>
                  <a:pt x="2286000" y="0"/>
                </a:lnTo>
                <a:lnTo>
                  <a:pt x="2288973" y="117584"/>
                </a:lnTo>
                <a:cubicBezTo>
                  <a:pt x="2348287" y="1287708"/>
                  <a:pt x="3287438" y="2225701"/>
                  <a:pt x="4458044" y="2283183"/>
                </a:cubicBezTo>
                <a:lnTo>
                  <a:pt x="4572000" y="2285974"/>
                </a:lnTo>
                <a:lnTo>
                  <a:pt x="2286000" y="2285974"/>
                </a:lnTo>
                <a:close/>
              </a:path>
            </a:pathLst>
          </a:custGeom>
          <a:solidFill>
            <a:schemeClr val="accent2">
              <a:lumMod val="40000"/>
              <a:lumOff val="6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Freeform 4">
            <a:extLst>
              <a:ext uri="{FF2B5EF4-FFF2-40B4-BE49-F238E27FC236}">
                <a16:creationId xmlns:a16="http://schemas.microsoft.com/office/drawing/2014/main" id="{D7F56B38-71B8-A745-8D9C-BBEA278F3FC5}"/>
              </a:ext>
              <a:ext uri="{C183D7F6-B498-43B3-948B-1728B52AA6E4}">
                <adec:decorative xmlns:adec="http://schemas.microsoft.com/office/drawing/2017/decorative" val="1"/>
              </a:ext>
            </a:extLst>
          </p:cNvPr>
          <p:cNvSpPr>
            <a:spLocks noChangeAspect="1"/>
          </p:cNvSpPr>
          <p:nvPr userDrawn="1"/>
        </p:nvSpPr>
        <p:spPr>
          <a:xfrm>
            <a:off x="9905999" y="4572027"/>
            <a:ext cx="2286000" cy="2285973"/>
          </a:xfrm>
          <a:custGeom>
            <a:avLst/>
            <a:gdLst>
              <a:gd name="connsiteX0" fmla="*/ 3200357 w 3200357"/>
              <a:gd name="connsiteY0" fmla="*/ 0 h 3200320"/>
              <a:gd name="connsiteX1" fmla="*/ 3200357 w 3200357"/>
              <a:gd name="connsiteY1" fmla="*/ 3200320 h 3200320"/>
              <a:gd name="connsiteX2" fmla="*/ 0 w 3200357"/>
              <a:gd name="connsiteY2" fmla="*/ 3200320 h 3200320"/>
              <a:gd name="connsiteX3" fmla="*/ 159536 w 3200357"/>
              <a:gd name="connsiteY3" fmla="*/ 3196412 h 3200320"/>
              <a:gd name="connsiteX4" fmla="*/ 3196195 w 3200357"/>
              <a:gd name="connsiteY4" fmla="*/ 164613 h 3200320"/>
              <a:gd name="connsiteX5" fmla="*/ 3200357 w 3200357"/>
              <a:gd name="connsiteY5" fmla="*/ 0 h 32003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200357" h="3200320">
                <a:moveTo>
                  <a:pt x="3200357" y="0"/>
                </a:moveTo>
                <a:lnTo>
                  <a:pt x="3200357" y="3200320"/>
                </a:lnTo>
                <a:lnTo>
                  <a:pt x="0" y="3200320"/>
                </a:lnTo>
                <a:lnTo>
                  <a:pt x="159536" y="3196412"/>
                </a:lnTo>
                <a:cubicBezTo>
                  <a:pt x="1798363" y="3115939"/>
                  <a:pt x="3113157" y="1802765"/>
                  <a:pt x="3196195" y="164613"/>
                </a:cubicBezTo>
                <a:lnTo>
                  <a:pt x="3200357" y="0"/>
                </a:lnTo>
                <a:close/>
              </a:path>
            </a:pathLst>
          </a:custGeom>
          <a:solidFill>
            <a:schemeClr val="accent2">
              <a:lumMod val="60000"/>
              <a:lumOff val="40000"/>
              <a:alpha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1" name="Content Placeholder 10">
            <a:extLst>
              <a:ext uri="{FF2B5EF4-FFF2-40B4-BE49-F238E27FC236}">
                <a16:creationId xmlns:a16="http://schemas.microsoft.com/office/drawing/2014/main" id="{45E5C644-63C0-D8A4-7EF1-1681AFB1F4D9}"/>
              </a:ext>
            </a:extLst>
          </p:cNvPr>
          <p:cNvSpPr>
            <a:spLocks noGrp="1"/>
          </p:cNvSpPr>
          <p:nvPr>
            <p:ph sz="quarter" idx="10" hasCustomPrompt="1"/>
          </p:nvPr>
        </p:nvSpPr>
        <p:spPr>
          <a:xfrm>
            <a:off x="6324599" y="1088210"/>
            <a:ext cx="4373564" cy="4894894"/>
          </a:xfrm>
        </p:spPr>
        <p:txBody>
          <a:bodyPr anchor="ctr">
            <a:normAutofit/>
          </a:bodyPr>
          <a:lstStyle>
            <a:lvl1pPr marL="0" indent="0">
              <a:spcBef>
                <a:spcPts val="0"/>
              </a:spcBef>
              <a:spcAft>
                <a:spcPts val="600"/>
              </a:spcAft>
              <a:buNone/>
              <a:defRPr sz="1800" b="1">
                <a:solidFill>
                  <a:schemeClr val="bg2"/>
                </a:solidFill>
              </a:defRPr>
            </a:lvl1pPr>
            <a:lvl2pPr marL="457200" indent="0">
              <a:spcBef>
                <a:spcPts val="0"/>
              </a:spcBef>
              <a:spcAft>
                <a:spcPts val="600"/>
              </a:spcAft>
              <a:buNone/>
              <a:defRPr sz="1600" b="1">
                <a:solidFill>
                  <a:schemeClr val="bg2"/>
                </a:solidFill>
              </a:defRPr>
            </a:lvl2pPr>
            <a:lvl3pPr marL="914400" indent="0">
              <a:spcBef>
                <a:spcPts val="0"/>
              </a:spcBef>
              <a:spcAft>
                <a:spcPts val="600"/>
              </a:spcAft>
              <a:buNone/>
              <a:defRPr sz="1400" b="1">
                <a:solidFill>
                  <a:schemeClr val="bg2"/>
                </a:solidFill>
              </a:defRPr>
            </a:lvl3pPr>
            <a:lvl4pPr marL="1371600" indent="0">
              <a:spcBef>
                <a:spcPts val="0"/>
              </a:spcBef>
              <a:spcAft>
                <a:spcPts val="600"/>
              </a:spcAft>
              <a:buNone/>
              <a:defRPr sz="1200" b="1">
                <a:solidFill>
                  <a:schemeClr val="bg2"/>
                </a:solidFill>
              </a:defRPr>
            </a:lvl4pPr>
            <a:lvl5pPr marL="1828800" indent="0">
              <a:spcBef>
                <a:spcPts val="0"/>
              </a:spcBef>
              <a:spcAft>
                <a:spcPts val="600"/>
              </a:spcAft>
              <a:buNone/>
              <a:defRPr sz="1200" b="1">
                <a:solidFill>
                  <a:schemeClr val="bg2"/>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Slide Number Placeholder 5">
            <a:extLst>
              <a:ext uri="{FF2B5EF4-FFF2-40B4-BE49-F238E27FC236}">
                <a16:creationId xmlns:a16="http://schemas.microsoft.com/office/drawing/2014/main" id="{C663CA19-070F-D373-ED8C-B6F895D11B84}"/>
              </a:ext>
            </a:extLst>
          </p:cNvPr>
          <p:cNvSpPr>
            <a:spLocks noGrp="1"/>
          </p:cNvSpPr>
          <p:nvPr>
            <p:ph type="sldNum" sz="quarter" idx="4"/>
          </p:nvPr>
        </p:nvSpPr>
        <p:spPr>
          <a:xfrm>
            <a:off x="10896600" y="5983104"/>
            <a:ext cx="1295400" cy="874895"/>
          </a:xfrm>
          <a:prstGeom prst="rect">
            <a:avLst/>
          </a:prstGeom>
        </p:spPr>
        <p:txBody>
          <a:bodyPr vert="horz" lIns="91440" tIns="45720" rIns="91440" bIns="45720" rtlCol="0" anchor="ctr"/>
          <a:lstStyle>
            <a:lvl1pPr algn="ctr">
              <a:defRPr sz="12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0198281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99839C-7D7A-49F1-8BFE-85C6C7D78BE7}"/>
              </a:ext>
            </a:extLst>
          </p:cNvPr>
          <p:cNvSpPr>
            <a:spLocks noGrp="1"/>
          </p:cNvSpPr>
          <p:nvPr>
            <p:ph type="title"/>
          </p:nvPr>
        </p:nvSpPr>
        <p:spPr>
          <a:xfrm>
            <a:off x="905256" y="590668"/>
            <a:ext cx="9914859" cy="1329004"/>
          </a:xfrm>
        </p:spPr>
        <p:txBody>
          <a:bodyPr>
            <a:normAutofit/>
          </a:bodyPr>
          <a:lstStyle>
            <a:lvl1pPr>
              <a:lnSpc>
                <a:spcPct val="100000"/>
              </a:lnSpc>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7E748DC-EBB9-44C6-8566-38F87FF7FD53}"/>
              </a:ext>
            </a:extLst>
          </p:cNvPr>
          <p:cNvSpPr>
            <a:spLocks noGrp="1"/>
          </p:cNvSpPr>
          <p:nvPr>
            <p:ph idx="1"/>
          </p:nvPr>
        </p:nvSpPr>
        <p:spPr>
          <a:xfrm>
            <a:off x="914400" y="1919673"/>
            <a:ext cx="9914860" cy="4123318"/>
          </a:xfrm>
        </p:spPr>
        <p:txBody>
          <a:bodyPr>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F7342198-F50F-4C8A-9BD9-4CC3950F8FA8}"/>
              </a:ext>
            </a:extLst>
          </p:cNvPr>
          <p:cNvSpPr>
            <a:spLocks noGrp="1"/>
          </p:cNvSpPr>
          <p:nvPr>
            <p:ph type="dt" sz="half" idx="10"/>
          </p:nvPr>
        </p:nvSpPr>
        <p:spPr>
          <a:xfrm>
            <a:off x="9323285" y="6434524"/>
            <a:ext cx="2067867" cy="365125"/>
          </a:xfrm>
        </p:spPr>
        <p:txBody>
          <a:bodyPr/>
          <a:lstStyle>
            <a:lvl1pPr algn="r">
              <a:defRPr>
                <a:solidFill>
                  <a:schemeClr val="bg1"/>
                </a:solidFill>
              </a:defRPr>
            </a:lvl1pPr>
          </a:lstStyle>
          <a:p>
            <a:endParaRPr lang="en-US" dirty="0"/>
          </a:p>
        </p:txBody>
      </p:sp>
      <p:sp>
        <p:nvSpPr>
          <p:cNvPr id="5" name="Footer Placeholder 4">
            <a:extLst>
              <a:ext uri="{FF2B5EF4-FFF2-40B4-BE49-F238E27FC236}">
                <a16:creationId xmlns:a16="http://schemas.microsoft.com/office/drawing/2014/main" id="{BFA2F5AB-D8C6-4AE1-8FAE-CD0499CB6D03}"/>
              </a:ext>
            </a:extLst>
          </p:cNvPr>
          <p:cNvSpPr>
            <a:spLocks noGrp="1"/>
          </p:cNvSpPr>
          <p:nvPr>
            <p:ph type="ftr" sz="quarter" idx="11"/>
          </p:nvPr>
        </p:nvSpPr>
        <p:spPr>
          <a:xfrm>
            <a:off x="173736" y="6437376"/>
            <a:ext cx="3775914" cy="365125"/>
          </a:xfrm>
        </p:spPr>
        <p:txBody>
          <a:bodyPr/>
          <a:lstStyle>
            <a:lvl1pPr algn="l">
              <a:defRPr>
                <a:solidFill>
                  <a:schemeClr val="accent2"/>
                </a:solidFill>
              </a:defRPr>
            </a:lvl1pPr>
          </a:lstStyle>
          <a:p>
            <a:endParaRPr lang="en-US" sz="1000" dirty="0"/>
          </a:p>
        </p:txBody>
      </p:sp>
      <p:sp>
        <p:nvSpPr>
          <p:cNvPr id="6" name="Slide Number Placeholder 5">
            <a:extLst>
              <a:ext uri="{FF2B5EF4-FFF2-40B4-BE49-F238E27FC236}">
                <a16:creationId xmlns:a16="http://schemas.microsoft.com/office/drawing/2014/main" id="{175C58D8-B582-4DB3-A94D-056240199750}"/>
              </a:ext>
            </a:extLst>
          </p:cNvPr>
          <p:cNvSpPr>
            <a:spLocks noGrp="1"/>
          </p:cNvSpPr>
          <p:nvPr>
            <p:ph type="sldNum" sz="quarter" idx="12"/>
          </p:nvPr>
        </p:nvSpPr>
        <p:spPr>
          <a:xfrm>
            <a:off x="11391152" y="6434524"/>
            <a:ext cx="693261" cy="365125"/>
          </a:xfrm>
        </p:spPr>
        <p:txBody>
          <a:bodyPr/>
          <a:lstStyle>
            <a:lvl1pPr>
              <a:defRPr>
                <a:solidFill>
                  <a:schemeClr val="bg1"/>
                </a:solidFill>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82093947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F8A94B-011C-4B13-8C12-E91BF7A40087}"/>
              </a:ext>
            </a:extLst>
          </p:cNvPr>
          <p:cNvSpPr>
            <a:spLocks noGrp="1"/>
          </p:cNvSpPr>
          <p:nvPr>
            <p:ph type="title"/>
          </p:nvPr>
        </p:nvSpPr>
        <p:spPr>
          <a:xfrm>
            <a:off x="1524000" y="1320800"/>
            <a:ext cx="9144000" cy="3095813"/>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716D5F3-887C-4A8F-842A-0294A9FB0818}"/>
              </a:ext>
            </a:extLst>
          </p:cNvPr>
          <p:cNvSpPr>
            <a:spLocks noGrp="1"/>
          </p:cNvSpPr>
          <p:nvPr>
            <p:ph type="body" idx="1"/>
          </p:nvPr>
        </p:nvSpPr>
        <p:spPr>
          <a:xfrm>
            <a:off x="1523999" y="4589463"/>
            <a:ext cx="9144001"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B94588B-131A-42F3-B76C-62BD65E4806B}"/>
              </a:ext>
            </a:extLst>
          </p:cNvPr>
          <p:cNvSpPr>
            <a:spLocks noGrp="1"/>
          </p:cNvSpPr>
          <p:nvPr>
            <p:ph type="dt" sz="half" idx="10"/>
          </p:nvPr>
        </p:nvSpPr>
        <p:spPr/>
        <p:txBody>
          <a:bodyPr/>
          <a:lstStyle/>
          <a:p>
            <a:endParaRPr lang="en-US" dirty="0"/>
          </a:p>
        </p:txBody>
      </p:sp>
      <p:sp>
        <p:nvSpPr>
          <p:cNvPr id="5" name="Footer Placeholder 4">
            <a:extLst>
              <a:ext uri="{FF2B5EF4-FFF2-40B4-BE49-F238E27FC236}">
                <a16:creationId xmlns:a16="http://schemas.microsoft.com/office/drawing/2014/main" id="{E111AB28-20BD-4CD8-9840-985C3EDBA16F}"/>
              </a:ext>
            </a:extLst>
          </p:cNvPr>
          <p:cNvSpPr>
            <a:spLocks noGrp="1"/>
          </p:cNvSpPr>
          <p:nvPr>
            <p:ph type="ftr" sz="quarter" idx="11"/>
          </p:nvPr>
        </p:nvSpPr>
        <p:spPr/>
        <p:txBody>
          <a:bodyPr/>
          <a:lstStyle/>
          <a:p>
            <a:endParaRPr lang="en-US" sz="1000" dirty="0"/>
          </a:p>
        </p:txBody>
      </p:sp>
      <p:sp>
        <p:nvSpPr>
          <p:cNvPr id="6" name="Slide Number Placeholder 5">
            <a:extLst>
              <a:ext uri="{FF2B5EF4-FFF2-40B4-BE49-F238E27FC236}">
                <a16:creationId xmlns:a16="http://schemas.microsoft.com/office/drawing/2014/main" id="{E753C85C-3801-46F0-A100-616F5F2F82E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42187021"/>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5CB06-0454-4BF1-8011-F8B1A95954F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F920A70-D33B-4461-B74C-3F59ADB16141}"/>
              </a:ext>
            </a:extLst>
          </p:cNvPr>
          <p:cNvSpPr>
            <a:spLocks noGrp="1"/>
          </p:cNvSpPr>
          <p:nvPr>
            <p:ph sz="half" idx="1"/>
          </p:nvPr>
        </p:nvSpPr>
        <p:spPr>
          <a:xfrm>
            <a:off x="1408813" y="2163725"/>
            <a:ext cx="4610986" cy="40132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1881BDF9-836E-431C-8EFA-417A9BEE9F4B}"/>
              </a:ext>
            </a:extLst>
          </p:cNvPr>
          <p:cNvSpPr>
            <a:spLocks noGrp="1"/>
          </p:cNvSpPr>
          <p:nvPr>
            <p:ph sz="half" idx="2"/>
          </p:nvPr>
        </p:nvSpPr>
        <p:spPr>
          <a:xfrm>
            <a:off x="6257260" y="2163725"/>
            <a:ext cx="4853763" cy="40132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7CBD9F59-B591-4E2F-899E-3CA78CE82D45}"/>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046CFD12-B3EC-432C-B264-8AB571CAAFD5}"/>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48F3CBBA-71B3-4857-80E7-525E89FD903F}"/>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62290508"/>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C51886-4F39-4E3E-948D-DBC73F267AED}"/>
              </a:ext>
            </a:extLst>
          </p:cNvPr>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B2C7B2A-B6BE-46FD-9278-A5246BF7EEB8}"/>
              </a:ext>
            </a:extLst>
          </p:cNvPr>
          <p:cNvSpPr>
            <a:spLocks noGrp="1"/>
          </p:cNvSpPr>
          <p:nvPr>
            <p:ph type="body" idx="1"/>
          </p:nvPr>
        </p:nvSpPr>
        <p:spPr>
          <a:xfrm>
            <a:off x="839788" y="1681163"/>
            <a:ext cx="5157787"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AE85295-E4B5-4D75-954F-B07A2F4CABF8}"/>
              </a:ext>
            </a:extLst>
          </p:cNvPr>
          <p:cNvSpPr>
            <a:spLocks noGrp="1"/>
          </p:cNvSpPr>
          <p:nvPr>
            <p:ph sz="half" idx="2"/>
          </p:nvPr>
        </p:nvSpPr>
        <p:spPr>
          <a:xfrm>
            <a:off x="839788" y="2635623"/>
            <a:ext cx="5157787" cy="3554039"/>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E687ABF0-C78D-4589-8FA5-0D6238B4B084}"/>
              </a:ext>
            </a:extLst>
          </p:cNvPr>
          <p:cNvSpPr>
            <a:spLocks noGrp="1"/>
          </p:cNvSpPr>
          <p:nvPr>
            <p:ph type="body" sz="quarter" idx="3"/>
          </p:nvPr>
        </p:nvSpPr>
        <p:spPr>
          <a:xfrm>
            <a:off x="6172200" y="1681163"/>
            <a:ext cx="5183188" cy="823912"/>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C6A4064-2E0A-4FC3-837B-14EC0EF3A652}"/>
              </a:ext>
            </a:extLst>
          </p:cNvPr>
          <p:cNvSpPr>
            <a:spLocks noGrp="1"/>
          </p:cNvSpPr>
          <p:nvPr>
            <p:ph sz="quarter" idx="4"/>
          </p:nvPr>
        </p:nvSpPr>
        <p:spPr>
          <a:xfrm>
            <a:off x="6172200" y="2635623"/>
            <a:ext cx="5183188" cy="355404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38E3C169-8D29-4CC4-9581-748178F3C00A}"/>
              </a:ext>
            </a:extLst>
          </p:cNvPr>
          <p:cNvSpPr>
            <a:spLocks noGrp="1"/>
          </p:cNvSpPr>
          <p:nvPr>
            <p:ph type="dt" sz="half" idx="10"/>
          </p:nvPr>
        </p:nvSpPr>
        <p:spPr/>
        <p:txBody>
          <a:bodyPr/>
          <a:lstStyle/>
          <a:p>
            <a:endParaRPr lang="en-US" dirty="0"/>
          </a:p>
        </p:txBody>
      </p:sp>
      <p:sp>
        <p:nvSpPr>
          <p:cNvPr id="8" name="Footer Placeholder 7">
            <a:extLst>
              <a:ext uri="{FF2B5EF4-FFF2-40B4-BE49-F238E27FC236}">
                <a16:creationId xmlns:a16="http://schemas.microsoft.com/office/drawing/2014/main" id="{F14EC709-AAD9-475C-AC6A-943A8E872A97}"/>
              </a:ext>
            </a:extLst>
          </p:cNvPr>
          <p:cNvSpPr>
            <a:spLocks noGrp="1"/>
          </p:cNvSpPr>
          <p:nvPr>
            <p:ph type="ftr" sz="quarter" idx="11"/>
          </p:nvPr>
        </p:nvSpPr>
        <p:spPr/>
        <p:txBody>
          <a:bodyPr/>
          <a:lstStyle/>
          <a:p>
            <a:endParaRPr lang="en-US" sz="1000" dirty="0"/>
          </a:p>
        </p:txBody>
      </p:sp>
      <p:sp>
        <p:nvSpPr>
          <p:cNvPr id="9" name="Slide Number Placeholder 8">
            <a:extLst>
              <a:ext uri="{FF2B5EF4-FFF2-40B4-BE49-F238E27FC236}">
                <a16:creationId xmlns:a16="http://schemas.microsoft.com/office/drawing/2014/main" id="{020C0E3E-587D-46EB-AAF5-011C137B030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342109739"/>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A3E062-B7F5-4D30-B416-1BBB4A7D0F0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1BDFF7A-EBD3-4FEB-8451-5D7355069117}"/>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08F54A2D-2C4B-4E1D-AC16-E3B1F1DDB562}"/>
              </a:ext>
            </a:extLst>
          </p:cNvPr>
          <p:cNvSpPr>
            <a:spLocks noGrp="1"/>
          </p:cNvSpPr>
          <p:nvPr>
            <p:ph type="ftr" sz="quarter" idx="11"/>
          </p:nvPr>
        </p:nvSpPr>
        <p:spPr/>
        <p:txBody>
          <a:bodyPr/>
          <a:lstStyle/>
          <a:p>
            <a:endParaRPr lang="en-US" sz="1000" dirty="0"/>
          </a:p>
        </p:txBody>
      </p:sp>
      <p:sp>
        <p:nvSpPr>
          <p:cNvPr id="5" name="Slide Number Placeholder 4">
            <a:extLst>
              <a:ext uri="{FF2B5EF4-FFF2-40B4-BE49-F238E27FC236}">
                <a16:creationId xmlns:a16="http://schemas.microsoft.com/office/drawing/2014/main" id="{2C11F373-DB96-4AEA-8E3E-7EDEA213DEEC}"/>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2908977107"/>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A2485D4-41D3-4182-8DFE-2E0713EC0B8A}"/>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C9753C5C-8415-4BF0-810D-A4C22F695ECF}"/>
              </a:ext>
            </a:extLst>
          </p:cNvPr>
          <p:cNvSpPr>
            <a:spLocks noGrp="1"/>
          </p:cNvSpPr>
          <p:nvPr>
            <p:ph type="ftr" sz="quarter" idx="11"/>
          </p:nvPr>
        </p:nvSpPr>
        <p:spPr/>
        <p:txBody>
          <a:bodyPr/>
          <a:lstStyle/>
          <a:p>
            <a:endParaRPr lang="en-US" sz="1000" dirty="0"/>
          </a:p>
        </p:txBody>
      </p:sp>
      <p:sp>
        <p:nvSpPr>
          <p:cNvPr id="4" name="Slide Number Placeholder 3">
            <a:extLst>
              <a:ext uri="{FF2B5EF4-FFF2-40B4-BE49-F238E27FC236}">
                <a16:creationId xmlns:a16="http://schemas.microsoft.com/office/drawing/2014/main" id="{545EBFEA-4321-48C4-9CA1-43517540C698}"/>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1539427448"/>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09F8C-8071-4BE5-AD6F-C98F481D17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34135B3-14BA-4A88-B6B3-88B77B1C63E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7C3A4D-5B69-44B4-B17F-770E83F008E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4F1C41D-2A59-4512-8034-6DB705787D7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D85C494-778C-4EE6-9402-242E1CDD9A69}"/>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6F5677B9-C338-4033-9AFE-B8B81C5D8139}"/>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414739245"/>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AB77DE-4C2E-476F-A419-57470FB66D9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A9FD1A0-93AE-469A-ADDF-2453B64CAA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DC119C9C-EF97-4910-9419-6D7202609E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A87172-A64E-4C38-82ED-2A7050B0FB68}"/>
              </a:ext>
            </a:extLst>
          </p:cNvPr>
          <p:cNvSpPr>
            <a:spLocks noGrp="1"/>
          </p:cNvSpPr>
          <p:nvPr>
            <p:ph type="dt" sz="half" idx="10"/>
          </p:nvPr>
        </p:nvSpPr>
        <p:spPr/>
        <p:txBody>
          <a:bodyPr/>
          <a:lstStyle/>
          <a:p>
            <a:endParaRPr lang="en-US" dirty="0"/>
          </a:p>
        </p:txBody>
      </p:sp>
      <p:sp>
        <p:nvSpPr>
          <p:cNvPr id="6" name="Footer Placeholder 5">
            <a:extLst>
              <a:ext uri="{FF2B5EF4-FFF2-40B4-BE49-F238E27FC236}">
                <a16:creationId xmlns:a16="http://schemas.microsoft.com/office/drawing/2014/main" id="{BC0C3E24-28E2-4512-BEA0-DAEC5E8465CB}"/>
              </a:ext>
            </a:extLst>
          </p:cNvPr>
          <p:cNvSpPr>
            <a:spLocks noGrp="1"/>
          </p:cNvSpPr>
          <p:nvPr>
            <p:ph type="ftr" sz="quarter" idx="11"/>
          </p:nvPr>
        </p:nvSpPr>
        <p:spPr/>
        <p:txBody>
          <a:bodyPr/>
          <a:lstStyle/>
          <a:p>
            <a:endParaRPr lang="en-US" sz="1000" dirty="0"/>
          </a:p>
        </p:txBody>
      </p:sp>
      <p:sp>
        <p:nvSpPr>
          <p:cNvPr id="7" name="Slide Number Placeholder 6">
            <a:extLst>
              <a:ext uri="{FF2B5EF4-FFF2-40B4-BE49-F238E27FC236}">
                <a16:creationId xmlns:a16="http://schemas.microsoft.com/office/drawing/2014/main" id="{01F04F0D-DA84-434D-B136-BEE9FD80AB95}"/>
              </a:ext>
            </a:extLst>
          </p:cNvPr>
          <p:cNvSpPr>
            <a:spLocks noGrp="1"/>
          </p:cNvSpPr>
          <p:nvPr>
            <p:ph type="sldNum" sz="quarter" idx="12"/>
          </p:nvPr>
        </p:nvSpPr>
        <p:spPr/>
        <p:txBody>
          <a:body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603652689"/>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9" name="Freeform: Shape 28">
            <a:extLst>
              <a:ext uri="{FF2B5EF4-FFF2-40B4-BE49-F238E27FC236}">
                <a16:creationId xmlns:a16="http://schemas.microsoft.com/office/drawing/2014/main" id="{7A08E557-10DB-421A-876E-1AE58F8E07C4}"/>
              </a:ext>
            </a:extLst>
          </p:cNvPr>
          <p:cNvSpPr/>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EC2EBCA0-8609-4F35-8CA7-7AD35FDACD73}"/>
              </a:ext>
            </a:extLst>
          </p:cNvPr>
          <p:cNvSpPr>
            <a:spLocks noGrp="1"/>
          </p:cNvSpPr>
          <p:nvPr>
            <p:ph type="ftr" sz="quarter" idx="3"/>
          </p:nvPr>
        </p:nvSpPr>
        <p:spPr>
          <a:xfrm>
            <a:off x="175613" y="6434560"/>
            <a:ext cx="3428012" cy="365125"/>
          </a:xfrm>
          <a:prstGeom prst="rect">
            <a:avLst/>
          </a:prstGeom>
        </p:spPr>
        <p:txBody>
          <a:bodyPr vert="horz" lIns="91440" tIns="45720" rIns="91440" bIns="45720" rtlCol="0" anchor="ctr"/>
          <a:lstStyle>
            <a:lvl1pPr algn="l">
              <a:defRPr sz="1050" spc="50" baseline="0">
                <a:solidFill>
                  <a:schemeClr val="accent2"/>
                </a:solidFill>
                <a:latin typeface="+mn-lt"/>
              </a:defRPr>
            </a:lvl1pPr>
          </a:lstStyle>
          <a:p>
            <a:endParaRPr lang="en-US" sz="1000" dirty="0"/>
          </a:p>
        </p:txBody>
      </p:sp>
      <p:sp>
        <p:nvSpPr>
          <p:cNvPr id="2" name="Title Placeholder 1">
            <a:extLst>
              <a:ext uri="{FF2B5EF4-FFF2-40B4-BE49-F238E27FC236}">
                <a16:creationId xmlns:a16="http://schemas.microsoft.com/office/drawing/2014/main" id="{BFDA9639-38D2-4CD4-A861-F6B4C6CB99BD}"/>
              </a:ext>
            </a:extLst>
          </p:cNvPr>
          <p:cNvSpPr>
            <a:spLocks noGrp="1"/>
          </p:cNvSpPr>
          <p:nvPr>
            <p:ph type="title"/>
          </p:nvPr>
        </p:nvSpPr>
        <p:spPr>
          <a:xfrm>
            <a:off x="908775" y="590372"/>
            <a:ext cx="10202248" cy="132589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DDAF00B1-16C1-47B3-A7A0-B71468312896}"/>
              </a:ext>
            </a:extLst>
          </p:cNvPr>
          <p:cNvSpPr>
            <a:spLocks noGrp="1"/>
          </p:cNvSpPr>
          <p:nvPr>
            <p:ph type="body" idx="1"/>
          </p:nvPr>
        </p:nvSpPr>
        <p:spPr>
          <a:xfrm>
            <a:off x="918825" y="1916262"/>
            <a:ext cx="10192198" cy="4133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2BCF9501-5B6B-4DAF-B59D-3C129ED805AC}"/>
              </a:ext>
            </a:extLst>
          </p:cNvPr>
          <p:cNvSpPr>
            <a:spLocks noGrp="1"/>
          </p:cNvSpPr>
          <p:nvPr>
            <p:ph type="dt" sz="half" idx="2"/>
          </p:nvPr>
        </p:nvSpPr>
        <p:spPr>
          <a:xfrm>
            <a:off x="9017000" y="6433202"/>
            <a:ext cx="2374150" cy="367841"/>
          </a:xfrm>
          <a:prstGeom prst="rect">
            <a:avLst/>
          </a:prstGeom>
        </p:spPr>
        <p:txBody>
          <a:bodyPr vert="horz" lIns="91440" tIns="45720" rIns="91440" bIns="45720" rtlCol="0" anchor="ctr"/>
          <a:lstStyle>
            <a:lvl1pPr algn="r">
              <a:defRPr sz="1050" spc="50" baseline="0">
                <a:solidFill>
                  <a:srgbClr val="FFFFFF"/>
                </a:solidFill>
                <a:latin typeface="+mn-lt"/>
              </a:defRPr>
            </a:lvl1pPr>
          </a:lstStyle>
          <a:p>
            <a:endParaRPr lang="en-US" dirty="0"/>
          </a:p>
        </p:txBody>
      </p:sp>
      <p:sp>
        <p:nvSpPr>
          <p:cNvPr id="6" name="Slide Number Placeholder 5">
            <a:extLst>
              <a:ext uri="{FF2B5EF4-FFF2-40B4-BE49-F238E27FC236}">
                <a16:creationId xmlns:a16="http://schemas.microsoft.com/office/drawing/2014/main" id="{37685DBD-B7AE-41D8-8CF1-B21CD58E1B45}"/>
              </a:ext>
            </a:extLst>
          </p:cNvPr>
          <p:cNvSpPr>
            <a:spLocks noGrp="1"/>
          </p:cNvSpPr>
          <p:nvPr>
            <p:ph type="sldNum" sz="quarter" idx="4"/>
          </p:nvPr>
        </p:nvSpPr>
        <p:spPr>
          <a:xfrm>
            <a:off x="11391150" y="6433203"/>
            <a:ext cx="693263" cy="367842"/>
          </a:xfrm>
          <a:prstGeom prst="rect">
            <a:avLst/>
          </a:prstGeom>
        </p:spPr>
        <p:txBody>
          <a:bodyPr vert="horz" lIns="91440" tIns="45720" rIns="91440" bIns="45720" rtlCol="0" anchor="ctr"/>
          <a:lstStyle>
            <a:lvl1pPr algn="r">
              <a:defRPr sz="2000">
                <a:solidFill>
                  <a:srgbClr val="FFFFFF"/>
                </a:solidFill>
                <a:latin typeface="+mj-lt"/>
              </a:defRPr>
            </a:lvl1pPr>
          </a:lstStyle>
          <a:p>
            <a:fld id="{08AB70BE-1769-45B8-85A6-0C837432C7E6}" type="slidenum">
              <a:rPr lang="en-US" smtClean="0"/>
              <a:pPr/>
              <a:t>‹#›</a:t>
            </a:fld>
            <a:endParaRPr lang="en-US" dirty="0"/>
          </a:p>
        </p:txBody>
      </p:sp>
    </p:spTree>
    <p:extLst>
      <p:ext uri="{BB962C8B-B14F-4D97-AF65-F5344CB8AC3E}">
        <p14:creationId xmlns:p14="http://schemas.microsoft.com/office/powerpoint/2010/main" val="3130536433"/>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5" r:id="rId12"/>
    <p:sldLayoutId id="2147483730" r:id="rId13"/>
    <p:sldLayoutId id="2147483731" r:id="rId14"/>
    <p:sldLayoutId id="2147483732" r:id="rId15"/>
    <p:sldLayoutId id="2147483733" r:id="rId16"/>
    <p:sldLayoutId id="2147483736" r:id="rId17"/>
  </p:sldLayoutIdLst>
  <p:hf hdr="0" ftr="0" dt="0"/>
  <p:txStyles>
    <p:titleStyle>
      <a:lvl1pPr algn="l" defTabSz="914400" rtl="0" eaLnBrk="1" latinLnBrk="0" hangingPunct="1">
        <a:lnSpc>
          <a:spcPct val="90000"/>
        </a:lnSpc>
        <a:spcBef>
          <a:spcPct val="0"/>
        </a:spcBef>
        <a:buNone/>
        <a:defRPr sz="4000" kern="1200">
          <a:solidFill>
            <a:schemeClr val="accent2"/>
          </a:solidFill>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2736">
          <p15:clr>
            <a:srgbClr val="F26B43"/>
          </p15:clr>
        </p15:guide>
        <p15:guide id="4" orient="horz" pos="3312">
          <p15:clr>
            <a:srgbClr val="F26B43"/>
          </p15:clr>
        </p15:guide>
        <p15:guide id="5" orient="horz" pos="432">
          <p15:clr>
            <a:srgbClr val="F26B43"/>
          </p15:clr>
        </p15:guide>
        <p15:guide id="7" pos="4416">
          <p15:clr>
            <a:srgbClr val="F26B43"/>
          </p15:clr>
        </p15:guide>
        <p15:guide id="8" pos="5568">
          <p15:clr>
            <a:srgbClr val="F26B43"/>
          </p15:clr>
        </p15:guide>
        <p15:guide id="9" pos="7296">
          <p15:clr>
            <a:srgbClr val="F26B43"/>
          </p15:clr>
        </p15:guide>
        <p15:guide id="10" pos="2688">
          <p15:clr>
            <a:srgbClr val="F26B43"/>
          </p15:clr>
        </p15:guide>
        <p15:guide id="11" pos="1536">
          <p15:clr>
            <a:srgbClr val="F26B43"/>
          </p15:clr>
        </p15:guide>
        <p15:guide id="12" pos="384">
          <p15:clr>
            <a:srgbClr val="F26B43"/>
          </p15:clr>
        </p15:guide>
        <p15:guide id="13" pos="2112">
          <p15:clr>
            <a:srgbClr val="F26B43"/>
          </p15:clr>
        </p15:guide>
        <p15:guide id="14" pos="4992">
          <p15:clr>
            <a:srgbClr val="F26B43"/>
          </p15:clr>
        </p15:guide>
        <p15:guide id="15" pos="6720">
          <p15:clr>
            <a:srgbClr val="F26B43"/>
          </p15:clr>
        </p15:guide>
        <p15:guide id="16" pos="960">
          <p15:clr>
            <a:srgbClr val="F26B43"/>
          </p15:clr>
        </p15:guide>
        <p15:guide id="17" pos="3264">
          <p15:clr>
            <a:srgbClr val="F26B43"/>
          </p15:clr>
        </p15:guide>
        <p15:guide id="18" orient="horz" pos="1008">
          <p15:clr>
            <a:srgbClr val="F26B43"/>
          </p15:clr>
        </p15:guide>
        <p15:guide id="19" orient="horz" pos="3888">
          <p15:clr>
            <a:srgbClr val="F26B43"/>
          </p15:clr>
        </p15:guide>
        <p15:guide id="20" pos="6144">
          <p15:clr>
            <a:srgbClr val="F26B43"/>
          </p15:clr>
        </p15:guide>
        <p15:guide id="21" orient="horz" pos="1584">
          <p15:clr>
            <a:srgbClr val="F26B43"/>
          </p15:clr>
        </p15:guide>
        <p15:guide id="22" pos="576">
          <p15:clr>
            <a:srgbClr val="F26B43"/>
          </p15:clr>
        </p15:guide>
        <p15:guide id="23" pos="7104">
          <p15:clr>
            <a:srgbClr val="F26B43"/>
          </p15:clr>
        </p15:guide>
        <p15:guide id="24" pos="768">
          <p15:clr>
            <a:srgbClr val="F26B43"/>
          </p15:clr>
        </p15:guide>
        <p15:guide id="25" pos="6912">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6.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16.xm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4.xml"/><Relationship Id="rId1" Type="http://schemas.openxmlformats.org/officeDocument/2006/relationships/slideLayout" Target="../slideLayouts/slideLayout1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5.xml"/><Relationship Id="rId1" Type="http://schemas.openxmlformats.org/officeDocument/2006/relationships/slideLayout" Target="../slideLayouts/slideLayout1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6.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6.xml"/><Relationship Id="rId1" Type="http://schemas.openxmlformats.org/officeDocument/2006/relationships/slideLayout" Target="../slideLayouts/slideLayout16.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17.xml"/><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8" Type="http://schemas.microsoft.com/office/2007/relationships/diagramDrawing" Target="../diagrams/drawing1.xml"/><Relationship Id="rId3" Type="http://schemas.openxmlformats.org/officeDocument/2006/relationships/image" Target="../media/image3.png"/><Relationship Id="rId7" Type="http://schemas.openxmlformats.org/officeDocument/2006/relationships/diagramColors" Target="../diagrams/colors1.xm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diagramQuickStyle" Target="../diagrams/quickStyle1.xml"/><Relationship Id="rId5" Type="http://schemas.openxmlformats.org/officeDocument/2006/relationships/diagramLayout" Target="../diagrams/layout1.xml"/><Relationship Id="rId4" Type="http://schemas.openxmlformats.org/officeDocument/2006/relationships/diagramData" Target="../diagrams/data1.xml"/></Relationships>
</file>

<file path=ppt/slides/_rels/slide20.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1.xml"/><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2.xml"/><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25.xml"/><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26.xml"/><Relationship Id="rId1" Type="http://schemas.openxmlformats.org/officeDocument/2006/relationships/slideLayout" Target="../slideLayouts/slideLayout16.xml"/></Relationships>
</file>

<file path=ppt/slides/_rels/slide27.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27.xml"/><Relationship Id="rId1" Type="http://schemas.openxmlformats.org/officeDocument/2006/relationships/slideLayout" Target="../slideLayouts/slideLayout16.xml"/></Relationships>
</file>

<file path=ppt/slides/_rels/slide28.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28.xml"/><Relationship Id="rId1" Type="http://schemas.openxmlformats.org/officeDocument/2006/relationships/slideLayout" Target="../slideLayouts/slideLayout16.xml"/></Relationships>
</file>

<file path=ppt/slides/_rels/slide2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9.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5.svg"/></Relationships>
</file>

<file path=ppt/slides/_rels/slide30.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30.xml"/><Relationship Id="rId1" Type="http://schemas.openxmlformats.org/officeDocument/2006/relationships/slideLayout" Target="../slideLayouts/slideLayout16.xml"/></Relationships>
</file>

<file path=ppt/slides/_rels/slide31.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31.xml"/><Relationship Id="rId1" Type="http://schemas.openxmlformats.org/officeDocument/2006/relationships/slideLayout" Target="../slideLayouts/slideLayout16.xml"/></Relationships>
</file>

<file path=ppt/slides/_rels/slide3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32.xml"/><Relationship Id="rId1" Type="http://schemas.openxmlformats.org/officeDocument/2006/relationships/slideLayout" Target="../slideLayouts/slideLayout16.xml"/></Relationships>
</file>

<file path=ppt/slides/_rels/slide33.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3.xml"/><Relationship Id="rId1" Type="http://schemas.openxmlformats.org/officeDocument/2006/relationships/slideLayout" Target="../slideLayouts/slideLayout1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hyperlink" Target="https://doi.org/10.1016/j.neucom.2021.02.019" TargetMode="External"/><Relationship Id="rId7" Type="http://schemas.openxmlformats.org/officeDocument/2006/relationships/hyperlink" Target="https://doi.org/10.1007/s11063-020-10414-5" TargetMode="External"/><Relationship Id="rId2" Type="http://schemas.openxmlformats.org/officeDocument/2006/relationships/notesSlide" Target="../notesSlides/notesSlide36.xml"/><Relationship Id="rId1" Type="http://schemas.openxmlformats.org/officeDocument/2006/relationships/slideLayout" Target="../slideLayouts/slideLayout15.xml"/><Relationship Id="rId6" Type="http://schemas.openxmlformats.org/officeDocument/2006/relationships/hyperlink" Target="https://scholar.google.com/scholar_lookup?title=PP-SPA:+Privacy+preserved+smartphone-based+personal+assistant+to+improve+routine+life+functioning+of+cognitive+impaired+individuals&amp;author=Javed,+A.R.&amp;author=Sarwar,+M.U.&amp;author=ur+Rehman,+S.&amp;author=Khan,+H.U.&amp;author=Al-Otaibi,+Y.D.&amp;author=Alnumay,+W.S.&amp;publication_year=2021&amp;journal=Neural+Process.+Lett.&amp;pages=1%E2%80%9318&amp;doi=10.1007/s11063-020-10414-5" TargetMode="External"/><Relationship Id="rId5" Type="http://schemas.openxmlformats.org/officeDocument/2006/relationships/hyperlink" Target="https://doi.org/10.1016/j.scs.2020.102572" TargetMode="External"/><Relationship Id="rId4" Type="http://schemas.openxmlformats.org/officeDocument/2006/relationships/hyperlink" Target="https://scholar.google.com/scholar_lookup?title=Automated+cognitive+health+assessment+in+smart+homes+using+machine+learning&amp;author=Javed,+A.R.&amp;author=Fahad,+L.G.&amp;author=Farhan,+A.A.&amp;author=Abbas,+S.&amp;author=Srivastava,+G.&amp;author=Parizi,+R.M.&amp;author=Khan,+M.S.&amp;publication_year=2021&amp;journal=Sustain.+Cities+Soc.&amp;volume=65&amp;pages=102572&amp;doi=10.1016/j.scs.2020.102572" TargetMode="External"/></Relationships>
</file>

<file path=ppt/slides/_rels/slide37.xml.rels><?xml version="1.0" encoding="UTF-8" standalone="yes"?>
<Relationships xmlns="http://schemas.openxmlformats.org/package/2006/relationships"><Relationship Id="rId3" Type="http://schemas.openxmlformats.org/officeDocument/2006/relationships/image" Target="../media/image53.png"/><Relationship Id="rId2" Type="http://schemas.openxmlformats.org/officeDocument/2006/relationships/notesSlide" Target="../notesSlides/notesSlide37.xml"/><Relationship Id="rId1" Type="http://schemas.openxmlformats.org/officeDocument/2006/relationships/slideLayout" Target="../slideLayouts/slideLayout17.xml"/><Relationship Id="rId4" Type="http://schemas.openxmlformats.org/officeDocument/2006/relationships/image" Target="../media/image54.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8.svg"/></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91DBFA3-4929-EF34-6EC0-62D2B6817892}"/>
              </a:ext>
            </a:extLst>
          </p:cNvPr>
          <p:cNvSpPr>
            <a:spLocks noGrp="1"/>
          </p:cNvSpPr>
          <p:nvPr>
            <p:ph type="sldNum" sz="quarter" idx="4"/>
          </p:nvPr>
        </p:nvSpPr>
        <p:spPr/>
        <p:txBody>
          <a:bodyPr/>
          <a:lstStyle/>
          <a:p>
            <a:fld id="{08AB70BE-1769-45B8-85A6-0C837432C7E6}" type="slidenum">
              <a:rPr lang="en-US" smtClean="0"/>
              <a:pPr/>
              <a:t>1</a:t>
            </a:fld>
            <a:endParaRPr lang="en-US" dirty="0"/>
          </a:p>
        </p:txBody>
      </p:sp>
      <p:pic>
        <p:nvPicPr>
          <p:cNvPr id="11" name="Google Shape;55;p13">
            <a:extLst>
              <a:ext uri="{FF2B5EF4-FFF2-40B4-BE49-F238E27FC236}">
                <a16:creationId xmlns:a16="http://schemas.microsoft.com/office/drawing/2014/main" id="{B4217127-B463-E736-804F-BEBF51067C81}"/>
              </a:ext>
            </a:extLst>
          </p:cNvPr>
          <p:cNvPicPr preferRelativeResize="0"/>
          <p:nvPr/>
        </p:nvPicPr>
        <p:blipFill rotWithShape="1">
          <a:blip r:embed="rId3">
            <a:alphaModFix/>
          </a:blip>
          <a:srcRect l="-2360" t="-21483" r="-57129" b="-38006"/>
          <a:stretch/>
        </p:blipFill>
        <p:spPr>
          <a:xfrm>
            <a:off x="620275" y="165100"/>
            <a:ext cx="2137475" cy="1817050"/>
          </a:xfrm>
          <a:prstGeom prst="rect">
            <a:avLst/>
          </a:prstGeom>
          <a:noFill/>
          <a:ln>
            <a:noFill/>
          </a:ln>
        </p:spPr>
      </p:pic>
      <p:pic>
        <p:nvPicPr>
          <p:cNvPr id="12" name="Google Shape;56;p13">
            <a:extLst>
              <a:ext uri="{FF2B5EF4-FFF2-40B4-BE49-F238E27FC236}">
                <a16:creationId xmlns:a16="http://schemas.microsoft.com/office/drawing/2014/main" id="{995B463E-40B7-0DD8-CE96-063F623DE9D2}"/>
              </a:ext>
            </a:extLst>
          </p:cNvPr>
          <p:cNvPicPr preferRelativeResize="0"/>
          <p:nvPr/>
        </p:nvPicPr>
        <p:blipFill rotWithShape="1">
          <a:blip r:embed="rId4">
            <a:alphaModFix/>
          </a:blip>
          <a:srcRect l="-4373" b="-9902"/>
          <a:stretch/>
        </p:blipFill>
        <p:spPr>
          <a:xfrm>
            <a:off x="9969500" y="205137"/>
            <a:ext cx="2364700" cy="1736975"/>
          </a:xfrm>
          <a:prstGeom prst="rect">
            <a:avLst/>
          </a:prstGeom>
          <a:noFill/>
          <a:ln>
            <a:noFill/>
          </a:ln>
        </p:spPr>
      </p:pic>
      <p:sp>
        <p:nvSpPr>
          <p:cNvPr id="14" name="TextBox 13">
            <a:extLst>
              <a:ext uri="{FF2B5EF4-FFF2-40B4-BE49-F238E27FC236}">
                <a16:creationId xmlns:a16="http://schemas.microsoft.com/office/drawing/2014/main" id="{E6CF9566-5235-C7AE-976B-9F1AC7DEBA3B}"/>
              </a:ext>
            </a:extLst>
          </p:cNvPr>
          <p:cNvSpPr txBox="1"/>
          <p:nvPr/>
        </p:nvSpPr>
        <p:spPr>
          <a:xfrm>
            <a:off x="1930400" y="165100"/>
            <a:ext cx="8356600" cy="1661993"/>
          </a:xfrm>
          <a:prstGeom prst="rect">
            <a:avLst/>
          </a:prstGeom>
          <a:noFill/>
        </p:spPr>
        <p:txBody>
          <a:bodyPr wrap="square">
            <a:spAutoFit/>
          </a:bodyPr>
          <a:lstStyle/>
          <a:p>
            <a:pPr marL="0" lvl="0" indent="0" algn="ctr" rtl="0">
              <a:spcBef>
                <a:spcPts val="0"/>
              </a:spcBef>
              <a:spcAft>
                <a:spcPts val="0"/>
              </a:spcAft>
              <a:buClr>
                <a:schemeClr val="dk1"/>
              </a:buClr>
              <a:buSzPct val="57558"/>
              <a:buFont typeface="Arial"/>
              <a:buNone/>
            </a:pPr>
            <a:r>
              <a:rPr lang="en-GB" sz="2400" b="1" dirty="0">
                <a:latin typeface="Times New Roman" panose="02020603050405020304" pitchFamily="18" charset="0"/>
                <a:cs typeface="Times New Roman" panose="02020603050405020304" pitchFamily="18" charset="0"/>
              </a:rPr>
              <a:t>SIDDHARTHA       </a:t>
            </a:r>
          </a:p>
          <a:p>
            <a:pPr marL="0" lvl="0" indent="0" algn="ctr" rtl="0">
              <a:spcBef>
                <a:spcPts val="0"/>
              </a:spcBef>
              <a:spcAft>
                <a:spcPts val="0"/>
              </a:spcAft>
              <a:buClr>
                <a:schemeClr val="dk1"/>
              </a:buClr>
              <a:buSzPct val="57558"/>
              <a:buFont typeface="Arial"/>
              <a:buNone/>
            </a:pPr>
            <a:r>
              <a:rPr lang="en-GB" sz="2400" b="1" dirty="0">
                <a:latin typeface="Times New Roman" panose="02020603050405020304" pitchFamily="18" charset="0"/>
                <a:cs typeface="Times New Roman" panose="02020603050405020304" pitchFamily="18" charset="0"/>
              </a:rPr>
              <a:t>INSTITUTE OF ENGINEERING AND  TECHNOLOGY</a:t>
            </a:r>
          </a:p>
          <a:p>
            <a:pPr marL="0" lvl="0" indent="0" rtl="0">
              <a:spcBef>
                <a:spcPts val="0"/>
              </a:spcBef>
              <a:spcAft>
                <a:spcPts val="0"/>
              </a:spcAft>
              <a:buNone/>
            </a:pPr>
            <a:r>
              <a:rPr lang="en-GB" dirty="0">
                <a:latin typeface="Times New Roman" panose="02020603050405020304" pitchFamily="18" charset="0"/>
                <a:ea typeface="Times New Roman"/>
                <a:cs typeface="Times New Roman" panose="02020603050405020304" pitchFamily="18" charset="0"/>
                <a:sym typeface="Times New Roman"/>
              </a:rPr>
              <a:t>(Approved by AICTE, Accredited by NBA &amp; NAAC A+ affiliated To JNTU, Hyderabad)</a:t>
            </a:r>
          </a:p>
          <a:p>
            <a:pPr marL="0" lvl="0" indent="0" algn="l" rtl="0">
              <a:spcBef>
                <a:spcPts val="0"/>
              </a:spcBef>
              <a:spcAft>
                <a:spcPts val="0"/>
              </a:spcAft>
              <a:buNone/>
            </a:pPr>
            <a:r>
              <a:rPr lang="en-GB" dirty="0">
                <a:latin typeface="Times New Roman" panose="02020603050405020304" pitchFamily="18" charset="0"/>
                <a:ea typeface="Times New Roman"/>
                <a:cs typeface="Times New Roman" panose="02020603050405020304" pitchFamily="18" charset="0"/>
                <a:sym typeface="Times New Roman"/>
              </a:rPr>
              <a:t>                       Vinobha nagar (V), Ibrahimpatnam (M), R. R. Dist. 501506</a:t>
            </a:r>
            <a:r>
              <a:rPr lang="en-GB" b="1" dirty="0">
                <a:latin typeface="Times New Roman" panose="02020603050405020304" pitchFamily="18" charset="0"/>
                <a:ea typeface="Times New Roman"/>
                <a:cs typeface="Times New Roman" panose="02020603050405020304" pitchFamily="18" charset="0"/>
                <a:sym typeface="Times New Roman"/>
              </a:rPr>
              <a:t>.</a:t>
            </a:r>
            <a:endParaRPr lang="en-GB" b="1"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dirty="0">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58514FA1-E693-50DA-2EDA-A6330CD85496}"/>
              </a:ext>
            </a:extLst>
          </p:cNvPr>
          <p:cNvSpPr txBox="1"/>
          <p:nvPr/>
        </p:nvSpPr>
        <p:spPr>
          <a:xfrm>
            <a:off x="1727200" y="1942112"/>
            <a:ext cx="8369300" cy="707886"/>
          </a:xfrm>
          <a:prstGeom prst="rect">
            <a:avLst/>
          </a:prstGeom>
          <a:noFill/>
        </p:spPr>
        <p:txBody>
          <a:bodyPr wrap="square">
            <a:spAutoFit/>
          </a:bodyPr>
          <a:lstStyle/>
          <a:p>
            <a:pPr marL="0" lvl="0" indent="0" algn="ctr" rtl="0">
              <a:spcBef>
                <a:spcPts val="0"/>
              </a:spcBef>
              <a:spcAft>
                <a:spcPts val="0"/>
              </a:spcAft>
              <a:buNone/>
            </a:pPr>
            <a:r>
              <a:rPr lang="en-US" sz="2000" b="1" i="1" dirty="0">
                <a:solidFill>
                  <a:srgbClr val="FF0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DEPRESSION DETECTION FROM TEXT, IMAGE AND SPEECH                                                                                                        USING DEEP LEARNING ALGORITHMS</a:t>
            </a:r>
          </a:p>
        </p:txBody>
      </p:sp>
      <p:cxnSp>
        <p:nvCxnSpPr>
          <p:cNvPr id="18" name="Straight Connector 17">
            <a:extLst>
              <a:ext uri="{FF2B5EF4-FFF2-40B4-BE49-F238E27FC236}">
                <a16:creationId xmlns:a16="http://schemas.microsoft.com/office/drawing/2014/main" id="{6ED406F8-EF24-BBC1-1069-FF935D199260}"/>
              </a:ext>
            </a:extLst>
          </p:cNvPr>
          <p:cNvCxnSpPr/>
          <p:nvPr/>
        </p:nvCxnSpPr>
        <p:spPr>
          <a:xfrm>
            <a:off x="381000" y="1703983"/>
            <a:ext cx="11506200" cy="0"/>
          </a:xfrm>
          <a:prstGeom prst="line">
            <a:avLst/>
          </a:prstGeom>
        </p:spPr>
        <p:style>
          <a:lnRef idx="3">
            <a:schemeClr val="dk1"/>
          </a:lnRef>
          <a:fillRef idx="0">
            <a:schemeClr val="dk1"/>
          </a:fillRef>
          <a:effectRef idx="2">
            <a:schemeClr val="dk1"/>
          </a:effectRef>
          <a:fontRef idx="minor">
            <a:schemeClr val="tx1"/>
          </a:fontRef>
        </p:style>
      </p:cxnSp>
      <p:cxnSp>
        <p:nvCxnSpPr>
          <p:cNvPr id="22" name="Straight Connector 21">
            <a:extLst>
              <a:ext uri="{FF2B5EF4-FFF2-40B4-BE49-F238E27FC236}">
                <a16:creationId xmlns:a16="http://schemas.microsoft.com/office/drawing/2014/main" id="{6CA26985-BE50-9661-5DE8-D3E2045D8E38}"/>
              </a:ext>
            </a:extLst>
          </p:cNvPr>
          <p:cNvCxnSpPr>
            <a:cxnSpLocks/>
          </p:cNvCxnSpPr>
          <p:nvPr/>
        </p:nvCxnSpPr>
        <p:spPr>
          <a:xfrm>
            <a:off x="3136900" y="2662698"/>
            <a:ext cx="5435600" cy="0"/>
          </a:xfrm>
          <a:prstGeom prst="line">
            <a:avLst/>
          </a:prstGeom>
        </p:spPr>
        <p:style>
          <a:lnRef idx="1">
            <a:schemeClr val="accent4"/>
          </a:lnRef>
          <a:fillRef idx="0">
            <a:schemeClr val="accent4"/>
          </a:fillRef>
          <a:effectRef idx="0">
            <a:schemeClr val="accent4"/>
          </a:effectRef>
          <a:fontRef idx="minor">
            <a:schemeClr val="tx1"/>
          </a:fontRef>
        </p:style>
      </p:cxnSp>
      <p:sp>
        <p:nvSpPr>
          <p:cNvPr id="28" name="Google Shape;60;p13">
            <a:extLst>
              <a:ext uri="{FF2B5EF4-FFF2-40B4-BE49-F238E27FC236}">
                <a16:creationId xmlns:a16="http://schemas.microsoft.com/office/drawing/2014/main" id="{3B9454B9-8278-D125-AB06-5169945B99BD}"/>
              </a:ext>
            </a:extLst>
          </p:cNvPr>
          <p:cNvSpPr txBox="1"/>
          <p:nvPr/>
        </p:nvSpPr>
        <p:spPr>
          <a:xfrm>
            <a:off x="6591300" y="3242865"/>
            <a:ext cx="4334710" cy="2002231"/>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b="1" dirty="0">
                <a:solidFill>
                  <a:srgbClr val="0B5394"/>
                </a:solidFill>
                <a:latin typeface="Times New Roman" panose="02020603050405020304" pitchFamily="18" charset="0"/>
                <a:cs typeface="Times New Roman" panose="02020603050405020304" pitchFamily="18" charset="0"/>
              </a:rPr>
              <a:t>PRESENTED BY</a:t>
            </a:r>
            <a:endParaRPr b="1" dirty="0">
              <a:solidFill>
                <a:srgbClr val="0B5394"/>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GB" b="1" dirty="0">
                <a:solidFill>
                  <a:schemeClr val="accent6">
                    <a:lumMod val="75000"/>
                  </a:schemeClr>
                </a:solidFill>
                <a:latin typeface="Times New Roman" panose="02020603050405020304" pitchFamily="18" charset="0"/>
                <a:cs typeface="Times New Roman" panose="02020603050405020304" pitchFamily="18" charset="0"/>
              </a:rPr>
              <a:t>SHENIGARAPU ANUSRI - 21TP1A6745</a:t>
            </a:r>
            <a:endParaRPr b="1" dirty="0">
              <a:solidFill>
                <a:schemeClr val="accent6">
                  <a:lumMod val="7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GB" b="1" dirty="0">
                <a:solidFill>
                  <a:schemeClr val="accent6">
                    <a:lumMod val="75000"/>
                  </a:schemeClr>
                </a:solidFill>
                <a:latin typeface="Times New Roman" panose="02020603050405020304" pitchFamily="18" charset="0"/>
                <a:cs typeface="Times New Roman" panose="02020603050405020304" pitchFamily="18" charset="0"/>
              </a:rPr>
              <a:t>KODAM SUPRIYA - 21TP1A6726</a:t>
            </a:r>
            <a:endParaRPr b="1" dirty="0">
              <a:solidFill>
                <a:schemeClr val="accent6">
                  <a:lumMod val="7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GB" b="1" dirty="0">
                <a:solidFill>
                  <a:schemeClr val="accent6">
                    <a:lumMod val="75000"/>
                  </a:schemeClr>
                </a:solidFill>
                <a:latin typeface="Times New Roman" panose="02020603050405020304" pitchFamily="18" charset="0"/>
                <a:cs typeface="Times New Roman" panose="02020603050405020304" pitchFamily="18" charset="0"/>
              </a:rPr>
              <a:t>RONTE VISHNU - 21TP1A6740</a:t>
            </a:r>
            <a:endParaRPr b="1" dirty="0">
              <a:solidFill>
                <a:schemeClr val="accent6">
                  <a:lumMod val="7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GB" b="1" dirty="0">
                <a:solidFill>
                  <a:schemeClr val="accent6">
                    <a:lumMod val="75000"/>
                  </a:schemeClr>
                </a:solidFill>
                <a:latin typeface="Times New Roman" panose="02020603050405020304" pitchFamily="18" charset="0"/>
                <a:cs typeface="Times New Roman" panose="02020603050405020304" pitchFamily="18" charset="0"/>
              </a:rPr>
              <a:t>KANNEKANTI  UDWIKA - 21TP1A6752</a:t>
            </a:r>
          </a:p>
          <a:p>
            <a:pPr marL="0" lvl="0" indent="0" algn="ctr" rtl="0">
              <a:spcBef>
                <a:spcPts val="0"/>
              </a:spcBef>
              <a:spcAft>
                <a:spcPts val="0"/>
              </a:spcAft>
              <a:buNone/>
            </a:pPr>
            <a:r>
              <a:rPr lang="en-GB" b="1" dirty="0">
                <a:solidFill>
                  <a:schemeClr val="accent6">
                    <a:lumMod val="75000"/>
                  </a:schemeClr>
                </a:solidFill>
                <a:latin typeface="Times New Roman" panose="02020603050405020304" pitchFamily="18" charset="0"/>
                <a:cs typeface="Times New Roman" panose="02020603050405020304" pitchFamily="18" charset="0"/>
              </a:rPr>
              <a:t>BYAGARI VYSHNAVI - 21TP1A6708</a:t>
            </a:r>
            <a:endParaRPr b="1"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29" name="Google Shape;61;p13">
            <a:extLst>
              <a:ext uri="{FF2B5EF4-FFF2-40B4-BE49-F238E27FC236}">
                <a16:creationId xmlns:a16="http://schemas.microsoft.com/office/drawing/2014/main" id="{9C9A0366-ADD1-21BD-A3D9-9ACF616DCE4D}"/>
              </a:ext>
            </a:extLst>
          </p:cNvPr>
          <p:cNvSpPr txBox="1"/>
          <p:nvPr/>
        </p:nvSpPr>
        <p:spPr>
          <a:xfrm>
            <a:off x="480576" y="3394244"/>
            <a:ext cx="4277246" cy="120029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GB" sz="1500" dirty="0">
                <a:solidFill>
                  <a:schemeClr val="tx1">
                    <a:lumMod val="65000"/>
                    <a:lumOff val="35000"/>
                  </a:schemeClr>
                </a:solidFill>
                <a:latin typeface="Times New Roman" panose="02020603050405020304" pitchFamily="18" charset="0"/>
                <a:cs typeface="Times New Roman" panose="02020603050405020304" pitchFamily="18" charset="0"/>
              </a:rPr>
              <a:t> </a:t>
            </a:r>
            <a:r>
              <a:rPr lang="en-GB" sz="2200" b="1" dirty="0">
                <a:solidFill>
                  <a:schemeClr val="tx1">
                    <a:lumMod val="65000"/>
                    <a:lumOff val="35000"/>
                  </a:schemeClr>
                </a:solidFill>
                <a:latin typeface="Times New Roman" panose="02020603050405020304" pitchFamily="18" charset="0"/>
                <a:cs typeface="Times New Roman" panose="02020603050405020304" pitchFamily="18" charset="0"/>
              </a:rPr>
              <a:t>UNDER THE GUIDANCE OF </a:t>
            </a:r>
            <a:endParaRPr sz="2200" b="1" dirty="0">
              <a:solidFill>
                <a:schemeClr val="tx1">
                  <a:lumMod val="65000"/>
                  <a:lumOff val="35000"/>
                </a:schemeClr>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GB" sz="2200" b="1" dirty="0">
                <a:solidFill>
                  <a:schemeClr val="tx1">
                    <a:lumMod val="65000"/>
                    <a:lumOff val="35000"/>
                  </a:schemeClr>
                </a:solidFill>
                <a:latin typeface="Times New Roman" panose="02020603050405020304" pitchFamily="18" charset="0"/>
                <a:cs typeface="Times New Roman" panose="02020603050405020304" pitchFamily="18" charset="0"/>
              </a:rPr>
              <a:t> MRS.SAKSHI SHUKLA</a:t>
            </a:r>
          </a:p>
          <a:p>
            <a:pPr marL="0" lvl="0" indent="0" algn="ctr" rtl="0">
              <a:spcBef>
                <a:spcPts val="0"/>
              </a:spcBef>
              <a:spcAft>
                <a:spcPts val="0"/>
              </a:spcAft>
              <a:buNone/>
            </a:pPr>
            <a:r>
              <a:rPr lang="en-GB" sz="2200" b="1" dirty="0">
                <a:solidFill>
                  <a:schemeClr val="tx1">
                    <a:lumMod val="65000"/>
                    <a:lumOff val="35000"/>
                  </a:schemeClr>
                </a:solidFill>
                <a:latin typeface="Times New Roman" panose="02020603050405020304" pitchFamily="18" charset="0"/>
                <a:cs typeface="Times New Roman" panose="02020603050405020304" pitchFamily="18" charset="0"/>
              </a:rPr>
              <a:t>BTech, MTech(PH.D)</a:t>
            </a:r>
            <a:endParaRPr sz="2200" b="1"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670174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9E97A5F-8A74-2493-9B0C-E5376396F1B7}"/>
              </a:ext>
            </a:extLst>
          </p:cNvPr>
          <p:cNvSpPr>
            <a:spLocks noGrp="1"/>
          </p:cNvSpPr>
          <p:nvPr>
            <p:ph type="sldNum" sz="quarter" idx="4"/>
          </p:nvPr>
        </p:nvSpPr>
        <p:spPr/>
        <p:txBody>
          <a:bodyPr/>
          <a:lstStyle/>
          <a:p>
            <a:fld id="{08AB70BE-1769-45B8-85A6-0C837432C7E6}" type="slidenum">
              <a:rPr lang="en-US" smtClean="0"/>
              <a:pPr/>
              <a:t>10</a:t>
            </a:fld>
            <a:endParaRPr lang="en-US" dirty="0"/>
          </a:p>
        </p:txBody>
      </p:sp>
      <p:sp>
        <p:nvSpPr>
          <p:cNvPr id="13" name="TextBox 12">
            <a:extLst>
              <a:ext uri="{FF2B5EF4-FFF2-40B4-BE49-F238E27FC236}">
                <a16:creationId xmlns:a16="http://schemas.microsoft.com/office/drawing/2014/main" id="{99AD5569-4789-D9BF-4663-59FE19A75F9A}"/>
              </a:ext>
            </a:extLst>
          </p:cNvPr>
          <p:cNvSpPr txBox="1"/>
          <p:nvPr/>
        </p:nvSpPr>
        <p:spPr>
          <a:xfrm>
            <a:off x="1222952" y="240508"/>
            <a:ext cx="6093372" cy="707886"/>
          </a:xfrm>
          <a:prstGeom prst="rect">
            <a:avLst/>
          </a:prstGeom>
          <a:noFill/>
        </p:spPr>
        <p:txBody>
          <a:bodyPr wrap="square">
            <a:spAutoFit/>
          </a:bodyPr>
          <a:lstStyle/>
          <a:p>
            <a:r>
              <a:rPr lang="en-GB" sz="4000" dirty="0">
                <a:solidFill>
                  <a:schemeClr val="tx2"/>
                </a:solidFill>
                <a:latin typeface="Times New Roman" panose="02020603050405020304" pitchFamily="18" charset="0"/>
                <a:cs typeface="Times New Roman" panose="02020603050405020304" pitchFamily="18" charset="0"/>
              </a:rPr>
              <a:t>SYSTEM DESIGN</a:t>
            </a:r>
            <a:endParaRPr lang="en-US" sz="4000" dirty="0">
              <a:solidFill>
                <a:schemeClr val="tx2"/>
              </a:solidFill>
              <a:latin typeface="Times New Roman" panose="02020603050405020304" pitchFamily="18" charset="0"/>
              <a:cs typeface="Times New Roman" panose="02020603050405020304" pitchFamily="18" charset="0"/>
            </a:endParaRPr>
          </a:p>
        </p:txBody>
      </p:sp>
      <p:sp>
        <p:nvSpPr>
          <p:cNvPr id="14" name="Google Shape;113;p21">
            <a:extLst>
              <a:ext uri="{FF2B5EF4-FFF2-40B4-BE49-F238E27FC236}">
                <a16:creationId xmlns:a16="http://schemas.microsoft.com/office/drawing/2014/main" id="{70A5760D-8E5D-CCE6-D929-DD459A066B4B}"/>
              </a:ext>
            </a:extLst>
          </p:cNvPr>
          <p:cNvSpPr txBox="1">
            <a:spLocks/>
          </p:cNvSpPr>
          <p:nvPr/>
        </p:nvSpPr>
        <p:spPr>
          <a:xfrm>
            <a:off x="646386" y="948395"/>
            <a:ext cx="10469618" cy="5149844"/>
          </a:xfrm>
          <a:prstGeom prst="rect">
            <a:avLst/>
          </a:prstGeom>
        </p:spPr>
        <p:txBody>
          <a:bodyPr spcFirstLastPara="1" wrap="square" lIns="91425" tIns="91425" rIns="91425" bIns="91425" anchor="t" anchorCtr="0">
            <a:no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95000"/>
              </a:lnSpc>
              <a:spcBef>
                <a:spcPts val="0"/>
              </a:spcBef>
              <a:buFont typeface="Arial" panose="020B0604020202020204" pitchFamily="34" charset="0"/>
              <a:buNone/>
            </a:pPr>
            <a:r>
              <a:rPr lang="en-US" sz="2800" dirty="0">
                <a:solidFill>
                  <a:schemeClr val="accent1"/>
                </a:solidFill>
                <a:latin typeface="Times New Roman" panose="02020603050405020304" pitchFamily="18" charset="0"/>
                <a:cs typeface="Times New Roman" panose="02020603050405020304" pitchFamily="18" charset="0"/>
              </a:rPr>
              <a:t>       Class Diagram                                             Use Case Diagram                                               </a:t>
            </a:r>
          </a:p>
          <a:p>
            <a:pPr marL="0" indent="0" algn="just">
              <a:lnSpc>
                <a:spcPct val="95000"/>
              </a:lnSpc>
              <a:spcBef>
                <a:spcPts val="1200"/>
              </a:spcBef>
              <a:spcAft>
                <a:spcPts val="1200"/>
              </a:spcAft>
              <a:buFont typeface="Arial" panose="020B0604020202020204" pitchFamily="34" charset="0"/>
              <a:buNone/>
            </a:pPr>
            <a:endParaRPr lang="en-US" sz="2500" dirty="0">
              <a:solidFill>
                <a:schemeClr val="dk1"/>
              </a:solidFill>
            </a:endParaRPr>
          </a:p>
        </p:txBody>
      </p:sp>
      <p:pic>
        <p:nvPicPr>
          <p:cNvPr id="15" name="Google Shape;114;p21">
            <a:extLst>
              <a:ext uri="{FF2B5EF4-FFF2-40B4-BE49-F238E27FC236}">
                <a16:creationId xmlns:a16="http://schemas.microsoft.com/office/drawing/2014/main" id="{9FAE8393-3FCB-AD8F-DBCD-3C2240165ED1}"/>
              </a:ext>
            </a:extLst>
          </p:cNvPr>
          <p:cNvPicPr preferRelativeResize="0"/>
          <p:nvPr/>
        </p:nvPicPr>
        <p:blipFill>
          <a:blip r:embed="rId3">
            <a:alphaModFix/>
          </a:blip>
          <a:stretch>
            <a:fillRect/>
          </a:stretch>
        </p:blipFill>
        <p:spPr>
          <a:xfrm>
            <a:off x="646386" y="1639614"/>
            <a:ext cx="5020004" cy="4977877"/>
          </a:xfrm>
          <a:prstGeom prst="rect">
            <a:avLst/>
          </a:prstGeom>
          <a:noFill/>
          <a:ln>
            <a:noFill/>
          </a:ln>
        </p:spPr>
      </p:pic>
      <p:pic>
        <p:nvPicPr>
          <p:cNvPr id="16" name="Google Shape;115;p21">
            <a:extLst>
              <a:ext uri="{FF2B5EF4-FFF2-40B4-BE49-F238E27FC236}">
                <a16:creationId xmlns:a16="http://schemas.microsoft.com/office/drawing/2014/main" id="{CED1A1D9-854A-EA4D-DF18-8F0B7BC7A175}"/>
              </a:ext>
            </a:extLst>
          </p:cNvPr>
          <p:cNvPicPr preferRelativeResize="0"/>
          <p:nvPr/>
        </p:nvPicPr>
        <p:blipFill>
          <a:blip r:embed="rId4">
            <a:alphaModFix/>
          </a:blip>
          <a:stretch>
            <a:fillRect/>
          </a:stretch>
        </p:blipFill>
        <p:spPr>
          <a:xfrm>
            <a:off x="6096000" y="1639615"/>
            <a:ext cx="5449614" cy="4650826"/>
          </a:xfrm>
          <a:prstGeom prst="rect">
            <a:avLst/>
          </a:prstGeom>
          <a:noFill/>
          <a:ln>
            <a:noFill/>
          </a:ln>
        </p:spPr>
      </p:pic>
    </p:spTree>
    <p:extLst>
      <p:ext uri="{BB962C8B-B14F-4D97-AF65-F5344CB8AC3E}">
        <p14:creationId xmlns:p14="http://schemas.microsoft.com/office/powerpoint/2010/main" val="1748824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FED6FD-4F92-1214-A590-56EE6C449CE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FFA056-91AF-5F5C-057B-70A400E27A31}"/>
              </a:ext>
            </a:extLst>
          </p:cNvPr>
          <p:cNvSpPr>
            <a:spLocks noGrp="1"/>
          </p:cNvSpPr>
          <p:nvPr>
            <p:ph type="sldNum" sz="quarter" idx="4"/>
          </p:nvPr>
        </p:nvSpPr>
        <p:spPr/>
        <p:txBody>
          <a:bodyPr/>
          <a:lstStyle/>
          <a:p>
            <a:fld id="{08AB70BE-1769-45B8-85A6-0C837432C7E6}" type="slidenum">
              <a:rPr lang="en-US" smtClean="0"/>
              <a:pPr/>
              <a:t>11</a:t>
            </a:fld>
            <a:endParaRPr lang="en-US" dirty="0"/>
          </a:p>
        </p:txBody>
      </p:sp>
      <p:pic>
        <p:nvPicPr>
          <p:cNvPr id="2" name="Google Shape;122;p22">
            <a:extLst>
              <a:ext uri="{FF2B5EF4-FFF2-40B4-BE49-F238E27FC236}">
                <a16:creationId xmlns:a16="http://schemas.microsoft.com/office/drawing/2014/main" id="{E6F248BE-161F-4D6B-DAB2-2679B8139739}"/>
              </a:ext>
            </a:extLst>
          </p:cNvPr>
          <p:cNvPicPr preferRelativeResize="0"/>
          <p:nvPr/>
        </p:nvPicPr>
        <p:blipFill>
          <a:blip r:embed="rId3">
            <a:alphaModFix/>
          </a:blip>
          <a:stretch>
            <a:fillRect/>
          </a:stretch>
        </p:blipFill>
        <p:spPr>
          <a:xfrm>
            <a:off x="551794" y="1939159"/>
            <a:ext cx="6038192" cy="4635062"/>
          </a:xfrm>
          <a:prstGeom prst="rect">
            <a:avLst/>
          </a:prstGeom>
          <a:noFill/>
          <a:ln>
            <a:noFill/>
          </a:ln>
        </p:spPr>
      </p:pic>
      <p:pic>
        <p:nvPicPr>
          <p:cNvPr id="4" name="Google Shape;121;p22">
            <a:extLst>
              <a:ext uri="{FF2B5EF4-FFF2-40B4-BE49-F238E27FC236}">
                <a16:creationId xmlns:a16="http://schemas.microsoft.com/office/drawing/2014/main" id="{5659E2FC-F22D-C50D-533B-A90644D72389}"/>
              </a:ext>
            </a:extLst>
          </p:cNvPr>
          <p:cNvPicPr preferRelativeResize="0"/>
          <p:nvPr/>
        </p:nvPicPr>
        <p:blipFill>
          <a:blip r:embed="rId4">
            <a:alphaModFix/>
          </a:blip>
          <a:stretch>
            <a:fillRect/>
          </a:stretch>
        </p:blipFill>
        <p:spPr>
          <a:xfrm>
            <a:off x="6955640" y="1477621"/>
            <a:ext cx="4684566" cy="5238489"/>
          </a:xfrm>
          <a:prstGeom prst="rect">
            <a:avLst/>
          </a:prstGeom>
          <a:noFill/>
          <a:ln>
            <a:noFill/>
          </a:ln>
        </p:spPr>
      </p:pic>
      <p:sp>
        <p:nvSpPr>
          <p:cNvPr id="6" name="TextBox 5">
            <a:extLst>
              <a:ext uri="{FF2B5EF4-FFF2-40B4-BE49-F238E27FC236}">
                <a16:creationId xmlns:a16="http://schemas.microsoft.com/office/drawing/2014/main" id="{F9628A7C-8495-4433-B38D-A0EC6C99575D}"/>
              </a:ext>
            </a:extLst>
          </p:cNvPr>
          <p:cNvSpPr txBox="1"/>
          <p:nvPr/>
        </p:nvSpPr>
        <p:spPr>
          <a:xfrm>
            <a:off x="1001110" y="812512"/>
            <a:ext cx="11177752" cy="523220"/>
          </a:xfrm>
          <a:prstGeom prst="rect">
            <a:avLst/>
          </a:prstGeom>
          <a:noFill/>
        </p:spPr>
        <p:txBody>
          <a:bodyPr wrap="square">
            <a:spAutoFit/>
          </a:bodyPr>
          <a:lstStyle/>
          <a:p>
            <a:r>
              <a:rPr lang="en-GB" sz="2800" dirty="0">
                <a:solidFill>
                  <a:schemeClr val="accent1"/>
                </a:solidFill>
                <a:latin typeface="Times New Roman" panose="02020603050405020304" pitchFamily="18" charset="0"/>
                <a:cs typeface="Times New Roman" panose="02020603050405020304" pitchFamily="18" charset="0"/>
              </a:rPr>
              <a:t>Sequence Diagram                                  Collaboration Diagram</a:t>
            </a:r>
            <a:endParaRPr lang="en-US" sz="2800"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048107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09D783-75CF-3E1F-EC41-3BB634EA24E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A3020A70-930B-F47B-C74B-FA4FA2A60575}"/>
              </a:ext>
            </a:extLst>
          </p:cNvPr>
          <p:cNvSpPr>
            <a:spLocks noGrp="1"/>
          </p:cNvSpPr>
          <p:nvPr>
            <p:ph type="sldNum" sz="quarter" idx="4"/>
          </p:nvPr>
        </p:nvSpPr>
        <p:spPr/>
        <p:txBody>
          <a:bodyPr/>
          <a:lstStyle/>
          <a:p>
            <a:fld id="{08AB70BE-1769-45B8-85A6-0C837432C7E6}" type="slidenum">
              <a:rPr lang="en-US" smtClean="0"/>
              <a:pPr/>
              <a:t>12</a:t>
            </a:fld>
            <a:endParaRPr lang="en-US" dirty="0"/>
          </a:p>
        </p:txBody>
      </p:sp>
      <p:sp>
        <p:nvSpPr>
          <p:cNvPr id="6" name="TextBox 5">
            <a:extLst>
              <a:ext uri="{FF2B5EF4-FFF2-40B4-BE49-F238E27FC236}">
                <a16:creationId xmlns:a16="http://schemas.microsoft.com/office/drawing/2014/main" id="{2D28DA03-821D-1651-42FC-7D1ED36BC166}"/>
              </a:ext>
            </a:extLst>
          </p:cNvPr>
          <p:cNvSpPr txBox="1"/>
          <p:nvPr/>
        </p:nvSpPr>
        <p:spPr>
          <a:xfrm>
            <a:off x="1001110" y="812512"/>
            <a:ext cx="11177752" cy="523220"/>
          </a:xfrm>
          <a:prstGeom prst="rect">
            <a:avLst/>
          </a:prstGeom>
          <a:noFill/>
        </p:spPr>
        <p:txBody>
          <a:bodyPr wrap="square">
            <a:spAutoFit/>
          </a:bodyPr>
          <a:lstStyle/>
          <a:p>
            <a:r>
              <a:rPr lang="en-GB" sz="2800" dirty="0">
                <a:solidFill>
                  <a:schemeClr val="accent1"/>
                </a:solidFill>
                <a:latin typeface="Times New Roman" panose="02020603050405020304" pitchFamily="18" charset="0"/>
                <a:cs typeface="Times New Roman" panose="02020603050405020304" pitchFamily="18" charset="0"/>
              </a:rPr>
              <a:t>      Component Diagram                                   Deployment Diagram</a:t>
            </a:r>
            <a:endParaRPr lang="en-US" sz="2800" dirty="0">
              <a:solidFill>
                <a:schemeClr val="accent1"/>
              </a:solidFill>
              <a:latin typeface="Times New Roman" panose="02020603050405020304" pitchFamily="18" charset="0"/>
              <a:cs typeface="Times New Roman" panose="02020603050405020304" pitchFamily="18" charset="0"/>
            </a:endParaRPr>
          </a:p>
        </p:txBody>
      </p:sp>
      <p:pic>
        <p:nvPicPr>
          <p:cNvPr id="5" name="Google Shape;128;p23">
            <a:extLst>
              <a:ext uri="{FF2B5EF4-FFF2-40B4-BE49-F238E27FC236}">
                <a16:creationId xmlns:a16="http://schemas.microsoft.com/office/drawing/2014/main" id="{45EE2A22-0D32-9A56-900E-86E778DC5649}"/>
              </a:ext>
            </a:extLst>
          </p:cNvPr>
          <p:cNvPicPr preferRelativeResize="0"/>
          <p:nvPr/>
        </p:nvPicPr>
        <p:blipFill>
          <a:blip r:embed="rId3">
            <a:alphaModFix/>
          </a:blip>
          <a:stretch>
            <a:fillRect/>
          </a:stretch>
        </p:blipFill>
        <p:spPr>
          <a:xfrm>
            <a:off x="851339" y="1696212"/>
            <a:ext cx="4962617" cy="4515402"/>
          </a:xfrm>
          <a:prstGeom prst="rect">
            <a:avLst/>
          </a:prstGeom>
          <a:noFill/>
          <a:ln>
            <a:noFill/>
          </a:ln>
        </p:spPr>
      </p:pic>
      <p:pic>
        <p:nvPicPr>
          <p:cNvPr id="7" name="Google Shape;129;p23">
            <a:extLst>
              <a:ext uri="{FF2B5EF4-FFF2-40B4-BE49-F238E27FC236}">
                <a16:creationId xmlns:a16="http://schemas.microsoft.com/office/drawing/2014/main" id="{B3B1E171-E8ED-B2B2-3CE7-5CBCD2D48C44}"/>
              </a:ext>
            </a:extLst>
          </p:cNvPr>
          <p:cNvPicPr preferRelativeResize="0"/>
          <p:nvPr/>
        </p:nvPicPr>
        <p:blipFill>
          <a:blip r:embed="rId4">
            <a:alphaModFix/>
          </a:blip>
          <a:stretch>
            <a:fillRect/>
          </a:stretch>
        </p:blipFill>
        <p:spPr>
          <a:xfrm>
            <a:off x="6818165" y="1316511"/>
            <a:ext cx="4726135" cy="4666593"/>
          </a:xfrm>
          <a:prstGeom prst="rect">
            <a:avLst/>
          </a:prstGeom>
          <a:noFill/>
          <a:ln>
            <a:noFill/>
          </a:ln>
        </p:spPr>
      </p:pic>
    </p:spTree>
    <p:extLst>
      <p:ext uri="{BB962C8B-B14F-4D97-AF65-F5344CB8AC3E}">
        <p14:creationId xmlns:p14="http://schemas.microsoft.com/office/powerpoint/2010/main" val="10824590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EA7034-2F58-3D92-A2E2-E734B1ABB91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55FB4E0-ADA9-9888-3FAD-311B6D889198}"/>
              </a:ext>
            </a:extLst>
          </p:cNvPr>
          <p:cNvSpPr>
            <a:spLocks noGrp="1"/>
          </p:cNvSpPr>
          <p:nvPr>
            <p:ph type="sldNum" sz="quarter" idx="4"/>
          </p:nvPr>
        </p:nvSpPr>
        <p:spPr/>
        <p:txBody>
          <a:bodyPr/>
          <a:lstStyle/>
          <a:p>
            <a:fld id="{08AB70BE-1769-45B8-85A6-0C837432C7E6}" type="slidenum">
              <a:rPr lang="en-US" smtClean="0"/>
              <a:pPr/>
              <a:t>13</a:t>
            </a:fld>
            <a:endParaRPr lang="en-US" dirty="0"/>
          </a:p>
        </p:txBody>
      </p:sp>
      <p:sp>
        <p:nvSpPr>
          <p:cNvPr id="6" name="TextBox 5">
            <a:extLst>
              <a:ext uri="{FF2B5EF4-FFF2-40B4-BE49-F238E27FC236}">
                <a16:creationId xmlns:a16="http://schemas.microsoft.com/office/drawing/2014/main" id="{81994693-6345-2927-D139-FF6BB56DC4CB}"/>
              </a:ext>
            </a:extLst>
          </p:cNvPr>
          <p:cNvSpPr txBox="1"/>
          <p:nvPr/>
        </p:nvSpPr>
        <p:spPr>
          <a:xfrm>
            <a:off x="1001110" y="812512"/>
            <a:ext cx="11177752" cy="523220"/>
          </a:xfrm>
          <a:prstGeom prst="rect">
            <a:avLst/>
          </a:prstGeom>
          <a:noFill/>
        </p:spPr>
        <p:txBody>
          <a:bodyPr wrap="square">
            <a:spAutoFit/>
          </a:bodyPr>
          <a:lstStyle/>
          <a:p>
            <a:r>
              <a:rPr lang="en-GB" sz="2800" dirty="0">
                <a:solidFill>
                  <a:schemeClr val="accent1"/>
                </a:solidFill>
                <a:latin typeface="Times New Roman" panose="02020603050405020304" pitchFamily="18" charset="0"/>
                <a:cs typeface="Times New Roman" panose="02020603050405020304" pitchFamily="18" charset="0"/>
              </a:rPr>
              <a:t>Activity  Diagram                                   Data Flow Diagram</a:t>
            </a:r>
            <a:endParaRPr lang="en-US" sz="2800" dirty="0">
              <a:solidFill>
                <a:schemeClr val="accent1"/>
              </a:solidFill>
              <a:latin typeface="Times New Roman" panose="02020603050405020304" pitchFamily="18" charset="0"/>
              <a:cs typeface="Times New Roman" panose="02020603050405020304" pitchFamily="18" charset="0"/>
            </a:endParaRPr>
          </a:p>
        </p:txBody>
      </p:sp>
      <p:pic>
        <p:nvPicPr>
          <p:cNvPr id="2" name="Google Shape;135;p24">
            <a:extLst>
              <a:ext uri="{FF2B5EF4-FFF2-40B4-BE49-F238E27FC236}">
                <a16:creationId xmlns:a16="http://schemas.microsoft.com/office/drawing/2014/main" id="{D3FCB522-78A3-AD3C-4B6E-3B41784BBCB4}"/>
              </a:ext>
            </a:extLst>
          </p:cNvPr>
          <p:cNvPicPr preferRelativeResize="0"/>
          <p:nvPr/>
        </p:nvPicPr>
        <p:blipFill>
          <a:blip r:embed="rId3">
            <a:alphaModFix/>
          </a:blip>
          <a:stretch>
            <a:fillRect/>
          </a:stretch>
        </p:blipFill>
        <p:spPr>
          <a:xfrm>
            <a:off x="677917" y="1924218"/>
            <a:ext cx="3641835" cy="4334692"/>
          </a:xfrm>
          <a:prstGeom prst="rect">
            <a:avLst/>
          </a:prstGeom>
          <a:noFill/>
          <a:ln>
            <a:noFill/>
          </a:ln>
        </p:spPr>
      </p:pic>
      <p:pic>
        <p:nvPicPr>
          <p:cNvPr id="4" name="Google Shape;136;p24">
            <a:extLst>
              <a:ext uri="{FF2B5EF4-FFF2-40B4-BE49-F238E27FC236}">
                <a16:creationId xmlns:a16="http://schemas.microsoft.com/office/drawing/2014/main" id="{03C53836-3F20-DEDC-2FCB-899076543AC8}"/>
              </a:ext>
            </a:extLst>
          </p:cNvPr>
          <p:cNvPicPr preferRelativeResize="0"/>
          <p:nvPr/>
        </p:nvPicPr>
        <p:blipFill>
          <a:blip r:embed="rId4">
            <a:alphaModFix/>
          </a:blip>
          <a:stretch>
            <a:fillRect/>
          </a:stretch>
        </p:blipFill>
        <p:spPr>
          <a:xfrm>
            <a:off x="5636172" y="2128345"/>
            <a:ext cx="6542690" cy="4130565"/>
          </a:xfrm>
          <a:prstGeom prst="rect">
            <a:avLst/>
          </a:prstGeom>
          <a:noFill/>
          <a:ln>
            <a:noFill/>
          </a:ln>
        </p:spPr>
      </p:pic>
    </p:spTree>
    <p:extLst>
      <p:ext uri="{BB962C8B-B14F-4D97-AF65-F5344CB8AC3E}">
        <p14:creationId xmlns:p14="http://schemas.microsoft.com/office/powerpoint/2010/main" val="38266300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1D8F361-C24F-E475-F3B0-D74C990824DD}"/>
            </a:ext>
          </a:extLst>
        </p:cNvPr>
        <p:cNvGrpSpPr/>
        <p:nvPr/>
      </p:nvGrpSpPr>
      <p:grpSpPr>
        <a:xfrm>
          <a:off x="0" y="0"/>
          <a:ext cx="0" cy="0"/>
          <a:chOff x="0" y="0"/>
          <a:chExt cx="0" cy="0"/>
        </a:xfrm>
      </p:grpSpPr>
      <p:sp>
        <p:nvSpPr>
          <p:cNvPr id="30" name="Freeform: Shape 29">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2" name="Rectangle 31">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EFA0B0F3-4BE3-414F-BF92-563F722B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6" name="Freeform: Shape 35">
            <a:extLst>
              <a:ext uri="{FF2B5EF4-FFF2-40B4-BE49-F238E27FC236}">
                <a16:creationId xmlns:a16="http://schemas.microsoft.com/office/drawing/2014/main" id="{3B544EC4-1768-4207-B2BF-E80679952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89EC309F-C10B-A468-8E7E-808CE20A8512}"/>
              </a:ext>
            </a:extLst>
          </p:cNvPr>
          <p:cNvSpPr txBox="1"/>
          <p:nvPr/>
        </p:nvSpPr>
        <p:spPr>
          <a:xfrm>
            <a:off x="914400" y="484497"/>
            <a:ext cx="9753600" cy="1239528"/>
          </a:xfrm>
          <a:prstGeom prst="rect">
            <a:avLst/>
          </a:prstGeom>
        </p:spPr>
        <p:txBody>
          <a:bodyPr vert="horz" lIns="91440" tIns="45720" rIns="91440" bIns="45720" rtlCol="0" anchor="ctr">
            <a:normAutofit/>
          </a:bodyPr>
          <a:lstStyle/>
          <a:p>
            <a:pPr>
              <a:spcBef>
                <a:spcPct val="0"/>
              </a:spcBef>
              <a:spcAft>
                <a:spcPts val="600"/>
              </a:spcAft>
            </a:pPr>
            <a:r>
              <a:rPr lang="en-US" sz="4000" dirty="0">
                <a:solidFill>
                  <a:srgbClr val="FFFFFF"/>
                </a:solidFill>
                <a:latin typeface="+mj-lt"/>
                <a:ea typeface="+mj-ea"/>
                <a:cs typeface="+mj-cs"/>
                <a:sym typeface="Times New Roman"/>
              </a:rPr>
              <a:t>IMPLEMENTATION</a:t>
            </a:r>
          </a:p>
        </p:txBody>
      </p:sp>
      <p:sp>
        <p:nvSpPr>
          <p:cNvPr id="3" name="Slide Number Placeholder 2">
            <a:extLst>
              <a:ext uri="{FF2B5EF4-FFF2-40B4-BE49-F238E27FC236}">
                <a16:creationId xmlns:a16="http://schemas.microsoft.com/office/drawing/2014/main" id="{C00A1272-25F0-783E-CF3F-5FBF5A350DAF}"/>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14</a:t>
            </a:fld>
            <a:endParaRPr lang="en-US" sz="1900">
              <a:solidFill>
                <a:schemeClr val="accent2"/>
              </a:solidFill>
            </a:endParaRPr>
          </a:p>
        </p:txBody>
      </p:sp>
      <p:sp>
        <p:nvSpPr>
          <p:cNvPr id="16" name="TextBox 15">
            <a:extLst>
              <a:ext uri="{FF2B5EF4-FFF2-40B4-BE49-F238E27FC236}">
                <a16:creationId xmlns:a16="http://schemas.microsoft.com/office/drawing/2014/main" id="{5A74F7A7-5C4A-8C37-5B08-B431AA0AE626}"/>
              </a:ext>
            </a:extLst>
          </p:cNvPr>
          <p:cNvSpPr txBox="1"/>
          <p:nvPr/>
        </p:nvSpPr>
        <p:spPr>
          <a:xfrm>
            <a:off x="504498" y="2421029"/>
            <a:ext cx="4619296" cy="3931204"/>
          </a:xfrm>
          <a:prstGeom prst="rect">
            <a:avLst/>
          </a:prstGeom>
          <a:noFill/>
        </p:spPr>
        <p:txBody>
          <a:bodyPr wrap="square">
            <a:spAutoFit/>
          </a:bodyPr>
          <a:lstStyle/>
          <a:p>
            <a:pPr marL="0" marR="0" algn="just">
              <a:lnSpc>
                <a:spcPct val="150000"/>
              </a:lnSpc>
              <a:spcAft>
                <a:spcPts val="800"/>
              </a:spcAft>
            </a:pPr>
            <a:r>
              <a:rPr lang="en-IN" sz="2400" b="1"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PYTHON</a:t>
            </a:r>
            <a:endParaRPr lang="en-US" sz="24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a:p>
            <a:pPr marL="0" marR="0" algn="just">
              <a:lnSpc>
                <a:spcPct val="150000"/>
              </a:lnSpc>
              <a:spcAft>
                <a:spcPts val="800"/>
              </a:spcAft>
            </a:pPr>
            <a:r>
              <a:rPr lang="en-IN" sz="2000" dirty="0">
                <a:solidFill>
                  <a:schemeClr val="tx2"/>
                </a:solidFill>
                <a:effectLst/>
                <a:latin typeface="Times New Roman" panose="02020603050405020304" pitchFamily="18" charset="0"/>
                <a:ea typeface="Calibri" panose="020F0502020204030204" pitchFamily="34" charset="0"/>
                <a:cs typeface="Times New Roman" panose="02020603050405020304" pitchFamily="18" charset="0"/>
              </a:rPr>
              <a:t>One of the most popular languages is Python. Guido van Rossum released this language in 1991. The syntax of Python is simple and identical to that of English. When compared to Python, it was seen that the other language requires a few extra lines. </a:t>
            </a:r>
            <a:endParaRPr lang="en-US" sz="2000" dirty="0">
              <a:solidFill>
                <a:schemeClr val="tx2"/>
              </a:solidFill>
              <a:effectLst/>
              <a:latin typeface="Calibri" panose="020F0502020204030204" pitchFamily="34" charset="0"/>
              <a:ea typeface="Calibri" panose="020F0502020204030204" pitchFamily="34" charset="0"/>
              <a:cs typeface="Times New Roman" panose="02020603050405020304" pitchFamily="18" charset="0"/>
            </a:endParaRPr>
          </a:p>
        </p:txBody>
      </p:sp>
      <p:graphicFrame>
        <p:nvGraphicFramePr>
          <p:cNvPr id="22" name="Diagram 21">
            <a:extLst>
              <a:ext uri="{FF2B5EF4-FFF2-40B4-BE49-F238E27FC236}">
                <a16:creationId xmlns:a16="http://schemas.microsoft.com/office/drawing/2014/main" id="{D53A2376-DBD1-3726-D3A7-CBD9016ABD41}"/>
              </a:ext>
            </a:extLst>
          </p:cNvPr>
          <p:cNvGraphicFramePr/>
          <p:nvPr>
            <p:extLst>
              <p:ext uri="{D42A27DB-BD31-4B8C-83A1-F6EECF244321}">
                <p14:modId xmlns:p14="http://schemas.microsoft.com/office/powerpoint/2010/main" val="3518508994"/>
              </p:ext>
            </p:extLst>
          </p:nvPr>
        </p:nvGraphicFramePr>
        <p:xfrm>
          <a:off x="5607237" y="3074686"/>
          <a:ext cx="6337737" cy="36742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4" name="TextBox 23">
            <a:extLst>
              <a:ext uri="{FF2B5EF4-FFF2-40B4-BE49-F238E27FC236}">
                <a16:creationId xmlns:a16="http://schemas.microsoft.com/office/drawing/2014/main" id="{3F1B4C4E-6868-FA31-F244-B77122F72189}"/>
              </a:ext>
            </a:extLst>
          </p:cNvPr>
          <p:cNvSpPr txBox="1"/>
          <p:nvPr/>
        </p:nvSpPr>
        <p:spPr>
          <a:xfrm>
            <a:off x="6211614" y="2417506"/>
            <a:ext cx="3475013" cy="461665"/>
          </a:xfrm>
          <a:prstGeom prst="rect">
            <a:avLst/>
          </a:prstGeom>
          <a:noFill/>
        </p:spPr>
        <p:txBody>
          <a:bodyPr wrap="square" rtlCol="0">
            <a:spAutoFit/>
          </a:bodyPr>
          <a:lstStyle/>
          <a:p>
            <a:r>
              <a:rPr lang="en-US" sz="2400" b="1" dirty="0">
                <a:solidFill>
                  <a:schemeClr val="tx2"/>
                </a:solidFill>
                <a:latin typeface="Times New Roman" panose="02020603050405020304" pitchFamily="18" charset="0"/>
                <a:cs typeface="Times New Roman" panose="02020603050405020304" pitchFamily="18" charset="0"/>
              </a:rPr>
              <a:t>FEATURES</a:t>
            </a:r>
          </a:p>
        </p:txBody>
      </p:sp>
    </p:spTree>
    <p:extLst>
      <p:ext uri="{BB962C8B-B14F-4D97-AF65-F5344CB8AC3E}">
        <p14:creationId xmlns:p14="http://schemas.microsoft.com/office/powerpoint/2010/main" val="337335864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35E99E1-F2DB-D51F-D524-438C7C74FB4D}"/>
            </a:ext>
          </a:extLst>
        </p:cNvPr>
        <p:cNvGrpSpPr/>
        <p:nvPr/>
      </p:nvGrpSpPr>
      <p:grpSpPr>
        <a:xfrm>
          <a:off x="0" y="0"/>
          <a:ext cx="0" cy="0"/>
          <a:chOff x="0" y="0"/>
          <a:chExt cx="0" cy="0"/>
        </a:xfrm>
      </p:grpSpPr>
      <p:sp>
        <p:nvSpPr>
          <p:cNvPr id="58" name="Freeform: Shape 5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59" name="Rectangle 58">
            <a:extLst>
              <a:ext uri="{FF2B5EF4-FFF2-40B4-BE49-F238E27FC236}">
                <a16:creationId xmlns:a16="http://schemas.microsoft.com/office/drawing/2014/main" id="{6ACA6F80-D392-A64E-3CF8-F28F1CCEE6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60" name="Freeform: Shape 59">
            <a:extLst>
              <a:ext uri="{FF2B5EF4-FFF2-40B4-BE49-F238E27FC236}">
                <a16:creationId xmlns:a16="http://schemas.microsoft.com/office/drawing/2014/main" id="{10D333AB-F4DE-C9A2-99A5-DC0AD7DE7A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043113" y="4849906"/>
            <a:ext cx="2153783" cy="2008094"/>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 name="TextBox 6">
            <a:extLst>
              <a:ext uri="{FF2B5EF4-FFF2-40B4-BE49-F238E27FC236}">
                <a16:creationId xmlns:a16="http://schemas.microsoft.com/office/drawing/2014/main" id="{9653F0D2-7716-2B95-A0E7-E423C184F146}"/>
              </a:ext>
            </a:extLst>
          </p:cNvPr>
          <p:cNvSpPr txBox="1"/>
          <p:nvPr/>
        </p:nvSpPr>
        <p:spPr>
          <a:xfrm>
            <a:off x="484050" y="780870"/>
            <a:ext cx="4779572" cy="1298448"/>
          </a:xfrm>
          <a:prstGeom prst="rect">
            <a:avLst/>
          </a:prstGeom>
        </p:spPr>
        <p:txBody>
          <a:bodyPr vert="horz" lIns="91440" tIns="45720" rIns="91440" bIns="45720" rtlCol="0" anchor="t">
            <a:normAutofit/>
          </a:bodyPr>
          <a:lstStyle/>
          <a:p>
            <a:pPr>
              <a:spcBef>
                <a:spcPct val="0"/>
              </a:spcBef>
              <a:spcAft>
                <a:spcPts val="600"/>
              </a:spcAft>
            </a:pPr>
            <a:r>
              <a:rPr lang="en-US" sz="4000" dirty="0">
                <a:solidFill>
                  <a:schemeClr val="accent2"/>
                </a:solidFill>
                <a:latin typeface="+mj-lt"/>
                <a:ea typeface="+mj-ea"/>
                <a:cs typeface="+mj-cs"/>
              </a:rPr>
              <a:t>LIBRARIES</a:t>
            </a:r>
          </a:p>
        </p:txBody>
      </p:sp>
      <p:sp>
        <p:nvSpPr>
          <p:cNvPr id="3" name="Slide Number Placeholder 2">
            <a:extLst>
              <a:ext uri="{FF2B5EF4-FFF2-40B4-BE49-F238E27FC236}">
                <a16:creationId xmlns:a16="http://schemas.microsoft.com/office/drawing/2014/main" id="{621C2B4F-7523-C95B-028C-CBB2B8D68608}"/>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bg2"/>
                </a:solidFill>
              </a:rPr>
              <a:pPr algn="r">
                <a:lnSpc>
                  <a:spcPct val="90000"/>
                </a:lnSpc>
                <a:spcAft>
                  <a:spcPts val="600"/>
                </a:spcAft>
              </a:pPr>
              <a:t>15</a:t>
            </a:fld>
            <a:endParaRPr lang="en-US" sz="1900">
              <a:solidFill>
                <a:schemeClr val="bg2"/>
              </a:solidFill>
            </a:endParaRPr>
          </a:p>
        </p:txBody>
      </p:sp>
      <p:graphicFrame>
        <p:nvGraphicFramePr>
          <p:cNvPr id="6" name="Diagram 5">
            <a:extLst>
              <a:ext uri="{FF2B5EF4-FFF2-40B4-BE49-F238E27FC236}">
                <a16:creationId xmlns:a16="http://schemas.microsoft.com/office/drawing/2014/main" id="{DA3A6AA5-6BF7-3440-5C6F-3E921C2D303D}"/>
              </a:ext>
            </a:extLst>
          </p:cNvPr>
          <p:cNvGraphicFramePr/>
          <p:nvPr>
            <p:extLst>
              <p:ext uri="{D42A27DB-BD31-4B8C-83A1-F6EECF244321}">
                <p14:modId xmlns:p14="http://schemas.microsoft.com/office/powerpoint/2010/main" val="2999321746"/>
              </p:ext>
            </p:extLst>
          </p:nvPr>
        </p:nvGraphicFramePr>
        <p:xfrm>
          <a:off x="4656183" y="548641"/>
          <a:ext cx="5546770" cy="576072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18505917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6AD1F1-88CB-E824-DC97-D46C372ECC2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C559D58-80C7-62A5-A128-B00605B75DD2}"/>
              </a:ext>
            </a:extLst>
          </p:cNvPr>
          <p:cNvSpPr>
            <a:spLocks noGrp="1"/>
          </p:cNvSpPr>
          <p:nvPr>
            <p:ph type="sldNum" sz="quarter" idx="4"/>
          </p:nvPr>
        </p:nvSpPr>
        <p:spPr/>
        <p:txBody>
          <a:bodyPr/>
          <a:lstStyle/>
          <a:p>
            <a:fld id="{08AB70BE-1769-45B8-85A6-0C837432C7E6}" type="slidenum">
              <a:rPr lang="en-US" smtClean="0"/>
              <a:pPr/>
              <a:t>16</a:t>
            </a:fld>
            <a:endParaRPr lang="en-US" dirty="0"/>
          </a:p>
        </p:txBody>
      </p:sp>
      <p:sp>
        <p:nvSpPr>
          <p:cNvPr id="2" name="TextBox 1">
            <a:extLst>
              <a:ext uri="{FF2B5EF4-FFF2-40B4-BE49-F238E27FC236}">
                <a16:creationId xmlns:a16="http://schemas.microsoft.com/office/drawing/2014/main" id="{50185679-3297-4B27-A45F-950AF31C0D95}"/>
              </a:ext>
            </a:extLst>
          </p:cNvPr>
          <p:cNvSpPr txBox="1"/>
          <p:nvPr/>
        </p:nvSpPr>
        <p:spPr>
          <a:xfrm>
            <a:off x="1219200" y="488929"/>
            <a:ext cx="4717143" cy="707886"/>
          </a:xfrm>
          <a:prstGeom prst="rect">
            <a:avLst/>
          </a:prstGeom>
          <a:noFill/>
        </p:spPr>
        <p:txBody>
          <a:bodyPr wrap="square" rtlCol="0">
            <a:spAutoFit/>
          </a:bodyPr>
          <a:lstStyle/>
          <a:p>
            <a:r>
              <a:rPr lang="en-US" sz="4000" b="1" dirty="0">
                <a:solidFill>
                  <a:schemeClr val="accent2"/>
                </a:solidFill>
                <a:latin typeface="+mj-lt"/>
                <a:cs typeface="Times New Roman" panose="02020603050405020304" pitchFamily="18" charset="0"/>
              </a:rPr>
              <a:t>ALGORITHMS</a:t>
            </a:r>
          </a:p>
        </p:txBody>
      </p:sp>
      <p:graphicFrame>
        <p:nvGraphicFramePr>
          <p:cNvPr id="8" name="TextBox 5">
            <a:extLst>
              <a:ext uri="{FF2B5EF4-FFF2-40B4-BE49-F238E27FC236}">
                <a16:creationId xmlns:a16="http://schemas.microsoft.com/office/drawing/2014/main" id="{0A49E75B-04E4-784B-8762-6FDF778D7337}"/>
              </a:ext>
            </a:extLst>
          </p:cNvPr>
          <p:cNvGraphicFramePr/>
          <p:nvPr>
            <p:extLst>
              <p:ext uri="{D42A27DB-BD31-4B8C-83A1-F6EECF244321}">
                <p14:modId xmlns:p14="http://schemas.microsoft.com/office/powerpoint/2010/main" val="3651431343"/>
              </p:ext>
            </p:extLst>
          </p:nvPr>
        </p:nvGraphicFramePr>
        <p:xfrm>
          <a:off x="629556" y="1555820"/>
          <a:ext cx="10914744" cy="462000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1997840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72563C-7FC7-5F6E-E7B9-C10CC3CF787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7B5EFDC-0310-816C-9109-F193DC37F149}"/>
              </a:ext>
            </a:extLst>
          </p:cNvPr>
          <p:cNvSpPr>
            <a:spLocks noGrp="1"/>
          </p:cNvSpPr>
          <p:nvPr>
            <p:ph type="sldNum" sz="quarter" idx="4"/>
          </p:nvPr>
        </p:nvSpPr>
        <p:spPr/>
        <p:txBody>
          <a:bodyPr/>
          <a:lstStyle/>
          <a:p>
            <a:fld id="{08AB70BE-1769-45B8-85A6-0C837432C7E6}" type="slidenum">
              <a:rPr lang="en-US" smtClean="0"/>
              <a:pPr/>
              <a:t>17</a:t>
            </a:fld>
            <a:endParaRPr lang="en-US" dirty="0"/>
          </a:p>
        </p:txBody>
      </p:sp>
      <p:pic>
        <p:nvPicPr>
          <p:cNvPr id="4" name="Google Shape;143;p25">
            <a:extLst>
              <a:ext uri="{FF2B5EF4-FFF2-40B4-BE49-F238E27FC236}">
                <a16:creationId xmlns:a16="http://schemas.microsoft.com/office/drawing/2014/main" id="{71198313-9E73-8F54-674F-2D5176C3CDE2}"/>
              </a:ext>
            </a:extLst>
          </p:cNvPr>
          <p:cNvPicPr preferRelativeResize="0"/>
          <p:nvPr/>
        </p:nvPicPr>
        <p:blipFill>
          <a:blip r:embed="rId3">
            <a:alphaModFix/>
          </a:blip>
          <a:stretch>
            <a:fillRect/>
          </a:stretch>
        </p:blipFill>
        <p:spPr>
          <a:xfrm>
            <a:off x="1592316" y="1277258"/>
            <a:ext cx="8339959" cy="5203371"/>
          </a:xfrm>
          <a:prstGeom prst="rect">
            <a:avLst/>
          </a:prstGeom>
          <a:noFill/>
          <a:ln>
            <a:noFill/>
          </a:ln>
        </p:spPr>
      </p:pic>
      <p:sp>
        <p:nvSpPr>
          <p:cNvPr id="5" name="TextBox 4">
            <a:extLst>
              <a:ext uri="{FF2B5EF4-FFF2-40B4-BE49-F238E27FC236}">
                <a16:creationId xmlns:a16="http://schemas.microsoft.com/office/drawing/2014/main" id="{D8ACB69F-38D3-F18E-0EC4-2F7571C6B1AA}"/>
              </a:ext>
            </a:extLst>
          </p:cNvPr>
          <p:cNvSpPr txBox="1"/>
          <p:nvPr/>
        </p:nvSpPr>
        <p:spPr>
          <a:xfrm>
            <a:off x="1592316" y="392135"/>
            <a:ext cx="5183351" cy="707886"/>
          </a:xfrm>
          <a:prstGeom prst="rect">
            <a:avLst/>
          </a:prstGeom>
          <a:noFill/>
        </p:spPr>
        <p:txBody>
          <a:bodyPr wrap="square" rtlCol="0">
            <a:spAutoFit/>
          </a:bodyPr>
          <a:lstStyle/>
          <a:p>
            <a:r>
              <a:rPr lang="en-US" sz="4000" b="1" dirty="0">
                <a:solidFill>
                  <a:schemeClr val="accent2"/>
                </a:solidFill>
                <a:latin typeface="+mj-lt"/>
                <a:cs typeface="Times New Roman" panose="02020603050405020304" pitchFamily="18" charset="0"/>
              </a:rPr>
              <a:t>SAMPLE CODE</a:t>
            </a:r>
          </a:p>
        </p:txBody>
      </p:sp>
    </p:spTree>
    <p:extLst>
      <p:ext uri="{BB962C8B-B14F-4D97-AF65-F5344CB8AC3E}">
        <p14:creationId xmlns:p14="http://schemas.microsoft.com/office/powerpoint/2010/main" val="8379425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61F171-8D54-DAF4-9D28-BA1F84DB4E4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232FFDF-261A-1FA5-911B-0A55FBAA04E4}"/>
              </a:ext>
            </a:extLst>
          </p:cNvPr>
          <p:cNvSpPr>
            <a:spLocks noGrp="1"/>
          </p:cNvSpPr>
          <p:nvPr>
            <p:ph type="sldNum" sz="quarter" idx="4"/>
          </p:nvPr>
        </p:nvSpPr>
        <p:spPr/>
        <p:txBody>
          <a:bodyPr/>
          <a:lstStyle/>
          <a:p>
            <a:fld id="{08AB70BE-1769-45B8-85A6-0C837432C7E6}" type="slidenum">
              <a:rPr lang="en-US" smtClean="0"/>
              <a:pPr/>
              <a:t>18</a:t>
            </a:fld>
            <a:endParaRPr lang="en-US" dirty="0"/>
          </a:p>
        </p:txBody>
      </p:sp>
      <p:sp>
        <p:nvSpPr>
          <p:cNvPr id="2" name="TextBox 1">
            <a:extLst>
              <a:ext uri="{FF2B5EF4-FFF2-40B4-BE49-F238E27FC236}">
                <a16:creationId xmlns:a16="http://schemas.microsoft.com/office/drawing/2014/main" id="{0EF52323-5A4F-801F-7B22-5CD69F80211E}"/>
              </a:ext>
            </a:extLst>
          </p:cNvPr>
          <p:cNvSpPr txBox="1"/>
          <p:nvPr/>
        </p:nvSpPr>
        <p:spPr>
          <a:xfrm>
            <a:off x="1364344" y="435429"/>
            <a:ext cx="4267200" cy="707886"/>
          </a:xfrm>
          <a:prstGeom prst="rect">
            <a:avLst/>
          </a:prstGeom>
          <a:noFill/>
        </p:spPr>
        <p:txBody>
          <a:bodyPr wrap="square" rtlCol="0">
            <a:spAutoFit/>
          </a:bodyPr>
          <a:lstStyle/>
          <a:p>
            <a:r>
              <a:rPr lang="en-US" sz="4000" b="1" dirty="0">
                <a:solidFill>
                  <a:schemeClr val="accent2"/>
                </a:solidFill>
                <a:latin typeface="+mj-lt"/>
                <a:cs typeface="Times New Roman" panose="02020603050405020304" pitchFamily="18" charset="0"/>
              </a:rPr>
              <a:t>TESTING</a:t>
            </a:r>
          </a:p>
        </p:txBody>
      </p:sp>
      <p:sp>
        <p:nvSpPr>
          <p:cNvPr id="7" name="TextBox 6">
            <a:extLst>
              <a:ext uri="{FF2B5EF4-FFF2-40B4-BE49-F238E27FC236}">
                <a16:creationId xmlns:a16="http://schemas.microsoft.com/office/drawing/2014/main" id="{3E4FB4AA-EE5B-ADC0-48A9-7413DD823426}"/>
              </a:ext>
            </a:extLst>
          </p:cNvPr>
          <p:cNvSpPr txBox="1"/>
          <p:nvPr/>
        </p:nvSpPr>
        <p:spPr>
          <a:xfrm>
            <a:off x="1364343" y="1343537"/>
            <a:ext cx="8723086" cy="2062103"/>
          </a:xfrm>
          <a:prstGeom prst="rect">
            <a:avLst/>
          </a:prstGeom>
          <a:noFill/>
        </p:spPr>
        <p:txBody>
          <a:bodyPr wrap="square">
            <a:spAutoFit/>
          </a:bodyPr>
          <a:lstStyle/>
          <a:p>
            <a:r>
              <a:rPr lang="en-US" sz="2400" b="1" dirty="0">
                <a:solidFill>
                  <a:schemeClr val="accent2"/>
                </a:solidFill>
                <a:latin typeface="Times New Roman" panose="02020603050405020304" pitchFamily="18" charset="0"/>
                <a:cs typeface="Times New Roman" panose="02020603050405020304" pitchFamily="18" charset="0"/>
              </a:rPr>
              <a:t>System Testing</a:t>
            </a:r>
          </a:p>
          <a:p>
            <a:endParaRPr lang="en-US" sz="2400" b="1" dirty="0">
              <a:solidFill>
                <a:schemeClr val="accent2"/>
              </a:solidFill>
              <a:latin typeface="Times New Roman" panose="02020603050405020304" pitchFamily="18" charset="0"/>
              <a:cs typeface="Times New Roman" panose="02020603050405020304" pitchFamily="18" charset="0"/>
            </a:endParaRPr>
          </a:p>
          <a:p>
            <a:pPr algn="just"/>
            <a:r>
              <a:rPr lang="en-US" sz="2000" b="1" dirty="0">
                <a:solidFill>
                  <a:schemeClr val="tx2"/>
                </a:solidFill>
                <a:latin typeface="Times New Roman" panose="02020603050405020304" pitchFamily="18" charset="0"/>
                <a:cs typeface="Times New Roman" panose="02020603050405020304" pitchFamily="18" charset="0"/>
              </a:rPr>
              <a:t>System Testing</a:t>
            </a:r>
            <a:r>
              <a:rPr lang="en-US" sz="2000" dirty="0">
                <a:solidFill>
                  <a:schemeClr val="tx2"/>
                </a:solidFill>
                <a:latin typeface="Times New Roman" panose="02020603050405020304" pitchFamily="18" charset="0"/>
                <a:cs typeface="Times New Roman" panose="02020603050405020304" pitchFamily="18" charset="0"/>
              </a:rPr>
              <a:t> is a crucial phase in software development that evaluates the overall functionality and performance of a complete and fully integrated software system. It's like a final check-up before the software is ready for release to end-users.</a:t>
            </a:r>
          </a:p>
        </p:txBody>
      </p:sp>
      <p:sp>
        <p:nvSpPr>
          <p:cNvPr id="9" name="TextBox 8">
            <a:extLst>
              <a:ext uri="{FF2B5EF4-FFF2-40B4-BE49-F238E27FC236}">
                <a16:creationId xmlns:a16="http://schemas.microsoft.com/office/drawing/2014/main" id="{66A10B67-63A5-8F4D-9468-A1D320E831CC}"/>
              </a:ext>
            </a:extLst>
          </p:cNvPr>
          <p:cNvSpPr txBox="1"/>
          <p:nvPr/>
        </p:nvSpPr>
        <p:spPr>
          <a:xfrm>
            <a:off x="1364343" y="3605862"/>
            <a:ext cx="8723086" cy="2334293"/>
          </a:xfrm>
          <a:prstGeom prst="rect">
            <a:avLst/>
          </a:prstGeom>
          <a:noFill/>
        </p:spPr>
        <p:txBody>
          <a:bodyPr wrap="square">
            <a:spAutoFit/>
          </a:bodyPr>
          <a:lstStyle/>
          <a:p>
            <a:pPr marL="0" marR="0" indent="0" algn="just">
              <a:spcBef>
                <a:spcPts val="12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chemeClr val="accent2"/>
                </a:solidFill>
                <a:effectLst/>
                <a:latin typeface="Times New Roman" panose="02020603050405020304" pitchFamily="18" charset="0"/>
                <a:ea typeface="Times New Roman" panose="02020603050405020304" pitchFamily="18" charset="0"/>
              </a:rPr>
              <a:t>Module Testing</a:t>
            </a:r>
          </a:p>
          <a:p>
            <a:pPr marL="0" marR="0" indent="0" algn="just">
              <a:spcBef>
                <a:spcPts val="12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000" b="1" dirty="0">
                <a:solidFill>
                  <a:schemeClr val="tx2"/>
                </a:solidFill>
                <a:latin typeface="Times New Roman" panose="02020603050405020304" pitchFamily="18" charset="0"/>
                <a:cs typeface="Times New Roman" panose="02020603050405020304" pitchFamily="18" charset="0"/>
              </a:rPr>
              <a:t>Module Testing</a:t>
            </a:r>
            <a:r>
              <a:rPr lang="en-US" sz="2000" dirty="0">
                <a:solidFill>
                  <a:schemeClr val="tx2"/>
                </a:solidFill>
                <a:latin typeface="Times New Roman" panose="02020603050405020304" pitchFamily="18" charset="0"/>
                <a:cs typeface="Times New Roman" panose="02020603050405020304" pitchFamily="18" charset="0"/>
              </a:rPr>
              <a:t> (also known as </a:t>
            </a:r>
            <a:r>
              <a:rPr lang="en-US" sz="2000" b="1" dirty="0">
                <a:solidFill>
                  <a:schemeClr val="tx2"/>
                </a:solidFill>
                <a:latin typeface="Times New Roman" panose="02020603050405020304" pitchFamily="18" charset="0"/>
                <a:cs typeface="Times New Roman" panose="02020603050405020304" pitchFamily="18" charset="0"/>
              </a:rPr>
              <a:t>Unit Testing</a:t>
            </a:r>
            <a:r>
              <a:rPr lang="en-US" sz="2000" dirty="0">
                <a:solidFill>
                  <a:schemeClr val="tx2"/>
                </a:solidFill>
                <a:latin typeface="Times New Roman" panose="02020603050405020304" pitchFamily="18" charset="0"/>
                <a:cs typeface="Times New Roman" panose="02020603050405020304" pitchFamily="18" charset="0"/>
              </a:rPr>
              <a:t> or </a:t>
            </a:r>
            <a:r>
              <a:rPr lang="en-US" sz="2000" b="1" dirty="0">
                <a:solidFill>
                  <a:schemeClr val="tx2"/>
                </a:solidFill>
                <a:latin typeface="Times New Roman" panose="02020603050405020304" pitchFamily="18" charset="0"/>
                <a:cs typeface="Times New Roman" panose="02020603050405020304" pitchFamily="18" charset="0"/>
              </a:rPr>
              <a:t>Component Testing</a:t>
            </a:r>
            <a:r>
              <a:rPr lang="en-US" sz="2000" dirty="0">
                <a:solidFill>
                  <a:schemeClr val="tx2"/>
                </a:solidFill>
                <a:latin typeface="Times New Roman" panose="02020603050405020304" pitchFamily="18" charset="0"/>
                <a:cs typeface="Times New Roman" panose="02020603050405020304" pitchFamily="18" charset="0"/>
              </a:rPr>
              <a:t>) is a crucial stage in software development where individual units or components of the software are tested in isolation.</a:t>
            </a:r>
            <a:endParaRPr lang="en-US" sz="2000" b="1" dirty="0">
              <a:solidFill>
                <a:schemeClr val="tx2"/>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indent="0" algn="just">
              <a:lnSpc>
                <a:spcPct val="150000"/>
              </a:lnSpc>
              <a:spcBef>
                <a:spcPts val="12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2400" dirty="0">
              <a:solidFill>
                <a:schemeClr val="accent2"/>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1206923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C734B1-8DF3-CA79-EC01-36FD1D408D2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2F08D45-412B-84D5-6ECF-CF87DAE22149}"/>
              </a:ext>
            </a:extLst>
          </p:cNvPr>
          <p:cNvSpPr>
            <a:spLocks noGrp="1"/>
          </p:cNvSpPr>
          <p:nvPr>
            <p:ph type="sldNum" sz="quarter" idx="4"/>
          </p:nvPr>
        </p:nvSpPr>
        <p:spPr/>
        <p:txBody>
          <a:bodyPr/>
          <a:lstStyle/>
          <a:p>
            <a:fld id="{08AB70BE-1769-45B8-85A6-0C837432C7E6}" type="slidenum">
              <a:rPr lang="en-US" smtClean="0"/>
              <a:pPr/>
              <a:t>19</a:t>
            </a:fld>
            <a:endParaRPr lang="en-US" dirty="0"/>
          </a:p>
        </p:txBody>
      </p:sp>
      <p:sp>
        <p:nvSpPr>
          <p:cNvPr id="4" name="TextBox 3">
            <a:extLst>
              <a:ext uri="{FF2B5EF4-FFF2-40B4-BE49-F238E27FC236}">
                <a16:creationId xmlns:a16="http://schemas.microsoft.com/office/drawing/2014/main" id="{BE6ADA0B-7EB3-39B0-DD84-BD5A16799768}"/>
              </a:ext>
            </a:extLst>
          </p:cNvPr>
          <p:cNvSpPr txBox="1"/>
          <p:nvPr/>
        </p:nvSpPr>
        <p:spPr>
          <a:xfrm>
            <a:off x="1190171" y="1040963"/>
            <a:ext cx="6096000" cy="579967"/>
          </a:xfrm>
          <a:prstGeom prst="rect">
            <a:avLst/>
          </a:prstGeom>
          <a:noFill/>
        </p:spPr>
        <p:txBody>
          <a:bodyPr wrap="square">
            <a:spAutoFit/>
          </a:bodyPr>
          <a:lstStyle/>
          <a:p>
            <a:pPr marL="0" marR="0" indent="0" algn="just">
              <a:lnSpc>
                <a:spcPct val="150000"/>
              </a:lnSpc>
              <a:spcBef>
                <a:spcPts val="12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chemeClr val="accent2"/>
                </a:solidFill>
                <a:effectLst/>
                <a:latin typeface="Times New Roman" panose="02020603050405020304" pitchFamily="18" charset="0"/>
                <a:ea typeface="Times New Roman" panose="02020603050405020304" pitchFamily="18" charset="0"/>
              </a:rPr>
              <a:t>Integration Testing</a:t>
            </a:r>
            <a:endParaRPr lang="en-US" sz="2400" dirty="0">
              <a:solidFill>
                <a:schemeClr val="accent2"/>
              </a:solidFill>
              <a:effectLst/>
              <a:latin typeface="Times New Roman" panose="02020603050405020304" pitchFamily="18" charset="0"/>
              <a:ea typeface="Times New Roman" panose="02020603050405020304" pitchFamily="18" charset="0"/>
            </a:endParaRPr>
          </a:p>
        </p:txBody>
      </p:sp>
      <p:sp>
        <p:nvSpPr>
          <p:cNvPr id="6" name="TextBox 5">
            <a:extLst>
              <a:ext uri="{FF2B5EF4-FFF2-40B4-BE49-F238E27FC236}">
                <a16:creationId xmlns:a16="http://schemas.microsoft.com/office/drawing/2014/main" id="{CA214809-B181-5078-D84F-E83DAC4B4473}"/>
              </a:ext>
            </a:extLst>
          </p:cNvPr>
          <p:cNvSpPr txBox="1"/>
          <p:nvPr/>
        </p:nvSpPr>
        <p:spPr>
          <a:xfrm>
            <a:off x="1190171" y="1794078"/>
            <a:ext cx="9347200" cy="1323439"/>
          </a:xfrm>
          <a:prstGeom prst="rect">
            <a:avLst/>
          </a:prstGeom>
          <a:noFill/>
        </p:spPr>
        <p:txBody>
          <a:bodyPr wrap="square">
            <a:spAutoFit/>
          </a:bodyPr>
          <a:lstStyle/>
          <a:p>
            <a:pPr algn="just"/>
            <a:r>
              <a:rPr lang="en-US" sz="2000" b="1" dirty="0">
                <a:solidFill>
                  <a:schemeClr val="tx2"/>
                </a:solidFill>
                <a:latin typeface="Times New Roman" panose="02020603050405020304" pitchFamily="18" charset="0"/>
                <a:cs typeface="Times New Roman" panose="02020603050405020304" pitchFamily="18" charset="0"/>
              </a:rPr>
              <a:t>Integration Testing </a:t>
            </a:r>
            <a:r>
              <a:rPr lang="en-US" sz="2000" dirty="0">
                <a:solidFill>
                  <a:schemeClr val="tx2"/>
                </a:solidFill>
                <a:latin typeface="Times New Roman" panose="02020603050405020304" pitchFamily="18" charset="0"/>
                <a:cs typeface="Times New Roman" panose="02020603050405020304" pitchFamily="18" charset="0"/>
              </a:rPr>
              <a:t>is a level of software testing where individual units or components of an application are combined and tested as a group. It focuses on verifying the interactions and data exchange between different parts of the software to ensure they work together correctly.</a:t>
            </a:r>
          </a:p>
        </p:txBody>
      </p:sp>
      <p:sp>
        <p:nvSpPr>
          <p:cNvPr id="8" name="TextBox 7">
            <a:extLst>
              <a:ext uri="{FF2B5EF4-FFF2-40B4-BE49-F238E27FC236}">
                <a16:creationId xmlns:a16="http://schemas.microsoft.com/office/drawing/2014/main" id="{67709BD3-F247-4D39-9B70-203C98E05185}"/>
              </a:ext>
            </a:extLst>
          </p:cNvPr>
          <p:cNvSpPr txBox="1"/>
          <p:nvPr/>
        </p:nvSpPr>
        <p:spPr>
          <a:xfrm>
            <a:off x="1190171" y="3338860"/>
            <a:ext cx="6096000" cy="579967"/>
          </a:xfrm>
          <a:prstGeom prst="rect">
            <a:avLst/>
          </a:prstGeom>
          <a:noFill/>
        </p:spPr>
        <p:txBody>
          <a:bodyPr wrap="square">
            <a:spAutoFit/>
          </a:bodyPr>
          <a:lstStyle/>
          <a:p>
            <a:pPr marL="0" marR="0" indent="0" algn="just">
              <a:lnSpc>
                <a:spcPct val="150000"/>
              </a:lnSpc>
              <a:spcBef>
                <a:spcPts val="1200"/>
              </a:spcBef>
              <a:spcAft>
                <a:spcPts val="60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sz="2400" b="1" dirty="0">
                <a:solidFill>
                  <a:schemeClr val="accent2"/>
                </a:solidFill>
                <a:effectLst/>
                <a:latin typeface="Times New Roman" panose="02020603050405020304" pitchFamily="18" charset="0"/>
                <a:ea typeface="Times New Roman" panose="02020603050405020304" pitchFamily="18" charset="0"/>
              </a:rPr>
              <a:t>Acceptance Testing</a:t>
            </a:r>
            <a:endParaRPr lang="en-US" sz="2400" dirty="0">
              <a:solidFill>
                <a:schemeClr val="accent2"/>
              </a:solidFill>
              <a:effectLst/>
              <a:latin typeface="Times New Roman" panose="02020603050405020304" pitchFamily="18" charset="0"/>
              <a:ea typeface="Times New Roman" panose="02020603050405020304" pitchFamily="18" charset="0"/>
            </a:endParaRPr>
          </a:p>
        </p:txBody>
      </p:sp>
      <p:sp>
        <p:nvSpPr>
          <p:cNvPr id="10" name="TextBox 9">
            <a:extLst>
              <a:ext uri="{FF2B5EF4-FFF2-40B4-BE49-F238E27FC236}">
                <a16:creationId xmlns:a16="http://schemas.microsoft.com/office/drawing/2014/main" id="{0A8F1F93-DD9B-0D8F-D5EE-51C792A29A90}"/>
              </a:ext>
            </a:extLst>
          </p:cNvPr>
          <p:cNvSpPr txBox="1"/>
          <p:nvPr/>
        </p:nvSpPr>
        <p:spPr>
          <a:xfrm>
            <a:off x="1190170" y="4269379"/>
            <a:ext cx="9347200" cy="1015663"/>
          </a:xfrm>
          <a:prstGeom prst="rect">
            <a:avLst/>
          </a:prstGeom>
          <a:noFill/>
        </p:spPr>
        <p:txBody>
          <a:bodyPr wrap="square">
            <a:spAutoFit/>
          </a:bodyPr>
          <a:lstStyle/>
          <a:p>
            <a:pPr algn="just"/>
            <a:r>
              <a:rPr lang="en-US" sz="2000" b="1" dirty="0">
                <a:solidFill>
                  <a:schemeClr val="tx2"/>
                </a:solidFill>
                <a:latin typeface="Times New Roman" panose="02020603050405020304" pitchFamily="18" charset="0"/>
                <a:cs typeface="Times New Roman" panose="02020603050405020304" pitchFamily="18" charset="0"/>
              </a:rPr>
              <a:t>Acceptance Testing</a:t>
            </a:r>
            <a:r>
              <a:rPr lang="en-US" sz="2000" dirty="0">
                <a:solidFill>
                  <a:schemeClr val="tx2"/>
                </a:solidFill>
                <a:latin typeface="Times New Roman" panose="02020603050405020304" pitchFamily="18" charset="0"/>
                <a:cs typeface="Times New Roman" panose="02020603050405020304" pitchFamily="18" charset="0"/>
              </a:rPr>
              <a:t> is the final stage of software testing before a system is released to production. It's conducted to determine if the software meets the business requirements and user needs.</a:t>
            </a:r>
          </a:p>
        </p:txBody>
      </p:sp>
    </p:spTree>
    <p:extLst>
      <p:ext uri="{BB962C8B-B14F-4D97-AF65-F5344CB8AC3E}">
        <p14:creationId xmlns:p14="http://schemas.microsoft.com/office/powerpoint/2010/main" val="25692480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B08E57-C508-DD67-4B4F-C88855FCD98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8E0DCD4-54AF-2D0E-DE0F-03F5C06231F6}"/>
              </a:ext>
            </a:extLst>
          </p:cNvPr>
          <p:cNvSpPr>
            <a:spLocks noGrp="1"/>
          </p:cNvSpPr>
          <p:nvPr>
            <p:ph type="sldNum" sz="quarter" idx="12"/>
          </p:nvPr>
        </p:nvSpPr>
        <p:spPr/>
        <p:txBody>
          <a:bodyPr/>
          <a:lstStyle/>
          <a:p>
            <a:fld id="{08AB70BE-1769-45B8-85A6-0C837432C7E6}" type="slidenum">
              <a:rPr lang="en-US" smtClean="0"/>
              <a:pPr/>
              <a:t>2</a:t>
            </a:fld>
            <a:endParaRPr lang="en-US" dirty="0"/>
          </a:p>
        </p:txBody>
      </p:sp>
      <p:pic>
        <p:nvPicPr>
          <p:cNvPr id="8" name="Picture 7" descr="A black rectangle with a black background&#10;&#10;Description automatically generated">
            <a:extLst>
              <a:ext uri="{FF2B5EF4-FFF2-40B4-BE49-F238E27FC236}">
                <a16:creationId xmlns:a16="http://schemas.microsoft.com/office/drawing/2014/main" id="{D460AC35-63E9-A398-9F6D-088B9C94195C}"/>
              </a:ext>
            </a:extLst>
          </p:cNvPr>
          <p:cNvPicPr>
            <a:picLocks noChangeAspect="1"/>
          </p:cNvPicPr>
          <p:nvPr/>
        </p:nvPicPr>
        <p:blipFill>
          <a:blip r:embed="rId3"/>
          <a:stretch>
            <a:fillRect/>
          </a:stretch>
        </p:blipFill>
        <p:spPr>
          <a:xfrm>
            <a:off x="0" y="1166648"/>
            <a:ext cx="5076497" cy="2968625"/>
          </a:xfrm>
          <a:prstGeom prst="rect">
            <a:avLst/>
          </a:prstGeom>
        </p:spPr>
      </p:pic>
      <p:sp>
        <p:nvSpPr>
          <p:cNvPr id="10" name="TextBox 9">
            <a:extLst>
              <a:ext uri="{FF2B5EF4-FFF2-40B4-BE49-F238E27FC236}">
                <a16:creationId xmlns:a16="http://schemas.microsoft.com/office/drawing/2014/main" id="{F3CA2423-0366-66DA-C22A-D0102B555621}"/>
              </a:ext>
            </a:extLst>
          </p:cNvPr>
          <p:cNvSpPr txBox="1"/>
          <p:nvPr/>
        </p:nvSpPr>
        <p:spPr>
          <a:xfrm>
            <a:off x="895129" y="2171700"/>
            <a:ext cx="3787229" cy="707886"/>
          </a:xfrm>
          <a:prstGeom prst="rect">
            <a:avLst/>
          </a:prstGeom>
          <a:noFill/>
        </p:spPr>
        <p:txBody>
          <a:bodyPr wrap="square" rtlCol="0">
            <a:spAutoFit/>
          </a:bodyPr>
          <a:lstStyle/>
          <a:p>
            <a:r>
              <a:rPr lang="en-US" sz="4000" b="1" dirty="0">
                <a:solidFill>
                  <a:schemeClr val="accent2">
                    <a:lumMod val="75000"/>
                  </a:schemeClr>
                </a:solidFill>
                <a:latin typeface="+mj-lt"/>
                <a:cs typeface="Times New Roman" panose="02020603050405020304" pitchFamily="18" charset="0"/>
              </a:rPr>
              <a:t>CONTENTS</a:t>
            </a:r>
          </a:p>
        </p:txBody>
      </p:sp>
      <p:graphicFrame>
        <p:nvGraphicFramePr>
          <p:cNvPr id="12" name="TextBox 3">
            <a:extLst>
              <a:ext uri="{FF2B5EF4-FFF2-40B4-BE49-F238E27FC236}">
                <a16:creationId xmlns:a16="http://schemas.microsoft.com/office/drawing/2014/main" id="{7F8F9668-315D-AF12-8BDD-EEA36E137DF3}"/>
              </a:ext>
            </a:extLst>
          </p:cNvPr>
          <p:cNvGraphicFramePr/>
          <p:nvPr>
            <p:extLst>
              <p:ext uri="{D42A27DB-BD31-4B8C-83A1-F6EECF244321}">
                <p14:modId xmlns:p14="http://schemas.microsoft.com/office/powerpoint/2010/main" val="4151750351"/>
              </p:ext>
            </p:extLst>
          </p:nvPr>
        </p:nvGraphicFramePr>
        <p:xfrm>
          <a:off x="4374931" y="520262"/>
          <a:ext cx="6061841" cy="517109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31884567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D99C2B-0B5D-2147-AFF6-6D8689EBEAA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414B43-DA0C-9716-FBD9-70614B017B17}"/>
              </a:ext>
            </a:extLst>
          </p:cNvPr>
          <p:cNvSpPr>
            <a:spLocks noGrp="1"/>
          </p:cNvSpPr>
          <p:nvPr>
            <p:ph type="sldNum" sz="quarter" idx="4"/>
          </p:nvPr>
        </p:nvSpPr>
        <p:spPr/>
        <p:txBody>
          <a:bodyPr/>
          <a:lstStyle/>
          <a:p>
            <a:fld id="{08AB70BE-1769-45B8-85A6-0C837432C7E6}" type="slidenum">
              <a:rPr lang="en-US" smtClean="0"/>
              <a:pPr/>
              <a:t>20</a:t>
            </a:fld>
            <a:endParaRPr lang="en-US" dirty="0"/>
          </a:p>
        </p:txBody>
      </p:sp>
      <p:pic>
        <p:nvPicPr>
          <p:cNvPr id="2" name="Google Shape;167;p29">
            <a:extLst>
              <a:ext uri="{FF2B5EF4-FFF2-40B4-BE49-F238E27FC236}">
                <a16:creationId xmlns:a16="http://schemas.microsoft.com/office/drawing/2014/main" id="{9FA2A730-7B9B-BA8A-B08C-E3AF39DF4C0F}"/>
              </a:ext>
            </a:extLst>
          </p:cNvPr>
          <p:cNvPicPr preferRelativeResize="0"/>
          <p:nvPr/>
        </p:nvPicPr>
        <p:blipFill>
          <a:blip r:embed="rId3">
            <a:alphaModFix/>
          </a:blip>
          <a:stretch>
            <a:fillRect/>
          </a:stretch>
        </p:blipFill>
        <p:spPr>
          <a:xfrm>
            <a:off x="1730348" y="1708728"/>
            <a:ext cx="7921652" cy="3966858"/>
          </a:xfrm>
          <a:prstGeom prst="rect">
            <a:avLst/>
          </a:prstGeom>
          <a:noFill/>
          <a:ln>
            <a:noFill/>
          </a:ln>
        </p:spPr>
      </p:pic>
      <p:sp>
        <p:nvSpPr>
          <p:cNvPr id="5" name="TextBox 4">
            <a:extLst>
              <a:ext uri="{FF2B5EF4-FFF2-40B4-BE49-F238E27FC236}">
                <a16:creationId xmlns:a16="http://schemas.microsoft.com/office/drawing/2014/main" id="{A4A0C200-693C-CB33-F1B0-14106199DEAB}"/>
              </a:ext>
            </a:extLst>
          </p:cNvPr>
          <p:cNvSpPr txBox="1"/>
          <p:nvPr/>
        </p:nvSpPr>
        <p:spPr>
          <a:xfrm>
            <a:off x="1538513" y="678933"/>
            <a:ext cx="9655003" cy="707886"/>
          </a:xfrm>
          <a:prstGeom prst="rect">
            <a:avLst/>
          </a:prstGeom>
          <a:noFill/>
        </p:spPr>
        <p:txBody>
          <a:bodyPr wrap="square">
            <a:spAutoFit/>
          </a:bodyPr>
          <a:lstStyle/>
          <a:p>
            <a:r>
              <a:rPr lang="en-GB" sz="4000" b="1" dirty="0">
                <a:solidFill>
                  <a:schemeClr val="accent2"/>
                </a:solidFill>
                <a:latin typeface="+mj-lt"/>
                <a:cs typeface="Times New Roman" panose="02020603050405020304" pitchFamily="18" charset="0"/>
              </a:rPr>
              <a:t>OUTPUT SCREENSHOTS</a:t>
            </a:r>
            <a:endParaRPr lang="en-US" sz="4000" b="1" dirty="0">
              <a:solidFill>
                <a:schemeClr val="accent2"/>
              </a:solidFill>
              <a:latin typeface="+mj-lt"/>
              <a:cs typeface="Times New Roman" panose="02020603050405020304" pitchFamily="18" charset="0"/>
            </a:endParaRPr>
          </a:p>
        </p:txBody>
      </p:sp>
      <p:sp>
        <p:nvSpPr>
          <p:cNvPr id="7" name="TextBox 6">
            <a:extLst>
              <a:ext uri="{FF2B5EF4-FFF2-40B4-BE49-F238E27FC236}">
                <a16:creationId xmlns:a16="http://schemas.microsoft.com/office/drawing/2014/main" id="{8897FFFB-E2E1-3BD7-F4CB-31D6571D6A8D}"/>
              </a:ext>
            </a:extLst>
          </p:cNvPr>
          <p:cNvSpPr txBox="1"/>
          <p:nvPr/>
        </p:nvSpPr>
        <p:spPr>
          <a:xfrm>
            <a:off x="2348973" y="6035830"/>
            <a:ext cx="6096000" cy="501676"/>
          </a:xfrm>
          <a:prstGeom prst="rect">
            <a:avLst/>
          </a:prstGeom>
          <a:noFill/>
        </p:spPr>
        <p:txBody>
          <a:bodyPr wrap="square">
            <a:spAutoFit/>
          </a:bodyPr>
          <a:lstStyle/>
          <a:p>
            <a:pPr marL="0" lvl="0" indent="0" algn="ctr" rtl="0">
              <a:lnSpc>
                <a:spcPct val="95000"/>
              </a:lnSpc>
              <a:spcBef>
                <a:spcPts val="0"/>
              </a:spcBef>
              <a:spcAft>
                <a:spcPts val="1200"/>
              </a:spcAft>
              <a:buNone/>
            </a:pPr>
            <a:r>
              <a:rPr lang="en-GB" sz="2800" dirty="0">
                <a:solidFill>
                  <a:schemeClr val="tx2"/>
                </a:solidFill>
                <a:latin typeface="Times New Roman"/>
                <a:ea typeface="Times New Roman"/>
                <a:cs typeface="Times New Roman"/>
                <a:sym typeface="Times New Roman"/>
              </a:rPr>
              <a:t>Upload Depression Dataset</a:t>
            </a:r>
            <a:endParaRPr lang="en-GB" sz="2800" dirty="0">
              <a:solidFill>
                <a:schemeClr val="tx2"/>
              </a:solidFill>
            </a:endParaRPr>
          </a:p>
        </p:txBody>
      </p:sp>
    </p:spTree>
    <p:extLst>
      <p:ext uri="{BB962C8B-B14F-4D97-AF65-F5344CB8AC3E}">
        <p14:creationId xmlns:p14="http://schemas.microsoft.com/office/powerpoint/2010/main" val="1386226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AC367A-3349-A8CA-96B7-8EB19716D26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02439F4-7E6E-D5EC-1805-5E1219DFC1E0}"/>
              </a:ext>
            </a:extLst>
          </p:cNvPr>
          <p:cNvSpPr>
            <a:spLocks noGrp="1"/>
          </p:cNvSpPr>
          <p:nvPr>
            <p:ph type="sldNum" sz="quarter" idx="4"/>
          </p:nvPr>
        </p:nvSpPr>
        <p:spPr/>
        <p:txBody>
          <a:bodyPr/>
          <a:lstStyle/>
          <a:p>
            <a:fld id="{08AB70BE-1769-45B8-85A6-0C837432C7E6}" type="slidenum">
              <a:rPr lang="en-US" smtClean="0"/>
              <a:pPr/>
              <a:t>21</a:t>
            </a:fld>
            <a:endParaRPr lang="en-US" dirty="0"/>
          </a:p>
        </p:txBody>
      </p:sp>
      <p:pic>
        <p:nvPicPr>
          <p:cNvPr id="2" name="Google Shape;173;p30">
            <a:extLst>
              <a:ext uri="{FF2B5EF4-FFF2-40B4-BE49-F238E27FC236}">
                <a16:creationId xmlns:a16="http://schemas.microsoft.com/office/drawing/2014/main" id="{9C28DC8D-E652-A499-72F6-64D3DA39083F}"/>
              </a:ext>
            </a:extLst>
          </p:cNvPr>
          <p:cNvPicPr preferRelativeResize="0"/>
          <p:nvPr/>
        </p:nvPicPr>
        <p:blipFill>
          <a:blip r:embed="rId3">
            <a:alphaModFix/>
          </a:blip>
          <a:stretch>
            <a:fillRect/>
          </a:stretch>
        </p:blipFill>
        <p:spPr>
          <a:xfrm>
            <a:off x="2190951" y="1879540"/>
            <a:ext cx="7998077" cy="3868117"/>
          </a:xfrm>
          <a:prstGeom prst="rect">
            <a:avLst/>
          </a:prstGeom>
          <a:noFill/>
          <a:ln>
            <a:noFill/>
          </a:ln>
        </p:spPr>
      </p:pic>
      <p:sp>
        <p:nvSpPr>
          <p:cNvPr id="5" name="TextBox 4">
            <a:extLst>
              <a:ext uri="{FF2B5EF4-FFF2-40B4-BE49-F238E27FC236}">
                <a16:creationId xmlns:a16="http://schemas.microsoft.com/office/drawing/2014/main" id="{1E39147C-FE22-1269-E93F-63675766E6D4}"/>
              </a:ext>
            </a:extLst>
          </p:cNvPr>
          <p:cNvSpPr txBox="1"/>
          <p:nvPr/>
        </p:nvSpPr>
        <p:spPr>
          <a:xfrm>
            <a:off x="1640115" y="527563"/>
            <a:ext cx="8548914" cy="1200329"/>
          </a:xfrm>
          <a:prstGeom prst="rect">
            <a:avLst/>
          </a:prstGeom>
          <a:noFill/>
        </p:spPr>
        <p:txBody>
          <a:bodyPr wrap="square">
            <a:spAutoFit/>
          </a:bodyPr>
          <a:lstStyle/>
          <a:p>
            <a:pPr marL="457200" lvl="0" indent="-382270" algn="just" rtl="0">
              <a:lnSpc>
                <a:spcPct val="100000"/>
              </a:lnSpc>
              <a:spcBef>
                <a:spcPts val="1200"/>
              </a:spcBef>
              <a:spcAft>
                <a:spcPts val="0"/>
              </a:spcAft>
              <a:buClr>
                <a:schemeClr val="accent2"/>
              </a:buClr>
              <a:buSzPts val="2420"/>
              <a:buFont typeface="Wingdings" panose="05000000000000000000" pitchFamily="2" charset="2"/>
              <a:buChar char="q"/>
            </a:pPr>
            <a:r>
              <a:rPr lang="en-US" sz="2400" dirty="0">
                <a:solidFill>
                  <a:schemeClr val="tx2"/>
                </a:solidFill>
                <a:latin typeface="Times New Roman"/>
                <a:ea typeface="Times New Roman"/>
                <a:cs typeface="Times New Roman"/>
                <a:sym typeface="Times New Roman"/>
              </a:rPr>
              <a:t>In above screen selecting and uploading all dataset folder and then click on ‘Select Folder’ button to load speech, image and text dataset and then will get below output</a:t>
            </a:r>
          </a:p>
        </p:txBody>
      </p:sp>
    </p:spTree>
    <p:extLst>
      <p:ext uri="{BB962C8B-B14F-4D97-AF65-F5344CB8AC3E}">
        <p14:creationId xmlns:p14="http://schemas.microsoft.com/office/powerpoint/2010/main" val="1131858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D70C3-5545-C270-A688-AFA683C5A1F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F27BE40-538F-E045-48FC-77A30AA9E725}"/>
              </a:ext>
            </a:extLst>
          </p:cNvPr>
          <p:cNvSpPr>
            <a:spLocks noGrp="1"/>
          </p:cNvSpPr>
          <p:nvPr>
            <p:ph type="sldNum" sz="quarter" idx="4"/>
          </p:nvPr>
        </p:nvSpPr>
        <p:spPr/>
        <p:txBody>
          <a:bodyPr/>
          <a:lstStyle/>
          <a:p>
            <a:fld id="{08AB70BE-1769-45B8-85A6-0C837432C7E6}" type="slidenum">
              <a:rPr lang="en-US" smtClean="0"/>
              <a:pPr/>
              <a:t>22</a:t>
            </a:fld>
            <a:endParaRPr lang="en-US" dirty="0"/>
          </a:p>
        </p:txBody>
      </p:sp>
      <p:pic>
        <p:nvPicPr>
          <p:cNvPr id="2" name="Google Shape;180;p31">
            <a:extLst>
              <a:ext uri="{FF2B5EF4-FFF2-40B4-BE49-F238E27FC236}">
                <a16:creationId xmlns:a16="http://schemas.microsoft.com/office/drawing/2014/main" id="{792772AE-3166-31DC-D445-512D09E7C3F0}"/>
              </a:ext>
            </a:extLst>
          </p:cNvPr>
          <p:cNvPicPr preferRelativeResize="0"/>
          <p:nvPr/>
        </p:nvPicPr>
        <p:blipFill>
          <a:blip r:embed="rId3">
            <a:alphaModFix/>
          </a:blip>
          <a:stretch>
            <a:fillRect/>
          </a:stretch>
        </p:blipFill>
        <p:spPr>
          <a:xfrm>
            <a:off x="1955020" y="2025407"/>
            <a:ext cx="7958235" cy="3794822"/>
          </a:xfrm>
          <a:prstGeom prst="rect">
            <a:avLst/>
          </a:prstGeom>
          <a:noFill/>
          <a:ln>
            <a:noFill/>
          </a:ln>
        </p:spPr>
      </p:pic>
      <p:sp>
        <p:nvSpPr>
          <p:cNvPr id="5" name="TextBox 4">
            <a:extLst>
              <a:ext uri="{FF2B5EF4-FFF2-40B4-BE49-F238E27FC236}">
                <a16:creationId xmlns:a16="http://schemas.microsoft.com/office/drawing/2014/main" id="{D67DCEA3-9723-455C-CA39-8A83B6CB8BC3}"/>
              </a:ext>
            </a:extLst>
          </p:cNvPr>
          <p:cNvSpPr txBox="1"/>
          <p:nvPr/>
        </p:nvSpPr>
        <p:spPr>
          <a:xfrm>
            <a:off x="1545021" y="721248"/>
            <a:ext cx="8368235" cy="1200329"/>
          </a:xfrm>
          <a:prstGeom prst="rect">
            <a:avLst/>
          </a:prstGeom>
          <a:noFill/>
        </p:spPr>
        <p:txBody>
          <a:bodyPr wrap="square">
            <a:spAutoFit/>
          </a:bodyPr>
          <a:lstStyle/>
          <a:p>
            <a:pPr marL="457200" lvl="0" indent="-382270" algn="just" rtl="0">
              <a:lnSpc>
                <a:spcPct val="100000"/>
              </a:lnSpc>
              <a:spcBef>
                <a:spcPts val="1200"/>
              </a:spcBef>
              <a:spcAft>
                <a:spcPts val="0"/>
              </a:spcAft>
              <a:buClr>
                <a:schemeClr val="accent2"/>
              </a:buClr>
              <a:buSzPts val="2420"/>
              <a:buFont typeface="Wingdings" panose="05000000000000000000" pitchFamily="2" charset="2"/>
              <a:buChar char="q"/>
            </a:pPr>
            <a:r>
              <a:rPr lang="en-US" sz="2400" dirty="0">
                <a:solidFill>
                  <a:schemeClr val="tx2"/>
                </a:solidFill>
                <a:latin typeface="Times New Roman"/>
                <a:ea typeface="Times New Roman"/>
                <a:cs typeface="Times New Roman"/>
                <a:sym typeface="Times New Roman"/>
              </a:rPr>
              <a:t>In above screen dataset loaded and now click on ‘Pre-process Data Set’ button to read, shuffle, normalize and split into train and test and then will get below output</a:t>
            </a:r>
          </a:p>
        </p:txBody>
      </p:sp>
    </p:spTree>
    <p:extLst>
      <p:ext uri="{BB962C8B-B14F-4D97-AF65-F5344CB8AC3E}">
        <p14:creationId xmlns:p14="http://schemas.microsoft.com/office/powerpoint/2010/main" val="38003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C5C88-862F-13EF-A123-B794571C889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EB09364-7554-4257-9EDD-0F1CCB34610F}"/>
              </a:ext>
            </a:extLst>
          </p:cNvPr>
          <p:cNvSpPr>
            <a:spLocks noGrp="1"/>
          </p:cNvSpPr>
          <p:nvPr>
            <p:ph type="sldNum" sz="quarter" idx="4"/>
          </p:nvPr>
        </p:nvSpPr>
        <p:spPr/>
        <p:txBody>
          <a:bodyPr/>
          <a:lstStyle/>
          <a:p>
            <a:fld id="{08AB70BE-1769-45B8-85A6-0C837432C7E6}" type="slidenum">
              <a:rPr lang="en-US" smtClean="0"/>
              <a:pPr/>
              <a:t>23</a:t>
            </a:fld>
            <a:endParaRPr lang="en-US" dirty="0"/>
          </a:p>
        </p:txBody>
      </p:sp>
      <p:pic>
        <p:nvPicPr>
          <p:cNvPr id="2" name="Google Shape;186;p32">
            <a:extLst>
              <a:ext uri="{FF2B5EF4-FFF2-40B4-BE49-F238E27FC236}">
                <a16:creationId xmlns:a16="http://schemas.microsoft.com/office/drawing/2014/main" id="{A8794391-9E53-7F57-D0B7-919C7F0ABAC4}"/>
              </a:ext>
            </a:extLst>
          </p:cNvPr>
          <p:cNvPicPr preferRelativeResize="0"/>
          <p:nvPr/>
        </p:nvPicPr>
        <p:blipFill>
          <a:blip r:embed="rId3">
            <a:alphaModFix/>
          </a:blip>
          <a:stretch>
            <a:fillRect/>
          </a:stretch>
        </p:blipFill>
        <p:spPr>
          <a:xfrm>
            <a:off x="2075543" y="2663049"/>
            <a:ext cx="7895771" cy="3591044"/>
          </a:xfrm>
          <a:prstGeom prst="rect">
            <a:avLst/>
          </a:prstGeom>
          <a:noFill/>
          <a:ln>
            <a:noFill/>
          </a:ln>
        </p:spPr>
      </p:pic>
      <p:sp>
        <p:nvSpPr>
          <p:cNvPr id="5" name="TextBox 4">
            <a:extLst>
              <a:ext uri="{FF2B5EF4-FFF2-40B4-BE49-F238E27FC236}">
                <a16:creationId xmlns:a16="http://schemas.microsoft.com/office/drawing/2014/main" id="{9EC80017-2F1C-D4C3-D1F2-46824FAFCE75}"/>
              </a:ext>
            </a:extLst>
          </p:cNvPr>
          <p:cNvSpPr txBox="1"/>
          <p:nvPr/>
        </p:nvSpPr>
        <p:spPr>
          <a:xfrm>
            <a:off x="1683657" y="603907"/>
            <a:ext cx="8287657" cy="1938992"/>
          </a:xfrm>
          <a:prstGeom prst="rect">
            <a:avLst/>
          </a:prstGeom>
          <a:noFill/>
        </p:spPr>
        <p:txBody>
          <a:bodyPr wrap="square">
            <a:spAutoFit/>
          </a:bodyPr>
          <a:lstStyle/>
          <a:p>
            <a:pPr marL="342900" indent="-342900" algn="just">
              <a:buClr>
                <a:schemeClr val="accent2"/>
              </a:buClr>
              <a:buFont typeface="Wingdings" panose="05000000000000000000" pitchFamily="2" charset="2"/>
              <a:buChar char="q"/>
            </a:pPr>
            <a:r>
              <a:rPr lang="en-GB" sz="2400" dirty="0">
                <a:latin typeface="Times New Roman"/>
                <a:ea typeface="Times New Roman"/>
                <a:cs typeface="Times New Roman"/>
                <a:sym typeface="Times New Roman"/>
              </a:rPr>
              <a:t>In above screen can see total images loaded, speech loaded and text commented loaded a then can see train and test size of each dataset format and now train and test data is ready and now click on ‘Train Facial Depression CNN Algorithm’ button to train algorithm and get below output</a:t>
            </a:r>
            <a:r>
              <a:rPr lang="en-GB" sz="2000" dirty="0">
                <a:latin typeface="Times New Roman"/>
                <a:ea typeface="Times New Roman"/>
                <a:cs typeface="Times New Roman"/>
                <a:sym typeface="Times New Roman"/>
              </a:rPr>
              <a:t>.</a:t>
            </a:r>
            <a:endParaRPr lang="en-US" sz="2000" dirty="0"/>
          </a:p>
        </p:txBody>
      </p:sp>
    </p:spTree>
    <p:extLst>
      <p:ext uri="{BB962C8B-B14F-4D97-AF65-F5344CB8AC3E}">
        <p14:creationId xmlns:p14="http://schemas.microsoft.com/office/powerpoint/2010/main" val="38113150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3A947A-3E15-2818-4632-04F82BD55D2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B7A7D39-9805-6ED2-3723-5DEB4B2B2977}"/>
              </a:ext>
            </a:extLst>
          </p:cNvPr>
          <p:cNvSpPr>
            <a:spLocks noGrp="1"/>
          </p:cNvSpPr>
          <p:nvPr>
            <p:ph type="sldNum" sz="quarter" idx="4"/>
          </p:nvPr>
        </p:nvSpPr>
        <p:spPr/>
        <p:txBody>
          <a:bodyPr/>
          <a:lstStyle/>
          <a:p>
            <a:fld id="{08AB70BE-1769-45B8-85A6-0C837432C7E6}" type="slidenum">
              <a:rPr lang="en-US" smtClean="0"/>
              <a:pPr/>
              <a:t>24</a:t>
            </a:fld>
            <a:endParaRPr lang="en-US" dirty="0"/>
          </a:p>
        </p:txBody>
      </p:sp>
      <p:pic>
        <p:nvPicPr>
          <p:cNvPr id="2" name="Google Shape;192;p33">
            <a:extLst>
              <a:ext uri="{FF2B5EF4-FFF2-40B4-BE49-F238E27FC236}">
                <a16:creationId xmlns:a16="http://schemas.microsoft.com/office/drawing/2014/main" id="{1651EA32-BF86-6790-6F6D-6412B14A86DF}"/>
              </a:ext>
            </a:extLst>
          </p:cNvPr>
          <p:cNvPicPr preferRelativeResize="0"/>
          <p:nvPr/>
        </p:nvPicPr>
        <p:blipFill>
          <a:blip r:embed="rId3">
            <a:alphaModFix/>
          </a:blip>
          <a:stretch>
            <a:fillRect/>
          </a:stretch>
        </p:blipFill>
        <p:spPr>
          <a:xfrm>
            <a:off x="1513089" y="2474701"/>
            <a:ext cx="8733997" cy="3751534"/>
          </a:xfrm>
          <a:prstGeom prst="rect">
            <a:avLst/>
          </a:prstGeom>
          <a:noFill/>
          <a:ln>
            <a:noFill/>
          </a:ln>
        </p:spPr>
      </p:pic>
      <p:sp>
        <p:nvSpPr>
          <p:cNvPr id="5" name="TextBox 4">
            <a:extLst>
              <a:ext uri="{FF2B5EF4-FFF2-40B4-BE49-F238E27FC236}">
                <a16:creationId xmlns:a16="http://schemas.microsoft.com/office/drawing/2014/main" id="{C626EEC7-B6FA-2881-9D0E-CF224908077D}"/>
              </a:ext>
            </a:extLst>
          </p:cNvPr>
          <p:cNvSpPr txBox="1"/>
          <p:nvPr/>
        </p:nvSpPr>
        <p:spPr>
          <a:xfrm>
            <a:off x="1324402" y="535709"/>
            <a:ext cx="8603369" cy="1938992"/>
          </a:xfrm>
          <a:prstGeom prst="rect">
            <a:avLst/>
          </a:prstGeom>
          <a:noFill/>
        </p:spPr>
        <p:txBody>
          <a:bodyPr wrap="square">
            <a:spAutoFit/>
          </a:bodyPr>
          <a:lstStyle/>
          <a:p>
            <a:pPr marL="457200" lvl="0" indent="-382270" algn="just" rtl="0">
              <a:lnSpc>
                <a:spcPct val="100000"/>
              </a:lnSpc>
              <a:spcBef>
                <a:spcPts val="1200"/>
              </a:spcBef>
              <a:spcAft>
                <a:spcPts val="0"/>
              </a:spcAft>
              <a:buClr>
                <a:schemeClr val="accent2"/>
              </a:buClr>
              <a:buSzPts val="2420"/>
              <a:buFont typeface="Wingdings" panose="05000000000000000000" pitchFamily="2" charset="2"/>
              <a:buChar char="q"/>
            </a:pPr>
            <a:r>
              <a:rPr lang="en-US" sz="2400" dirty="0">
                <a:latin typeface="Times New Roman"/>
                <a:ea typeface="Times New Roman"/>
                <a:cs typeface="Times New Roman"/>
                <a:sym typeface="Times New Roman"/>
              </a:rPr>
              <a:t>In above screen CNN on Facial images trained and it got test prediction accuracy as 97.21% and can see other metrics like precision, recall and FSCORE and now click on ‘Train Speech Depression CNN Algorithm’ button to train model and get below output</a:t>
            </a:r>
          </a:p>
        </p:txBody>
      </p:sp>
    </p:spTree>
    <p:extLst>
      <p:ext uri="{BB962C8B-B14F-4D97-AF65-F5344CB8AC3E}">
        <p14:creationId xmlns:p14="http://schemas.microsoft.com/office/powerpoint/2010/main" val="344435081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368D1-B2D8-57C2-09C7-5F2F6AB7A7C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0D82873-FCD5-A4F7-EB17-715432F80178}"/>
              </a:ext>
            </a:extLst>
          </p:cNvPr>
          <p:cNvSpPr>
            <a:spLocks noGrp="1"/>
          </p:cNvSpPr>
          <p:nvPr>
            <p:ph type="sldNum" sz="quarter" idx="4"/>
          </p:nvPr>
        </p:nvSpPr>
        <p:spPr/>
        <p:txBody>
          <a:bodyPr/>
          <a:lstStyle/>
          <a:p>
            <a:fld id="{08AB70BE-1769-45B8-85A6-0C837432C7E6}" type="slidenum">
              <a:rPr lang="en-US" smtClean="0"/>
              <a:pPr/>
              <a:t>25</a:t>
            </a:fld>
            <a:endParaRPr lang="en-US" dirty="0"/>
          </a:p>
        </p:txBody>
      </p:sp>
      <p:pic>
        <p:nvPicPr>
          <p:cNvPr id="2" name="Google Shape;199;p34">
            <a:extLst>
              <a:ext uri="{FF2B5EF4-FFF2-40B4-BE49-F238E27FC236}">
                <a16:creationId xmlns:a16="http://schemas.microsoft.com/office/drawing/2014/main" id="{3FD18362-524E-605B-6B8B-A61927362986}"/>
              </a:ext>
            </a:extLst>
          </p:cNvPr>
          <p:cNvPicPr preferRelativeResize="0"/>
          <p:nvPr/>
        </p:nvPicPr>
        <p:blipFill>
          <a:blip r:embed="rId3">
            <a:alphaModFix/>
          </a:blip>
          <a:stretch>
            <a:fillRect/>
          </a:stretch>
        </p:blipFill>
        <p:spPr>
          <a:xfrm>
            <a:off x="1857593" y="1712686"/>
            <a:ext cx="7431550" cy="4136571"/>
          </a:xfrm>
          <a:prstGeom prst="rect">
            <a:avLst/>
          </a:prstGeom>
          <a:noFill/>
          <a:ln>
            <a:noFill/>
          </a:ln>
        </p:spPr>
      </p:pic>
      <p:sp>
        <p:nvSpPr>
          <p:cNvPr id="5" name="TextBox 4">
            <a:extLst>
              <a:ext uri="{FF2B5EF4-FFF2-40B4-BE49-F238E27FC236}">
                <a16:creationId xmlns:a16="http://schemas.microsoft.com/office/drawing/2014/main" id="{016EC060-F997-3011-452C-8A987B4D8036}"/>
              </a:ext>
            </a:extLst>
          </p:cNvPr>
          <p:cNvSpPr txBox="1"/>
          <p:nvPr/>
        </p:nvSpPr>
        <p:spPr>
          <a:xfrm>
            <a:off x="1378856" y="500911"/>
            <a:ext cx="7692573" cy="1200329"/>
          </a:xfrm>
          <a:prstGeom prst="rect">
            <a:avLst/>
          </a:prstGeom>
          <a:noFill/>
        </p:spPr>
        <p:txBody>
          <a:bodyPr wrap="square">
            <a:spAutoFit/>
          </a:bodyPr>
          <a:lstStyle/>
          <a:p>
            <a:pPr marL="457200" lvl="0" indent="-381000" algn="just" rtl="0">
              <a:lnSpc>
                <a:spcPct val="100000"/>
              </a:lnSpc>
              <a:spcBef>
                <a:spcPts val="1200"/>
              </a:spcBef>
              <a:spcAft>
                <a:spcPts val="0"/>
              </a:spcAft>
              <a:buClr>
                <a:schemeClr val="accent2"/>
              </a:buClr>
              <a:buSzPts val="2400"/>
              <a:buFont typeface="Wingdings" panose="05000000000000000000" pitchFamily="2" charset="2"/>
              <a:buChar char="q"/>
            </a:pPr>
            <a:r>
              <a:rPr lang="en-US" sz="2400" dirty="0">
                <a:latin typeface="Times New Roman"/>
                <a:ea typeface="Times New Roman"/>
                <a:cs typeface="Times New Roman"/>
                <a:sym typeface="Times New Roman"/>
              </a:rPr>
              <a:t>In above screen speech CNN got 97.56% accuracy and now click on ‘Train Text Depression Random Forest Algorithm’ button to get below output</a:t>
            </a:r>
          </a:p>
        </p:txBody>
      </p:sp>
    </p:spTree>
    <p:extLst>
      <p:ext uri="{BB962C8B-B14F-4D97-AF65-F5344CB8AC3E}">
        <p14:creationId xmlns:p14="http://schemas.microsoft.com/office/powerpoint/2010/main" val="25959558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F8995-CD90-518F-C02E-23E355C8E7DC}"/>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27AB49-B63B-B6C8-E570-2D9A3B68731A}"/>
              </a:ext>
            </a:extLst>
          </p:cNvPr>
          <p:cNvSpPr>
            <a:spLocks noGrp="1"/>
          </p:cNvSpPr>
          <p:nvPr>
            <p:ph type="sldNum" sz="quarter" idx="4"/>
          </p:nvPr>
        </p:nvSpPr>
        <p:spPr/>
        <p:txBody>
          <a:bodyPr/>
          <a:lstStyle/>
          <a:p>
            <a:fld id="{08AB70BE-1769-45B8-85A6-0C837432C7E6}" type="slidenum">
              <a:rPr lang="en-US" smtClean="0"/>
              <a:pPr/>
              <a:t>26</a:t>
            </a:fld>
            <a:endParaRPr lang="en-US" dirty="0"/>
          </a:p>
        </p:txBody>
      </p:sp>
      <p:pic>
        <p:nvPicPr>
          <p:cNvPr id="2" name="Google Shape;206;p35">
            <a:extLst>
              <a:ext uri="{FF2B5EF4-FFF2-40B4-BE49-F238E27FC236}">
                <a16:creationId xmlns:a16="http://schemas.microsoft.com/office/drawing/2014/main" id="{8F18CE3E-C4E2-0171-D7F4-485DE039641F}"/>
              </a:ext>
            </a:extLst>
          </p:cNvPr>
          <p:cNvPicPr preferRelativeResize="0"/>
          <p:nvPr/>
        </p:nvPicPr>
        <p:blipFill>
          <a:blip r:embed="rId3">
            <a:alphaModFix/>
          </a:blip>
          <a:stretch>
            <a:fillRect/>
          </a:stretch>
        </p:blipFill>
        <p:spPr>
          <a:xfrm>
            <a:off x="1878489" y="2159039"/>
            <a:ext cx="8097592" cy="3824065"/>
          </a:xfrm>
          <a:prstGeom prst="rect">
            <a:avLst/>
          </a:prstGeom>
          <a:noFill/>
          <a:ln>
            <a:noFill/>
          </a:ln>
        </p:spPr>
      </p:pic>
      <p:sp>
        <p:nvSpPr>
          <p:cNvPr id="5" name="TextBox 4">
            <a:extLst>
              <a:ext uri="{FF2B5EF4-FFF2-40B4-BE49-F238E27FC236}">
                <a16:creationId xmlns:a16="http://schemas.microsoft.com/office/drawing/2014/main" id="{B090C8E7-9ED0-2115-E872-7186E2373416}"/>
              </a:ext>
            </a:extLst>
          </p:cNvPr>
          <p:cNvSpPr txBox="1"/>
          <p:nvPr/>
        </p:nvSpPr>
        <p:spPr>
          <a:xfrm>
            <a:off x="1539894" y="983292"/>
            <a:ext cx="8097592" cy="1200329"/>
          </a:xfrm>
          <a:prstGeom prst="rect">
            <a:avLst/>
          </a:prstGeom>
          <a:noFill/>
        </p:spPr>
        <p:txBody>
          <a:bodyPr wrap="square">
            <a:spAutoFit/>
          </a:bodyPr>
          <a:lstStyle/>
          <a:p>
            <a:pPr marL="457200" lvl="0" indent="-381000" algn="just" rtl="0">
              <a:lnSpc>
                <a:spcPct val="100000"/>
              </a:lnSpc>
              <a:spcBef>
                <a:spcPts val="1200"/>
              </a:spcBef>
              <a:spcAft>
                <a:spcPts val="0"/>
              </a:spcAft>
              <a:buClr>
                <a:schemeClr val="accent2"/>
              </a:buClr>
              <a:buSzPts val="2400"/>
              <a:buFont typeface="Wingdings" panose="05000000000000000000" pitchFamily="2" charset="2"/>
              <a:buChar char="q"/>
            </a:pPr>
            <a:r>
              <a:rPr lang="en-US" sz="2400" dirty="0">
                <a:latin typeface="Times New Roman"/>
                <a:ea typeface="Times New Roman"/>
                <a:cs typeface="Times New Roman"/>
                <a:sym typeface="Times New Roman"/>
              </a:rPr>
              <a:t>In above screen TEXT depression detection model got 95% accuracy and now click on ‘Accuracy Comparison Graph’ button to get below output</a:t>
            </a:r>
          </a:p>
        </p:txBody>
      </p:sp>
    </p:spTree>
    <p:extLst>
      <p:ext uri="{BB962C8B-B14F-4D97-AF65-F5344CB8AC3E}">
        <p14:creationId xmlns:p14="http://schemas.microsoft.com/office/powerpoint/2010/main" val="61908139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1193E-4268-71B3-26F7-EC16857C226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3579F0C-23BC-1AAE-2095-E6AED8132544}"/>
              </a:ext>
            </a:extLst>
          </p:cNvPr>
          <p:cNvSpPr>
            <a:spLocks noGrp="1"/>
          </p:cNvSpPr>
          <p:nvPr>
            <p:ph type="sldNum" sz="quarter" idx="4"/>
          </p:nvPr>
        </p:nvSpPr>
        <p:spPr/>
        <p:txBody>
          <a:bodyPr/>
          <a:lstStyle/>
          <a:p>
            <a:fld id="{08AB70BE-1769-45B8-85A6-0C837432C7E6}" type="slidenum">
              <a:rPr lang="en-US" smtClean="0"/>
              <a:pPr/>
              <a:t>27</a:t>
            </a:fld>
            <a:endParaRPr lang="en-US" dirty="0"/>
          </a:p>
        </p:txBody>
      </p:sp>
      <p:pic>
        <p:nvPicPr>
          <p:cNvPr id="2" name="Google Shape;211;p36">
            <a:extLst>
              <a:ext uri="{FF2B5EF4-FFF2-40B4-BE49-F238E27FC236}">
                <a16:creationId xmlns:a16="http://schemas.microsoft.com/office/drawing/2014/main" id="{2CD6722A-C953-6CD9-F33A-2C847CDB4423}"/>
              </a:ext>
            </a:extLst>
          </p:cNvPr>
          <p:cNvPicPr preferRelativeResize="0"/>
          <p:nvPr/>
        </p:nvPicPr>
        <p:blipFill>
          <a:blip r:embed="rId3">
            <a:alphaModFix/>
          </a:blip>
          <a:stretch>
            <a:fillRect/>
          </a:stretch>
        </p:blipFill>
        <p:spPr>
          <a:xfrm>
            <a:off x="1972202" y="2191579"/>
            <a:ext cx="7957309" cy="3853318"/>
          </a:xfrm>
          <a:prstGeom prst="rect">
            <a:avLst/>
          </a:prstGeom>
          <a:noFill/>
          <a:ln>
            <a:noFill/>
          </a:ln>
        </p:spPr>
      </p:pic>
      <p:sp>
        <p:nvSpPr>
          <p:cNvPr id="5" name="TextBox 4">
            <a:extLst>
              <a:ext uri="{FF2B5EF4-FFF2-40B4-BE49-F238E27FC236}">
                <a16:creationId xmlns:a16="http://schemas.microsoft.com/office/drawing/2014/main" id="{DC37777B-EBDE-A63B-7B89-5497FB434E03}"/>
              </a:ext>
            </a:extLst>
          </p:cNvPr>
          <p:cNvSpPr txBox="1"/>
          <p:nvPr/>
        </p:nvSpPr>
        <p:spPr>
          <a:xfrm>
            <a:off x="1683656" y="621919"/>
            <a:ext cx="8113487" cy="1569660"/>
          </a:xfrm>
          <a:prstGeom prst="rect">
            <a:avLst/>
          </a:prstGeom>
          <a:noFill/>
        </p:spPr>
        <p:txBody>
          <a:bodyPr wrap="square">
            <a:spAutoFit/>
          </a:bodyPr>
          <a:lstStyle/>
          <a:p>
            <a:pPr marL="457200" lvl="0" indent="-381000" algn="just" rtl="0">
              <a:spcBef>
                <a:spcPts val="0"/>
              </a:spcBef>
              <a:spcAft>
                <a:spcPts val="0"/>
              </a:spcAft>
              <a:buClr>
                <a:schemeClr val="accent2"/>
              </a:buClr>
              <a:buSzPts val="2400"/>
              <a:buFont typeface="Wingdings" panose="05000000000000000000" pitchFamily="2" charset="2"/>
              <a:buChar char="q"/>
            </a:pPr>
            <a:r>
              <a:rPr lang="en-US" sz="2400" dirty="0">
                <a:solidFill>
                  <a:schemeClr val="tx2"/>
                </a:solidFill>
                <a:latin typeface="Times New Roman"/>
                <a:ea typeface="Times New Roman"/>
                <a:cs typeface="Times New Roman"/>
                <a:sym typeface="Times New Roman"/>
              </a:rPr>
              <a:t>The graph x-axis represents algorithm names and y-axis represents accuracy and other metrics in different </a:t>
            </a:r>
            <a:r>
              <a:rPr lang="en-US" sz="2400" dirty="0" err="1">
                <a:solidFill>
                  <a:schemeClr val="tx2"/>
                </a:solidFill>
                <a:latin typeface="Times New Roman"/>
                <a:ea typeface="Times New Roman"/>
                <a:cs typeface="Times New Roman"/>
                <a:sym typeface="Times New Roman"/>
              </a:rPr>
              <a:t>colour</a:t>
            </a:r>
            <a:r>
              <a:rPr lang="en-US" sz="2400" dirty="0">
                <a:solidFill>
                  <a:schemeClr val="tx2"/>
                </a:solidFill>
                <a:latin typeface="Times New Roman"/>
                <a:ea typeface="Times New Roman"/>
                <a:cs typeface="Times New Roman"/>
                <a:sym typeface="Times New Roman"/>
              </a:rPr>
              <a:t> bar and in above graph can see all algorithms accuracy is more than 95% </a:t>
            </a:r>
            <a:endParaRPr lang="en-US" sz="2400" dirty="0">
              <a:solidFill>
                <a:schemeClr val="tx2"/>
              </a:solidFill>
            </a:endParaRPr>
          </a:p>
        </p:txBody>
      </p:sp>
    </p:spTree>
    <p:extLst>
      <p:ext uri="{BB962C8B-B14F-4D97-AF65-F5344CB8AC3E}">
        <p14:creationId xmlns:p14="http://schemas.microsoft.com/office/powerpoint/2010/main" val="1874042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D74BF-8DCA-3D90-152B-C7AE2CDE9F5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9074D55-B5E2-D428-12DA-80C3CAA38D36}"/>
              </a:ext>
            </a:extLst>
          </p:cNvPr>
          <p:cNvSpPr>
            <a:spLocks noGrp="1"/>
          </p:cNvSpPr>
          <p:nvPr>
            <p:ph type="sldNum" sz="quarter" idx="4"/>
          </p:nvPr>
        </p:nvSpPr>
        <p:spPr/>
        <p:txBody>
          <a:bodyPr/>
          <a:lstStyle/>
          <a:p>
            <a:fld id="{08AB70BE-1769-45B8-85A6-0C837432C7E6}" type="slidenum">
              <a:rPr lang="en-US" smtClean="0"/>
              <a:pPr/>
              <a:t>28</a:t>
            </a:fld>
            <a:endParaRPr lang="en-US" dirty="0"/>
          </a:p>
        </p:txBody>
      </p:sp>
      <p:pic>
        <p:nvPicPr>
          <p:cNvPr id="2" name="Google Shape;219;p37">
            <a:extLst>
              <a:ext uri="{FF2B5EF4-FFF2-40B4-BE49-F238E27FC236}">
                <a16:creationId xmlns:a16="http://schemas.microsoft.com/office/drawing/2014/main" id="{E93D0D33-425F-FBA9-444E-03CCDAF30C63}"/>
              </a:ext>
            </a:extLst>
          </p:cNvPr>
          <p:cNvPicPr preferRelativeResize="0"/>
          <p:nvPr/>
        </p:nvPicPr>
        <p:blipFill>
          <a:blip r:embed="rId3">
            <a:alphaModFix/>
          </a:blip>
          <a:stretch>
            <a:fillRect/>
          </a:stretch>
        </p:blipFill>
        <p:spPr>
          <a:xfrm>
            <a:off x="1781503" y="2093501"/>
            <a:ext cx="7551183" cy="3889603"/>
          </a:xfrm>
          <a:prstGeom prst="rect">
            <a:avLst/>
          </a:prstGeom>
          <a:noFill/>
          <a:ln>
            <a:noFill/>
          </a:ln>
        </p:spPr>
      </p:pic>
      <p:sp>
        <p:nvSpPr>
          <p:cNvPr id="5" name="TextBox 4">
            <a:extLst>
              <a:ext uri="{FF2B5EF4-FFF2-40B4-BE49-F238E27FC236}">
                <a16:creationId xmlns:a16="http://schemas.microsoft.com/office/drawing/2014/main" id="{0BA3CD9F-8DC8-C949-F65B-2A784D48A233}"/>
              </a:ext>
            </a:extLst>
          </p:cNvPr>
          <p:cNvSpPr txBox="1"/>
          <p:nvPr/>
        </p:nvSpPr>
        <p:spPr>
          <a:xfrm>
            <a:off x="1669238" y="837902"/>
            <a:ext cx="7082875" cy="1200329"/>
          </a:xfrm>
          <a:prstGeom prst="rect">
            <a:avLst/>
          </a:prstGeom>
          <a:noFill/>
        </p:spPr>
        <p:txBody>
          <a:bodyPr wrap="square">
            <a:spAutoFit/>
          </a:bodyPr>
          <a:lstStyle/>
          <a:p>
            <a:pPr marL="457200" lvl="0" indent="-381000" algn="just" rtl="0">
              <a:spcBef>
                <a:spcPts val="1200"/>
              </a:spcBef>
              <a:spcAft>
                <a:spcPts val="0"/>
              </a:spcAft>
              <a:buClr>
                <a:schemeClr val="accent2"/>
              </a:buClr>
              <a:buSzPts val="2400"/>
              <a:buFont typeface="Wingdings" panose="05000000000000000000" pitchFamily="2" charset="2"/>
              <a:buChar char="q"/>
            </a:pPr>
            <a:r>
              <a:rPr lang="en-US" sz="2400" dirty="0">
                <a:latin typeface="Times New Roman"/>
                <a:ea typeface="Times New Roman"/>
                <a:cs typeface="Times New Roman"/>
                <a:sym typeface="Times New Roman"/>
              </a:rPr>
              <a:t>Close above graph and then click on ‘Predict Facial Depression’ button to upload test image and get below output</a:t>
            </a:r>
          </a:p>
        </p:txBody>
      </p:sp>
    </p:spTree>
    <p:extLst>
      <p:ext uri="{BB962C8B-B14F-4D97-AF65-F5344CB8AC3E}">
        <p14:creationId xmlns:p14="http://schemas.microsoft.com/office/powerpoint/2010/main" val="276397252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60181-A974-5FD5-AB2F-4E228E955C2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953136F-29E3-BB85-0A7B-EC1129277B06}"/>
              </a:ext>
            </a:extLst>
          </p:cNvPr>
          <p:cNvSpPr>
            <a:spLocks noGrp="1"/>
          </p:cNvSpPr>
          <p:nvPr>
            <p:ph type="sldNum" sz="quarter" idx="4"/>
          </p:nvPr>
        </p:nvSpPr>
        <p:spPr/>
        <p:txBody>
          <a:bodyPr/>
          <a:lstStyle/>
          <a:p>
            <a:fld id="{08AB70BE-1769-45B8-85A6-0C837432C7E6}" type="slidenum">
              <a:rPr lang="en-US" smtClean="0"/>
              <a:pPr/>
              <a:t>29</a:t>
            </a:fld>
            <a:endParaRPr lang="en-US" dirty="0"/>
          </a:p>
        </p:txBody>
      </p:sp>
      <p:pic>
        <p:nvPicPr>
          <p:cNvPr id="2" name="Google Shape;226;p38">
            <a:extLst>
              <a:ext uri="{FF2B5EF4-FFF2-40B4-BE49-F238E27FC236}">
                <a16:creationId xmlns:a16="http://schemas.microsoft.com/office/drawing/2014/main" id="{86AD1DE4-2BE2-429C-D4A3-06E51F447471}"/>
              </a:ext>
            </a:extLst>
          </p:cNvPr>
          <p:cNvPicPr preferRelativeResize="0"/>
          <p:nvPr/>
        </p:nvPicPr>
        <p:blipFill>
          <a:blip r:embed="rId3">
            <a:alphaModFix/>
          </a:blip>
          <a:stretch>
            <a:fillRect/>
          </a:stretch>
        </p:blipFill>
        <p:spPr>
          <a:xfrm>
            <a:off x="2195422" y="2126268"/>
            <a:ext cx="6952343" cy="3679446"/>
          </a:xfrm>
          <a:prstGeom prst="rect">
            <a:avLst/>
          </a:prstGeom>
          <a:noFill/>
          <a:ln>
            <a:noFill/>
          </a:ln>
        </p:spPr>
      </p:pic>
      <p:sp>
        <p:nvSpPr>
          <p:cNvPr id="7" name="TextBox 6">
            <a:extLst>
              <a:ext uri="{FF2B5EF4-FFF2-40B4-BE49-F238E27FC236}">
                <a16:creationId xmlns:a16="http://schemas.microsoft.com/office/drawing/2014/main" id="{4FF1F413-096D-C6F9-D0BC-993E0690F1DF}"/>
              </a:ext>
            </a:extLst>
          </p:cNvPr>
          <p:cNvSpPr txBox="1"/>
          <p:nvPr/>
        </p:nvSpPr>
        <p:spPr>
          <a:xfrm>
            <a:off x="1778499" y="654678"/>
            <a:ext cx="7369266" cy="1133965"/>
          </a:xfrm>
          <a:prstGeom prst="rect">
            <a:avLst/>
          </a:prstGeom>
          <a:noFill/>
        </p:spPr>
        <p:txBody>
          <a:bodyPr wrap="square">
            <a:spAutoFit/>
          </a:bodyPr>
          <a:lstStyle/>
          <a:p>
            <a:pPr marL="457200" lvl="0" indent="-381000" algn="just" rtl="0">
              <a:lnSpc>
                <a:spcPct val="150000"/>
              </a:lnSpc>
              <a:spcBef>
                <a:spcPts val="1200"/>
              </a:spcBef>
              <a:spcAft>
                <a:spcPts val="0"/>
              </a:spcAft>
              <a:buClr>
                <a:schemeClr val="accent2"/>
              </a:buClr>
              <a:buSzPts val="2400"/>
              <a:buFont typeface="Wingdings" panose="05000000000000000000" pitchFamily="2" charset="2"/>
              <a:buChar char="q"/>
            </a:pPr>
            <a:r>
              <a:rPr lang="en-US" sz="2400" dirty="0">
                <a:latin typeface="Times New Roman"/>
                <a:ea typeface="Times New Roman"/>
                <a:cs typeface="Times New Roman"/>
                <a:sym typeface="Times New Roman"/>
              </a:rPr>
              <a:t>In above screen selecting and uploading 6.jpg image and then click on ‘Open’ image to get below output</a:t>
            </a:r>
          </a:p>
        </p:txBody>
      </p:sp>
    </p:spTree>
    <p:extLst>
      <p:ext uri="{BB962C8B-B14F-4D97-AF65-F5344CB8AC3E}">
        <p14:creationId xmlns:p14="http://schemas.microsoft.com/office/powerpoint/2010/main" val="269237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A25067E-875F-7A2F-E000-107E32E883BE}"/>
            </a:ext>
          </a:extLst>
        </p:cNvPr>
        <p:cNvGrpSpPr/>
        <p:nvPr/>
      </p:nvGrpSpPr>
      <p:grpSpPr>
        <a:xfrm>
          <a:off x="0" y="0"/>
          <a:ext cx="0" cy="0"/>
          <a:chOff x="0" y="0"/>
          <a:chExt cx="0" cy="0"/>
        </a:xfrm>
      </p:grpSpPr>
      <p:sp>
        <p:nvSpPr>
          <p:cNvPr id="42" name="Freeform: Shape 41">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4" name="Rectangle 43">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extBox 5">
            <a:extLst>
              <a:ext uri="{FF2B5EF4-FFF2-40B4-BE49-F238E27FC236}">
                <a16:creationId xmlns:a16="http://schemas.microsoft.com/office/drawing/2014/main" id="{3B23D04B-AC1A-CB06-085D-BCCF4A24E324}"/>
              </a:ext>
            </a:extLst>
          </p:cNvPr>
          <p:cNvSpPr txBox="1"/>
          <p:nvPr/>
        </p:nvSpPr>
        <p:spPr>
          <a:xfrm>
            <a:off x="914400" y="510988"/>
            <a:ext cx="9344578" cy="1156448"/>
          </a:xfrm>
          <a:prstGeom prst="rect">
            <a:avLst/>
          </a:prstGeom>
        </p:spPr>
        <p:txBody>
          <a:bodyPr vert="horz" lIns="91440" tIns="45720" rIns="91440" bIns="45720" rtlCol="0" anchor="ctr">
            <a:normAutofit/>
          </a:bodyPr>
          <a:lstStyle/>
          <a:p>
            <a:pPr>
              <a:spcBef>
                <a:spcPct val="0"/>
              </a:spcBef>
              <a:spcAft>
                <a:spcPts val="600"/>
              </a:spcAft>
            </a:pPr>
            <a:r>
              <a:rPr lang="en-US" sz="4000" b="1" dirty="0">
                <a:solidFill>
                  <a:srgbClr val="FFFFFF"/>
                </a:solidFill>
                <a:latin typeface="+mj-lt"/>
                <a:ea typeface="+mj-ea"/>
                <a:cs typeface="+mj-cs"/>
              </a:rPr>
              <a:t>ABSTRACT</a:t>
            </a:r>
          </a:p>
        </p:txBody>
      </p:sp>
      <p:sp>
        <p:nvSpPr>
          <p:cNvPr id="9" name="TextBox 8">
            <a:extLst>
              <a:ext uri="{FF2B5EF4-FFF2-40B4-BE49-F238E27FC236}">
                <a16:creationId xmlns:a16="http://schemas.microsoft.com/office/drawing/2014/main" id="{E044BBA7-6947-2EA3-066C-2F792726066B}"/>
              </a:ext>
            </a:extLst>
          </p:cNvPr>
          <p:cNvSpPr txBox="1"/>
          <p:nvPr/>
        </p:nvSpPr>
        <p:spPr>
          <a:xfrm>
            <a:off x="551793" y="2593074"/>
            <a:ext cx="6684579" cy="3579126"/>
          </a:xfrm>
          <a:prstGeom prst="rect">
            <a:avLst/>
          </a:prstGeom>
        </p:spPr>
        <p:txBody>
          <a:bodyPr vert="horz" lIns="91440" tIns="45720" rIns="91440" bIns="45720" rtlCol="0">
            <a:noAutofit/>
          </a:bodyPr>
          <a:lstStyle/>
          <a:p>
            <a:pPr marL="628650" lvl="0" indent="-285750" algn="just">
              <a:lnSpc>
                <a:spcPct val="110000"/>
              </a:lnSpc>
              <a:spcBef>
                <a:spcPts val="0"/>
              </a:spcBef>
              <a:spcAft>
                <a:spcPts val="1200"/>
              </a:spcAft>
              <a:buClr>
                <a:schemeClr val="accent2"/>
              </a:buClr>
              <a:buFont typeface="Wingdings" panose="05000000000000000000" pitchFamily="2" charset="2"/>
              <a:buChar char="q"/>
            </a:pPr>
            <a:r>
              <a:rPr lang="en-US" dirty="0">
                <a:solidFill>
                  <a:schemeClr val="tx2"/>
                </a:solidFill>
                <a:latin typeface="Times New Roman" panose="02020603050405020304" pitchFamily="18" charset="0"/>
                <a:cs typeface="Times New Roman" panose="02020603050405020304" pitchFamily="18" charset="0"/>
                <a:sym typeface="Times New Roman"/>
              </a:rPr>
              <a:t>Depression is a prevalent sickness, spreading worldwide with potentially serious implications. Timely recognition of emotional responses plays a pivotal function at present, with the profound expansion of social media and users of the internet. Mental illnesses are highly hazardous, stirring more than three hundred million people. Moreover, that is why research is focused on this subject. With the advancements of machine learning and the availability of sample data relevant to depression, there is the possibility of developing an early depression diagnostic system, which is key to lessening the number of afflicted individuals.</a:t>
            </a:r>
          </a:p>
        </p:txBody>
      </p:sp>
      <p:pic>
        <p:nvPicPr>
          <p:cNvPr id="26" name="Graphic 25" descr="Brain in head">
            <a:extLst>
              <a:ext uri="{FF2B5EF4-FFF2-40B4-BE49-F238E27FC236}">
                <a16:creationId xmlns:a16="http://schemas.microsoft.com/office/drawing/2014/main" id="{1D7E3AEC-CDC7-8E9D-0F28-ED2CC0ECEB9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4457" y="2593075"/>
            <a:ext cx="3583888" cy="3583888"/>
          </a:xfrm>
          <a:prstGeom prst="rect">
            <a:avLst/>
          </a:prstGeom>
        </p:spPr>
      </p:pic>
      <p:sp>
        <p:nvSpPr>
          <p:cNvPr id="2" name="Slide Number Placeholder 1">
            <a:extLst>
              <a:ext uri="{FF2B5EF4-FFF2-40B4-BE49-F238E27FC236}">
                <a16:creationId xmlns:a16="http://schemas.microsoft.com/office/drawing/2014/main" id="{943CC963-ABA2-7E14-2BC3-3C14838CF84A}"/>
              </a:ext>
            </a:extLst>
          </p:cNvPr>
          <p:cNvSpPr>
            <a:spLocks noGrp="1"/>
          </p:cNvSpPr>
          <p:nvPr>
            <p:ph type="sldNum" sz="quarter" idx="12"/>
          </p:nvPr>
        </p:nvSpPr>
        <p:spPr>
          <a:xfrm>
            <a:off x="11391152" y="6434524"/>
            <a:ext cx="693261" cy="365125"/>
          </a:xfrm>
        </p:spPr>
        <p:txBody>
          <a:bodyPr vert="horz" lIns="91440" tIns="45720" rIns="91440" bIns="45720" rtlCol="0" anchor="ctr">
            <a:normAutofit/>
          </a:bodyPr>
          <a:lstStyle/>
          <a:p>
            <a:pPr>
              <a:lnSpc>
                <a:spcPct val="90000"/>
              </a:lnSpc>
              <a:spcAft>
                <a:spcPts val="600"/>
              </a:spcAft>
            </a:pPr>
            <a:fld id="{08AB70BE-1769-45B8-85A6-0C837432C7E6}" type="slidenum">
              <a:rPr lang="en-US" sz="1900">
                <a:solidFill>
                  <a:schemeClr val="accent2"/>
                </a:solidFill>
              </a:rPr>
              <a:pPr>
                <a:lnSpc>
                  <a:spcPct val="90000"/>
                </a:lnSpc>
                <a:spcAft>
                  <a:spcPts val="600"/>
                </a:spcAft>
              </a:pPr>
              <a:t>3</a:t>
            </a:fld>
            <a:endParaRPr lang="en-US" sz="1900">
              <a:solidFill>
                <a:schemeClr val="accent2"/>
              </a:solidFill>
            </a:endParaRPr>
          </a:p>
        </p:txBody>
      </p:sp>
    </p:spTree>
    <p:extLst>
      <p:ext uri="{BB962C8B-B14F-4D97-AF65-F5344CB8AC3E}">
        <p14:creationId xmlns:p14="http://schemas.microsoft.com/office/powerpoint/2010/main" val="2760381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4A8BDA-F483-49FA-A492-D7E94BF51BD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E72441C-5620-EEEB-4C58-0D656AE5F64D}"/>
              </a:ext>
            </a:extLst>
          </p:cNvPr>
          <p:cNvSpPr>
            <a:spLocks noGrp="1"/>
          </p:cNvSpPr>
          <p:nvPr>
            <p:ph type="sldNum" sz="quarter" idx="4"/>
          </p:nvPr>
        </p:nvSpPr>
        <p:spPr/>
        <p:txBody>
          <a:bodyPr/>
          <a:lstStyle/>
          <a:p>
            <a:fld id="{08AB70BE-1769-45B8-85A6-0C837432C7E6}" type="slidenum">
              <a:rPr lang="en-US" smtClean="0"/>
              <a:pPr/>
              <a:t>30</a:t>
            </a:fld>
            <a:endParaRPr lang="en-US" dirty="0"/>
          </a:p>
        </p:txBody>
      </p:sp>
      <p:pic>
        <p:nvPicPr>
          <p:cNvPr id="2" name="Google Shape;233;p39">
            <a:extLst>
              <a:ext uri="{FF2B5EF4-FFF2-40B4-BE49-F238E27FC236}">
                <a16:creationId xmlns:a16="http://schemas.microsoft.com/office/drawing/2014/main" id="{C643BC0B-15AE-9990-9CB7-9DE7EC20DF34}"/>
              </a:ext>
            </a:extLst>
          </p:cNvPr>
          <p:cNvPicPr preferRelativeResize="0"/>
          <p:nvPr/>
        </p:nvPicPr>
        <p:blipFill>
          <a:blip r:embed="rId3">
            <a:alphaModFix/>
          </a:blip>
          <a:stretch>
            <a:fillRect/>
          </a:stretch>
        </p:blipFill>
        <p:spPr>
          <a:xfrm>
            <a:off x="1846537" y="2086468"/>
            <a:ext cx="7181348" cy="3896636"/>
          </a:xfrm>
          <a:prstGeom prst="rect">
            <a:avLst/>
          </a:prstGeom>
          <a:noFill/>
          <a:ln>
            <a:noFill/>
          </a:ln>
        </p:spPr>
      </p:pic>
      <p:sp>
        <p:nvSpPr>
          <p:cNvPr id="5" name="TextBox 4">
            <a:extLst>
              <a:ext uri="{FF2B5EF4-FFF2-40B4-BE49-F238E27FC236}">
                <a16:creationId xmlns:a16="http://schemas.microsoft.com/office/drawing/2014/main" id="{142D2A3B-26CF-1398-3987-B23E7C9B9BE8}"/>
              </a:ext>
            </a:extLst>
          </p:cNvPr>
          <p:cNvSpPr txBox="1"/>
          <p:nvPr/>
        </p:nvSpPr>
        <p:spPr>
          <a:xfrm>
            <a:off x="1494970" y="727064"/>
            <a:ext cx="7532915" cy="1200329"/>
          </a:xfrm>
          <a:prstGeom prst="rect">
            <a:avLst/>
          </a:prstGeom>
          <a:noFill/>
        </p:spPr>
        <p:txBody>
          <a:bodyPr wrap="square">
            <a:spAutoFit/>
          </a:bodyPr>
          <a:lstStyle/>
          <a:p>
            <a:pPr marL="457200" lvl="0" indent="-381000" algn="just" rtl="0">
              <a:spcBef>
                <a:spcPts val="1200"/>
              </a:spcBef>
              <a:spcAft>
                <a:spcPts val="0"/>
              </a:spcAft>
              <a:buClr>
                <a:schemeClr val="accent2"/>
              </a:buClr>
              <a:buSzPts val="2400"/>
              <a:buFont typeface="Wingdings" panose="05000000000000000000" pitchFamily="2" charset="2"/>
              <a:buChar char="q"/>
            </a:pPr>
            <a:r>
              <a:rPr lang="en-US" sz="2400" dirty="0">
                <a:solidFill>
                  <a:schemeClr val="tx2"/>
                </a:solidFill>
                <a:latin typeface="Times New Roman"/>
                <a:ea typeface="Times New Roman"/>
                <a:cs typeface="Times New Roman"/>
                <a:sym typeface="Times New Roman"/>
              </a:rPr>
              <a:t>In above screen facial features detected as depressed and now close above image and then click on ‘Predict Speech Depression’ button to upload voice file</a:t>
            </a:r>
          </a:p>
        </p:txBody>
      </p:sp>
    </p:spTree>
    <p:extLst>
      <p:ext uri="{BB962C8B-B14F-4D97-AF65-F5344CB8AC3E}">
        <p14:creationId xmlns:p14="http://schemas.microsoft.com/office/powerpoint/2010/main" val="31418045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90B285-14C2-34E7-60E6-8251E2B127C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C39554-80B6-3FBE-8598-818BA1184645}"/>
              </a:ext>
            </a:extLst>
          </p:cNvPr>
          <p:cNvSpPr>
            <a:spLocks noGrp="1"/>
          </p:cNvSpPr>
          <p:nvPr>
            <p:ph type="sldNum" sz="quarter" idx="4"/>
          </p:nvPr>
        </p:nvSpPr>
        <p:spPr/>
        <p:txBody>
          <a:bodyPr/>
          <a:lstStyle/>
          <a:p>
            <a:fld id="{08AB70BE-1769-45B8-85A6-0C837432C7E6}" type="slidenum">
              <a:rPr lang="en-US" smtClean="0"/>
              <a:pPr/>
              <a:t>31</a:t>
            </a:fld>
            <a:endParaRPr lang="en-US" dirty="0"/>
          </a:p>
        </p:txBody>
      </p:sp>
      <p:pic>
        <p:nvPicPr>
          <p:cNvPr id="2" name="Google Shape;240;p40">
            <a:extLst>
              <a:ext uri="{FF2B5EF4-FFF2-40B4-BE49-F238E27FC236}">
                <a16:creationId xmlns:a16="http://schemas.microsoft.com/office/drawing/2014/main" id="{82F76380-18BA-245E-8C4B-A922959FB650}"/>
              </a:ext>
            </a:extLst>
          </p:cNvPr>
          <p:cNvPicPr preferRelativeResize="0"/>
          <p:nvPr/>
        </p:nvPicPr>
        <p:blipFill>
          <a:blip r:embed="rId3">
            <a:alphaModFix/>
          </a:blip>
          <a:stretch>
            <a:fillRect/>
          </a:stretch>
        </p:blipFill>
        <p:spPr>
          <a:xfrm>
            <a:off x="1929721" y="2208478"/>
            <a:ext cx="7141708" cy="3774626"/>
          </a:xfrm>
          <a:prstGeom prst="rect">
            <a:avLst/>
          </a:prstGeom>
          <a:noFill/>
          <a:ln>
            <a:noFill/>
          </a:ln>
        </p:spPr>
      </p:pic>
      <p:sp>
        <p:nvSpPr>
          <p:cNvPr id="5" name="TextBox 4">
            <a:extLst>
              <a:ext uri="{FF2B5EF4-FFF2-40B4-BE49-F238E27FC236}">
                <a16:creationId xmlns:a16="http://schemas.microsoft.com/office/drawing/2014/main" id="{42B02547-731E-9A32-926E-0C2D54AEA271}"/>
              </a:ext>
            </a:extLst>
          </p:cNvPr>
          <p:cNvSpPr txBox="1"/>
          <p:nvPr/>
        </p:nvSpPr>
        <p:spPr>
          <a:xfrm>
            <a:off x="1440095" y="949328"/>
            <a:ext cx="7253962" cy="1200329"/>
          </a:xfrm>
          <a:prstGeom prst="rect">
            <a:avLst/>
          </a:prstGeom>
          <a:noFill/>
        </p:spPr>
        <p:txBody>
          <a:bodyPr wrap="square">
            <a:spAutoFit/>
          </a:bodyPr>
          <a:lstStyle/>
          <a:p>
            <a:pPr marL="457200" lvl="0" indent="-381000" algn="just" rtl="0">
              <a:spcBef>
                <a:spcPts val="1200"/>
              </a:spcBef>
              <a:spcAft>
                <a:spcPts val="0"/>
              </a:spcAft>
              <a:buClr>
                <a:schemeClr val="accent2"/>
              </a:buClr>
              <a:buSzPts val="2400"/>
              <a:buFont typeface="Wingdings" panose="05000000000000000000" pitchFamily="2" charset="2"/>
              <a:buChar char="q"/>
            </a:pPr>
            <a:r>
              <a:rPr lang="en-US" sz="2400" dirty="0">
                <a:solidFill>
                  <a:schemeClr val="tx2"/>
                </a:solidFill>
                <a:latin typeface="Times New Roman"/>
                <a:ea typeface="Times New Roman"/>
                <a:cs typeface="Times New Roman"/>
                <a:sym typeface="Times New Roman"/>
              </a:rPr>
              <a:t>In above screen selecting and uploading 1.wav audio file and then click on ‘Open’ button to get below output</a:t>
            </a:r>
          </a:p>
        </p:txBody>
      </p:sp>
    </p:spTree>
    <p:extLst>
      <p:ext uri="{BB962C8B-B14F-4D97-AF65-F5344CB8AC3E}">
        <p14:creationId xmlns:p14="http://schemas.microsoft.com/office/powerpoint/2010/main" val="411500854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36342D-FA4A-F8E4-7AB4-4E0353301C7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FF38B3A-2965-BC24-15AA-56AABD2B466B}"/>
              </a:ext>
            </a:extLst>
          </p:cNvPr>
          <p:cNvSpPr>
            <a:spLocks noGrp="1"/>
          </p:cNvSpPr>
          <p:nvPr>
            <p:ph type="sldNum" sz="quarter" idx="4"/>
          </p:nvPr>
        </p:nvSpPr>
        <p:spPr/>
        <p:txBody>
          <a:bodyPr/>
          <a:lstStyle/>
          <a:p>
            <a:fld id="{08AB70BE-1769-45B8-85A6-0C837432C7E6}" type="slidenum">
              <a:rPr lang="en-US" smtClean="0"/>
              <a:pPr/>
              <a:t>32</a:t>
            </a:fld>
            <a:endParaRPr lang="en-US" dirty="0"/>
          </a:p>
        </p:txBody>
      </p:sp>
      <p:pic>
        <p:nvPicPr>
          <p:cNvPr id="4" name="Google Shape;247;p41">
            <a:extLst>
              <a:ext uri="{FF2B5EF4-FFF2-40B4-BE49-F238E27FC236}">
                <a16:creationId xmlns:a16="http://schemas.microsoft.com/office/drawing/2014/main" id="{42F931DE-58FF-D351-A364-1040D79D49F6}"/>
              </a:ext>
            </a:extLst>
          </p:cNvPr>
          <p:cNvPicPr preferRelativeResize="0"/>
          <p:nvPr/>
        </p:nvPicPr>
        <p:blipFill>
          <a:blip r:embed="rId3">
            <a:alphaModFix/>
          </a:blip>
          <a:stretch>
            <a:fillRect/>
          </a:stretch>
        </p:blipFill>
        <p:spPr>
          <a:xfrm>
            <a:off x="1520752" y="2152171"/>
            <a:ext cx="7745118" cy="3830933"/>
          </a:xfrm>
          <a:prstGeom prst="rect">
            <a:avLst/>
          </a:prstGeom>
          <a:noFill/>
          <a:ln>
            <a:noFill/>
          </a:ln>
        </p:spPr>
      </p:pic>
      <p:sp>
        <p:nvSpPr>
          <p:cNvPr id="6" name="TextBox 5">
            <a:extLst>
              <a:ext uri="{FF2B5EF4-FFF2-40B4-BE49-F238E27FC236}">
                <a16:creationId xmlns:a16="http://schemas.microsoft.com/office/drawing/2014/main" id="{24175B97-7D06-0632-9DDF-F4643921E028}"/>
              </a:ext>
            </a:extLst>
          </p:cNvPr>
          <p:cNvSpPr txBox="1"/>
          <p:nvPr/>
        </p:nvSpPr>
        <p:spPr>
          <a:xfrm>
            <a:off x="1074056" y="746293"/>
            <a:ext cx="7445829" cy="1133965"/>
          </a:xfrm>
          <a:prstGeom prst="rect">
            <a:avLst/>
          </a:prstGeom>
          <a:noFill/>
        </p:spPr>
        <p:txBody>
          <a:bodyPr wrap="square">
            <a:spAutoFit/>
          </a:bodyPr>
          <a:lstStyle/>
          <a:p>
            <a:pPr marL="457200" lvl="0" indent="-381000" algn="just" rtl="0">
              <a:lnSpc>
                <a:spcPct val="150000"/>
              </a:lnSpc>
              <a:spcBef>
                <a:spcPts val="1200"/>
              </a:spcBef>
              <a:spcAft>
                <a:spcPts val="0"/>
              </a:spcAft>
              <a:buClr>
                <a:schemeClr val="accent2"/>
              </a:buClr>
              <a:buSzPts val="2400"/>
              <a:buFont typeface="Wingdings" panose="05000000000000000000" pitchFamily="2" charset="2"/>
              <a:buChar char="q"/>
            </a:pPr>
            <a:r>
              <a:rPr lang="en-US" sz="2400" dirty="0">
                <a:solidFill>
                  <a:schemeClr val="tx2"/>
                </a:solidFill>
                <a:latin typeface="Times New Roman"/>
                <a:ea typeface="Times New Roman"/>
                <a:cs typeface="Times New Roman"/>
                <a:sym typeface="Times New Roman"/>
              </a:rPr>
              <a:t>Click on ‘Predict Text Depression’ button to upload TEST TEXT comments like below screen</a:t>
            </a:r>
          </a:p>
        </p:txBody>
      </p:sp>
    </p:spTree>
    <p:extLst>
      <p:ext uri="{BB962C8B-B14F-4D97-AF65-F5344CB8AC3E}">
        <p14:creationId xmlns:p14="http://schemas.microsoft.com/office/powerpoint/2010/main" val="30757587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F5744-8FE1-549F-6870-F8704F2D943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3921A8B-F77A-0486-4173-7647722D508C}"/>
              </a:ext>
            </a:extLst>
          </p:cNvPr>
          <p:cNvSpPr>
            <a:spLocks noGrp="1"/>
          </p:cNvSpPr>
          <p:nvPr>
            <p:ph type="sldNum" sz="quarter" idx="4"/>
          </p:nvPr>
        </p:nvSpPr>
        <p:spPr/>
        <p:txBody>
          <a:bodyPr/>
          <a:lstStyle/>
          <a:p>
            <a:fld id="{08AB70BE-1769-45B8-85A6-0C837432C7E6}" type="slidenum">
              <a:rPr lang="en-US" smtClean="0"/>
              <a:pPr/>
              <a:t>33</a:t>
            </a:fld>
            <a:endParaRPr lang="en-US" dirty="0"/>
          </a:p>
        </p:txBody>
      </p:sp>
      <p:pic>
        <p:nvPicPr>
          <p:cNvPr id="2" name="Google Shape;254;p42">
            <a:extLst>
              <a:ext uri="{FF2B5EF4-FFF2-40B4-BE49-F238E27FC236}">
                <a16:creationId xmlns:a16="http://schemas.microsoft.com/office/drawing/2014/main" id="{6098BE06-4EE8-01EA-D448-839B637A7554}"/>
              </a:ext>
            </a:extLst>
          </p:cNvPr>
          <p:cNvPicPr preferRelativeResize="0"/>
          <p:nvPr/>
        </p:nvPicPr>
        <p:blipFill>
          <a:blip r:embed="rId3">
            <a:alphaModFix/>
          </a:blip>
          <a:stretch>
            <a:fillRect/>
          </a:stretch>
        </p:blipFill>
        <p:spPr>
          <a:xfrm>
            <a:off x="1648556" y="2708248"/>
            <a:ext cx="8401401" cy="3920762"/>
          </a:xfrm>
          <a:prstGeom prst="rect">
            <a:avLst/>
          </a:prstGeom>
          <a:noFill/>
          <a:ln>
            <a:noFill/>
          </a:ln>
        </p:spPr>
      </p:pic>
      <p:sp>
        <p:nvSpPr>
          <p:cNvPr id="5" name="TextBox 4">
            <a:extLst>
              <a:ext uri="{FF2B5EF4-FFF2-40B4-BE49-F238E27FC236}">
                <a16:creationId xmlns:a16="http://schemas.microsoft.com/office/drawing/2014/main" id="{061207EC-9BD1-1953-73FC-B2D50DBD1F9C}"/>
              </a:ext>
            </a:extLst>
          </p:cNvPr>
          <p:cNvSpPr txBox="1"/>
          <p:nvPr/>
        </p:nvSpPr>
        <p:spPr>
          <a:xfrm>
            <a:off x="1364342" y="611601"/>
            <a:ext cx="8969828" cy="1938992"/>
          </a:xfrm>
          <a:prstGeom prst="rect">
            <a:avLst/>
          </a:prstGeom>
          <a:noFill/>
        </p:spPr>
        <p:txBody>
          <a:bodyPr wrap="square">
            <a:spAutoFit/>
          </a:bodyPr>
          <a:lstStyle/>
          <a:p>
            <a:pPr marL="457200" lvl="0" indent="-381000" algn="just" rtl="0">
              <a:lnSpc>
                <a:spcPct val="100000"/>
              </a:lnSpc>
              <a:spcBef>
                <a:spcPts val="1200"/>
              </a:spcBef>
              <a:spcAft>
                <a:spcPts val="0"/>
              </a:spcAft>
              <a:buClr>
                <a:schemeClr val="accent2"/>
              </a:buClr>
              <a:buSzPts val="2400"/>
              <a:buFont typeface="Wingdings" panose="05000000000000000000" pitchFamily="2" charset="2"/>
              <a:buChar char="q"/>
            </a:pPr>
            <a:r>
              <a:rPr lang="en-US" sz="2400" dirty="0">
                <a:solidFill>
                  <a:schemeClr val="tx2"/>
                </a:solidFill>
                <a:latin typeface="Times New Roman" panose="02020603050405020304" pitchFamily="18" charset="0"/>
                <a:ea typeface="Times New Roman"/>
                <a:cs typeface="Times New Roman" panose="02020603050405020304" pitchFamily="18" charset="0"/>
                <a:sym typeface="Times New Roman"/>
              </a:rPr>
              <a:t>In above screen selecting and uploading ‘Test Comments.csv” file and then click on ‘Open’ button to get below output</a:t>
            </a:r>
          </a:p>
          <a:p>
            <a:pPr marL="457200" lvl="0" indent="-381000" algn="just" rtl="0">
              <a:lnSpc>
                <a:spcPct val="100000"/>
              </a:lnSpc>
              <a:spcBef>
                <a:spcPts val="0"/>
              </a:spcBef>
              <a:spcAft>
                <a:spcPts val="0"/>
              </a:spcAft>
              <a:buClr>
                <a:schemeClr val="accent2"/>
              </a:buClr>
              <a:buSzPts val="2400"/>
              <a:buFont typeface="Wingdings" panose="05000000000000000000" pitchFamily="2" charset="2"/>
              <a:buChar char="q"/>
            </a:pPr>
            <a:r>
              <a:rPr lang="en-US" sz="2400" dirty="0">
                <a:solidFill>
                  <a:schemeClr val="tx2"/>
                </a:solidFill>
                <a:latin typeface="Times New Roman" panose="02020603050405020304" pitchFamily="18" charset="0"/>
                <a:ea typeface="Times New Roman"/>
                <a:cs typeface="Times New Roman" panose="02020603050405020304" pitchFamily="18" charset="0"/>
                <a:sym typeface="Times New Roman"/>
              </a:rPr>
              <a:t>In above screen first displaying TEXT Comment and then after =</a:t>
            </a:r>
            <a:r>
              <a:rPr lang="en-US" sz="2400" dirty="0">
                <a:solidFill>
                  <a:schemeClr val="tx2"/>
                </a:solidFill>
                <a:latin typeface="Times New Roman" panose="02020603050405020304" pitchFamily="18" charset="0"/>
                <a:cs typeface="Times New Roman" panose="02020603050405020304" pitchFamily="18" charset="0"/>
              </a:rPr>
              <a:t>è</a:t>
            </a:r>
            <a:r>
              <a:rPr lang="en-US" sz="2400" dirty="0">
                <a:solidFill>
                  <a:schemeClr val="tx2"/>
                </a:solidFill>
                <a:latin typeface="Times New Roman" panose="02020603050405020304" pitchFamily="18" charset="0"/>
                <a:ea typeface="Times New Roman"/>
                <a:cs typeface="Times New Roman" panose="02020603050405020304" pitchFamily="18" charset="0"/>
                <a:sym typeface="Times New Roman"/>
              </a:rPr>
              <a:t> symbol displaying predicted output as ‘Depressed or Non-depressed’.</a:t>
            </a:r>
          </a:p>
        </p:txBody>
      </p:sp>
    </p:spTree>
    <p:extLst>
      <p:ext uri="{BB962C8B-B14F-4D97-AF65-F5344CB8AC3E}">
        <p14:creationId xmlns:p14="http://schemas.microsoft.com/office/powerpoint/2010/main" val="226166961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12A1FC6F-5F25-8B60-90B7-E3EDC5AD4562}"/>
            </a:ext>
          </a:extLst>
        </p:cNvPr>
        <p:cNvGrpSpPr/>
        <p:nvPr/>
      </p:nvGrpSpPr>
      <p:grpSpPr>
        <a:xfrm>
          <a:off x="0" y="0"/>
          <a:ext cx="0" cy="0"/>
          <a:chOff x="0" y="0"/>
          <a:chExt cx="0" cy="0"/>
        </a:xfrm>
      </p:grpSpPr>
      <p:sp>
        <p:nvSpPr>
          <p:cNvPr id="23" name="Freeform: Shape 22">
            <a:extLst>
              <a:ext uri="{FF2B5EF4-FFF2-40B4-BE49-F238E27FC236}">
                <a16:creationId xmlns:a16="http://schemas.microsoft.com/office/drawing/2014/main" id="{34A57E57-EC90-0EBC-DE0B-BD3F036008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D42D0487-8F60-5F14-5D15-4C8C0F82B6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A44FE688-99FA-48F6-58D8-09629E30C5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048EF9C9-02EF-F697-7B17-385B3348B1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B9DA895C-5F13-E919-9C2B-8058A88902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A552F392-CD58-9725-2257-3867A986D51E}"/>
              </a:ext>
            </a:extLst>
          </p:cNvPr>
          <p:cNvSpPr txBox="1"/>
          <p:nvPr/>
        </p:nvSpPr>
        <p:spPr>
          <a:xfrm>
            <a:off x="914401" y="443459"/>
            <a:ext cx="9914859" cy="1291210"/>
          </a:xfrm>
          <a:prstGeom prst="rect">
            <a:avLst/>
          </a:prstGeom>
        </p:spPr>
        <p:txBody>
          <a:bodyPr vert="horz" lIns="91440" tIns="45720" rIns="91440" bIns="45720" rtlCol="0" anchor="ctr">
            <a:normAutofit/>
          </a:bodyPr>
          <a:lstStyle/>
          <a:p>
            <a:pPr>
              <a:spcBef>
                <a:spcPct val="0"/>
              </a:spcBef>
              <a:spcAft>
                <a:spcPts val="600"/>
              </a:spcAft>
            </a:pPr>
            <a:r>
              <a:rPr lang="en-US" sz="4000" dirty="0">
                <a:solidFill>
                  <a:srgbClr val="FFFFFF"/>
                </a:solidFill>
                <a:latin typeface="+mj-lt"/>
                <a:ea typeface="+mj-ea"/>
                <a:cs typeface="+mj-cs"/>
              </a:rPr>
              <a:t>CONCLUSION</a:t>
            </a:r>
          </a:p>
        </p:txBody>
      </p:sp>
      <p:sp>
        <p:nvSpPr>
          <p:cNvPr id="8" name="TextBox 7">
            <a:extLst>
              <a:ext uri="{FF2B5EF4-FFF2-40B4-BE49-F238E27FC236}">
                <a16:creationId xmlns:a16="http://schemas.microsoft.com/office/drawing/2014/main" id="{B92825FC-4282-9373-EB14-DD0896CAD12F}"/>
              </a:ext>
            </a:extLst>
          </p:cNvPr>
          <p:cNvSpPr txBox="1"/>
          <p:nvPr/>
        </p:nvSpPr>
        <p:spPr>
          <a:xfrm>
            <a:off x="914400" y="2766726"/>
            <a:ext cx="10262008" cy="3492183"/>
          </a:xfrm>
          <a:prstGeom prst="rect">
            <a:avLst/>
          </a:prstGeom>
        </p:spPr>
        <p:txBody>
          <a:bodyPr vert="horz" lIns="91440" tIns="45720" rIns="91440" bIns="45720" rtlCol="0">
            <a:normAutofit/>
          </a:bodyPr>
          <a:lstStyle/>
          <a:p>
            <a:pPr lvl="0" algn="just">
              <a:lnSpc>
                <a:spcPct val="120000"/>
              </a:lnSpc>
              <a:spcBef>
                <a:spcPts val="1200"/>
              </a:spcBef>
              <a:spcAft>
                <a:spcPts val="0"/>
              </a:spcAft>
              <a:buClr>
                <a:schemeClr val="accent5"/>
              </a:buClr>
              <a:buSzPts val="1100"/>
            </a:pPr>
            <a:endParaRPr lang="en-US" sz="2000"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3" name="Slide Number Placeholder 2">
            <a:extLst>
              <a:ext uri="{FF2B5EF4-FFF2-40B4-BE49-F238E27FC236}">
                <a16:creationId xmlns:a16="http://schemas.microsoft.com/office/drawing/2014/main" id="{489D4A7F-9B21-3342-08A7-7845D80EAE7B}"/>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34</a:t>
            </a:fld>
            <a:endParaRPr lang="en-US" sz="1900">
              <a:solidFill>
                <a:schemeClr val="accent2"/>
              </a:solidFill>
            </a:endParaRPr>
          </a:p>
        </p:txBody>
      </p:sp>
      <p:sp>
        <p:nvSpPr>
          <p:cNvPr id="4" name="TextBox 3">
            <a:extLst>
              <a:ext uri="{FF2B5EF4-FFF2-40B4-BE49-F238E27FC236}">
                <a16:creationId xmlns:a16="http://schemas.microsoft.com/office/drawing/2014/main" id="{564B87C7-31C5-C0D6-B426-681412B19261}"/>
              </a:ext>
            </a:extLst>
          </p:cNvPr>
          <p:cNvSpPr txBox="1"/>
          <p:nvPr/>
        </p:nvSpPr>
        <p:spPr>
          <a:xfrm>
            <a:off x="901642" y="2570070"/>
            <a:ext cx="10784522" cy="1015663"/>
          </a:xfrm>
          <a:prstGeom prst="rect">
            <a:avLst/>
          </a:prstGeom>
          <a:noFill/>
        </p:spPr>
        <p:txBody>
          <a:bodyPr wrap="square">
            <a:spAutoFit/>
          </a:bodyPr>
          <a:lstStyle/>
          <a:p>
            <a:pPr marL="342900" indent="-342900" algn="just">
              <a:buClr>
                <a:schemeClr val="accent2"/>
              </a:buClr>
              <a:buSzPct val="90000"/>
              <a:buFont typeface="Wingdings" panose="05000000000000000000" pitchFamily="2" charset="2"/>
              <a:buChar char="q"/>
            </a:pPr>
            <a:r>
              <a:rPr lang="en-US" sz="2000" b="1" dirty="0">
                <a:solidFill>
                  <a:schemeClr val="tx2"/>
                </a:solidFill>
                <a:latin typeface="Times New Roman" panose="02020603050405020304" pitchFamily="18" charset="0"/>
                <a:cs typeface="Times New Roman" panose="02020603050405020304" pitchFamily="18" charset="0"/>
              </a:rPr>
              <a:t>Image-based detection:</a:t>
            </a:r>
            <a:r>
              <a:rPr lang="en-US" sz="2000" dirty="0">
                <a:solidFill>
                  <a:schemeClr val="tx2"/>
                </a:solidFill>
                <a:latin typeface="Times New Roman" panose="02020603050405020304" pitchFamily="18" charset="0"/>
                <a:cs typeface="Times New Roman" panose="02020603050405020304" pitchFamily="18" charset="0"/>
              </a:rPr>
              <a:t> Deep learning models can achieve high accuracy in detecting depression from facial images, surpassing traditional methods. However, the generalizability of these models to diverse populations and real-world settings remains an area of ongoing research.</a:t>
            </a:r>
          </a:p>
        </p:txBody>
      </p:sp>
      <p:sp>
        <p:nvSpPr>
          <p:cNvPr id="6" name="TextBox 5">
            <a:extLst>
              <a:ext uri="{FF2B5EF4-FFF2-40B4-BE49-F238E27FC236}">
                <a16:creationId xmlns:a16="http://schemas.microsoft.com/office/drawing/2014/main" id="{86F9E9C6-005D-DC7F-D0FC-BB3DF096849D}"/>
              </a:ext>
            </a:extLst>
          </p:cNvPr>
          <p:cNvSpPr txBox="1"/>
          <p:nvPr/>
        </p:nvSpPr>
        <p:spPr>
          <a:xfrm>
            <a:off x="896746" y="3893509"/>
            <a:ext cx="10684268" cy="1015663"/>
          </a:xfrm>
          <a:prstGeom prst="rect">
            <a:avLst/>
          </a:prstGeom>
          <a:noFill/>
        </p:spPr>
        <p:txBody>
          <a:bodyPr wrap="square">
            <a:spAutoFit/>
          </a:bodyPr>
          <a:lstStyle/>
          <a:p>
            <a:pPr marL="342900" indent="-342900" algn="just">
              <a:buClr>
                <a:schemeClr val="accent2"/>
              </a:buClr>
              <a:buSzPct val="90000"/>
              <a:buFont typeface="Wingdings" panose="05000000000000000000" pitchFamily="2" charset="2"/>
              <a:buChar char="q"/>
            </a:pPr>
            <a:r>
              <a:rPr lang="en-US" sz="2000" b="1" dirty="0">
                <a:solidFill>
                  <a:schemeClr val="tx2"/>
                </a:solidFill>
                <a:latin typeface="Times New Roman" panose="02020603050405020304" pitchFamily="18" charset="0"/>
                <a:cs typeface="Times New Roman" panose="02020603050405020304" pitchFamily="18" charset="0"/>
              </a:rPr>
              <a:t>Text-based detection:</a:t>
            </a:r>
            <a:r>
              <a:rPr lang="en-US" sz="2000" dirty="0">
                <a:solidFill>
                  <a:schemeClr val="tx2"/>
                </a:solidFill>
                <a:latin typeface="Times New Roman" panose="02020603050405020304" pitchFamily="18" charset="0"/>
                <a:cs typeface="Times New Roman" panose="02020603050405020304" pitchFamily="18" charset="0"/>
              </a:rPr>
              <a:t> Deep learning models can effectively analyze textual data, such as social media posts and clinical notes, to identify patterns associated with depression. However, the interpretation of these patterns and their clinical significance require careful consideration.</a:t>
            </a:r>
          </a:p>
        </p:txBody>
      </p:sp>
      <p:sp>
        <p:nvSpPr>
          <p:cNvPr id="9" name="TextBox 8">
            <a:extLst>
              <a:ext uri="{FF2B5EF4-FFF2-40B4-BE49-F238E27FC236}">
                <a16:creationId xmlns:a16="http://schemas.microsoft.com/office/drawing/2014/main" id="{9BDFC4B2-1F26-F8C4-0070-2432530A5766}"/>
              </a:ext>
            </a:extLst>
          </p:cNvPr>
          <p:cNvSpPr txBox="1"/>
          <p:nvPr/>
        </p:nvSpPr>
        <p:spPr>
          <a:xfrm>
            <a:off x="884804" y="5201175"/>
            <a:ext cx="10679372" cy="1015663"/>
          </a:xfrm>
          <a:prstGeom prst="rect">
            <a:avLst/>
          </a:prstGeom>
          <a:noFill/>
        </p:spPr>
        <p:txBody>
          <a:bodyPr wrap="square">
            <a:spAutoFit/>
          </a:bodyPr>
          <a:lstStyle/>
          <a:p>
            <a:pPr marL="342900" indent="-342900" algn="just">
              <a:buClr>
                <a:schemeClr val="accent2"/>
              </a:buClr>
              <a:buFont typeface="Wingdings" panose="05000000000000000000" pitchFamily="2" charset="2"/>
              <a:buChar char="q"/>
            </a:pPr>
            <a:r>
              <a:rPr lang="en-US" sz="2000" b="1" dirty="0">
                <a:solidFill>
                  <a:schemeClr val="tx2"/>
                </a:solidFill>
                <a:latin typeface="Times New Roman" panose="02020603050405020304" pitchFamily="18" charset="0"/>
                <a:cs typeface="Times New Roman" panose="02020603050405020304" pitchFamily="18" charset="0"/>
              </a:rPr>
              <a:t>Speech-based detection:</a:t>
            </a:r>
            <a:r>
              <a:rPr lang="en-US" sz="2000" dirty="0">
                <a:solidFill>
                  <a:schemeClr val="tx2"/>
                </a:solidFill>
                <a:latin typeface="Times New Roman" panose="02020603050405020304" pitchFamily="18" charset="0"/>
                <a:cs typeface="Times New Roman" panose="02020603050405020304" pitchFamily="18" charset="0"/>
              </a:rPr>
              <a:t> Deep learning models can extract subtle acoustic features from speech that are indicative of depression. However, the reliability and generalizability of these models across different accents and speaking styles need further investigation.</a:t>
            </a:r>
          </a:p>
        </p:txBody>
      </p:sp>
    </p:spTree>
    <p:extLst>
      <p:ext uri="{BB962C8B-B14F-4D97-AF65-F5344CB8AC3E}">
        <p14:creationId xmlns:p14="http://schemas.microsoft.com/office/powerpoint/2010/main" val="2286692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7A319E26-6BC5-019D-D941-492394D7EC97}"/>
            </a:ext>
          </a:extLst>
        </p:cNvPr>
        <p:cNvGrpSpPr/>
        <p:nvPr/>
      </p:nvGrpSpPr>
      <p:grpSpPr>
        <a:xfrm>
          <a:off x="0" y="0"/>
          <a:ext cx="0" cy="0"/>
          <a:chOff x="0" y="0"/>
          <a:chExt cx="0" cy="0"/>
        </a:xfrm>
      </p:grpSpPr>
      <p:sp>
        <p:nvSpPr>
          <p:cNvPr id="36" name="Freeform: Shape 3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6" name="Rectangle 45">
            <a:extLst>
              <a:ext uri="{FF2B5EF4-FFF2-40B4-BE49-F238E27FC236}">
                <a16:creationId xmlns:a16="http://schemas.microsoft.com/office/drawing/2014/main" id="{C71F5A19-AFB8-4ED6-8F86-8FE92E25FD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495318C9-7067-4AF3-A9BC-F2C5E2B9E0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Freeform: Shape 47">
            <a:extLst>
              <a:ext uri="{FF2B5EF4-FFF2-40B4-BE49-F238E27FC236}">
                <a16:creationId xmlns:a16="http://schemas.microsoft.com/office/drawing/2014/main" id="{4ECBCA77-4A1A-4B77-9C11-2974C6B5D8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7567915" y="0"/>
            <a:ext cx="4618929" cy="6858000"/>
          </a:xfrm>
          <a:custGeom>
            <a:avLst/>
            <a:gdLst>
              <a:gd name="connsiteX0" fmla="*/ 0 w 4618929"/>
              <a:gd name="connsiteY0" fmla="*/ 0 h 6858000"/>
              <a:gd name="connsiteX1" fmla="*/ 4618929 w 4618929"/>
              <a:gd name="connsiteY1" fmla="*/ 0 h 6858000"/>
              <a:gd name="connsiteX2" fmla="*/ 1187974 w 4618929"/>
              <a:gd name="connsiteY2" fmla="*/ 3430955 h 6858000"/>
              <a:gd name="connsiteX3" fmla="*/ 4442373 w 4618929"/>
              <a:gd name="connsiteY3" fmla="*/ 6857446 h 6858000"/>
              <a:gd name="connsiteX4" fmla="*/ 4464285 w 4618929"/>
              <a:gd name="connsiteY4" fmla="*/ 6858000 h 6858000"/>
              <a:gd name="connsiteX5" fmla="*/ 0 w 4618929"/>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618929" h="6858000">
                <a:moveTo>
                  <a:pt x="0" y="0"/>
                </a:moveTo>
                <a:lnTo>
                  <a:pt x="4618929" y="0"/>
                </a:lnTo>
                <a:cubicBezTo>
                  <a:pt x="2724065" y="0"/>
                  <a:pt x="1187974" y="1536091"/>
                  <a:pt x="1187974" y="3430955"/>
                </a:cubicBezTo>
                <a:cubicBezTo>
                  <a:pt x="1187974" y="5266604"/>
                  <a:pt x="2629559" y="6765554"/>
                  <a:pt x="4442373" y="6857446"/>
                </a:cubicBezTo>
                <a:lnTo>
                  <a:pt x="4464285" y="6858000"/>
                </a:lnTo>
                <a:lnTo>
                  <a:pt x="0" y="6858000"/>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9" name="Freeform: Shape 48">
            <a:extLst>
              <a:ext uri="{FF2B5EF4-FFF2-40B4-BE49-F238E27FC236}">
                <a16:creationId xmlns:a16="http://schemas.microsoft.com/office/drawing/2014/main" id="{03141714-A262-4487-9255-83CFE2CAE38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lumMod val="60000"/>
              <a:lumOff val="40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14A1C583-BC6E-83DB-FA6E-D806A7EA8DDE}"/>
              </a:ext>
            </a:extLst>
          </p:cNvPr>
          <p:cNvSpPr txBox="1"/>
          <p:nvPr/>
        </p:nvSpPr>
        <p:spPr>
          <a:xfrm>
            <a:off x="905256" y="590668"/>
            <a:ext cx="9914859" cy="1329004"/>
          </a:xfrm>
          <a:prstGeom prst="rect">
            <a:avLst/>
          </a:prstGeom>
        </p:spPr>
        <p:txBody>
          <a:bodyPr vert="horz" lIns="91440" tIns="45720" rIns="91440" bIns="45720" rtlCol="0" anchor="ctr">
            <a:normAutofit/>
          </a:bodyPr>
          <a:lstStyle/>
          <a:p>
            <a:pPr>
              <a:spcBef>
                <a:spcPct val="0"/>
              </a:spcBef>
              <a:spcAft>
                <a:spcPts val="600"/>
              </a:spcAft>
            </a:pPr>
            <a:r>
              <a:rPr lang="en-US" sz="4000" dirty="0">
                <a:solidFill>
                  <a:srgbClr val="FFFFFF"/>
                </a:solidFill>
                <a:latin typeface="+mj-lt"/>
                <a:ea typeface="+mj-ea"/>
                <a:cs typeface="+mj-cs"/>
              </a:rPr>
              <a:t>FUTURE ENHANCEMENT</a:t>
            </a:r>
          </a:p>
        </p:txBody>
      </p:sp>
      <p:sp>
        <p:nvSpPr>
          <p:cNvPr id="2" name="Rectangle 1">
            <a:extLst>
              <a:ext uri="{FF2B5EF4-FFF2-40B4-BE49-F238E27FC236}">
                <a16:creationId xmlns:a16="http://schemas.microsoft.com/office/drawing/2014/main" id="{61948106-F714-D108-9A59-FC1FE142AA7E}"/>
              </a:ext>
            </a:extLst>
          </p:cNvPr>
          <p:cNvSpPr>
            <a:spLocks noChangeArrowheads="1"/>
          </p:cNvSpPr>
          <p:nvPr/>
        </p:nvSpPr>
        <p:spPr bwMode="auto">
          <a:xfrm>
            <a:off x="751947" y="2293984"/>
            <a:ext cx="10536774" cy="4421318"/>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fontScale="40000" lnSpcReduction="20000"/>
          </a:bodyPr>
          <a:lstStyle/>
          <a:p>
            <a:pPr marR="0" lvl="0" algn="just" fontAlgn="base">
              <a:lnSpc>
                <a:spcPct val="110000"/>
              </a:lnSpc>
              <a:spcBef>
                <a:spcPct val="0"/>
              </a:spcBef>
              <a:spcAft>
                <a:spcPts val="600"/>
              </a:spcAft>
              <a:buClr>
                <a:schemeClr val="accent5"/>
              </a:buClr>
              <a:buSzTx/>
              <a:tabLst/>
            </a:pPr>
            <a:r>
              <a:rPr kumimoji="0" lang="en-US" altLang="en-US" sz="5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Future enhancements to depression detection using deep learning will focus on:</a:t>
            </a:r>
          </a:p>
          <a:p>
            <a:pPr marL="628650" marR="0" lvl="0" indent="-571500" algn="just" fontAlgn="base">
              <a:lnSpc>
                <a:spcPct val="110000"/>
              </a:lnSpc>
              <a:spcBef>
                <a:spcPct val="0"/>
              </a:spcBef>
              <a:spcAft>
                <a:spcPts val="600"/>
              </a:spcAft>
              <a:buClr>
                <a:schemeClr val="bg2"/>
              </a:buClr>
              <a:buSzTx/>
              <a:buFont typeface="Wingdings" panose="05000000000000000000" pitchFamily="2" charset="2"/>
              <a:buChar char="q"/>
              <a:tabLst/>
            </a:pPr>
            <a:r>
              <a:rPr kumimoji="0" lang="en-US" altLang="en-US" sz="5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More advanced models:</a:t>
            </a:r>
            <a:r>
              <a:rPr kumimoji="0" lang="en-US" altLang="en-US" sz="5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Utilizing transformers (like BERT, GPT) for better language understanding and multi-modal fusion for combining text, image, and speech data effectively. </a:t>
            </a:r>
          </a:p>
          <a:p>
            <a:pPr marL="628650" marR="0" lvl="0" indent="-571500" algn="just" fontAlgn="base">
              <a:lnSpc>
                <a:spcPct val="110000"/>
              </a:lnSpc>
              <a:spcBef>
                <a:spcPct val="0"/>
              </a:spcBef>
              <a:spcAft>
                <a:spcPts val="600"/>
              </a:spcAft>
              <a:buClr>
                <a:schemeClr val="bg2"/>
              </a:buClr>
              <a:buSzTx/>
              <a:buFont typeface="Wingdings" panose="05000000000000000000" pitchFamily="2" charset="2"/>
              <a:buChar char="q"/>
              <a:tabLst/>
            </a:pPr>
            <a:r>
              <a:rPr kumimoji="0" lang="en-US" altLang="en-US" sz="5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Improved data:</a:t>
            </a:r>
            <a:r>
              <a:rPr kumimoji="0" lang="en-US" altLang="en-US" sz="5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Larger, more diverse datasets, advanced data augmentation techniques, and robust privacy measures. </a:t>
            </a:r>
          </a:p>
          <a:p>
            <a:pPr marL="628650" marR="0" lvl="0" indent="-571500" algn="just" fontAlgn="base">
              <a:lnSpc>
                <a:spcPct val="110000"/>
              </a:lnSpc>
              <a:spcBef>
                <a:spcPct val="0"/>
              </a:spcBef>
              <a:spcAft>
                <a:spcPts val="600"/>
              </a:spcAft>
              <a:buClr>
                <a:schemeClr val="bg2"/>
              </a:buClr>
              <a:buSzTx/>
              <a:buFont typeface="Wingdings" panose="05000000000000000000" pitchFamily="2" charset="2"/>
              <a:buChar char="q"/>
              <a:tabLst/>
            </a:pPr>
            <a:r>
              <a:rPr kumimoji="0" lang="en-US" altLang="en-US" sz="5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Enhanced user experience:</a:t>
            </a:r>
            <a:r>
              <a:rPr kumimoji="0" lang="en-US" altLang="en-US" sz="5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Explainable AI, personalized models, and integration with telehealth platforms. </a:t>
            </a:r>
          </a:p>
          <a:p>
            <a:pPr marL="628650" marR="0" lvl="0" indent="-571500" algn="just" fontAlgn="base">
              <a:lnSpc>
                <a:spcPct val="110000"/>
              </a:lnSpc>
              <a:spcBef>
                <a:spcPct val="0"/>
              </a:spcBef>
              <a:spcAft>
                <a:spcPts val="600"/>
              </a:spcAft>
              <a:buClr>
                <a:schemeClr val="bg2"/>
              </a:buClr>
              <a:buSzTx/>
              <a:buFont typeface="Wingdings" panose="05000000000000000000" pitchFamily="2" charset="2"/>
              <a:buChar char="q"/>
              <a:tabLst/>
            </a:pPr>
            <a:r>
              <a:rPr kumimoji="0" lang="en-US" altLang="en-US" sz="5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Addressing ethical concerns:</a:t>
            </a:r>
            <a:r>
              <a:rPr kumimoji="0" lang="en-US" altLang="en-US" sz="5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Mitigating bias, ensuring responsible AI practices, and incorporating human oversight. </a:t>
            </a:r>
          </a:p>
          <a:p>
            <a:pPr marL="628650" marR="0" lvl="0" indent="-571500" algn="just" fontAlgn="base">
              <a:lnSpc>
                <a:spcPct val="110000"/>
              </a:lnSpc>
              <a:spcBef>
                <a:spcPct val="0"/>
              </a:spcBef>
              <a:spcAft>
                <a:spcPts val="600"/>
              </a:spcAft>
              <a:buClr>
                <a:schemeClr val="bg2"/>
              </a:buClr>
              <a:buSzTx/>
              <a:buFont typeface="Wingdings" panose="05000000000000000000" pitchFamily="2" charset="2"/>
              <a:buChar char="q"/>
              <a:tabLst/>
            </a:pPr>
            <a:r>
              <a:rPr kumimoji="0" lang="en-US" altLang="en-US" sz="5000" b="1"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Continuous improvement:</a:t>
            </a:r>
            <a:r>
              <a:rPr kumimoji="0" lang="en-US" altLang="en-US" sz="5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 Longitudinal studies, continuous learning, and collaboration with mental health professionals. </a:t>
            </a:r>
          </a:p>
          <a:p>
            <a:pPr marR="0" lvl="0" algn="just" fontAlgn="base">
              <a:lnSpc>
                <a:spcPct val="110000"/>
              </a:lnSpc>
              <a:spcBef>
                <a:spcPct val="0"/>
              </a:spcBef>
              <a:spcAft>
                <a:spcPts val="600"/>
              </a:spcAft>
              <a:buClr>
                <a:schemeClr val="accent5"/>
              </a:buClr>
              <a:buSzTx/>
              <a:tabLst/>
            </a:pPr>
            <a:r>
              <a:rPr kumimoji="0" lang="en-US" altLang="en-US" sz="5000" b="0" i="0" u="none" strike="noStrike" cap="none" normalizeH="0" baseline="0" dirty="0">
                <a:ln>
                  <a:noFill/>
                </a:ln>
                <a:solidFill>
                  <a:srgbClr val="FFFFFF"/>
                </a:solidFill>
                <a:effectLst/>
                <a:latin typeface="Times New Roman" panose="02020603050405020304" pitchFamily="18" charset="0"/>
                <a:cs typeface="Times New Roman" panose="02020603050405020304" pitchFamily="18" charset="0"/>
              </a:rPr>
              <a:t>These advancements aim to create more accurate, reliable, and user-friendly systems for early depression detection and improved mental healthcare access.</a:t>
            </a:r>
          </a:p>
          <a:p>
            <a:pPr marL="0" marR="0" lvl="0" indent="-228600" fontAlgn="base">
              <a:lnSpc>
                <a:spcPct val="110000"/>
              </a:lnSpc>
              <a:spcBef>
                <a:spcPct val="0"/>
              </a:spcBef>
              <a:spcAft>
                <a:spcPts val="600"/>
              </a:spcAft>
              <a:buClr>
                <a:schemeClr val="accent5"/>
              </a:buClr>
              <a:buSzTx/>
              <a:buFont typeface="Arial" panose="020B0604020202020204" pitchFamily="34" charset="0"/>
              <a:buChar char="•"/>
              <a:tabLst/>
            </a:pPr>
            <a:endParaRPr kumimoji="0" lang="en-US" altLang="en-US" sz="1400" b="0" i="0" u="none" strike="noStrike" cap="none" normalizeH="0" baseline="0" dirty="0">
              <a:ln>
                <a:noFill/>
              </a:ln>
              <a:solidFill>
                <a:srgbClr val="FFFFFF"/>
              </a:solidFill>
              <a:effectLst/>
            </a:endParaRPr>
          </a:p>
        </p:txBody>
      </p:sp>
      <p:sp>
        <p:nvSpPr>
          <p:cNvPr id="3" name="Slide Number Placeholder 2">
            <a:extLst>
              <a:ext uri="{FF2B5EF4-FFF2-40B4-BE49-F238E27FC236}">
                <a16:creationId xmlns:a16="http://schemas.microsoft.com/office/drawing/2014/main" id="{C49967BC-4F60-13D1-72B5-BEC406041B41}"/>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pPr algn="r">
                <a:lnSpc>
                  <a:spcPct val="90000"/>
                </a:lnSpc>
                <a:spcAft>
                  <a:spcPts val="600"/>
                </a:spcAft>
              </a:pPr>
              <a:t>35</a:t>
            </a:fld>
            <a:endParaRPr lang="en-US" sz="1900"/>
          </a:p>
        </p:txBody>
      </p:sp>
      <p:sp>
        <p:nvSpPr>
          <p:cNvPr id="8" name="TextBox 7">
            <a:extLst>
              <a:ext uri="{FF2B5EF4-FFF2-40B4-BE49-F238E27FC236}">
                <a16:creationId xmlns:a16="http://schemas.microsoft.com/office/drawing/2014/main" id="{666EACA6-F4E7-94CA-F2DD-148F203BE70C}"/>
              </a:ext>
            </a:extLst>
          </p:cNvPr>
          <p:cNvSpPr txBox="1"/>
          <p:nvPr/>
        </p:nvSpPr>
        <p:spPr>
          <a:xfrm>
            <a:off x="740826" y="2797825"/>
            <a:ext cx="10262008" cy="3492183"/>
          </a:xfrm>
          <a:prstGeom prst="rect">
            <a:avLst/>
          </a:prstGeom>
        </p:spPr>
        <p:txBody>
          <a:bodyPr vert="horz" lIns="91440" tIns="45720" rIns="91440" bIns="45720" rtlCol="0">
            <a:normAutofit/>
          </a:bodyPr>
          <a:lstStyle/>
          <a:p>
            <a:pPr lvl="0" algn="just">
              <a:lnSpc>
                <a:spcPct val="120000"/>
              </a:lnSpc>
              <a:spcBef>
                <a:spcPts val="1200"/>
              </a:spcBef>
              <a:spcAft>
                <a:spcPts val="0"/>
              </a:spcAft>
              <a:buClr>
                <a:schemeClr val="accent5"/>
              </a:buClr>
              <a:buSzPts val="1100"/>
            </a:pPr>
            <a:endParaRPr lang="en-US" sz="2000" dirty="0">
              <a:solidFill>
                <a:schemeClr val="tx2"/>
              </a:solidFill>
              <a:latin typeface="Times New Roman" panose="02020603050405020304" pitchFamily="18" charset="0"/>
              <a:cs typeface="Times New Roman" panose="02020603050405020304" pitchFamily="18" charset="0"/>
              <a:sym typeface="Times New Roman"/>
            </a:endParaRPr>
          </a:p>
        </p:txBody>
      </p:sp>
    </p:spTree>
    <p:extLst>
      <p:ext uri="{BB962C8B-B14F-4D97-AF65-F5344CB8AC3E}">
        <p14:creationId xmlns:p14="http://schemas.microsoft.com/office/powerpoint/2010/main" val="324394972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4A188EF-7C92-BD89-7136-E1C78F121A04}"/>
            </a:ext>
          </a:extLst>
        </p:cNvPr>
        <p:cNvGrpSpPr/>
        <p:nvPr/>
      </p:nvGrpSpPr>
      <p:grpSpPr>
        <a:xfrm>
          <a:off x="0" y="0"/>
          <a:ext cx="0" cy="0"/>
          <a:chOff x="0" y="0"/>
          <a:chExt cx="0" cy="0"/>
        </a:xfrm>
      </p:grpSpPr>
      <p:sp>
        <p:nvSpPr>
          <p:cNvPr id="23" name="Freeform: Shape 22">
            <a:extLst>
              <a:ext uri="{FF2B5EF4-FFF2-40B4-BE49-F238E27FC236}">
                <a16:creationId xmlns:a16="http://schemas.microsoft.com/office/drawing/2014/main" id="{30BE80AA-8D73-F804-7AAA-6C8CFEC8BD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25" name="Rectangle 24">
            <a:extLst>
              <a:ext uri="{FF2B5EF4-FFF2-40B4-BE49-F238E27FC236}">
                <a16:creationId xmlns:a16="http://schemas.microsoft.com/office/drawing/2014/main" id="{D3ED2F18-5BAF-67EA-2242-47C792F997D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78EFF8BB-6A17-D748-8B4D-FB764A7DA4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203942" cy="2128964"/>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Freeform: Shape 28">
            <a:extLst>
              <a:ext uri="{FF2B5EF4-FFF2-40B4-BE49-F238E27FC236}">
                <a16:creationId xmlns:a16="http://schemas.microsoft.com/office/drawing/2014/main" id="{71A13DE5-86D0-9880-DD37-450A85D0BC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942"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1" name="Freeform: Shape 30">
            <a:extLst>
              <a:ext uri="{FF2B5EF4-FFF2-40B4-BE49-F238E27FC236}">
                <a16:creationId xmlns:a16="http://schemas.microsoft.com/office/drawing/2014/main" id="{D2BFA4EC-C421-77AE-3E04-07CE0AF1C8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343647" cy="4385568"/>
          </a:xfrm>
          <a:custGeom>
            <a:avLst/>
            <a:gdLst>
              <a:gd name="connsiteX0" fmla="*/ 0 w 2343647"/>
              <a:gd name="connsiteY0" fmla="*/ 0 h 4385568"/>
              <a:gd name="connsiteX1" fmla="*/ 13818 w 2343647"/>
              <a:gd name="connsiteY1" fmla="*/ 0 h 4385568"/>
              <a:gd name="connsiteX2" fmla="*/ 34560 w 2343647"/>
              <a:gd name="connsiteY2" fmla="*/ 141658 h 4385568"/>
              <a:gd name="connsiteX3" fmla="*/ 2208831 w 2343647"/>
              <a:gd name="connsiteY3" fmla="*/ 2118828 h 4385568"/>
              <a:gd name="connsiteX4" fmla="*/ 2343647 w 2343647"/>
              <a:gd name="connsiteY4" fmla="*/ 2125211 h 4385568"/>
              <a:gd name="connsiteX5" fmla="*/ 2208831 w 2343647"/>
              <a:gd name="connsiteY5" fmla="*/ 2131594 h 4385568"/>
              <a:gd name="connsiteX6" fmla="*/ 3143 w 2343647"/>
              <a:gd name="connsiteY6" fmla="*/ 4323325 h 4385568"/>
              <a:gd name="connsiteX7" fmla="*/ 0 w 2343647"/>
              <a:gd name="connsiteY7" fmla="*/ 4385568 h 43855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343647" h="4385568">
                <a:moveTo>
                  <a:pt x="0" y="0"/>
                </a:moveTo>
                <a:lnTo>
                  <a:pt x="13818" y="0"/>
                </a:lnTo>
                <a:lnTo>
                  <a:pt x="34560" y="141658"/>
                </a:lnTo>
                <a:cubicBezTo>
                  <a:pt x="237593" y="1199063"/>
                  <a:pt x="1119361" y="2015131"/>
                  <a:pt x="2208831" y="2118828"/>
                </a:cubicBezTo>
                <a:lnTo>
                  <a:pt x="2343647" y="2125211"/>
                </a:lnTo>
                <a:lnTo>
                  <a:pt x="2208831" y="2131594"/>
                </a:lnTo>
                <a:cubicBezTo>
                  <a:pt x="1046730" y="2242204"/>
                  <a:pt x="120947" y="3163335"/>
                  <a:pt x="3143" y="4323325"/>
                </a:cubicBezTo>
                <a:lnTo>
                  <a:pt x="0" y="4385568"/>
                </a:ln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E4BC75CD-457D-AA13-9E82-E34E9DEA9053}"/>
              </a:ext>
            </a:extLst>
          </p:cNvPr>
          <p:cNvSpPr txBox="1"/>
          <p:nvPr/>
        </p:nvSpPr>
        <p:spPr>
          <a:xfrm>
            <a:off x="914401" y="443459"/>
            <a:ext cx="9914859" cy="1291210"/>
          </a:xfrm>
          <a:prstGeom prst="rect">
            <a:avLst/>
          </a:prstGeom>
        </p:spPr>
        <p:txBody>
          <a:bodyPr vert="horz" lIns="91440" tIns="45720" rIns="91440" bIns="45720" rtlCol="0" anchor="ctr">
            <a:normAutofit/>
          </a:bodyPr>
          <a:lstStyle/>
          <a:p>
            <a:pPr>
              <a:spcBef>
                <a:spcPct val="0"/>
              </a:spcBef>
              <a:spcAft>
                <a:spcPts val="600"/>
              </a:spcAft>
            </a:pPr>
            <a:r>
              <a:rPr lang="en-US" sz="4000" dirty="0">
                <a:solidFill>
                  <a:srgbClr val="FFFFFF"/>
                </a:solidFill>
                <a:latin typeface="+mj-lt"/>
                <a:ea typeface="+mj-ea"/>
                <a:cs typeface="+mj-cs"/>
              </a:rPr>
              <a:t>REFRENCES</a:t>
            </a:r>
          </a:p>
        </p:txBody>
      </p:sp>
      <p:sp>
        <p:nvSpPr>
          <p:cNvPr id="8" name="TextBox 7">
            <a:extLst>
              <a:ext uri="{FF2B5EF4-FFF2-40B4-BE49-F238E27FC236}">
                <a16:creationId xmlns:a16="http://schemas.microsoft.com/office/drawing/2014/main" id="{9F983F2C-E514-B5CA-2FAD-C2101EF85F85}"/>
              </a:ext>
            </a:extLst>
          </p:cNvPr>
          <p:cNvSpPr txBox="1"/>
          <p:nvPr/>
        </p:nvSpPr>
        <p:spPr>
          <a:xfrm>
            <a:off x="914400" y="2824782"/>
            <a:ext cx="10262008" cy="3492183"/>
          </a:xfrm>
          <a:prstGeom prst="rect">
            <a:avLst/>
          </a:prstGeom>
        </p:spPr>
        <p:txBody>
          <a:bodyPr vert="horz" lIns="91440" tIns="45720" rIns="91440" bIns="45720" rtlCol="0">
            <a:normAutofit/>
          </a:bodyPr>
          <a:lstStyle/>
          <a:p>
            <a:pPr lvl="0" algn="just">
              <a:lnSpc>
                <a:spcPct val="120000"/>
              </a:lnSpc>
              <a:spcBef>
                <a:spcPts val="1200"/>
              </a:spcBef>
              <a:spcAft>
                <a:spcPts val="0"/>
              </a:spcAft>
              <a:buClr>
                <a:schemeClr val="accent5"/>
              </a:buClr>
              <a:buSzPts val="1100"/>
            </a:pPr>
            <a:endParaRPr lang="en-US" sz="2000" dirty="0">
              <a:solidFill>
                <a:schemeClr val="tx2"/>
              </a:solidFill>
              <a:latin typeface="Times New Roman" panose="02020603050405020304" pitchFamily="18" charset="0"/>
              <a:cs typeface="Times New Roman" panose="02020603050405020304" pitchFamily="18" charset="0"/>
              <a:sym typeface="Times New Roman"/>
            </a:endParaRPr>
          </a:p>
        </p:txBody>
      </p:sp>
      <p:sp>
        <p:nvSpPr>
          <p:cNvPr id="3" name="Slide Number Placeholder 2">
            <a:extLst>
              <a:ext uri="{FF2B5EF4-FFF2-40B4-BE49-F238E27FC236}">
                <a16:creationId xmlns:a16="http://schemas.microsoft.com/office/drawing/2014/main" id="{6B597750-F7C7-13DD-2F01-EA9FE5F21804}"/>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36</a:t>
            </a:fld>
            <a:endParaRPr lang="en-US" sz="1900">
              <a:solidFill>
                <a:schemeClr val="accent2"/>
              </a:solidFill>
            </a:endParaRPr>
          </a:p>
        </p:txBody>
      </p:sp>
      <p:sp>
        <p:nvSpPr>
          <p:cNvPr id="5" name="TextBox 4">
            <a:extLst>
              <a:ext uri="{FF2B5EF4-FFF2-40B4-BE49-F238E27FC236}">
                <a16:creationId xmlns:a16="http://schemas.microsoft.com/office/drawing/2014/main" id="{69092E84-4841-72B1-1FF7-8F118650C19B}"/>
              </a:ext>
            </a:extLst>
          </p:cNvPr>
          <p:cNvSpPr txBox="1"/>
          <p:nvPr/>
        </p:nvSpPr>
        <p:spPr>
          <a:xfrm>
            <a:off x="1406282" y="2954407"/>
            <a:ext cx="9595546" cy="2862322"/>
          </a:xfrm>
          <a:prstGeom prst="rect">
            <a:avLst/>
          </a:prstGeom>
          <a:noFill/>
        </p:spPr>
        <p:txBody>
          <a:bodyPr wrap="square">
            <a:spAutoFit/>
          </a:bodyPr>
          <a:lstStyle/>
          <a:p>
            <a:pPr marL="457200" lvl="0" indent="-361950" algn="just" rtl="0">
              <a:lnSpc>
                <a:spcPct val="100000"/>
              </a:lnSpc>
              <a:spcBef>
                <a:spcPts val="0"/>
              </a:spcBef>
              <a:spcAft>
                <a:spcPts val="0"/>
              </a:spcAft>
              <a:buClr>
                <a:schemeClr val="accent2"/>
              </a:buClr>
              <a:buSzPct val="100000"/>
              <a:buFont typeface="Wingdings" panose="05000000000000000000" pitchFamily="2" charset="2"/>
              <a:buChar char="q"/>
            </a:pPr>
            <a:r>
              <a:rPr lang="en-GB" sz="2000" dirty="0">
                <a:solidFill>
                  <a:schemeClr val="tx2"/>
                </a:solidFill>
                <a:latin typeface="Times New Roman"/>
                <a:ea typeface="Times New Roman"/>
                <a:cs typeface="Times New Roman"/>
                <a:sym typeface="Times New Roman"/>
              </a:rPr>
              <a:t>Dong, Y.; Yang, X. A hierarchical depression detection model based on vocal and emotional cues. </a:t>
            </a:r>
            <a:r>
              <a:rPr lang="en-GB" sz="2000" i="1" dirty="0">
                <a:solidFill>
                  <a:schemeClr val="tx2"/>
                </a:solidFill>
                <a:latin typeface="Times New Roman"/>
                <a:ea typeface="Times New Roman"/>
                <a:cs typeface="Times New Roman"/>
                <a:sym typeface="Times New Roman"/>
              </a:rPr>
              <a:t>Neurocomputing</a:t>
            </a:r>
            <a:r>
              <a:rPr lang="en-GB" sz="2000" dirty="0">
                <a:solidFill>
                  <a:schemeClr val="tx2"/>
                </a:solidFill>
                <a:latin typeface="Times New Roman"/>
                <a:ea typeface="Times New Roman"/>
                <a:cs typeface="Times New Roman"/>
                <a:sym typeface="Times New Roman"/>
              </a:rPr>
              <a:t> </a:t>
            </a:r>
            <a:r>
              <a:rPr lang="en-GB" sz="2000" b="1" dirty="0">
                <a:solidFill>
                  <a:schemeClr val="tx2"/>
                </a:solidFill>
                <a:latin typeface="Times New Roman"/>
                <a:ea typeface="Times New Roman"/>
                <a:cs typeface="Times New Roman"/>
                <a:sym typeface="Times New Roman"/>
              </a:rPr>
              <a:t>2021</a:t>
            </a:r>
            <a:r>
              <a:rPr lang="en-GB" sz="2000" dirty="0">
                <a:solidFill>
                  <a:schemeClr val="tx2"/>
                </a:solidFill>
                <a:latin typeface="Times New Roman"/>
                <a:ea typeface="Times New Roman"/>
                <a:cs typeface="Times New Roman"/>
                <a:sym typeface="Times New Roman"/>
              </a:rPr>
              <a:t>, </a:t>
            </a:r>
            <a:r>
              <a:rPr lang="en-GB" sz="2000" i="1" dirty="0">
                <a:solidFill>
                  <a:schemeClr val="tx2"/>
                </a:solidFill>
                <a:latin typeface="Times New Roman"/>
                <a:ea typeface="Times New Roman"/>
                <a:cs typeface="Times New Roman"/>
                <a:sym typeface="Times New Roman"/>
              </a:rPr>
              <a:t>441</a:t>
            </a:r>
            <a:r>
              <a:rPr lang="en-GB" sz="2000" dirty="0">
                <a:solidFill>
                  <a:schemeClr val="tx2"/>
                </a:solidFill>
                <a:latin typeface="Times New Roman"/>
                <a:ea typeface="Times New Roman"/>
                <a:cs typeface="Times New Roman"/>
                <a:sym typeface="Times New Roman"/>
              </a:rPr>
              <a:t>, 279–290. [</a:t>
            </a:r>
            <a:r>
              <a:rPr lang="en-GB" sz="2000" b="1" dirty="0">
                <a:solidFill>
                  <a:schemeClr val="tx2"/>
                </a:solidFill>
                <a:latin typeface="Times New Roman"/>
                <a:ea typeface="Times New Roman"/>
                <a:cs typeface="Times New Roman"/>
                <a:sym typeface="Times New Roman"/>
              </a:rPr>
              <a:t>Google Scholar</a:t>
            </a:r>
            <a:r>
              <a:rPr lang="en-GB" sz="2000" dirty="0">
                <a:solidFill>
                  <a:schemeClr val="tx2"/>
                </a:solidFill>
                <a:latin typeface="Times New Roman"/>
                <a:ea typeface="Times New Roman"/>
                <a:cs typeface="Times New Roman"/>
                <a:sym typeface="Times New Roman"/>
              </a:rPr>
              <a:t>] [</a:t>
            </a:r>
            <a:r>
              <a:rPr lang="en-GB" sz="2000" b="1" dirty="0" err="1">
                <a:solidFill>
                  <a:schemeClr val="tx2"/>
                </a:solidFill>
                <a:latin typeface="Times New Roman"/>
                <a:ea typeface="Times New Roman"/>
                <a:cs typeface="Times New Roman"/>
                <a:sym typeface="Times New Roman"/>
                <a:hlinkClick r:id="rId3">
                  <a:extLst>
                    <a:ext uri="{A12FA001-AC4F-418D-AE19-62706E023703}">
                      <ahyp:hlinkClr xmlns:ahyp="http://schemas.microsoft.com/office/drawing/2018/hyperlinkcolor" val="tx"/>
                    </a:ext>
                  </a:extLst>
                </a:hlinkClick>
              </a:rPr>
              <a:t>CrossRef</a:t>
            </a:r>
            <a:r>
              <a:rPr lang="en-GB" sz="2000" dirty="0">
                <a:solidFill>
                  <a:schemeClr val="tx2"/>
                </a:solidFill>
                <a:latin typeface="Times New Roman"/>
                <a:ea typeface="Times New Roman"/>
                <a:cs typeface="Times New Roman"/>
                <a:sym typeface="Times New Roman"/>
              </a:rPr>
              <a:t>]</a:t>
            </a:r>
          </a:p>
          <a:p>
            <a:pPr marL="457200" lvl="0" indent="-374650" algn="just" rtl="0">
              <a:lnSpc>
                <a:spcPct val="100000"/>
              </a:lnSpc>
              <a:spcBef>
                <a:spcPts val="0"/>
              </a:spcBef>
              <a:spcAft>
                <a:spcPts val="0"/>
              </a:spcAft>
              <a:buClr>
                <a:schemeClr val="accent2"/>
              </a:buClr>
              <a:buSzPct val="100000"/>
              <a:buFont typeface="Wingdings" panose="05000000000000000000" pitchFamily="2" charset="2"/>
              <a:buChar char="q"/>
            </a:pPr>
            <a:r>
              <a:rPr lang="en-GB" sz="2000" dirty="0">
                <a:solidFill>
                  <a:schemeClr val="tx2"/>
                </a:solidFill>
                <a:latin typeface="Times New Roman"/>
                <a:ea typeface="Times New Roman"/>
                <a:cs typeface="Times New Roman"/>
                <a:sym typeface="Times New Roman"/>
              </a:rPr>
              <a:t>Javed, A.R.; Fahad, L.G.; Farhan, A.A.; Abbas, S.; Srivastava, G.; </a:t>
            </a:r>
            <a:r>
              <a:rPr lang="en-GB" sz="2000" dirty="0" err="1">
                <a:solidFill>
                  <a:schemeClr val="tx2"/>
                </a:solidFill>
                <a:latin typeface="Times New Roman"/>
                <a:ea typeface="Times New Roman"/>
                <a:cs typeface="Times New Roman"/>
                <a:sym typeface="Times New Roman"/>
              </a:rPr>
              <a:t>Parizi</a:t>
            </a:r>
            <a:r>
              <a:rPr lang="en-GB" sz="2000" dirty="0">
                <a:solidFill>
                  <a:schemeClr val="tx2"/>
                </a:solidFill>
                <a:latin typeface="Times New Roman"/>
                <a:ea typeface="Times New Roman"/>
                <a:cs typeface="Times New Roman"/>
                <a:sym typeface="Times New Roman"/>
              </a:rPr>
              <a:t>, R.M.; Khan, M.S. Automated cognitive health assessment in smart homes using machine learning. </a:t>
            </a:r>
            <a:r>
              <a:rPr lang="en-GB" sz="2000" i="1" dirty="0">
                <a:solidFill>
                  <a:schemeClr val="tx2"/>
                </a:solidFill>
                <a:latin typeface="Times New Roman"/>
                <a:ea typeface="Times New Roman"/>
                <a:cs typeface="Times New Roman"/>
                <a:sym typeface="Times New Roman"/>
              </a:rPr>
              <a:t>Sustain. Cities Soc.</a:t>
            </a:r>
            <a:r>
              <a:rPr lang="en-GB" sz="2000" dirty="0">
                <a:solidFill>
                  <a:schemeClr val="tx2"/>
                </a:solidFill>
                <a:latin typeface="Times New Roman"/>
                <a:ea typeface="Times New Roman"/>
                <a:cs typeface="Times New Roman"/>
                <a:sym typeface="Times New Roman"/>
              </a:rPr>
              <a:t> </a:t>
            </a:r>
            <a:r>
              <a:rPr lang="en-GB" sz="2000" b="1" dirty="0">
                <a:solidFill>
                  <a:schemeClr val="tx2"/>
                </a:solidFill>
                <a:latin typeface="Times New Roman"/>
                <a:ea typeface="Times New Roman"/>
                <a:cs typeface="Times New Roman"/>
                <a:sym typeface="Times New Roman"/>
              </a:rPr>
              <a:t>2021</a:t>
            </a:r>
            <a:r>
              <a:rPr lang="en-GB" sz="2000" dirty="0">
                <a:solidFill>
                  <a:schemeClr val="tx2"/>
                </a:solidFill>
                <a:latin typeface="Times New Roman"/>
                <a:ea typeface="Times New Roman"/>
                <a:cs typeface="Times New Roman"/>
                <a:sym typeface="Times New Roman"/>
              </a:rPr>
              <a:t>, </a:t>
            </a:r>
            <a:r>
              <a:rPr lang="en-GB" sz="2000" i="1" dirty="0">
                <a:solidFill>
                  <a:schemeClr val="tx2"/>
                </a:solidFill>
                <a:latin typeface="Times New Roman"/>
                <a:ea typeface="Times New Roman"/>
                <a:cs typeface="Times New Roman"/>
                <a:sym typeface="Times New Roman"/>
              </a:rPr>
              <a:t>65</a:t>
            </a:r>
            <a:r>
              <a:rPr lang="en-GB" sz="2000" dirty="0">
                <a:solidFill>
                  <a:schemeClr val="tx2"/>
                </a:solidFill>
                <a:latin typeface="Times New Roman"/>
                <a:ea typeface="Times New Roman"/>
                <a:cs typeface="Times New Roman"/>
                <a:sym typeface="Times New Roman"/>
              </a:rPr>
              <a:t>, 102572. [</a:t>
            </a:r>
            <a:r>
              <a:rPr lang="en-GB" sz="2000" b="1" u="sng" dirty="0">
                <a:solidFill>
                  <a:schemeClr val="tx2"/>
                </a:solidFill>
                <a:latin typeface="Times New Roman"/>
                <a:ea typeface="Times New Roman"/>
                <a:cs typeface="Times New Roman"/>
                <a:sym typeface="Times New Roman"/>
                <a:hlinkClick r:id="rId4">
                  <a:extLst>
                    <a:ext uri="{A12FA001-AC4F-418D-AE19-62706E023703}">
                      <ahyp:hlinkClr xmlns:ahyp="http://schemas.microsoft.com/office/drawing/2018/hyperlinkcolor" val="tx"/>
                    </a:ext>
                  </a:extLst>
                </a:hlinkClick>
              </a:rPr>
              <a:t>Google Scholar</a:t>
            </a:r>
            <a:r>
              <a:rPr lang="en-GB" sz="2000" dirty="0">
                <a:solidFill>
                  <a:schemeClr val="tx2"/>
                </a:solidFill>
                <a:latin typeface="Times New Roman"/>
                <a:ea typeface="Times New Roman"/>
                <a:cs typeface="Times New Roman"/>
                <a:sym typeface="Times New Roman"/>
              </a:rPr>
              <a:t>] [</a:t>
            </a:r>
            <a:r>
              <a:rPr lang="en-GB" sz="2000" b="1" u="sng" dirty="0" err="1">
                <a:solidFill>
                  <a:schemeClr val="tx2"/>
                </a:solidFill>
                <a:latin typeface="Times New Roman"/>
                <a:ea typeface="Times New Roman"/>
                <a:cs typeface="Times New Roman"/>
                <a:sym typeface="Times New Roman"/>
                <a:hlinkClick r:id="rId5">
                  <a:extLst>
                    <a:ext uri="{A12FA001-AC4F-418D-AE19-62706E023703}">
                      <ahyp:hlinkClr xmlns:ahyp="http://schemas.microsoft.com/office/drawing/2018/hyperlinkcolor" val="tx"/>
                    </a:ext>
                  </a:extLst>
                </a:hlinkClick>
              </a:rPr>
              <a:t>CrossRef</a:t>
            </a:r>
            <a:r>
              <a:rPr lang="en-GB" sz="2000" dirty="0">
                <a:solidFill>
                  <a:schemeClr val="tx2"/>
                </a:solidFill>
                <a:latin typeface="Times New Roman"/>
                <a:ea typeface="Times New Roman"/>
                <a:cs typeface="Times New Roman"/>
                <a:sym typeface="Times New Roman"/>
              </a:rPr>
              <a:t>]</a:t>
            </a:r>
          </a:p>
          <a:p>
            <a:pPr marL="457200" lvl="0" indent="-374650" algn="just" rtl="0">
              <a:lnSpc>
                <a:spcPct val="100000"/>
              </a:lnSpc>
              <a:spcBef>
                <a:spcPts val="0"/>
              </a:spcBef>
              <a:spcAft>
                <a:spcPts val="0"/>
              </a:spcAft>
              <a:buClr>
                <a:schemeClr val="accent2"/>
              </a:buClr>
              <a:buSzPct val="100000"/>
              <a:buFont typeface="Wingdings" panose="05000000000000000000" pitchFamily="2" charset="2"/>
              <a:buChar char="q"/>
            </a:pPr>
            <a:r>
              <a:rPr lang="en-GB" sz="2000" dirty="0">
                <a:solidFill>
                  <a:schemeClr val="tx2"/>
                </a:solidFill>
                <a:latin typeface="Times New Roman"/>
                <a:ea typeface="Times New Roman"/>
                <a:cs typeface="Times New Roman"/>
                <a:sym typeface="Times New Roman"/>
              </a:rPr>
              <a:t>Javed, A.R.; Sarwar, M.U.; </a:t>
            </a:r>
            <a:r>
              <a:rPr lang="en-GB" sz="2000" dirty="0" err="1">
                <a:solidFill>
                  <a:schemeClr val="tx2"/>
                </a:solidFill>
                <a:latin typeface="Times New Roman"/>
                <a:ea typeface="Times New Roman"/>
                <a:cs typeface="Times New Roman"/>
                <a:sym typeface="Times New Roman"/>
              </a:rPr>
              <a:t>ur</a:t>
            </a:r>
            <a:r>
              <a:rPr lang="en-GB" sz="2000" dirty="0">
                <a:solidFill>
                  <a:schemeClr val="tx2"/>
                </a:solidFill>
                <a:latin typeface="Times New Roman"/>
                <a:ea typeface="Times New Roman"/>
                <a:cs typeface="Times New Roman"/>
                <a:sym typeface="Times New Roman"/>
              </a:rPr>
              <a:t> Rehman, S.; Khan, H.U.; Al-</a:t>
            </a:r>
            <a:r>
              <a:rPr lang="en-GB" sz="2000" dirty="0" err="1">
                <a:solidFill>
                  <a:schemeClr val="tx2"/>
                </a:solidFill>
                <a:latin typeface="Times New Roman"/>
                <a:ea typeface="Times New Roman"/>
                <a:cs typeface="Times New Roman"/>
                <a:sym typeface="Times New Roman"/>
              </a:rPr>
              <a:t>Otaibi</a:t>
            </a:r>
            <a:r>
              <a:rPr lang="en-GB" sz="2000" dirty="0">
                <a:solidFill>
                  <a:schemeClr val="tx2"/>
                </a:solidFill>
                <a:latin typeface="Times New Roman"/>
                <a:ea typeface="Times New Roman"/>
                <a:cs typeface="Times New Roman"/>
                <a:sym typeface="Times New Roman"/>
              </a:rPr>
              <a:t>, Y.D.; </a:t>
            </a:r>
            <a:r>
              <a:rPr lang="en-GB" sz="2000" dirty="0" err="1">
                <a:solidFill>
                  <a:schemeClr val="tx2"/>
                </a:solidFill>
                <a:latin typeface="Times New Roman"/>
                <a:ea typeface="Times New Roman"/>
                <a:cs typeface="Times New Roman"/>
                <a:sym typeface="Times New Roman"/>
              </a:rPr>
              <a:t>Alnumay</a:t>
            </a:r>
            <a:r>
              <a:rPr lang="en-GB" sz="2000" dirty="0">
                <a:solidFill>
                  <a:schemeClr val="tx2"/>
                </a:solidFill>
                <a:latin typeface="Times New Roman"/>
                <a:ea typeface="Times New Roman"/>
                <a:cs typeface="Times New Roman"/>
                <a:sym typeface="Times New Roman"/>
              </a:rPr>
              <a:t>, W.S. PP-SPA: Privacy preserved smartphone-based personal assistant to improve routine life functioning of cognitive impaired individuals. </a:t>
            </a:r>
            <a:r>
              <a:rPr lang="en-GB" sz="2000" i="1" dirty="0">
                <a:solidFill>
                  <a:schemeClr val="tx2"/>
                </a:solidFill>
                <a:latin typeface="Times New Roman"/>
                <a:ea typeface="Times New Roman"/>
                <a:cs typeface="Times New Roman"/>
                <a:sym typeface="Times New Roman"/>
              </a:rPr>
              <a:t>Neural Process. Lett.</a:t>
            </a:r>
            <a:r>
              <a:rPr lang="en-GB" sz="2000" dirty="0">
                <a:solidFill>
                  <a:schemeClr val="tx2"/>
                </a:solidFill>
                <a:latin typeface="Times New Roman"/>
                <a:ea typeface="Times New Roman"/>
                <a:cs typeface="Times New Roman"/>
                <a:sym typeface="Times New Roman"/>
              </a:rPr>
              <a:t> </a:t>
            </a:r>
            <a:r>
              <a:rPr lang="en-GB" sz="2000" b="1" dirty="0">
                <a:solidFill>
                  <a:schemeClr val="tx2"/>
                </a:solidFill>
                <a:latin typeface="Times New Roman"/>
                <a:ea typeface="Times New Roman"/>
                <a:cs typeface="Times New Roman"/>
                <a:sym typeface="Times New Roman"/>
              </a:rPr>
              <a:t>2021</a:t>
            </a:r>
            <a:r>
              <a:rPr lang="en-GB" sz="2000" dirty="0">
                <a:solidFill>
                  <a:schemeClr val="tx2"/>
                </a:solidFill>
                <a:latin typeface="Times New Roman"/>
                <a:ea typeface="Times New Roman"/>
                <a:cs typeface="Times New Roman"/>
                <a:sym typeface="Times New Roman"/>
              </a:rPr>
              <a:t>, 1–18. [</a:t>
            </a:r>
            <a:r>
              <a:rPr lang="en-GB" sz="2000" b="1" u="sng" dirty="0">
                <a:solidFill>
                  <a:schemeClr val="tx2"/>
                </a:solidFill>
                <a:latin typeface="Times New Roman"/>
                <a:ea typeface="Times New Roman"/>
                <a:cs typeface="Times New Roman"/>
                <a:sym typeface="Times New Roman"/>
                <a:hlinkClick r:id="rId6">
                  <a:extLst>
                    <a:ext uri="{A12FA001-AC4F-418D-AE19-62706E023703}">
                      <ahyp:hlinkClr xmlns:ahyp="http://schemas.microsoft.com/office/drawing/2018/hyperlinkcolor" val="tx"/>
                    </a:ext>
                  </a:extLst>
                </a:hlinkClick>
              </a:rPr>
              <a:t>Google Scholar</a:t>
            </a:r>
            <a:r>
              <a:rPr lang="en-GB" sz="2000" dirty="0">
                <a:solidFill>
                  <a:schemeClr val="tx2"/>
                </a:solidFill>
                <a:latin typeface="Times New Roman"/>
                <a:ea typeface="Times New Roman"/>
                <a:cs typeface="Times New Roman"/>
                <a:sym typeface="Times New Roman"/>
              </a:rPr>
              <a:t>] [</a:t>
            </a:r>
            <a:r>
              <a:rPr lang="en-GB" sz="2000" b="1" u="sng" dirty="0" err="1">
                <a:solidFill>
                  <a:schemeClr val="tx2"/>
                </a:solidFill>
                <a:latin typeface="Times New Roman"/>
                <a:ea typeface="Times New Roman"/>
                <a:cs typeface="Times New Roman"/>
                <a:sym typeface="Times New Roman"/>
                <a:hlinkClick r:id="rId7">
                  <a:extLst>
                    <a:ext uri="{A12FA001-AC4F-418D-AE19-62706E023703}">
                      <ahyp:hlinkClr xmlns:ahyp="http://schemas.microsoft.com/office/drawing/2018/hyperlinkcolor" val="tx"/>
                    </a:ext>
                  </a:extLst>
                </a:hlinkClick>
              </a:rPr>
              <a:t>CrossRef</a:t>
            </a:r>
            <a:r>
              <a:rPr lang="en-GB" sz="2000" dirty="0">
                <a:solidFill>
                  <a:schemeClr val="tx2"/>
                </a:solidFill>
                <a:latin typeface="Times New Roman"/>
                <a:ea typeface="Times New Roman"/>
                <a:cs typeface="Times New Roman"/>
                <a:sym typeface="Times New Roman"/>
              </a:rPr>
              <a:t>]</a:t>
            </a:r>
          </a:p>
        </p:txBody>
      </p:sp>
    </p:spTree>
    <p:extLst>
      <p:ext uri="{BB962C8B-B14F-4D97-AF65-F5344CB8AC3E}">
        <p14:creationId xmlns:p14="http://schemas.microsoft.com/office/powerpoint/2010/main" val="23531594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3" name="Freeform: Shape 1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15" name="Rectangle 14">
            <a:extLst>
              <a:ext uri="{FF2B5EF4-FFF2-40B4-BE49-F238E27FC236}">
                <a16:creationId xmlns:a16="http://schemas.microsoft.com/office/drawing/2014/main" id="{B5B09F67-0226-4836-9B22-AFF94EF63BE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Shape 16">
            <a:extLst>
              <a:ext uri="{FF2B5EF4-FFF2-40B4-BE49-F238E27FC236}">
                <a16:creationId xmlns:a16="http://schemas.microsoft.com/office/drawing/2014/main" id="{EF6D18FB-3D39-4747-9ED8-42C5DFAB8A2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1" y="1"/>
            <a:ext cx="5199156" cy="6857999"/>
          </a:xfrm>
          <a:custGeom>
            <a:avLst/>
            <a:gdLst>
              <a:gd name="connsiteX0" fmla="*/ 0 w 5199156"/>
              <a:gd name="connsiteY0" fmla="*/ 0 h 6857999"/>
              <a:gd name="connsiteX1" fmla="*/ 5199156 w 5199156"/>
              <a:gd name="connsiteY1" fmla="*/ 0 h 6857999"/>
              <a:gd name="connsiteX2" fmla="*/ 5199156 w 5199156"/>
              <a:gd name="connsiteY2" fmla="*/ 4404241 h 6857999"/>
              <a:gd name="connsiteX3" fmla="*/ 2996280 w 5199156"/>
              <a:gd name="connsiteY3" fmla="*/ 6845331 h 6857999"/>
              <a:gd name="connsiteX4" fmla="*/ 2762435 w 5199156"/>
              <a:gd name="connsiteY4" fmla="*/ 6857139 h 6857999"/>
              <a:gd name="connsiteX5" fmla="*/ 2762435 w 5199156"/>
              <a:gd name="connsiteY5" fmla="*/ 6857999 h 6857999"/>
              <a:gd name="connsiteX6" fmla="*/ 2745398 w 5199156"/>
              <a:gd name="connsiteY6" fmla="*/ 6857999 h 6857999"/>
              <a:gd name="connsiteX7" fmla="*/ 0 w 5199156"/>
              <a:gd name="connsiteY7" fmla="*/ 6857999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199156" h="6857999">
                <a:moveTo>
                  <a:pt x="0" y="0"/>
                </a:moveTo>
                <a:lnTo>
                  <a:pt x="5199156" y="0"/>
                </a:lnTo>
                <a:lnTo>
                  <a:pt x="5199156" y="4404241"/>
                </a:lnTo>
                <a:cubicBezTo>
                  <a:pt x="5199156" y="5674715"/>
                  <a:pt x="4233603" y="6719673"/>
                  <a:pt x="2996280" y="6845331"/>
                </a:cubicBezTo>
                <a:lnTo>
                  <a:pt x="2762435" y="6857139"/>
                </a:lnTo>
                <a:lnTo>
                  <a:pt x="2762435" y="6857999"/>
                </a:lnTo>
                <a:lnTo>
                  <a:pt x="2745398" y="6857999"/>
                </a:lnTo>
                <a:lnTo>
                  <a:pt x="0" y="6857999"/>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DCDD4D4-ADBD-45B9-944B-E77CC25842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5834" y="-39394"/>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 name="Title 5">
            <a:extLst>
              <a:ext uri="{FF2B5EF4-FFF2-40B4-BE49-F238E27FC236}">
                <a16:creationId xmlns:a16="http://schemas.microsoft.com/office/drawing/2014/main" id="{6C71D8FC-E122-CABE-6FCE-615B2C341934}"/>
              </a:ext>
            </a:extLst>
          </p:cNvPr>
          <p:cNvSpPr>
            <a:spLocks noGrp="1"/>
          </p:cNvSpPr>
          <p:nvPr>
            <p:ph type="title"/>
          </p:nvPr>
        </p:nvSpPr>
        <p:spPr>
          <a:xfrm>
            <a:off x="914400" y="1122362"/>
            <a:ext cx="3814549" cy="3354104"/>
          </a:xfrm>
        </p:spPr>
        <p:txBody>
          <a:bodyPr vert="horz" lIns="91440" tIns="45720" rIns="91440" bIns="45720" rtlCol="0" anchor="b">
            <a:normAutofit/>
          </a:bodyPr>
          <a:lstStyle/>
          <a:p>
            <a:pPr>
              <a:lnSpc>
                <a:spcPct val="100000"/>
              </a:lnSpc>
            </a:pPr>
            <a:r>
              <a:rPr lang="en-US" sz="6600" dirty="0">
                <a:solidFill>
                  <a:srgbClr val="FFFFFF"/>
                </a:solidFill>
              </a:rPr>
              <a:t>Thank you</a:t>
            </a:r>
          </a:p>
        </p:txBody>
      </p:sp>
      <p:pic>
        <p:nvPicPr>
          <p:cNvPr id="10" name="Graphic 9" descr="Smiling Face with No Fill">
            <a:extLst>
              <a:ext uri="{FF2B5EF4-FFF2-40B4-BE49-F238E27FC236}">
                <a16:creationId xmlns:a16="http://schemas.microsoft.com/office/drawing/2014/main" id="{B76AB841-388A-77FE-F884-88320298A8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5994526" y="685800"/>
            <a:ext cx="5486400" cy="5486400"/>
          </a:xfrm>
          <a:prstGeom prst="rect">
            <a:avLst/>
          </a:prstGeom>
        </p:spPr>
      </p:pic>
    </p:spTree>
    <p:extLst>
      <p:ext uri="{BB962C8B-B14F-4D97-AF65-F5344CB8AC3E}">
        <p14:creationId xmlns:p14="http://schemas.microsoft.com/office/powerpoint/2010/main" val="2280806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400"/>
                                        <p:tgtEl>
                                          <p:spTgt spid="6"/>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0"/>
                                        </p:tgtEl>
                                        <p:attrNameLst>
                                          <p:attrName>style.visibility</p:attrName>
                                        </p:attrNameLst>
                                      </p:cBhvr>
                                      <p:to>
                                        <p:strVal val="visible"/>
                                      </p:to>
                                    </p:set>
                                    <p:animEffect transition="in" filter="fade">
                                      <p:cBhvr>
                                        <p:cTn id="10" dur="7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0ECE67E7-50F7-77EE-390F-86BC45F45BB5}"/>
            </a:ext>
          </a:extLst>
        </p:cNvPr>
        <p:cNvGrpSpPr/>
        <p:nvPr/>
      </p:nvGrpSpPr>
      <p:grpSpPr>
        <a:xfrm>
          <a:off x="0" y="0"/>
          <a:ext cx="0" cy="0"/>
          <a:chOff x="0" y="0"/>
          <a:chExt cx="0" cy="0"/>
        </a:xfrm>
      </p:grpSpPr>
      <p:sp>
        <p:nvSpPr>
          <p:cNvPr id="42" name="Freeform: Shape 41">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44" name="Rectangle 43">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Freeform: Shape 45">
            <a:extLst>
              <a:ext uri="{FF2B5EF4-FFF2-40B4-BE49-F238E27FC236}">
                <a16:creationId xmlns:a16="http://schemas.microsoft.com/office/drawing/2014/main" id="{EFA0B0F3-4BE3-414F-BF92-563F722B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8" name="Freeform: Shape 47">
            <a:extLst>
              <a:ext uri="{FF2B5EF4-FFF2-40B4-BE49-F238E27FC236}">
                <a16:creationId xmlns:a16="http://schemas.microsoft.com/office/drawing/2014/main" id="{3B544EC4-1768-4207-B2BF-E80679952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16034A78-B73B-75D9-FC8E-8FC8A88A8E69}"/>
              </a:ext>
            </a:extLst>
          </p:cNvPr>
          <p:cNvSpPr txBox="1"/>
          <p:nvPr/>
        </p:nvSpPr>
        <p:spPr>
          <a:xfrm>
            <a:off x="914400" y="484497"/>
            <a:ext cx="9753600" cy="1239528"/>
          </a:xfrm>
          <a:prstGeom prst="rect">
            <a:avLst/>
          </a:prstGeom>
        </p:spPr>
        <p:txBody>
          <a:bodyPr vert="horz" lIns="91440" tIns="45720" rIns="91440" bIns="45720" rtlCol="0" anchor="ctr">
            <a:normAutofit/>
          </a:bodyPr>
          <a:lstStyle/>
          <a:p>
            <a:pPr>
              <a:spcBef>
                <a:spcPct val="0"/>
              </a:spcBef>
              <a:spcAft>
                <a:spcPts val="600"/>
              </a:spcAft>
            </a:pPr>
            <a:r>
              <a:rPr lang="en-US" sz="4000" dirty="0">
                <a:solidFill>
                  <a:srgbClr val="FFFFFF"/>
                </a:solidFill>
                <a:latin typeface="+mj-lt"/>
                <a:ea typeface="+mj-ea"/>
                <a:cs typeface="+mj-cs"/>
              </a:rPr>
              <a:t>INTRODUCTION</a:t>
            </a:r>
          </a:p>
        </p:txBody>
      </p:sp>
      <p:sp>
        <p:nvSpPr>
          <p:cNvPr id="9" name="TextBox 8">
            <a:extLst>
              <a:ext uri="{FF2B5EF4-FFF2-40B4-BE49-F238E27FC236}">
                <a16:creationId xmlns:a16="http://schemas.microsoft.com/office/drawing/2014/main" id="{799C4B86-85BC-710D-4E1E-432135944BEA}"/>
              </a:ext>
            </a:extLst>
          </p:cNvPr>
          <p:cNvSpPr txBox="1"/>
          <p:nvPr/>
        </p:nvSpPr>
        <p:spPr>
          <a:xfrm>
            <a:off x="914401" y="2790825"/>
            <a:ext cx="10134600" cy="3386137"/>
          </a:xfrm>
          <a:prstGeom prst="rect">
            <a:avLst/>
          </a:prstGeom>
        </p:spPr>
        <p:txBody>
          <a:bodyPr vert="horz" lIns="91440" tIns="45720" rIns="91440" bIns="45720" rtlCol="0">
            <a:normAutofit/>
          </a:bodyPr>
          <a:lstStyle/>
          <a:p>
            <a:pPr marL="457200" indent="-285750" algn="just">
              <a:lnSpc>
                <a:spcPct val="120000"/>
              </a:lnSpc>
              <a:spcAft>
                <a:spcPts val="1200"/>
              </a:spcAft>
              <a:buClr>
                <a:schemeClr val="accent2"/>
              </a:buClr>
              <a:buFont typeface="Wingdings" panose="05000000000000000000" pitchFamily="2" charset="2"/>
              <a:buChar char="q"/>
            </a:pPr>
            <a:r>
              <a:rPr lang="en-US" dirty="0">
                <a:solidFill>
                  <a:schemeClr val="tx2"/>
                </a:solidFill>
                <a:latin typeface="Times New Roman" panose="02020603050405020304" pitchFamily="18" charset="0"/>
                <a:cs typeface="Times New Roman" panose="02020603050405020304" pitchFamily="18" charset="0"/>
                <a:sym typeface="Times New Roman"/>
              </a:rPr>
              <a:t>Depression is a risk indicator of Dementia. People suffering from Dementia tend to notice a decline in their cognitive abilities such as thinking and remembering. Depression is one of the major causes of mental disorder, or incapability. Early recognition and treatment of depressive symptoms can significantly improve the chances of controlling the disease of depression and minimize the negative impact of depression on the well-being, health and the social–economic life of a person. Artificial Intelligence (AI)- and Natural language Processing (NLP)-based processing techniques help machine learning identify depression from sentiments or emotions. Among the different approaches, machine learning has been widely utilized to examine humans’ physical and mental conditions from various data sources. </a:t>
            </a:r>
          </a:p>
          <a:p>
            <a:pPr marL="0" lvl="0" indent="-228600" algn="just">
              <a:lnSpc>
                <a:spcPct val="120000"/>
              </a:lnSpc>
              <a:spcBef>
                <a:spcPts val="0"/>
              </a:spcBef>
              <a:spcAft>
                <a:spcPts val="1200"/>
              </a:spcAft>
              <a:buClr>
                <a:schemeClr val="accent5"/>
              </a:buClr>
              <a:buFont typeface="Arial" panose="020B0604020202020204" pitchFamily="34" charset="0"/>
              <a:buChar char="•"/>
            </a:pPr>
            <a:endParaRPr lang="en-US" sz="1700" dirty="0">
              <a:solidFill>
                <a:schemeClr val="tx2"/>
              </a:solidFill>
              <a:sym typeface="Times New Roman"/>
            </a:endParaRPr>
          </a:p>
        </p:txBody>
      </p:sp>
      <p:sp>
        <p:nvSpPr>
          <p:cNvPr id="2" name="Slide Number Placeholder 1">
            <a:extLst>
              <a:ext uri="{FF2B5EF4-FFF2-40B4-BE49-F238E27FC236}">
                <a16:creationId xmlns:a16="http://schemas.microsoft.com/office/drawing/2014/main" id="{5CEFBD84-867C-0BBD-0DCC-83D1EEE99492}"/>
              </a:ext>
            </a:extLst>
          </p:cNvPr>
          <p:cNvSpPr>
            <a:spLocks noGrp="1"/>
          </p:cNvSpPr>
          <p:nvPr>
            <p:ph type="sldNum" sz="quarter" idx="12"/>
          </p:nvPr>
        </p:nvSpPr>
        <p:spPr>
          <a:xfrm>
            <a:off x="11391152" y="6434524"/>
            <a:ext cx="693261" cy="365125"/>
          </a:xfrm>
        </p:spPr>
        <p:txBody>
          <a:bodyPr vert="horz" lIns="91440" tIns="45720" rIns="91440" bIns="45720" rtlCol="0" anchor="ctr">
            <a:normAutofit/>
          </a:bodyPr>
          <a:lstStyle/>
          <a:p>
            <a:pPr>
              <a:lnSpc>
                <a:spcPct val="90000"/>
              </a:lnSpc>
              <a:spcAft>
                <a:spcPts val="600"/>
              </a:spcAft>
            </a:pPr>
            <a:fld id="{08AB70BE-1769-45B8-85A6-0C837432C7E6}" type="slidenum">
              <a:rPr lang="en-US" sz="1900" smtClean="0">
                <a:solidFill>
                  <a:schemeClr val="accent2"/>
                </a:solidFill>
              </a:rPr>
              <a:pPr>
                <a:lnSpc>
                  <a:spcPct val="90000"/>
                </a:lnSpc>
                <a:spcAft>
                  <a:spcPts val="600"/>
                </a:spcAft>
              </a:pPr>
              <a:t>4</a:t>
            </a:fld>
            <a:endParaRPr lang="en-US" sz="1900">
              <a:solidFill>
                <a:schemeClr val="accent2"/>
              </a:solidFill>
            </a:endParaRPr>
          </a:p>
        </p:txBody>
      </p:sp>
    </p:spTree>
    <p:extLst>
      <p:ext uri="{BB962C8B-B14F-4D97-AF65-F5344CB8AC3E}">
        <p14:creationId xmlns:p14="http://schemas.microsoft.com/office/powerpoint/2010/main" val="635441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63ADDA0C-AD44-0CDA-7960-E2987486136D}"/>
            </a:ext>
          </a:extLst>
        </p:cNvPr>
        <p:cNvGrpSpPr/>
        <p:nvPr/>
      </p:nvGrpSpPr>
      <p:grpSpPr>
        <a:xfrm>
          <a:off x="0" y="0"/>
          <a:ext cx="0" cy="0"/>
          <a:chOff x="0" y="0"/>
          <a:chExt cx="0" cy="0"/>
        </a:xfrm>
      </p:grpSpPr>
      <p:sp>
        <p:nvSpPr>
          <p:cNvPr id="63" name="Freeform: Shape 6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5" name="Rectangle 64">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9" name="Freeform: Shape 68">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 name="TextBox 3">
            <a:extLst>
              <a:ext uri="{FF2B5EF4-FFF2-40B4-BE49-F238E27FC236}">
                <a16:creationId xmlns:a16="http://schemas.microsoft.com/office/drawing/2014/main" id="{35445A21-2DFF-F5A9-20A2-76E371D7109B}"/>
              </a:ext>
            </a:extLst>
          </p:cNvPr>
          <p:cNvSpPr txBox="1"/>
          <p:nvPr/>
        </p:nvSpPr>
        <p:spPr>
          <a:xfrm>
            <a:off x="914400" y="510988"/>
            <a:ext cx="9344578" cy="1156448"/>
          </a:xfrm>
          <a:prstGeom prst="rect">
            <a:avLst/>
          </a:prstGeom>
        </p:spPr>
        <p:txBody>
          <a:bodyPr vert="horz" lIns="91440" tIns="45720" rIns="91440" bIns="45720" rtlCol="0" anchor="ctr">
            <a:normAutofit/>
          </a:bodyPr>
          <a:lstStyle/>
          <a:p>
            <a:pPr>
              <a:spcBef>
                <a:spcPct val="0"/>
              </a:spcBef>
              <a:spcAft>
                <a:spcPts val="600"/>
              </a:spcAft>
            </a:pPr>
            <a:r>
              <a:rPr lang="en-US" sz="4000" dirty="0">
                <a:solidFill>
                  <a:srgbClr val="FFFFFF"/>
                </a:solidFill>
                <a:latin typeface="+mj-lt"/>
                <a:ea typeface="+mj-ea"/>
                <a:cs typeface="+mj-cs"/>
              </a:rPr>
              <a:t>  OBJECTIVE</a:t>
            </a:r>
          </a:p>
        </p:txBody>
      </p:sp>
      <p:sp>
        <p:nvSpPr>
          <p:cNvPr id="9" name="TextBox 8">
            <a:extLst>
              <a:ext uri="{FF2B5EF4-FFF2-40B4-BE49-F238E27FC236}">
                <a16:creationId xmlns:a16="http://schemas.microsoft.com/office/drawing/2014/main" id="{BC1A8D3D-5645-A067-9D3E-307999D6EFB9}"/>
              </a:ext>
            </a:extLst>
          </p:cNvPr>
          <p:cNvSpPr txBox="1"/>
          <p:nvPr/>
        </p:nvSpPr>
        <p:spPr>
          <a:xfrm>
            <a:off x="914400" y="2593074"/>
            <a:ext cx="5589767" cy="3579126"/>
          </a:xfrm>
          <a:prstGeom prst="rect">
            <a:avLst/>
          </a:prstGeom>
        </p:spPr>
        <p:txBody>
          <a:bodyPr vert="horz" lIns="91440" tIns="45720" rIns="91440" bIns="45720" rtlCol="0">
            <a:normAutofit/>
          </a:bodyPr>
          <a:lstStyle/>
          <a:p>
            <a:pPr marL="400050" indent="-285750" algn="just">
              <a:lnSpc>
                <a:spcPct val="120000"/>
              </a:lnSpc>
              <a:spcAft>
                <a:spcPts val="600"/>
              </a:spcAft>
              <a:buClr>
                <a:schemeClr val="accent2"/>
              </a:buClr>
              <a:buFont typeface="Wingdings" panose="05000000000000000000" pitchFamily="2" charset="2"/>
              <a:buChar char="q"/>
            </a:pPr>
            <a:r>
              <a:rPr lang="en-US" sz="2000" dirty="0">
                <a:solidFill>
                  <a:schemeClr val="tx2"/>
                </a:solidFill>
                <a:latin typeface="Times New Roman" panose="02020603050405020304" pitchFamily="18" charset="0"/>
                <a:cs typeface="Times New Roman" panose="02020603050405020304" pitchFamily="18" charset="0"/>
              </a:rPr>
              <a:t>The aim of depression detection using text,    speech, and image analysis with deep learning algorithms is to develop a more accurate, efficient, and accessible system identifying individuals who may be experiencing depression.</a:t>
            </a:r>
          </a:p>
          <a:p>
            <a:pPr indent="-228600">
              <a:lnSpc>
                <a:spcPct val="120000"/>
              </a:lnSpc>
              <a:spcAft>
                <a:spcPts val="600"/>
              </a:spcAft>
              <a:buClr>
                <a:schemeClr val="accent5"/>
              </a:buClr>
              <a:buFont typeface="Arial" panose="020B0604020202020204" pitchFamily="34" charset="0"/>
              <a:buChar char="•"/>
            </a:pPr>
            <a:endParaRPr lang="en-US" dirty="0">
              <a:solidFill>
                <a:schemeClr val="tx2"/>
              </a:solidFill>
            </a:endParaRPr>
          </a:p>
        </p:txBody>
      </p:sp>
      <p:pic>
        <p:nvPicPr>
          <p:cNvPr id="6" name="Picture 5" descr="A person sitting in a chair with a person crying&#10;&#10;Description automatically generated">
            <a:extLst>
              <a:ext uri="{FF2B5EF4-FFF2-40B4-BE49-F238E27FC236}">
                <a16:creationId xmlns:a16="http://schemas.microsoft.com/office/drawing/2014/main" id="{33C12186-2A82-2843-3658-1AC6D7402505}"/>
              </a:ext>
            </a:extLst>
          </p:cNvPr>
          <p:cNvPicPr>
            <a:picLocks noChangeAspect="1"/>
          </p:cNvPicPr>
          <p:nvPr/>
        </p:nvPicPr>
        <p:blipFill>
          <a:blip r:embed="rId3"/>
          <a:stretch>
            <a:fillRect/>
          </a:stretch>
        </p:blipFill>
        <p:spPr>
          <a:xfrm>
            <a:off x="7504457" y="2593075"/>
            <a:ext cx="3583888" cy="3583888"/>
          </a:xfrm>
          <a:prstGeom prst="rect">
            <a:avLst/>
          </a:prstGeom>
        </p:spPr>
      </p:pic>
      <p:sp>
        <p:nvSpPr>
          <p:cNvPr id="2" name="Slide Number Placeholder 1">
            <a:extLst>
              <a:ext uri="{FF2B5EF4-FFF2-40B4-BE49-F238E27FC236}">
                <a16:creationId xmlns:a16="http://schemas.microsoft.com/office/drawing/2014/main" id="{58D82F3F-3DBB-3DE0-315D-DB356E96F0F6}"/>
              </a:ext>
            </a:extLst>
          </p:cNvPr>
          <p:cNvSpPr>
            <a:spLocks noGrp="1"/>
          </p:cNvSpPr>
          <p:nvPr>
            <p:ph type="sldNum" sz="quarter" idx="12"/>
          </p:nvPr>
        </p:nvSpPr>
        <p:spPr>
          <a:xfrm>
            <a:off x="11391152" y="6434524"/>
            <a:ext cx="693261" cy="365125"/>
          </a:xfrm>
        </p:spPr>
        <p:txBody>
          <a:bodyPr vert="horz" lIns="91440" tIns="45720" rIns="91440" bIns="45720" rtlCol="0" anchor="ctr">
            <a:normAutofit/>
          </a:bodyPr>
          <a:lstStyle/>
          <a:p>
            <a:pPr>
              <a:lnSpc>
                <a:spcPct val="90000"/>
              </a:lnSpc>
              <a:spcAft>
                <a:spcPts val="600"/>
              </a:spcAft>
            </a:pPr>
            <a:fld id="{08AB70BE-1769-45B8-85A6-0C837432C7E6}" type="slidenum">
              <a:rPr lang="en-US" sz="1900" smtClean="0">
                <a:solidFill>
                  <a:schemeClr val="accent2"/>
                </a:solidFill>
              </a:rPr>
              <a:pPr>
                <a:lnSpc>
                  <a:spcPct val="90000"/>
                </a:lnSpc>
                <a:spcAft>
                  <a:spcPts val="600"/>
                </a:spcAft>
              </a:pPr>
              <a:t>5</a:t>
            </a:fld>
            <a:endParaRPr lang="en-US" sz="1900">
              <a:solidFill>
                <a:schemeClr val="accent2"/>
              </a:solidFill>
            </a:endParaRPr>
          </a:p>
        </p:txBody>
      </p:sp>
    </p:spTree>
    <p:extLst>
      <p:ext uri="{BB962C8B-B14F-4D97-AF65-F5344CB8AC3E}">
        <p14:creationId xmlns:p14="http://schemas.microsoft.com/office/powerpoint/2010/main" val="10527697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Rectangle 37">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EFA0B0F3-4BE3-414F-BF92-563F722B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B544EC4-1768-4207-B2BF-E80679952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Google Shape;86;p17">
            <a:extLst>
              <a:ext uri="{FF2B5EF4-FFF2-40B4-BE49-F238E27FC236}">
                <a16:creationId xmlns:a16="http://schemas.microsoft.com/office/drawing/2014/main" id="{96D20313-5F62-908E-7199-E97925B16200}"/>
              </a:ext>
            </a:extLst>
          </p:cNvPr>
          <p:cNvSpPr txBox="1">
            <a:spLocks noGrp="1"/>
          </p:cNvSpPr>
          <p:nvPr>
            <p:ph type="title"/>
          </p:nvPr>
        </p:nvSpPr>
        <p:spPr>
          <a:xfrm>
            <a:off x="914400" y="484497"/>
            <a:ext cx="9753600" cy="1239528"/>
          </a:xfrm>
          <a:prstGeom prst="rect">
            <a:avLst/>
          </a:prstGeom>
        </p:spPr>
        <p:txBody>
          <a:bodyPr spcFirstLastPara="1" vert="horz" lIns="91440" tIns="45720" rIns="91440" bIns="45720" rtlCol="0" anchor="ctr" anchorCtr="0">
            <a:normAutofit/>
          </a:bodyPr>
          <a:lstStyle/>
          <a:p>
            <a:pPr marL="0" lvl="0" indent="0">
              <a:lnSpc>
                <a:spcPct val="100000"/>
              </a:lnSpc>
              <a:spcAft>
                <a:spcPts val="1200"/>
              </a:spcAft>
              <a:buClr>
                <a:schemeClr val="dk1"/>
              </a:buClr>
              <a:buSzPts val="1100"/>
            </a:pPr>
            <a:r>
              <a:rPr lang="en-US" sz="4000" dirty="0">
                <a:solidFill>
                  <a:srgbClr val="FFFFFF"/>
                </a:solidFill>
              </a:rPr>
              <a:t>EXISTING SYSTEM:</a:t>
            </a:r>
          </a:p>
        </p:txBody>
      </p:sp>
      <p:sp>
        <p:nvSpPr>
          <p:cNvPr id="31" name="TextBox 30">
            <a:extLst>
              <a:ext uri="{FF2B5EF4-FFF2-40B4-BE49-F238E27FC236}">
                <a16:creationId xmlns:a16="http://schemas.microsoft.com/office/drawing/2014/main" id="{B9E29CA2-9944-F01C-4149-6F3920647268}"/>
              </a:ext>
            </a:extLst>
          </p:cNvPr>
          <p:cNvSpPr txBox="1"/>
          <p:nvPr/>
        </p:nvSpPr>
        <p:spPr>
          <a:xfrm>
            <a:off x="875658" y="2683655"/>
            <a:ext cx="10134600" cy="3386137"/>
          </a:xfrm>
          <a:prstGeom prst="rect">
            <a:avLst/>
          </a:prstGeom>
        </p:spPr>
        <p:txBody>
          <a:bodyPr vert="horz" lIns="91440" tIns="45720" rIns="91440" bIns="45720" rtlCol="0">
            <a:normAutofit/>
          </a:bodyPr>
          <a:lstStyle/>
          <a:p>
            <a:pPr lvl="0" algn="just">
              <a:lnSpc>
                <a:spcPct val="120000"/>
              </a:lnSpc>
              <a:spcBef>
                <a:spcPts val="0"/>
              </a:spcBef>
              <a:spcAft>
                <a:spcPts val="600"/>
              </a:spcAft>
              <a:buClr>
                <a:schemeClr val="accent5"/>
              </a:buClr>
            </a:pPr>
            <a:r>
              <a:rPr lang="en-US" dirty="0">
                <a:solidFill>
                  <a:schemeClr val="tx2"/>
                </a:solidFill>
                <a:latin typeface="Times New Roman" panose="02020603050405020304" pitchFamily="18" charset="0"/>
                <a:cs typeface="Times New Roman" panose="02020603050405020304" pitchFamily="18" charset="0"/>
                <a:sym typeface="Times New Roman"/>
              </a:rPr>
              <a:t>In the past many algorithms were introduced to predict depression but all those algorithms were working on single data format like Text, Face or speech but not all. Main intention of developing this application to detect user depression from all formats as humans are very sensitive and caring and will not show is depression to closed family member in order to avoid giving tension to them but often their depression can be identify either from face or his social media comments or in his speech. So we can detect depression in humans in all 3 multimodal format.</a:t>
            </a:r>
          </a:p>
          <a:p>
            <a:pPr lvl="0" indent="-228600">
              <a:lnSpc>
                <a:spcPct val="120000"/>
              </a:lnSpc>
              <a:spcBef>
                <a:spcPts val="0"/>
              </a:spcBef>
              <a:spcAft>
                <a:spcPts val="600"/>
              </a:spcAft>
              <a:buClr>
                <a:schemeClr val="accent5"/>
              </a:buClr>
              <a:buFont typeface="Arial" panose="020B0604020202020204" pitchFamily="34" charset="0"/>
              <a:buChar char="•"/>
            </a:pPr>
            <a:endParaRPr lang="en-US" dirty="0">
              <a:solidFill>
                <a:schemeClr val="tx2"/>
              </a:solidFill>
              <a:sym typeface="Times New Roman"/>
            </a:endParaRPr>
          </a:p>
        </p:txBody>
      </p:sp>
      <p:sp>
        <p:nvSpPr>
          <p:cNvPr id="2" name="Slide Number Placeholder 1">
            <a:extLst>
              <a:ext uri="{FF2B5EF4-FFF2-40B4-BE49-F238E27FC236}">
                <a16:creationId xmlns:a16="http://schemas.microsoft.com/office/drawing/2014/main" id="{71E04509-99F0-B7A3-5C7A-C5A63504613A}"/>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6</a:t>
            </a:fld>
            <a:endParaRPr lang="en-US" sz="1900">
              <a:solidFill>
                <a:schemeClr val="accent2"/>
              </a:solidFill>
            </a:endParaRPr>
          </a:p>
        </p:txBody>
      </p:sp>
      <p:sp>
        <p:nvSpPr>
          <p:cNvPr id="15" name="Google Shape;88;p17">
            <a:extLst>
              <a:ext uri="{FF2B5EF4-FFF2-40B4-BE49-F238E27FC236}">
                <a16:creationId xmlns:a16="http://schemas.microsoft.com/office/drawing/2014/main" id="{A083F0D6-0680-8F11-848B-29A786E292E7}"/>
              </a:ext>
            </a:extLst>
          </p:cNvPr>
          <p:cNvSpPr txBox="1"/>
          <p:nvPr/>
        </p:nvSpPr>
        <p:spPr>
          <a:xfrm>
            <a:off x="914400" y="4692190"/>
            <a:ext cx="12063601" cy="1877407"/>
          </a:xfrm>
          <a:prstGeom prst="rect">
            <a:avLst/>
          </a:prstGeom>
          <a:noFill/>
          <a:ln>
            <a:noFill/>
          </a:ln>
        </p:spPr>
        <p:txBody>
          <a:bodyPr spcFirstLastPara="1" wrap="square" lIns="91425" tIns="91425" rIns="91425" bIns="91425" anchor="t" anchorCtr="0">
            <a:spAutoFit/>
          </a:bodyPr>
          <a:lstStyle/>
          <a:p>
            <a:pPr marL="0" lvl="0" indent="0" algn="just" rtl="0">
              <a:lnSpc>
                <a:spcPct val="150000"/>
              </a:lnSpc>
              <a:spcBef>
                <a:spcPts val="1200"/>
              </a:spcBef>
              <a:spcAft>
                <a:spcPts val="0"/>
              </a:spcAft>
              <a:buNone/>
            </a:pPr>
            <a:r>
              <a:rPr lang="en-GB" sz="2000" b="1" dirty="0">
                <a:solidFill>
                  <a:schemeClr val="tx2"/>
                </a:solidFill>
                <a:latin typeface="Times New Roman" panose="02020603050405020304" pitchFamily="18" charset="0"/>
                <a:cs typeface="Times New Roman" panose="02020603050405020304" pitchFamily="18" charset="0"/>
              </a:rPr>
              <a:t>DISADVANTAGE:</a:t>
            </a:r>
            <a:endParaRPr sz="2000" b="1" dirty="0">
              <a:solidFill>
                <a:schemeClr val="tx2"/>
              </a:solidFill>
              <a:latin typeface="Times New Roman" panose="02020603050405020304" pitchFamily="18" charset="0"/>
              <a:cs typeface="Times New Roman" panose="02020603050405020304" pitchFamily="18" charset="0"/>
            </a:endParaRPr>
          </a:p>
          <a:p>
            <a:pPr marL="476250" lvl="0" indent="-342900" algn="just" rtl="0">
              <a:lnSpc>
                <a:spcPct val="150000"/>
              </a:lnSpc>
              <a:spcBef>
                <a:spcPts val="1200"/>
              </a:spcBef>
              <a:spcAft>
                <a:spcPts val="0"/>
              </a:spcAft>
              <a:buClr>
                <a:schemeClr val="accent2"/>
              </a:buClr>
              <a:buSzPct val="90000"/>
              <a:buFont typeface="Wingdings" panose="05000000000000000000" pitchFamily="2" charset="2"/>
              <a:buChar char="q"/>
            </a:pPr>
            <a:r>
              <a:rPr lang="en-GB" sz="2000" dirty="0">
                <a:solidFill>
                  <a:srgbClr val="202124"/>
                </a:solidFill>
                <a:latin typeface="Times New Roman" panose="02020603050405020304" pitchFamily="18" charset="0"/>
                <a:ea typeface="Times New Roman"/>
                <a:cs typeface="Times New Roman" panose="02020603050405020304" pitchFamily="18" charset="0"/>
                <a:sym typeface="Times New Roman"/>
              </a:rPr>
              <a:t>Accuracy Less</a:t>
            </a:r>
            <a:endParaRPr sz="2000" dirty="0">
              <a:solidFill>
                <a:srgbClr val="202124"/>
              </a:solidFill>
              <a:latin typeface="Times New Roman" panose="02020603050405020304" pitchFamily="18" charset="0"/>
              <a:ea typeface="Times New Roman"/>
              <a:cs typeface="Times New Roman" panose="02020603050405020304" pitchFamily="18" charset="0"/>
              <a:sym typeface="Times New Roman"/>
            </a:endParaRPr>
          </a:p>
          <a:p>
            <a:pPr marL="463550" lvl="0" indent="-342900" algn="just" rtl="0">
              <a:lnSpc>
                <a:spcPct val="150000"/>
              </a:lnSpc>
              <a:spcBef>
                <a:spcPts val="0"/>
              </a:spcBef>
              <a:spcAft>
                <a:spcPts val="0"/>
              </a:spcAft>
              <a:buClr>
                <a:schemeClr val="accent2"/>
              </a:buClr>
              <a:buSzPct val="90000"/>
              <a:buFont typeface="Wingdings" panose="05000000000000000000" pitchFamily="2" charset="2"/>
              <a:buChar char="q"/>
            </a:pPr>
            <a:r>
              <a:rPr lang="en-GB" sz="2000" dirty="0">
                <a:solidFill>
                  <a:srgbClr val="202124"/>
                </a:solidFill>
                <a:latin typeface="Times New Roman" panose="02020603050405020304" pitchFamily="18" charset="0"/>
                <a:ea typeface="Times New Roman"/>
                <a:cs typeface="Times New Roman" panose="02020603050405020304" pitchFamily="18" charset="0"/>
                <a:sym typeface="Times New Roman"/>
              </a:rPr>
              <a:t>More Time Taking</a:t>
            </a:r>
            <a:endParaRPr sz="2000" dirty="0">
              <a:solidFill>
                <a:srgbClr val="202124"/>
              </a:solidFill>
              <a:latin typeface="Times New Roman" panose="02020603050405020304" pitchFamily="18" charset="0"/>
              <a:ea typeface="Times New Roman"/>
              <a:cs typeface="Times New Roman" panose="02020603050405020304" pitchFamily="18" charset="0"/>
              <a:sym typeface="Times New Roman"/>
            </a:endParaRPr>
          </a:p>
        </p:txBody>
      </p:sp>
    </p:spTree>
    <p:extLst>
      <p:ext uri="{BB962C8B-B14F-4D97-AF65-F5344CB8AC3E}">
        <p14:creationId xmlns:p14="http://schemas.microsoft.com/office/powerpoint/2010/main" val="415424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6" name="Freeform: Shape 35">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8" name="Rectangle 37">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EFA0B0F3-4BE3-414F-BF92-563F722B1F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2" name="Freeform: Shape 41">
            <a:extLst>
              <a:ext uri="{FF2B5EF4-FFF2-40B4-BE49-F238E27FC236}">
                <a16:creationId xmlns:a16="http://schemas.microsoft.com/office/drawing/2014/main" id="{3B544EC4-1768-4207-B2BF-E806799528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TextBox 11">
            <a:extLst>
              <a:ext uri="{FF2B5EF4-FFF2-40B4-BE49-F238E27FC236}">
                <a16:creationId xmlns:a16="http://schemas.microsoft.com/office/drawing/2014/main" id="{635F2D36-DBE2-B415-CCA1-66B0B2F1FA6C}"/>
              </a:ext>
            </a:extLst>
          </p:cNvPr>
          <p:cNvSpPr txBox="1"/>
          <p:nvPr/>
        </p:nvSpPr>
        <p:spPr>
          <a:xfrm>
            <a:off x="914400" y="484497"/>
            <a:ext cx="9753600" cy="1239528"/>
          </a:xfrm>
          <a:prstGeom prst="rect">
            <a:avLst/>
          </a:prstGeom>
        </p:spPr>
        <p:txBody>
          <a:bodyPr vert="horz" lIns="91440" tIns="45720" rIns="91440" bIns="45720" rtlCol="0" anchor="ctr">
            <a:normAutofit/>
          </a:bodyPr>
          <a:lstStyle/>
          <a:p>
            <a:pPr>
              <a:spcBef>
                <a:spcPct val="0"/>
              </a:spcBef>
              <a:spcAft>
                <a:spcPts val="600"/>
              </a:spcAft>
            </a:pPr>
            <a:r>
              <a:rPr lang="en-US" sz="4000" dirty="0">
                <a:solidFill>
                  <a:srgbClr val="FFFFFF"/>
                </a:solidFill>
                <a:latin typeface="+mj-lt"/>
                <a:ea typeface="+mj-ea"/>
                <a:cs typeface="+mj-cs"/>
              </a:rPr>
              <a:t>PROPOSED SYSTEM</a:t>
            </a:r>
          </a:p>
        </p:txBody>
      </p:sp>
      <p:sp>
        <p:nvSpPr>
          <p:cNvPr id="8" name="TextBox 7">
            <a:extLst>
              <a:ext uri="{FF2B5EF4-FFF2-40B4-BE49-F238E27FC236}">
                <a16:creationId xmlns:a16="http://schemas.microsoft.com/office/drawing/2014/main" id="{3A6A9EBE-0686-8C4C-B744-C9C8F0CABD6C}"/>
              </a:ext>
            </a:extLst>
          </p:cNvPr>
          <p:cNvSpPr txBox="1"/>
          <p:nvPr/>
        </p:nvSpPr>
        <p:spPr>
          <a:xfrm>
            <a:off x="914401" y="2790825"/>
            <a:ext cx="10134600" cy="3386137"/>
          </a:xfrm>
          <a:prstGeom prst="rect">
            <a:avLst/>
          </a:prstGeom>
        </p:spPr>
        <p:txBody>
          <a:bodyPr vert="horz" lIns="91440" tIns="45720" rIns="91440" bIns="45720" rtlCol="0">
            <a:normAutofit/>
          </a:bodyPr>
          <a:lstStyle/>
          <a:p>
            <a:pPr lvl="0" algn="just">
              <a:lnSpc>
                <a:spcPct val="120000"/>
              </a:lnSpc>
              <a:spcBef>
                <a:spcPts val="1200"/>
              </a:spcBef>
              <a:spcAft>
                <a:spcPts val="0"/>
              </a:spcAft>
              <a:buClr>
                <a:schemeClr val="accent5"/>
              </a:buClr>
              <a:buSzPts val="1100"/>
            </a:pPr>
            <a:r>
              <a:rPr lang="en-US" dirty="0">
                <a:solidFill>
                  <a:schemeClr val="tx2"/>
                </a:solidFill>
                <a:latin typeface="Times New Roman" panose="02020603050405020304" pitchFamily="18" charset="0"/>
                <a:cs typeface="Times New Roman" panose="02020603050405020304" pitchFamily="18" charset="0"/>
                <a:sym typeface="Times New Roman"/>
              </a:rPr>
              <a:t>In propose work we deployed advanced deep learning algorithm called Convolution Neural Network (CNN2D) to detect depression from faces and voices. CNN consider best to classify data from images and speech. To identify depression from TEXT we employ Random Forest algorithm as in ML Random Forest is most accurate compare to other algorithms.</a:t>
            </a:r>
          </a:p>
          <a:p>
            <a:pPr lvl="0">
              <a:lnSpc>
                <a:spcPct val="120000"/>
              </a:lnSpc>
              <a:spcBef>
                <a:spcPts val="1200"/>
              </a:spcBef>
              <a:spcAft>
                <a:spcPts val="0"/>
              </a:spcAft>
              <a:buClr>
                <a:schemeClr val="accent5"/>
              </a:buClr>
            </a:pPr>
            <a:r>
              <a:rPr lang="en-US" b="1" dirty="0">
                <a:solidFill>
                  <a:schemeClr val="tx2"/>
                </a:solidFill>
                <a:latin typeface="Times New Roman" panose="02020603050405020304" pitchFamily="18" charset="0"/>
                <a:cs typeface="Times New Roman" panose="02020603050405020304" pitchFamily="18" charset="0"/>
              </a:rPr>
              <a:t>ADVANTAGE:</a:t>
            </a:r>
          </a:p>
          <a:p>
            <a:pPr marL="628650" lvl="0" indent="-285750">
              <a:lnSpc>
                <a:spcPct val="120000"/>
              </a:lnSpc>
              <a:spcBef>
                <a:spcPts val="1200"/>
              </a:spcBef>
              <a:spcAft>
                <a:spcPts val="0"/>
              </a:spcAft>
              <a:buClr>
                <a:schemeClr val="accent2"/>
              </a:buClr>
              <a:buSzPts val="1800"/>
              <a:buFont typeface="Wingdings" panose="05000000000000000000" pitchFamily="2" charset="2"/>
              <a:buChar char="q"/>
            </a:pPr>
            <a:r>
              <a:rPr lang="en-US" dirty="0">
                <a:solidFill>
                  <a:schemeClr val="tx2"/>
                </a:solidFill>
                <a:latin typeface="Times New Roman" panose="02020603050405020304" pitchFamily="18" charset="0"/>
                <a:cs typeface="Times New Roman" panose="02020603050405020304" pitchFamily="18" charset="0"/>
                <a:sym typeface="Times New Roman"/>
              </a:rPr>
              <a:t>Accuracy more.</a:t>
            </a:r>
          </a:p>
          <a:p>
            <a:pPr marL="628650" lvl="0" indent="-285750">
              <a:lnSpc>
                <a:spcPct val="120000"/>
              </a:lnSpc>
              <a:spcBef>
                <a:spcPts val="0"/>
              </a:spcBef>
              <a:spcAft>
                <a:spcPts val="0"/>
              </a:spcAft>
              <a:buClr>
                <a:schemeClr val="accent2"/>
              </a:buClr>
              <a:buSzPts val="1800"/>
              <a:buFont typeface="Wingdings" panose="05000000000000000000" pitchFamily="2" charset="2"/>
              <a:buChar char="q"/>
            </a:pPr>
            <a:r>
              <a:rPr lang="en-US" dirty="0">
                <a:solidFill>
                  <a:schemeClr val="tx2"/>
                </a:solidFill>
                <a:latin typeface="Times New Roman" panose="02020603050405020304" pitchFamily="18" charset="0"/>
                <a:cs typeface="Times New Roman" panose="02020603050405020304" pitchFamily="18" charset="0"/>
                <a:sym typeface="Times New Roman"/>
              </a:rPr>
              <a:t>Less Time Taking.</a:t>
            </a:r>
          </a:p>
        </p:txBody>
      </p:sp>
      <p:sp>
        <p:nvSpPr>
          <p:cNvPr id="3" name="Slide Number Placeholder 2">
            <a:extLst>
              <a:ext uri="{FF2B5EF4-FFF2-40B4-BE49-F238E27FC236}">
                <a16:creationId xmlns:a16="http://schemas.microsoft.com/office/drawing/2014/main" id="{FF270016-E0B6-DAC7-B6DA-CC7F3A15D04F}"/>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7</a:t>
            </a:fld>
            <a:endParaRPr lang="en-US" sz="1900">
              <a:solidFill>
                <a:schemeClr val="accent2"/>
              </a:solidFill>
            </a:endParaRPr>
          </a:p>
        </p:txBody>
      </p:sp>
    </p:spTree>
    <p:extLst>
      <p:ext uri="{BB962C8B-B14F-4D97-AF65-F5344CB8AC3E}">
        <p14:creationId xmlns:p14="http://schemas.microsoft.com/office/powerpoint/2010/main" val="24811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3" name="Freeform: Shape 32">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35" name="Rectangle 34">
            <a:extLst>
              <a:ext uri="{FF2B5EF4-FFF2-40B4-BE49-F238E27FC236}">
                <a16:creationId xmlns:a16="http://schemas.microsoft.com/office/drawing/2014/main" id="{8354E4A1-6024-4D18-89EA-EB7EF53D3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36">
            <a:extLst>
              <a:ext uri="{FF2B5EF4-FFF2-40B4-BE49-F238E27FC236}">
                <a16:creationId xmlns:a16="http://schemas.microsoft.com/office/drawing/2014/main" id="{184965AF-C953-45C8-BD68-12F8B58810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56" y="0"/>
            <a:ext cx="12186844" cy="2128964"/>
          </a:xfrm>
          <a:custGeom>
            <a:avLst/>
            <a:gdLst>
              <a:gd name="connsiteX0" fmla="*/ 0 w 12186844"/>
              <a:gd name="connsiteY0" fmla="*/ 0 h 2128964"/>
              <a:gd name="connsiteX1" fmla="*/ 12186844 w 12186844"/>
              <a:gd name="connsiteY1" fmla="*/ 0 h 2128964"/>
              <a:gd name="connsiteX2" fmla="*/ 12186844 w 12186844"/>
              <a:gd name="connsiteY2" fmla="*/ 2128964 h 2128964"/>
              <a:gd name="connsiteX3" fmla="*/ 2247277 w 12186844"/>
              <a:gd name="connsiteY3" fmla="*/ 2128964 h 2128964"/>
              <a:gd name="connsiteX4" fmla="*/ 2326545 w 12186844"/>
              <a:gd name="connsiteY4" fmla="*/ 2125211 h 2128964"/>
              <a:gd name="connsiteX5" fmla="*/ 2191729 w 12186844"/>
              <a:gd name="connsiteY5" fmla="*/ 2118828 h 2128964"/>
              <a:gd name="connsiteX6" fmla="*/ 66975 w 12186844"/>
              <a:gd name="connsiteY6" fmla="*/ 349781 h 21289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86844" h="2128964">
                <a:moveTo>
                  <a:pt x="0" y="0"/>
                </a:moveTo>
                <a:lnTo>
                  <a:pt x="12186844" y="0"/>
                </a:lnTo>
                <a:lnTo>
                  <a:pt x="12186844" y="2128964"/>
                </a:lnTo>
                <a:lnTo>
                  <a:pt x="2247277" y="2128964"/>
                </a:lnTo>
                <a:lnTo>
                  <a:pt x="2326545" y="2125211"/>
                </a:lnTo>
                <a:lnTo>
                  <a:pt x="2191729" y="2118828"/>
                </a:lnTo>
                <a:cubicBezTo>
                  <a:pt x="1174891" y="2022044"/>
                  <a:pt x="338983" y="1304706"/>
                  <a:pt x="66975" y="349781"/>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2DECE677-C1FD-4829-8D4A-3C19A04A36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833672" y="0"/>
            <a:ext cx="2353172" cy="2431959"/>
          </a:xfrm>
          <a:custGeom>
            <a:avLst/>
            <a:gdLst>
              <a:gd name="connsiteX0" fmla="*/ 0 w 2353172"/>
              <a:gd name="connsiteY0" fmla="*/ 0 h 2431959"/>
              <a:gd name="connsiteX1" fmla="*/ 2353172 w 2353172"/>
              <a:gd name="connsiteY1" fmla="*/ 0 h 2431959"/>
              <a:gd name="connsiteX2" fmla="*/ 2353172 w 2353172"/>
              <a:gd name="connsiteY2" fmla="*/ 2431959 h 2431959"/>
              <a:gd name="connsiteX3" fmla="*/ 2352312 w 2353172"/>
              <a:gd name="connsiteY3" fmla="*/ 2431959 h 2431959"/>
              <a:gd name="connsiteX4" fmla="*/ 2340504 w 2353172"/>
              <a:gd name="connsiteY4" fmla="*/ 2198113 h 2431959"/>
              <a:gd name="connsiteX5" fmla="*/ 134816 w 2353172"/>
              <a:gd name="connsiteY5" fmla="*/ 6383 h 24319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353172" h="2431959">
                <a:moveTo>
                  <a:pt x="0" y="0"/>
                </a:moveTo>
                <a:lnTo>
                  <a:pt x="2353172" y="0"/>
                </a:lnTo>
                <a:lnTo>
                  <a:pt x="2353172" y="2431959"/>
                </a:lnTo>
                <a:lnTo>
                  <a:pt x="2352312" y="2431959"/>
                </a:lnTo>
                <a:lnTo>
                  <a:pt x="2340504" y="2198113"/>
                </a:lnTo>
                <a:cubicBezTo>
                  <a:pt x="2222700" y="1038123"/>
                  <a:pt x="1296917" y="116993"/>
                  <a:pt x="134816" y="6383"/>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Google Shape;106;p20">
            <a:extLst>
              <a:ext uri="{FF2B5EF4-FFF2-40B4-BE49-F238E27FC236}">
                <a16:creationId xmlns:a16="http://schemas.microsoft.com/office/drawing/2014/main" id="{99C86970-F131-AA65-1D01-ABC232F529D6}"/>
              </a:ext>
            </a:extLst>
          </p:cNvPr>
          <p:cNvSpPr txBox="1">
            <a:spLocks noGrp="1"/>
          </p:cNvSpPr>
          <p:nvPr>
            <p:ph type="title"/>
          </p:nvPr>
        </p:nvSpPr>
        <p:spPr>
          <a:xfrm>
            <a:off x="914400" y="510988"/>
            <a:ext cx="9344578" cy="1156448"/>
          </a:xfrm>
          <a:prstGeom prst="rect">
            <a:avLst/>
          </a:prstGeom>
        </p:spPr>
        <p:txBody>
          <a:bodyPr spcFirstLastPara="1" vert="horz" lIns="91440" tIns="45720" rIns="91440" bIns="45720" rtlCol="0" anchor="ctr" anchorCtr="0">
            <a:normAutofit/>
          </a:bodyPr>
          <a:lstStyle/>
          <a:p>
            <a:pPr marL="0" lvl="0" indent="0">
              <a:lnSpc>
                <a:spcPct val="100000"/>
              </a:lnSpc>
              <a:spcAft>
                <a:spcPts val="0"/>
              </a:spcAft>
              <a:buSzPts val="990"/>
            </a:pPr>
            <a:r>
              <a:rPr lang="en-US" sz="4000" dirty="0">
                <a:solidFill>
                  <a:srgbClr val="FFFFFF"/>
                </a:solidFill>
              </a:rPr>
              <a:t>SYSTEM REQUIREMENTS</a:t>
            </a:r>
          </a:p>
        </p:txBody>
      </p:sp>
      <p:sp>
        <p:nvSpPr>
          <p:cNvPr id="13" name="Google Shape;107;p20">
            <a:extLst>
              <a:ext uri="{FF2B5EF4-FFF2-40B4-BE49-F238E27FC236}">
                <a16:creationId xmlns:a16="http://schemas.microsoft.com/office/drawing/2014/main" id="{B49C53AD-B5CC-F1E4-E91B-39C872C7467D}"/>
              </a:ext>
            </a:extLst>
          </p:cNvPr>
          <p:cNvSpPr txBox="1">
            <a:spLocks/>
          </p:cNvSpPr>
          <p:nvPr/>
        </p:nvSpPr>
        <p:spPr>
          <a:xfrm>
            <a:off x="914400" y="2593074"/>
            <a:ext cx="6053959" cy="3579126"/>
          </a:xfrm>
          <a:prstGeom prst="rect">
            <a:avLst/>
          </a:prstGeom>
        </p:spPr>
        <p:txBody>
          <a:bodyPr spcFirstLastPara="1" vert="horz" lIns="91440" tIns="45720" rIns="91440" bIns="45720" rtlCol="0" anchorCtr="0">
            <a:normAutofit/>
          </a:bodyPr>
          <a:lstStyle>
            <a:lvl1pPr marL="228600" indent="-228600" algn="l" defTabSz="914400" rtl="0" eaLnBrk="1" latinLnBrk="0" hangingPunct="1">
              <a:lnSpc>
                <a:spcPct val="120000"/>
              </a:lnSpc>
              <a:spcBef>
                <a:spcPts val="1000"/>
              </a:spcBef>
              <a:buClr>
                <a:schemeClr val="accent5"/>
              </a:buClr>
              <a:buFont typeface="Arial" panose="020B0604020202020204" pitchFamily="34" charset="0"/>
              <a:buChar char="•"/>
              <a:defRPr sz="2000" kern="1200">
                <a:solidFill>
                  <a:schemeClr val="tx2"/>
                </a:solidFill>
                <a:latin typeface="+mn-lt"/>
                <a:ea typeface="+mn-ea"/>
                <a:cs typeface="+mn-cs"/>
              </a:defRPr>
            </a:lvl1pPr>
            <a:lvl2pPr marL="685800" indent="-228600" algn="l" defTabSz="914400" rtl="0" eaLnBrk="1" latinLnBrk="0" hangingPunct="1">
              <a:lnSpc>
                <a:spcPct val="120000"/>
              </a:lnSpc>
              <a:spcBef>
                <a:spcPts val="500"/>
              </a:spcBef>
              <a:buClr>
                <a:schemeClr val="accent5"/>
              </a:buClr>
              <a:buFont typeface="Arial" panose="020B0604020202020204" pitchFamily="34" charset="0"/>
              <a:buChar char="•"/>
              <a:defRPr sz="1800" kern="1200">
                <a:solidFill>
                  <a:schemeClr val="tx2"/>
                </a:solidFill>
                <a:latin typeface="+mn-lt"/>
                <a:ea typeface="+mn-ea"/>
                <a:cs typeface="+mn-cs"/>
              </a:defRPr>
            </a:lvl2pPr>
            <a:lvl3pPr marL="1143000" indent="-228600" algn="l" defTabSz="914400" rtl="0" eaLnBrk="1" latinLnBrk="0" hangingPunct="1">
              <a:lnSpc>
                <a:spcPct val="120000"/>
              </a:lnSpc>
              <a:spcBef>
                <a:spcPts val="500"/>
              </a:spcBef>
              <a:buClr>
                <a:schemeClr val="accent5"/>
              </a:buClr>
              <a:buFont typeface="Arial" panose="020B0604020202020204" pitchFamily="34" charset="0"/>
              <a:buChar char="•"/>
              <a:defRPr sz="1600" kern="1200">
                <a:solidFill>
                  <a:schemeClr val="tx2"/>
                </a:solidFill>
                <a:latin typeface="+mn-lt"/>
                <a:ea typeface="+mn-ea"/>
                <a:cs typeface="+mn-cs"/>
              </a:defRPr>
            </a:lvl3pPr>
            <a:lvl4pPr marL="16002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4pPr>
            <a:lvl5pPr marL="2057400" indent="-228600" algn="l" defTabSz="914400" rtl="0" eaLnBrk="1" latinLnBrk="0" hangingPunct="1">
              <a:lnSpc>
                <a:spcPct val="120000"/>
              </a:lnSpc>
              <a:spcBef>
                <a:spcPts val="500"/>
              </a:spcBef>
              <a:buClr>
                <a:schemeClr val="accent5"/>
              </a:buClr>
              <a:buFont typeface="Arial" panose="020B0604020202020204" pitchFamily="34" charset="0"/>
              <a:buChar char="•"/>
              <a:defRPr sz="1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1200"/>
              </a:spcBef>
              <a:buSzPts val="1100"/>
              <a:buNone/>
            </a:pPr>
            <a:r>
              <a:rPr lang="en-US" sz="1800" b="1" dirty="0">
                <a:latin typeface="Times New Roman" panose="02020603050405020304" pitchFamily="18" charset="0"/>
                <a:cs typeface="Times New Roman" panose="02020603050405020304" pitchFamily="18" charset="0"/>
              </a:rPr>
              <a:t>HARDWARE REQUIREMENTS:</a:t>
            </a:r>
          </a:p>
          <a:p>
            <a:pPr marL="628650" indent="-285750">
              <a:lnSpc>
                <a:spcPct val="110000"/>
              </a:lnSpc>
              <a:spcBef>
                <a:spcPts val="1200"/>
              </a:spcBef>
              <a:buClr>
                <a:schemeClr val="accent2"/>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sym typeface="Times New Roman"/>
              </a:rPr>
              <a:t>Processor                             	-       	Intel i3 (min)</a:t>
            </a:r>
          </a:p>
          <a:p>
            <a:pPr marL="628650" indent="-285750">
              <a:lnSpc>
                <a:spcPct val="110000"/>
              </a:lnSpc>
              <a:spcBef>
                <a:spcPts val="0"/>
              </a:spcBef>
              <a:buClr>
                <a:schemeClr val="accent2"/>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sym typeface="Times New Roman"/>
              </a:rPr>
              <a:t>Speed                                  	-	1.1 GHz</a:t>
            </a:r>
          </a:p>
          <a:p>
            <a:pPr marL="628650" indent="-285750">
              <a:lnSpc>
                <a:spcPct val="110000"/>
              </a:lnSpc>
              <a:spcBef>
                <a:spcPts val="0"/>
              </a:spcBef>
              <a:buClr>
                <a:schemeClr val="accent2"/>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sym typeface="Times New Roman"/>
              </a:rPr>
              <a:t>RAM                                   	-              4GB(min)</a:t>
            </a:r>
          </a:p>
          <a:p>
            <a:pPr marL="628650" indent="-285750">
              <a:lnSpc>
                <a:spcPct val="110000"/>
              </a:lnSpc>
              <a:spcBef>
                <a:spcPts val="0"/>
              </a:spcBef>
              <a:buClr>
                <a:schemeClr val="accent2"/>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sym typeface="Times New Roman"/>
              </a:rPr>
              <a:t>Hard Disk                            	-       	500 GB</a:t>
            </a:r>
          </a:p>
          <a:p>
            <a:pPr marL="0" indent="0">
              <a:lnSpc>
                <a:spcPct val="110000"/>
              </a:lnSpc>
              <a:spcBef>
                <a:spcPts val="1200"/>
              </a:spcBef>
              <a:buNone/>
            </a:pPr>
            <a:r>
              <a:rPr lang="en-US" sz="1800" b="1" dirty="0">
                <a:latin typeface="Times New Roman" panose="02020603050405020304" pitchFamily="18" charset="0"/>
                <a:cs typeface="Times New Roman" panose="02020603050405020304" pitchFamily="18" charset="0"/>
              </a:rPr>
              <a:t>SOFTWARE REQUIREMENTS:</a:t>
            </a:r>
          </a:p>
          <a:p>
            <a:pPr marL="628650" indent="-285750">
              <a:lnSpc>
                <a:spcPct val="110000"/>
              </a:lnSpc>
              <a:spcBef>
                <a:spcPts val="1200"/>
              </a:spcBef>
              <a:buClr>
                <a:schemeClr val="accent2"/>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sym typeface="Times New Roman"/>
              </a:rPr>
              <a:t> Operating System               	-        Windows 10(min)</a:t>
            </a:r>
          </a:p>
          <a:p>
            <a:pPr marL="628650" indent="-285750">
              <a:lnSpc>
                <a:spcPct val="110000"/>
              </a:lnSpc>
              <a:spcBef>
                <a:spcPts val="0"/>
              </a:spcBef>
              <a:buClr>
                <a:schemeClr val="accent2"/>
              </a:buClr>
              <a:buSzPts val="1800"/>
              <a:buFont typeface="Wingdings" panose="05000000000000000000" pitchFamily="2" charset="2"/>
              <a:buChar char="q"/>
            </a:pPr>
            <a:r>
              <a:rPr lang="en-US" sz="1800" dirty="0">
                <a:latin typeface="Times New Roman" panose="02020603050405020304" pitchFamily="18" charset="0"/>
                <a:cs typeface="Times New Roman" panose="02020603050405020304" pitchFamily="18" charset="0"/>
                <a:sym typeface="Times New Roman"/>
              </a:rPr>
              <a:t> Programming Language     	-        Python </a:t>
            </a:r>
          </a:p>
          <a:p>
            <a:pPr marL="457200">
              <a:lnSpc>
                <a:spcPct val="110000"/>
              </a:lnSpc>
              <a:spcBef>
                <a:spcPts val="1200"/>
              </a:spcBef>
            </a:pPr>
            <a:endParaRPr lang="en-US" sz="1400" dirty="0">
              <a:sym typeface="Times New Roman"/>
            </a:endParaRPr>
          </a:p>
          <a:p>
            <a:pPr marL="457200">
              <a:lnSpc>
                <a:spcPct val="110000"/>
              </a:lnSpc>
              <a:spcBef>
                <a:spcPts val="1200"/>
              </a:spcBef>
              <a:spcAft>
                <a:spcPts val="1200"/>
              </a:spcAft>
            </a:pPr>
            <a:endParaRPr lang="en-US" sz="1400" dirty="0"/>
          </a:p>
        </p:txBody>
      </p:sp>
      <p:pic>
        <p:nvPicPr>
          <p:cNvPr id="17" name="Graphic 16" descr="Computer">
            <a:extLst>
              <a:ext uri="{FF2B5EF4-FFF2-40B4-BE49-F238E27FC236}">
                <a16:creationId xmlns:a16="http://schemas.microsoft.com/office/drawing/2014/main" id="{6682ADBB-5F7D-2D5E-3460-C1ED37EFEBA8}"/>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4457" y="2593075"/>
            <a:ext cx="3583888" cy="3583888"/>
          </a:xfrm>
          <a:prstGeom prst="rect">
            <a:avLst/>
          </a:prstGeom>
        </p:spPr>
      </p:pic>
      <p:sp>
        <p:nvSpPr>
          <p:cNvPr id="2" name="Slide Number Placeholder 1">
            <a:extLst>
              <a:ext uri="{FF2B5EF4-FFF2-40B4-BE49-F238E27FC236}">
                <a16:creationId xmlns:a16="http://schemas.microsoft.com/office/drawing/2014/main" id="{DFEF2AD9-EC94-1F3D-3B79-64938E47AD43}"/>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8</a:t>
            </a:fld>
            <a:endParaRPr lang="en-US" sz="1900">
              <a:solidFill>
                <a:schemeClr val="accent2"/>
              </a:solidFill>
            </a:endParaRPr>
          </a:p>
        </p:txBody>
      </p:sp>
    </p:spTree>
    <p:extLst>
      <p:ext uri="{BB962C8B-B14F-4D97-AF65-F5344CB8AC3E}">
        <p14:creationId xmlns:p14="http://schemas.microsoft.com/office/powerpoint/2010/main" val="34218648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89CEE1ED-9A13-44E5-B5B8-64457A031D8B}"/>
            </a:ext>
          </a:extLst>
        </p:cNvPr>
        <p:cNvGrpSpPr/>
        <p:nvPr/>
      </p:nvGrpSpPr>
      <p:grpSpPr>
        <a:xfrm>
          <a:off x="0" y="0"/>
          <a:ext cx="0" cy="0"/>
          <a:chOff x="0" y="0"/>
          <a:chExt cx="0" cy="0"/>
        </a:xfrm>
      </p:grpSpPr>
      <p:sp>
        <p:nvSpPr>
          <p:cNvPr id="58" name="Freeform: Shape 57">
            <a:extLst>
              <a:ext uri="{FF2B5EF4-FFF2-40B4-BE49-F238E27FC236}">
                <a16:creationId xmlns:a16="http://schemas.microsoft.com/office/drawing/2014/main" id="{7A08E557-10DB-421A-876E-1AE58F8E07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44703" y="3732560"/>
            <a:ext cx="3352193" cy="3125440"/>
          </a:xfrm>
          <a:custGeom>
            <a:avLst/>
            <a:gdLst>
              <a:gd name="connsiteX0" fmla="*/ 0 w 3352193"/>
              <a:gd name="connsiteY0" fmla="*/ 3125374 h 3125440"/>
              <a:gd name="connsiteX1" fmla="*/ 2579 w 3352193"/>
              <a:gd name="connsiteY1" fmla="*/ 3125440 h 3125440"/>
              <a:gd name="connsiteX2" fmla="*/ 0 w 3352193"/>
              <a:gd name="connsiteY2" fmla="*/ 3125440 h 3125440"/>
              <a:gd name="connsiteX3" fmla="*/ 3352193 w 3352193"/>
              <a:gd name="connsiteY3" fmla="*/ 0 h 3125440"/>
              <a:gd name="connsiteX4" fmla="*/ 3352193 w 3352193"/>
              <a:gd name="connsiteY4" fmla="*/ 3125440 h 3125440"/>
              <a:gd name="connsiteX5" fmla="*/ 2579 w 3352193"/>
              <a:gd name="connsiteY5" fmla="*/ 3125440 h 3125440"/>
              <a:gd name="connsiteX6" fmla="*/ 3348685 w 3352193"/>
              <a:gd name="connsiteY6" fmla="*/ 47035 h 31254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3352193" h="3125440">
                <a:moveTo>
                  <a:pt x="0" y="3125374"/>
                </a:moveTo>
                <a:lnTo>
                  <a:pt x="2579" y="3125440"/>
                </a:lnTo>
                <a:lnTo>
                  <a:pt x="0" y="3125440"/>
                </a:lnTo>
                <a:close/>
                <a:moveTo>
                  <a:pt x="3352193" y="0"/>
                </a:moveTo>
                <a:lnTo>
                  <a:pt x="3352193" y="3125440"/>
                </a:lnTo>
                <a:lnTo>
                  <a:pt x="2579" y="3125440"/>
                </a:lnTo>
                <a:cubicBezTo>
                  <a:pt x="1744073" y="3125440"/>
                  <a:pt x="3176441" y="1776129"/>
                  <a:pt x="3348685" y="47035"/>
                </a:cubicBezTo>
                <a:close/>
              </a:path>
            </a:pathLst>
          </a:cu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useBgFill="1">
        <p:nvSpPr>
          <p:cNvPr id="64" name="Rectangle 63">
            <a:extLst>
              <a:ext uri="{FF2B5EF4-FFF2-40B4-BE49-F238E27FC236}">
                <a16:creationId xmlns:a16="http://schemas.microsoft.com/office/drawing/2014/main" id="{A9F95C5C-FBE3-42CB-A029-C907B401B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Rectangle 70">
            <a:extLst>
              <a:ext uri="{FF2B5EF4-FFF2-40B4-BE49-F238E27FC236}">
                <a16:creationId xmlns:a16="http://schemas.microsoft.com/office/drawing/2014/main" id="{A15F4668-AC50-40D9-9F1B-B23CB6D828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42672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Freeform: Shape 76">
            <a:extLst>
              <a:ext uri="{FF2B5EF4-FFF2-40B4-BE49-F238E27FC236}">
                <a16:creationId xmlns:a16="http://schemas.microsoft.com/office/drawing/2014/main" id="{B09B1BDA-9F0D-4681-9831-A7BD4C62EB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91741" y="3249454"/>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4" name="Freeform: Shape 83">
            <a:extLst>
              <a:ext uri="{FF2B5EF4-FFF2-40B4-BE49-F238E27FC236}">
                <a16:creationId xmlns:a16="http://schemas.microsoft.com/office/drawing/2014/main" id="{7A2130C3-47F5-4671-95BC-A16BCFEAB4B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083790" y="3249455"/>
            <a:ext cx="2353172" cy="4863918"/>
          </a:xfrm>
          <a:custGeom>
            <a:avLst/>
            <a:gdLst>
              <a:gd name="connsiteX0" fmla="*/ 2352312 w 2353172"/>
              <a:gd name="connsiteY0" fmla="*/ 0 h 4863918"/>
              <a:gd name="connsiteX1" fmla="*/ 2353172 w 2353172"/>
              <a:gd name="connsiteY1" fmla="*/ 0 h 4863918"/>
              <a:gd name="connsiteX2" fmla="*/ 2353172 w 2353172"/>
              <a:gd name="connsiteY2" fmla="*/ 4863918 h 4863918"/>
              <a:gd name="connsiteX3" fmla="*/ 2352312 w 2353172"/>
              <a:gd name="connsiteY3" fmla="*/ 4863918 h 4863918"/>
              <a:gd name="connsiteX4" fmla="*/ 2340504 w 2353172"/>
              <a:gd name="connsiteY4" fmla="*/ 4630072 h 4863918"/>
              <a:gd name="connsiteX5" fmla="*/ 134816 w 2353172"/>
              <a:gd name="connsiteY5" fmla="*/ 2438342 h 4863918"/>
              <a:gd name="connsiteX6" fmla="*/ 0 w 2353172"/>
              <a:gd name="connsiteY6" fmla="*/ 2431959 h 4863918"/>
              <a:gd name="connsiteX7" fmla="*/ 134816 w 2353172"/>
              <a:gd name="connsiteY7" fmla="*/ 2425576 h 4863918"/>
              <a:gd name="connsiteX8" fmla="*/ 2340504 w 2353172"/>
              <a:gd name="connsiteY8" fmla="*/ 233845 h 48639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353172" h="4863918">
                <a:moveTo>
                  <a:pt x="2352312" y="0"/>
                </a:moveTo>
                <a:lnTo>
                  <a:pt x="2353172" y="0"/>
                </a:lnTo>
                <a:lnTo>
                  <a:pt x="2353172" y="4863918"/>
                </a:lnTo>
                <a:lnTo>
                  <a:pt x="2352312" y="4863918"/>
                </a:lnTo>
                <a:lnTo>
                  <a:pt x="2340504" y="4630072"/>
                </a:lnTo>
                <a:cubicBezTo>
                  <a:pt x="2222700" y="3470082"/>
                  <a:pt x="1296917" y="2548952"/>
                  <a:pt x="134816" y="2438342"/>
                </a:cubicBezTo>
                <a:lnTo>
                  <a:pt x="0" y="2431959"/>
                </a:lnTo>
                <a:lnTo>
                  <a:pt x="134816" y="2425576"/>
                </a:lnTo>
                <a:cubicBezTo>
                  <a:pt x="1296917" y="2314966"/>
                  <a:pt x="2222700" y="1393835"/>
                  <a:pt x="2340504" y="233845"/>
                </a:cubicBezTo>
                <a:close/>
              </a:path>
            </a:pathLst>
          </a:custGeom>
          <a:solidFill>
            <a:schemeClr val="accent2">
              <a:lumMod val="7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2" name="Google Shape;106;p20">
            <a:extLst>
              <a:ext uri="{FF2B5EF4-FFF2-40B4-BE49-F238E27FC236}">
                <a16:creationId xmlns:a16="http://schemas.microsoft.com/office/drawing/2014/main" id="{3736A2E5-8169-6364-1DAC-B348E67B37BB}"/>
              </a:ext>
            </a:extLst>
          </p:cNvPr>
          <p:cNvSpPr txBox="1">
            <a:spLocks noGrp="1"/>
          </p:cNvSpPr>
          <p:nvPr>
            <p:ph type="title"/>
          </p:nvPr>
        </p:nvSpPr>
        <p:spPr>
          <a:xfrm>
            <a:off x="0" y="685800"/>
            <a:ext cx="4251435" cy="3843241"/>
          </a:xfrm>
          <a:prstGeom prst="rect">
            <a:avLst/>
          </a:prstGeom>
        </p:spPr>
        <p:txBody>
          <a:bodyPr spcFirstLastPara="1" vert="horz" lIns="91440" tIns="45720" rIns="91440" bIns="45720" rtlCol="0" anchor="t" anchorCtr="0">
            <a:normAutofit/>
          </a:bodyPr>
          <a:lstStyle/>
          <a:p>
            <a:pPr marL="0" lvl="0" indent="0">
              <a:lnSpc>
                <a:spcPct val="100000"/>
              </a:lnSpc>
              <a:spcAft>
                <a:spcPts val="0"/>
              </a:spcAft>
              <a:buSzPts val="990"/>
            </a:pPr>
            <a:r>
              <a:rPr lang="en-US" sz="3200" dirty="0">
                <a:solidFill>
                  <a:srgbClr val="FFFFFF"/>
                </a:solidFill>
              </a:rPr>
              <a:t>SYSTEM ARCHITECTURE</a:t>
            </a:r>
          </a:p>
        </p:txBody>
      </p:sp>
      <p:sp>
        <p:nvSpPr>
          <p:cNvPr id="2" name="Slide Number Placeholder 1">
            <a:extLst>
              <a:ext uri="{FF2B5EF4-FFF2-40B4-BE49-F238E27FC236}">
                <a16:creationId xmlns:a16="http://schemas.microsoft.com/office/drawing/2014/main" id="{2178F01C-911F-DABD-12AD-0E0F3F25271C}"/>
              </a:ext>
            </a:extLst>
          </p:cNvPr>
          <p:cNvSpPr>
            <a:spLocks noGrp="1"/>
          </p:cNvSpPr>
          <p:nvPr>
            <p:ph type="sldNum" sz="quarter" idx="4"/>
          </p:nvPr>
        </p:nvSpPr>
        <p:spPr>
          <a:xfrm>
            <a:off x="11391152" y="6434524"/>
            <a:ext cx="693261" cy="365125"/>
          </a:xfrm>
        </p:spPr>
        <p:txBody>
          <a:bodyPr vert="horz" lIns="91440" tIns="45720" rIns="91440" bIns="45720" rtlCol="0" anchor="ctr">
            <a:normAutofit/>
          </a:bodyPr>
          <a:lstStyle/>
          <a:p>
            <a:pPr algn="r">
              <a:lnSpc>
                <a:spcPct val="90000"/>
              </a:lnSpc>
              <a:spcAft>
                <a:spcPts val="600"/>
              </a:spcAft>
            </a:pPr>
            <a:fld id="{08AB70BE-1769-45B8-85A6-0C837432C7E6}" type="slidenum">
              <a:rPr lang="en-US" sz="1900">
                <a:solidFill>
                  <a:schemeClr val="accent2"/>
                </a:solidFill>
              </a:rPr>
              <a:pPr algn="r">
                <a:lnSpc>
                  <a:spcPct val="90000"/>
                </a:lnSpc>
                <a:spcAft>
                  <a:spcPts val="600"/>
                </a:spcAft>
              </a:pPr>
              <a:t>9</a:t>
            </a:fld>
            <a:endParaRPr lang="en-US" sz="1900">
              <a:solidFill>
                <a:schemeClr val="accent2"/>
              </a:solidFill>
            </a:endParaRPr>
          </a:p>
        </p:txBody>
      </p:sp>
      <p:graphicFrame>
        <p:nvGraphicFramePr>
          <p:cNvPr id="85" name="TextBox 25">
            <a:extLst>
              <a:ext uri="{FF2B5EF4-FFF2-40B4-BE49-F238E27FC236}">
                <a16:creationId xmlns:a16="http://schemas.microsoft.com/office/drawing/2014/main" id="{FF82BA90-6AC5-813B-6E44-1CF56A9E40D3}"/>
              </a:ext>
            </a:extLst>
          </p:cNvPr>
          <p:cNvGraphicFramePr/>
          <p:nvPr>
            <p:extLst>
              <p:ext uri="{D42A27DB-BD31-4B8C-83A1-F6EECF244321}">
                <p14:modId xmlns:p14="http://schemas.microsoft.com/office/powerpoint/2010/main" val="2370784979"/>
              </p:ext>
            </p:extLst>
          </p:nvPr>
        </p:nvGraphicFramePr>
        <p:xfrm>
          <a:off x="5181600" y="685800"/>
          <a:ext cx="6400799" cy="54911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8" name="Oval 27">
            <a:extLst>
              <a:ext uri="{FF2B5EF4-FFF2-40B4-BE49-F238E27FC236}">
                <a16:creationId xmlns:a16="http://schemas.microsoft.com/office/drawing/2014/main" id="{D7BAAD2A-066E-DCDD-FA9F-B9A88BD368EB}"/>
              </a:ext>
            </a:extLst>
          </p:cNvPr>
          <p:cNvSpPr/>
          <p:nvPr/>
        </p:nvSpPr>
        <p:spPr>
          <a:xfrm>
            <a:off x="4713890" y="338137"/>
            <a:ext cx="138211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Start</a:t>
            </a:r>
          </a:p>
        </p:txBody>
      </p:sp>
      <p:sp>
        <p:nvSpPr>
          <p:cNvPr id="29" name="Oval 28">
            <a:extLst>
              <a:ext uri="{FF2B5EF4-FFF2-40B4-BE49-F238E27FC236}">
                <a16:creationId xmlns:a16="http://schemas.microsoft.com/office/drawing/2014/main" id="{D298A865-CEDD-20FD-4B16-8EDBCAFF3B7D}"/>
              </a:ext>
            </a:extLst>
          </p:cNvPr>
          <p:cNvSpPr/>
          <p:nvPr/>
        </p:nvSpPr>
        <p:spPr>
          <a:xfrm>
            <a:off x="9901455" y="5992320"/>
            <a:ext cx="1382110" cy="6858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latin typeface="Times New Roman" panose="02020603050405020304" pitchFamily="18" charset="0"/>
                <a:cs typeface="Times New Roman" panose="02020603050405020304" pitchFamily="18" charset="0"/>
              </a:rPr>
              <a:t>End</a:t>
            </a:r>
          </a:p>
        </p:txBody>
      </p:sp>
      <p:cxnSp>
        <p:nvCxnSpPr>
          <p:cNvPr id="89" name="Connector: Elbow 88">
            <a:extLst>
              <a:ext uri="{FF2B5EF4-FFF2-40B4-BE49-F238E27FC236}">
                <a16:creationId xmlns:a16="http://schemas.microsoft.com/office/drawing/2014/main" id="{93402666-2E6A-7833-2DB5-7A7AFA02A56A}"/>
              </a:ext>
            </a:extLst>
          </p:cNvPr>
          <p:cNvCxnSpPr/>
          <p:nvPr/>
        </p:nvCxnSpPr>
        <p:spPr>
          <a:xfrm rot="16200000" flipH="1">
            <a:off x="5992210" y="789589"/>
            <a:ext cx="670034" cy="4624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Connector: Elbow 89">
            <a:extLst>
              <a:ext uri="{FF2B5EF4-FFF2-40B4-BE49-F238E27FC236}">
                <a16:creationId xmlns:a16="http://schemas.microsoft.com/office/drawing/2014/main" id="{9BE27985-D4AD-CE17-D6B8-2FA8703C12A8}"/>
              </a:ext>
            </a:extLst>
          </p:cNvPr>
          <p:cNvCxnSpPr/>
          <p:nvPr/>
        </p:nvCxnSpPr>
        <p:spPr>
          <a:xfrm rot="16200000" flipH="1">
            <a:off x="10020421" y="5426075"/>
            <a:ext cx="670034" cy="46245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9613366"/>
      </p:ext>
    </p:extLst>
  </p:cSld>
  <p:clrMapOvr>
    <a:masterClrMapping/>
  </p:clrMapOvr>
</p:sld>
</file>

<file path=ppt/theme/theme1.xml><?xml version="1.0" encoding="utf-8"?>
<a:theme xmlns:a="http://schemas.openxmlformats.org/drawingml/2006/main" name="ModOverlayVTI">
  <a:themeElements>
    <a:clrScheme name="Custom 50">
      <a:dk1>
        <a:sysClr val="windowText" lastClr="000000"/>
      </a:dk1>
      <a:lt1>
        <a:srgbClr val="F4F2EC"/>
      </a:lt1>
      <a:dk2>
        <a:srgbClr val="09283F"/>
      </a:dk2>
      <a:lt2>
        <a:srgbClr val="FFFFFF"/>
      </a:lt2>
      <a:accent1>
        <a:srgbClr val="3C9A8F"/>
      </a:accent1>
      <a:accent2>
        <a:srgbClr val="18818C"/>
      </a:accent2>
      <a:accent3>
        <a:srgbClr val="800A2F"/>
      </a:accent3>
      <a:accent4>
        <a:srgbClr val="F6635C"/>
      </a:accent4>
      <a:accent5>
        <a:srgbClr val="F48E7C"/>
      </a:accent5>
      <a:accent6>
        <a:srgbClr val="DA9D16"/>
      </a:accent6>
      <a:hlink>
        <a:srgbClr val="ED621D"/>
      </a:hlink>
      <a:folHlink>
        <a:srgbClr val="A18A6D"/>
      </a:folHlink>
    </a:clrScheme>
    <a:fontScheme name="Elephant Arial Nova Light">
      <a:majorFont>
        <a:latin typeface="Elephant"/>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odOverlayVTI" id="{85202D65-63D3-4793-A090-FA8DF18DC0BE}" vid="{91924FCD-E846-48AE-B233-F25A78D18B8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0D7C3E5-1734-4636-9EC5-AEB06BF1FB20}">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55453AF4-4FB0-4B39-9296-55DED383E98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C5C2001-E626-4890-B405-22B5BD1CB05A}">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{0F7AA986-AFE1-4F7C-9E90-7779E14E04F0}tf89118109_win32</Template>
  <TotalTime>1056</TotalTime>
  <Words>1938</Words>
  <Application>Microsoft Office PowerPoint</Application>
  <PresentationFormat>Widescreen</PresentationFormat>
  <Paragraphs>213</Paragraphs>
  <Slides>37</Slides>
  <Notes>37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37</vt:i4>
      </vt:variant>
    </vt:vector>
  </HeadingPairs>
  <TitlesOfParts>
    <vt:vector size="45" baseType="lpstr">
      <vt:lpstr>Arial</vt:lpstr>
      <vt:lpstr>Arial Nova Light</vt:lpstr>
      <vt:lpstr>Calibri</vt:lpstr>
      <vt:lpstr>Elephant</vt:lpstr>
      <vt:lpstr>Neue Haas Grotesk Text Pro</vt:lpstr>
      <vt:lpstr>Times New Roman</vt:lpstr>
      <vt:lpstr>Wingdings</vt:lpstr>
      <vt:lpstr>ModOverlayVTI</vt:lpstr>
      <vt:lpstr>PowerPoint Presentation</vt:lpstr>
      <vt:lpstr>PowerPoint Presentation</vt:lpstr>
      <vt:lpstr>PowerPoint Presentation</vt:lpstr>
      <vt:lpstr>PowerPoint Presentation</vt:lpstr>
      <vt:lpstr>PowerPoint Presentation</vt:lpstr>
      <vt:lpstr>EXISTING SYSTEM:</vt:lpstr>
      <vt:lpstr>PowerPoint Presentation</vt:lpstr>
      <vt:lpstr>SYSTEM REQUIREMENTS</vt:lpstr>
      <vt:lpstr>SYSTEM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Anusri Shenigarapu</dc:creator>
  <cp:lastModifiedBy>Anusri Shenigarapu</cp:lastModifiedBy>
  <cp:revision>1</cp:revision>
  <dcterms:created xsi:type="dcterms:W3CDTF">2024-12-20T04:25:00Z</dcterms:created>
  <dcterms:modified xsi:type="dcterms:W3CDTF">2025-01-02T13:38:31Z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