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4" r:id="rId24"/>
    <p:sldId id="286"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E721CFF6-F5DA-4C84-96E8-E6869F5D9A72}">
      <dgm:prSet phldrT="[Text]" custT="1"/>
      <dgm:spPr/>
      <dgm:t>
        <a:bodyPr/>
        <a:lstStyle/>
        <a:p>
          <a:endParaRPr lang="en-US" sz="2400" dirty="0"/>
        </a:p>
      </dgm:t>
    </dgm:pt>
    <dgm:pt modelId="{46164CA9-E624-42F9-BAA5-0D1B4B6D2EC5}" type="sibTrans" cxnId="{B15CA486-5498-4B3D-9F3C-138DCBCC9310}">
      <dgm:prSet/>
      <dgm:spPr/>
      <dgm:t>
        <a:bodyPr/>
        <a:lstStyle/>
        <a:p>
          <a:endParaRPr lang="en-US"/>
        </a:p>
      </dgm:t>
    </dgm:pt>
    <dgm:pt modelId="{7A70569B-3BB2-4904-A000-6CCD152103E8}" type="parTrans" cxnId="{B15CA486-5498-4B3D-9F3C-138DCBCC9310}">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DB5A4F5B-46BE-41EC-9B54-909565D2202C}" type="presOf" srcId="{2763F3B8-D354-4513-A2A5-1ACC91F2D733}" destId="{4D8A79E5-E948-4FBA-96D5-1C6CC280B61E}" srcOrd="0" destOrd="0" presId="urn:microsoft.com/office/officeart/2008/layout/LinedList"/>
    <dgm:cxn modelId="{BC9C0B93-D0D0-49EE-A5E6-1494291AB6AE}" srcId="{E721CFF6-F5DA-4C84-96E8-E6869F5D9A72}" destId="{93C4C77B-D590-4C38-9342-DB9089CDF074}" srcOrd="0" destOrd="0" parTransId="{87F3107C-78CE-4266-B957-A03DD37ED2EC}" sibTransId="{22B8F299-92FD-4E99-9C1D-6B04907D01DE}"/>
    <dgm:cxn modelId="{D2B56790-3A47-474F-AE02-0F4DDD56BD23}" type="presOf" srcId="{C062E97C-F934-44BB-8579-F9B554401582}" destId="{93D5975A-9A0B-451C-9D37-306340208A2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D412BAB7-AD78-4C7F-8F7D-2830E9157EFB}" type="presOf" srcId="{93C4C77B-D590-4C38-9342-DB9089CDF074}" destId="{DEAD70E7-FE25-49F0-BA74-B1A786880FAD}"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CA759E7F-66AE-465E-A846-6B2C8881A255}" srcId="{E721CFF6-F5DA-4C84-96E8-E6869F5D9A72}" destId="{C062E97C-F934-44BB-8579-F9B554401582}" srcOrd="5" destOrd="0" parTransId="{64E54EA2-0CBD-40C7-A761-17CAEEC26F18}" sibTransId="{AB9D5C7A-1FB6-4AFD-B4E5-5DA8E20A5E21}"/>
    <dgm:cxn modelId="{24C9731C-5E79-4395-A6D2-F25F44C66CD3}" type="presOf" srcId="{988E2471-8E50-4FD9-B835-B8F5F91943AB}" destId="{6D944198-004B-493E-AB32-D606E61829B8}"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5852A184-8F49-4767-927C-4CAB75CD7887}" srcId="{E721CFF6-F5DA-4C84-96E8-E6869F5D9A72}" destId="{60AC162E-7709-4543-9382-0AB390A2202F}" srcOrd="6" destOrd="0" parTransId="{CA85B955-01DA-44B2-86CE-39DDD3502ADE}" sibTransId="{998CD6A2-8BC1-4FCF-AA79-DDCCA6244029}"/>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A587061A-C5D8-4761-AE38-3478C4982DA8}" type="presOf" srcId="{77164FD3-9F49-4EA9-98E6-C7BC2137B4B1}" destId="{96B51C0D-7E42-434A-8339-F812C4AC2E96}" srcOrd="0" destOrd="0" presId="urn:microsoft.com/office/officeart/2008/layout/LinedList"/>
    <dgm:cxn modelId="{49BB62EA-B427-4A8F-8583-0854F3481C94}" type="presOf" srcId="{828B2E6E-F803-4A64-BF50-2E9FDB4E1DEA}" destId="{B8BF9229-CCB5-4368-9706-7091C57C676F}"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FlipHor="0" custScaleX="1970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6E8A2461-093A-438B-B752-EB4F414855A9}" srcId="{E721CFF6-F5DA-4C84-96E8-E6869F5D9A72}" destId="{2763F3B8-D354-4513-A2A5-1ACC91F2D733}" srcOrd="3" destOrd="0" parTransId="{B3350334-656E-4F4E-B301-603334E19C52}" sibTransId="{66B70017-53FF-40EC-9C94-E10D7F063EEF}"/>
    <dgm:cxn modelId="{BC9C0B93-D0D0-49EE-A5E6-1494291AB6AE}" srcId="{E721CFF6-F5DA-4C84-96E8-E6869F5D9A72}" destId="{93C4C77B-D590-4C38-9342-DB9089CDF074}" srcOrd="0" destOrd="0" parTransId="{87F3107C-78CE-4266-B957-A03DD37ED2EC}" sibTransId="{22B8F299-92FD-4E99-9C1D-6B04907D01DE}"/>
    <dgm:cxn modelId="{49BB62EA-B427-4A8F-8583-0854F3481C94}" type="presOf" srcId="{828B2E6E-F803-4A64-BF50-2E9FDB4E1DEA}" destId="{B8BF9229-CCB5-4368-9706-7091C57C676F}" srcOrd="0" destOrd="0" presId="urn:microsoft.com/office/officeart/2008/layout/LinedList"/>
    <dgm:cxn modelId="{219D1123-AEF5-426A-A0DF-A53424716E1F}" srcId="{E721CFF6-F5DA-4C84-96E8-E6869F5D9A72}" destId="{988E2471-8E50-4FD9-B835-B8F5F91943AB}" srcOrd="2" destOrd="0" parTransId="{96D9BF4A-A2F7-4139-A6A2-6E4557567322}" sibTransId="{EA4CD0F0-9E69-4C56-8C80-7C0168764228}"/>
    <dgm:cxn modelId="{501D4334-311B-453D-A0D7-914E5D1BB4BB}" srcId="{E721CFF6-F5DA-4C84-96E8-E6869F5D9A72}" destId="{77164FD3-9F49-4EA9-98E6-C7BC2137B4B1}" srcOrd="1" destOrd="0" parTransId="{32C7AC37-8CFC-4402-B165-67874806FED0}" sibTransId="{7EB477EE-FE4E-409D-A902-F5CD0AA979EA}"/>
    <dgm:cxn modelId="{24C9731C-5E79-4395-A6D2-F25F44C66CD3}" type="presOf" srcId="{988E2471-8E50-4FD9-B835-B8F5F91943AB}" destId="{6D944198-004B-493E-AB32-D606E61829B8}"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A587061A-C5D8-4761-AE38-3478C4982DA8}" type="presOf" srcId="{77164FD3-9F49-4EA9-98E6-C7BC2137B4B1}" destId="{96B51C0D-7E42-434A-8339-F812C4AC2E96}" srcOrd="0" destOrd="0" presId="urn:microsoft.com/office/officeart/2008/layout/LinedList"/>
    <dgm:cxn modelId="{CA759E7F-66AE-465E-A846-6B2C8881A255}" srcId="{E721CFF6-F5DA-4C84-96E8-E6869F5D9A72}" destId="{C062E97C-F934-44BB-8579-F9B554401582}" srcOrd="5" destOrd="0" parTransId="{64E54EA2-0CBD-40C7-A761-17CAEEC26F18}" sibTransId="{AB9D5C7A-1FB6-4AFD-B4E5-5DA8E20A5E21}"/>
    <dgm:cxn modelId="{D2B56790-3A47-474F-AE02-0F4DDD56BD23}" type="presOf" srcId="{C062E97C-F934-44BB-8579-F9B554401582}" destId="{93D5975A-9A0B-451C-9D37-306340208A2F}" srcOrd="0" destOrd="0" presId="urn:microsoft.com/office/officeart/2008/layout/LinedList"/>
    <dgm:cxn modelId="{5852A184-8F49-4767-927C-4CAB75CD7887}" srcId="{E721CFF6-F5DA-4C84-96E8-E6869F5D9A72}" destId="{60AC162E-7709-4543-9382-0AB390A2202F}" srcOrd="6" destOrd="0" parTransId="{CA85B955-01DA-44B2-86CE-39DDD3502ADE}" sibTransId="{998CD6A2-8BC1-4FCF-AA79-DDCCA6244029}"/>
    <dgm:cxn modelId="{4DB52697-A2A7-4158-97E6-89131A77B49D}" type="presOf" srcId="{44A1DE08-FB63-4329-90BF-7823D175BC1E}" destId="{ABB419EF-DA8B-4BFA-BF1E-925B1321E7E2}" srcOrd="0" destOrd="0" presId="urn:microsoft.com/office/officeart/2008/layout/LinedList"/>
    <dgm:cxn modelId="{C439BEF7-4A42-4BAC-9635-FAA8D7BA8BFC}" type="presOf" srcId="{E721CFF6-F5DA-4C84-96E8-E6869F5D9A72}" destId="{3BEF68D0-D17D-46BC-86E8-FB68A8C93665}"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FC67AADC-7294-4BBA-9E63-7449683EB2CE}" srcId="{E721CFF6-F5DA-4C84-96E8-E6869F5D9A72}" destId="{828B2E6E-F803-4A64-BF50-2E9FDB4E1DEA}" srcOrd="4" destOrd="0" parTransId="{61E92328-2C35-4F83-9936-DEA603CF1478}" sibTransId="{15D6D97E-DA23-4A74-A520-4BC0DAB41982}"/>
    <dgm:cxn modelId="{D412BAB7-AD78-4C7F-8F7D-2830E9157EFB}" type="presOf" srcId="{93C4C77B-D590-4C38-9342-DB9089CDF074}" destId="{DEAD70E7-FE25-49F0-BA74-B1A786880FAD}" srcOrd="0" destOrd="0" presId="urn:microsoft.com/office/officeart/2008/layout/LinedList"/>
    <dgm:cxn modelId="{0FA209AC-4AD3-4EA8-8862-47D0E7B332F2}" type="presOf" srcId="{60AC162E-7709-4543-9382-0AB390A2202F}" destId="{B3EE5CF6-D6CF-427E-880B-0F02D3CB2444}"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8239A150-437B-4051-BB72-36F3370DC4B9}" type="presOf" srcId="{FF42DC42-475C-4E00-BB12-DD74C5F8A8D4}" destId="{49C38DEF-36A4-4556-8895-C41FD8591CC5}"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Instructions, Memory Interface, &amp; Instruction Address Generator</a:t>
          </a:r>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435855"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435855" cy="4713889"/>
      </dsp:txXfrm>
    </dsp:sp>
    <dsp:sp modelId="{DEAD70E7-FE25-49F0-BA74-B1A786880FAD}">
      <dsp:nvSpPr>
        <dsp:cNvPr id="0" name=""/>
        <dsp:cNvSpPr/>
      </dsp:nvSpPr>
      <dsp:spPr>
        <a:xfrm>
          <a:off x="601747"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601747" y="31821"/>
        <a:ext cx="8681715" cy="636421"/>
      </dsp:txXfrm>
    </dsp:sp>
    <dsp:sp modelId="{04F2536E-C12E-418E-B97D-A1DD76CA9262}">
      <dsp:nvSpPr>
        <dsp:cNvPr id="0" name=""/>
        <dsp:cNvSpPr/>
      </dsp:nvSpPr>
      <dsp:spPr>
        <a:xfrm>
          <a:off x="435855"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601747"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601747" y="700063"/>
        <a:ext cx="8681715" cy="636421"/>
      </dsp:txXfrm>
    </dsp:sp>
    <dsp:sp modelId="{3B9DCB26-952E-4B5A-80DD-83459DFD71CD}">
      <dsp:nvSpPr>
        <dsp:cNvPr id="0" name=""/>
        <dsp:cNvSpPr/>
      </dsp:nvSpPr>
      <dsp:spPr>
        <a:xfrm>
          <a:off x="435855"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601747"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601747" y="1368305"/>
        <a:ext cx="8681715" cy="636421"/>
      </dsp:txXfrm>
    </dsp:sp>
    <dsp:sp modelId="{8D2A037B-8F74-4A87-9487-61BD63333263}">
      <dsp:nvSpPr>
        <dsp:cNvPr id="0" name=""/>
        <dsp:cNvSpPr/>
      </dsp:nvSpPr>
      <dsp:spPr>
        <a:xfrm>
          <a:off x="435855"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601747"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601747" y="2036547"/>
        <a:ext cx="8681715" cy="636421"/>
      </dsp:txXfrm>
    </dsp:sp>
    <dsp:sp modelId="{1501D035-CC0A-4357-B44F-B4FEA19165B3}">
      <dsp:nvSpPr>
        <dsp:cNvPr id="0" name=""/>
        <dsp:cNvSpPr/>
      </dsp:nvSpPr>
      <dsp:spPr>
        <a:xfrm>
          <a:off x="435855"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601747"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601747" y="2704789"/>
        <a:ext cx="8681715" cy="636421"/>
      </dsp:txXfrm>
    </dsp:sp>
    <dsp:sp modelId="{B90489C2-94D6-4590-B008-CE873DF07291}">
      <dsp:nvSpPr>
        <dsp:cNvPr id="0" name=""/>
        <dsp:cNvSpPr/>
      </dsp:nvSpPr>
      <dsp:spPr>
        <a:xfrm>
          <a:off x="435855"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601747"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601747" y="3373031"/>
        <a:ext cx="8681715" cy="636421"/>
      </dsp:txXfrm>
    </dsp:sp>
    <dsp:sp modelId="{01852F74-642F-4EEB-9F8D-63254E653A53}">
      <dsp:nvSpPr>
        <dsp:cNvPr id="0" name=""/>
        <dsp:cNvSpPr/>
      </dsp:nvSpPr>
      <dsp:spPr>
        <a:xfrm>
          <a:off x="435855"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601747"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601747" y="4041273"/>
        <a:ext cx="8681715" cy="636421"/>
      </dsp:txXfrm>
    </dsp:sp>
    <dsp:sp modelId="{1AAB65AC-BA7A-4259-8456-D371B3AEE156}">
      <dsp:nvSpPr>
        <dsp:cNvPr id="0" name=""/>
        <dsp:cNvSpPr/>
      </dsp:nvSpPr>
      <dsp:spPr>
        <a:xfrm>
          <a:off x="435855"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23</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a:t>
            </a:r>
            <a:r>
              <a:rPr lang="en-US" sz="2000" dirty="0" smtClean="0"/>
              <a:t>some of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r>
              <a:rPr lang="en-US" sz="3000" dirty="0" smtClean="0"/>
              <a:t>)</a:t>
            </a:r>
          </a:p>
          <a:p>
            <a:pPr lvl="1"/>
            <a:r>
              <a:rPr lang="en-US" sz="3000" dirty="0" smtClean="0"/>
              <a:t>Hex0</a:t>
            </a:r>
            <a:endParaRPr lang="en-US" sz="3000" dirty="0" smtClean="0"/>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4: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a:t>
            </a:r>
            <a:endParaRPr lang="en-US" sz="3200" dirty="0" smtClean="0"/>
          </a:p>
          <a:p>
            <a:pPr lvl="1"/>
            <a:r>
              <a:rPr lang="en-US" sz="3200" dirty="0" smtClean="0"/>
              <a:t>Red </a:t>
            </a:r>
            <a:r>
              <a:rPr lang="en-US" sz="3200" dirty="0" smtClean="0"/>
              <a:t>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Presentation</a:t>
            </a:r>
          </a:p>
          <a:p>
            <a:pPr lvl="1"/>
            <a:r>
              <a:rPr lang="en-US" sz="2600" dirty="0" smtClean="0"/>
              <a:t>Demonstration?</a:t>
            </a:r>
            <a:endParaRPr lang="en-US" sz="26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a:xfrm>
            <a:off x="685801" y="2326706"/>
            <a:ext cx="10131425" cy="3649133"/>
          </a:xfrm>
        </p:spPr>
        <p:txBody>
          <a:bodyPr>
            <a:normAutofit/>
          </a:bodyPr>
          <a:lstStyle/>
          <a:p>
            <a:r>
              <a:rPr lang="en-US" sz="2000" dirty="0" smtClean="0"/>
              <a:t>Problem: The </a:t>
            </a:r>
            <a:r>
              <a:rPr lang="en-US" sz="2000" dirty="0"/>
              <a:t>Immediate value that updates the PC was giving a value of </a:t>
            </a:r>
            <a:r>
              <a:rPr lang="en-US" sz="2000" dirty="0" smtClean="0"/>
              <a:t>0x007F</a:t>
            </a:r>
          </a:p>
          <a:p>
            <a:pPr lvl="1"/>
            <a:r>
              <a:rPr lang="en-US" sz="1800" dirty="0" err="1" smtClean="0"/>
              <a:t>ps_enable</a:t>
            </a:r>
            <a:r>
              <a:rPr lang="en-US" sz="1800" dirty="0" smtClean="0"/>
              <a:t> was set to </a:t>
            </a:r>
            <a:r>
              <a:rPr lang="en-US" sz="1800" dirty="0"/>
              <a:t>‘0’ in stages 4 and 5 instead of setting </a:t>
            </a:r>
            <a:r>
              <a:rPr lang="en-US" sz="1800" b="1" i="1" dirty="0" err="1" smtClean="0"/>
              <a:t>pc_enable</a:t>
            </a:r>
            <a:r>
              <a:rPr lang="en-US" sz="1800" dirty="0" smtClean="0"/>
              <a:t> </a:t>
            </a:r>
            <a:r>
              <a:rPr lang="en-US" sz="1800" dirty="0"/>
              <a:t>to ‘0’ in stages 4 and 5 of the </a:t>
            </a:r>
            <a:r>
              <a:rPr lang="en-US" sz="1800" dirty="0" err="1" smtClean="0"/>
              <a:t>datapath</a:t>
            </a:r>
            <a:r>
              <a:rPr lang="en-US" sz="1800" dirty="0" smtClean="0"/>
              <a:t> (affected IAG).</a:t>
            </a:r>
          </a:p>
          <a:p>
            <a:r>
              <a:rPr lang="en-US" sz="2000" dirty="0" smtClean="0"/>
              <a:t>Goal: Branch from instruction 9 to 5 until LED’s are loaded and the LED loop is entered</a:t>
            </a:r>
          </a:p>
          <a:p>
            <a:pPr lvl="1"/>
            <a:r>
              <a:rPr lang="en-US" sz="1800" dirty="0" smtClean="0"/>
              <a:t>Result: Entered an infinite loop from 9 to 5…</a:t>
            </a:r>
            <a:r>
              <a:rPr lang="en-US" sz="1800" dirty="0" err="1" smtClean="0"/>
              <a:t>stw</a:t>
            </a:r>
            <a:r>
              <a:rPr lang="en-US" sz="1800" dirty="0" smtClean="0"/>
              <a:t> not working?</a:t>
            </a:r>
          </a:p>
          <a:p>
            <a:r>
              <a:rPr lang="en-US" sz="2000" dirty="0" smtClean="0"/>
              <a:t>Added more signals to investigate</a:t>
            </a:r>
          </a:p>
          <a:p>
            <a:pPr lvl="1"/>
            <a:r>
              <a:rPr lang="en-US" sz="1800" dirty="0" err="1" smtClean="0"/>
              <a:t>MuxC</a:t>
            </a:r>
            <a:r>
              <a:rPr lang="en-US" sz="1800" dirty="0" smtClean="0"/>
              <a:t> had wrong values selected (</a:t>
            </a:r>
            <a:r>
              <a:rPr lang="en-US" sz="1800" dirty="0" err="1" smtClean="0"/>
              <a:t>ldw</a:t>
            </a:r>
            <a:r>
              <a:rPr lang="en-US" sz="1800" dirty="0" smtClean="0"/>
              <a:t> and </a:t>
            </a:r>
            <a:r>
              <a:rPr lang="en-US" sz="1800" dirty="0" err="1" smtClean="0"/>
              <a:t>stw</a:t>
            </a:r>
            <a:r>
              <a:rPr lang="en-US" sz="1800" dirty="0" smtClean="0"/>
              <a:t>)</a:t>
            </a:r>
          </a:p>
          <a:p>
            <a:pPr lvl="1"/>
            <a:r>
              <a:rPr lang="en-US" sz="1800" dirty="0" smtClean="0"/>
              <a:t>Immediate value for ALU different from and IAG (</a:t>
            </a:r>
            <a:r>
              <a:rPr lang="en-US" sz="1800" dirty="0" err="1" smtClean="0"/>
              <a:t>mux_inc_select</a:t>
            </a:r>
            <a:r>
              <a:rPr lang="en-US" sz="1800" dirty="0" smtClean="0"/>
              <a:t>)</a:t>
            </a:r>
          </a:p>
          <a:p>
            <a:pPr lvl="1"/>
            <a:endParaRPr lang="en-US" sz="18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pPr lvl="1"/>
            <a:r>
              <a:rPr lang="en-US" sz="1800" dirty="0"/>
              <a:t>Affected LW and SW instructions, as well as any of the instructions that used the ALU.</a:t>
            </a:r>
          </a:p>
          <a:p>
            <a:r>
              <a:rPr lang="en-US" sz="2000" dirty="0" smtClean="0"/>
              <a:t>Corrections to </a:t>
            </a:r>
            <a:r>
              <a:rPr lang="en-US" sz="2000" dirty="0" err="1" smtClean="0"/>
              <a:t>pc_enable</a:t>
            </a:r>
            <a:r>
              <a:rPr lang="en-US" sz="2000" dirty="0" smtClean="0"/>
              <a:t> </a:t>
            </a:r>
            <a:r>
              <a:rPr lang="en-US" sz="2000" dirty="0"/>
              <a:t>and </a:t>
            </a:r>
            <a:r>
              <a:rPr lang="en-US" sz="2000" dirty="0" err="1" smtClean="0"/>
              <a:t>pc_select</a:t>
            </a:r>
            <a:r>
              <a:rPr lang="en-US" sz="2000" dirty="0" smtClean="0"/>
              <a:t> flags </a:t>
            </a:r>
            <a:r>
              <a:rPr lang="en-US" sz="2000" dirty="0"/>
              <a:t>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pPr lvl="1"/>
            <a:r>
              <a:rPr lang="en-US" sz="2600" dirty="0" smtClean="0"/>
              <a:t>Not fully functional </a:t>
            </a:r>
            <a:endParaRPr lang="en-US" sz="2600" dirty="0"/>
          </a:p>
          <a:p>
            <a:r>
              <a:rPr lang="en-US" sz="2800" dirty="0" smtClean="0"/>
              <a:t>It converts Assembly Code to Machine Code in a MIF file.</a:t>
            </a:r>
          </a:p>
          <a:p>
            <a:pPr lvl="1"/>
            <a:r>
              <a:rPr lang="en-US" sz="2600" dirty="0" smtClean="0"/>
              <a:t>Successful for R-Types</a:t>
            </a:r>
          </a:p>
          <a:p>
            <a:r>
              <a:rPr lang="en-US" sz="2800" dirty="0" smtClean="0"/>
              <a:t>Our Assembler can interpret R-type, D-type, &amp; B-type instructions.</a:t>
            </a:r>
          </a:p>
          <a:p>
            <a:pPr lvl="1"/>
            <a:r>
              <a:rPr lang="en-US" sz="2600" dirty="0" smtClean="0"/>
              <a:t>Immediate values and loops/branching</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282120"/>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5491507"/>
              </p:ext>
            </p:extLst>
          </p:nvPr>
        </p:nvGraphicFramePr>
        <p:xfrm>
          <a:off x="369277" y="1662352"/>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762</TotalTime>
  <Words>2227</Words>
  <Application>Microsoft Office PowerPoint</Application>
  <PresentationFormat>Widescreen</PresentationFormat>
  <Paragraphs>243</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82</cp:revision>
  <cp:lastPrinted>2017-11-29T21:59:16Z</cp:lastPrinted>
  <dcterms:created xsi:type="dcterms:W3CDTF">2017-11-26T22:19:40Z</dcterms:created>
  <dcterms:modified xsi:type="dcterms:W3CDTF">2017-11-29T23:46:41Z</dcterms:modified>
</cp:coreProperties>
</file>