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77" r:id="rId26"/>
    <p:sldId id="280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AA8AE-7F66-4B52-8C86-FC7EED01612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95D658D-7E7F-431A-896F-C60217FFD6FA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9A62937F-5C8B-4180-9CD8-656624E9C411}" type="parTrans" cxnId="{1F026D14-0CC2-4E11-B075-A360930C337F}">
      <dgm:prSet/>
      <dgm:spPr/>
      <dgm:t>
        <a:bodyPr/>
        <a:lstStyle/>
        <a:p>
          <a:endParaRPr lang="en-US"/>
        </a:p>
      </dgm:t>
    </dgm:pt>
    <dgm:pt modelId="{A9F19A5A-556B-4D40-BFE0-42E78A74B4D4}" type="sibTrans" cxnId="{1F026D14-0CC2-4E11-B075-A360930C337F}">
      <dgm:prSet/>
      <dgm:spPr/>
      <dgm:t>
        <a:bodyPr/>
        <a:lstStyle/>
        <a:p>
          <a:endParaRPr lang="en-US"/>
        </a:p>
      </dgm:t>
    </dgm:pt>
    <dgm:pt modelId="{C6F04249-B6D0-416C-9F9F-4EDA67129DAD}">
      <dgm:prSet phldrT="[Text]"/>
      <dgm:spPr/>
      <dgm:t>
        <a:bodyPr/>
        <a:lstStyle/>
        <a:p>
          <a:r>
            <a:rPr lang="en-US" dirty="0" smtClean="0"/>
            <a:t>Processor that could Implement a</a:t>
          </a:r>
          <a:endParaRPr lang="en-US" dirty="0"/>
        </a:p>
      </dgm:t>
    </dgm:pt>
    <dgm:pt modelId="{D5F6F296-880B-4567-A743-FBB5C8888B5B}" type="parTrans" cxnId="{9B98A9BA-53DF-4B14-8D25-E8623B3252BB}">
      <dgm:prSet/>
      <dgm:spPr/>
      <dgm:t>
        <a:bodyPr/>
        <a:lstStyle/>
        <a:p>
          <a:endParaRPr lang="en-US"/>
        </a:p>
      </dgm:t>
    </dgm:pt>
    <dgm:pt modelId="{B40CC058-E685-4A2E-B8D5-BFB590FA6D96}" type="sibTrans" cxnId="{9B98A9BA-53DF-4B14-8D25-E8623B3252BB}">
      <dgm:prSet/>
      <dgm:spPr/>
      <dgm:t>
        <a:bodyPr/>
        <a:lstStyle/>
        <a:p>
          <a:endParaRPr lang="en-US"/>
        </a:p>
      </dgm:t>
    </dgm:pt>
    <dgm:pt modelId="{B8F93688-C4BC-4ED1-B1DF-7F9430B5E825}">
      <dgm:prSet phldrT="[Text]"/>
      <dgm:spPr/>
      <dgm:t>
        <a:bodyPr/>
        <a:lstStyle/>
        <a:p>
          <a:r>
            <a:rPr lang="en-US" dirty="0" smtClean="0"/>
            <a:t>Goal of Our </a:t>
          </a:r>
          <a:endParaRPr lang="en-US" dirty="0"/>
        </a:p>
      </dgm:t>
    </dgm:pt>
    <dgm:pt modelId="{90975883-9FD1-47C3-811B-7368BA4AB210}" type="parTrans" cxnId="{F644424A-A53F-42C9-AC46-A808DA67090E}">
      <dgm:prSet/>
      <dgm:spPr/>
      <dgm:t>
        <a:bodyPr/>
        <a:lstStyle/>
        <a:p>
          <a:endParaRPr lang="en-US"/>
        </a:p>
      </dgm:t>
    </dgm:pt>
    <dgm:pt modelId="{D4048B8E-09ED-413C-9B88-87A1ECC91F9B}" type="sibTrans" cxnId="{F644424A-A53F-42C9-AC46-A808DA67090E}">
      <dgm:prSet/>
      <dgm:spPr/>
      <dgm:t>
        <a:bodyPr/>
        <a:lstStyle/>
        <a:p>
          <a:endParaRPr lang="en-US"/>
        </a:p>
      </dgm:t>
    </dgm:pt>
    <dgm:pt modelId="{5AB28A24-C675-4993-B24E-5B85F600661D}">
      <dgm:prSet phldrT="[Text]"/>
      <dgm:spPr/>
      <dgm:t>
        <a:bodyPr/>
        <a:lstStyle/>
        <a:p>
          <a:r>
            <a:rPr lang="en-US" dirty="0" smtClean="0"/>
            <a:t>Project was to Create a</a:t>
          </a:r>
          <a:endParaRPr lang="en-US" dirty="0"/>
        </a:p>
      </dgm:t>
    </dgm:pt>
    <dgm:pt modelId="{8C80542D-27E8-4AAF-B581-02C85AF0B56E}" type="parTrans" cxnId="{309152C8-CCC0-4210-A9A8-E9B715022CE9}">
      <dgm:prSet/>
      <dgm:spPr/>
      <dgm:t>
        <a:bodyPr/>
        <a:lstStyle/>
        <a:p>
          <a:endParaRPr lang="en-US"/>
        </a:p>
      </dgm:t>
    </dgm:pt>
    <dgm:pt modelId="{4158FEC6-AC51-42DB-A386-1922C6AD6BE1}" type="sibTrans" cxnId="{309152C8-CCC0-4210-A9A8-E9B715022CE9}">
      <dgm:prSet/>
      <dgm:spPr/>
      <dgm:t>
        <a:bodyPr/>
        <a:lstStyle/>
        <a:p>
          <a:endParaRPr lang="en-US"/>
        </a:p>
      </dgm:t>
    </dgm:pt>
    <dgm:pt modelId="{EB242838-CCA0-4E27-866E-6DCE89554827}">
      <dgm:prSet phldrT="[Text]"/>
      <dgm:spPr/>
      <dgm:t>
        <a:bodyPr/>
        <a:lstStyle/>
        <a:p>
          <a:r>
            <a:rPr lang="en-US" dirty="0" smtClean="0"/>
            <a:t>Subset of the NIOS II Architecture and Some </a:t>
          </a:r>
          <a:endParaRPr lang="en-US" dirty="0"/>
        </a:p>
      </dgm:t>
    </dgm:pt>
    <dgm:pt modelId="{8F7C7A51-34DF-4E13-971E-4D060697DD6E}" type="parTrans" cxnId="{250A6AEC-E855-4F13-BD50-D3C7A2561AF4}">
      <dgm:prSet/>
      <dgm:spPr/>
      <dgm:t>
        <a:bodyPr/>
        <a:lstStyle/>
        <a:p>
          <a:endParaRPr lang="en-US"/>
        </a:p>
      </dgm:t>
    </dgm:pt>
    <dgm:pt modelId="{0B70A1F7-B231-44C9-BCE6-DBCF13A128E7}" type="sibTrans" cxnId="{250A6AEC-E855-4F13-BD50-D3C7A2561AF4}">
      <dgm:prSet/>
      <dgm:spPr/>
      <dgm:t>
        <a:bodyPr/>
        <a:lstStyle/>
        <a:p>
          <a:endParaRPr lang="en-US"/>
        </a:p>
      </dgm:t>
    </dgm:pt>
    <dgm:pt modelId="{91A4CA43-CF8D-4B1D-97C1-F58E1370EC50}">
      <dgm:prSet phldrT="[Text]"/>
      <dgm:spPr/>
      <dgm:t>
        <a:bodyPr/>
        <a:lstStyle/>
        <a:p>
          <a:r>
            <a:rPr lang="en-US" dirty="0" smtClean="0"/>
            <a:t>Features Unique to ARM-Like Conditional Executions</a:t>
          </a:r>
          <a:endParaRPr lang="en-US" dirty="0"/>
        </a:p>
      </dgm:t>
    </dgm:pt>
    <dgm:pt modelId="{FED80D0C-3D3E-4608-A6F4-6706F8437419}" type="sibTrans" cxnId="{3D69E118-D13F-4A01-B4BE-8C313C2FECA4}">
      <dgm:prSet/>
      <dgm:spPr/>
      <dgm:t>
        <a:bodyPr/>
        <a:lstStyle/>
        <a:p>
          <a:endParaRPr lang="en-US"/>
        </a:p>
      </dgm:t>
    </dgm:pt>
    <dgm:pt modelId="{5BD6478F-86E9-4319-8F82-D462F21260A4}" type="parTrans" cxnId="{3D69E118-D13F-4A01-B4BE-8C313C2FECA4}">
      <dgm:prSet/>
      <dgm:spPr/>
      <dgm:t>
        <a:bodyPr/>
        <a:lstStyle/>
        <a:p>
          <a:endParaRPr lang="en-US"/>
        </a:p>
      </dgm:t>
    </dgm:pt>
    <dgm:pt modelId="{AA125D76-CA4A-414E-A60C-FE7D4ABE76AE}" type="pres">
      <dgm:prSet presAssocID="{D8DAA8AE-7F66-4B52-8C86-FC7EED016120}" presName="Name0" presStyleCnt="0">
        <dgm:presLayoutVars>
          <dgm:dir/>
          <dgm:animLvl val="lvl"/>
          <dgm:resizeHandles val="exact"/>
        </dgm:presLayoutVars>
      </dgm:prSet>
      <dgm:spPr/>
    </dgm:pt>
    <dgm:pt modelId="{DEB2E9DD-A504-4CA1-9B5F-2163249AA07A}" type="pres">
      <dgm:prSet presAssocID="{095D658D-7E7F-431A-896F-C60217FFD6FA}" presName="Name8" presStyleCnt="0"/>
      <dgm:spPr/>
    </dgm:pt>
    <dgm:pt modelId="{7AFCD94D-C4A7-4935-A7C6-4E528248EC02}" type="pres">
      <dgm:prSet presAssocID="{095D658D-7E7F-431A-896F-C60217FFD6FA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F2FCD-53AC-4147-AF94-DFE1C7F14EAC}" type="pres">
      <dgm:prSet presAssocID="{095D658D-7E7F-431A-896F-C60217FFD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F12AA-5A7B-40BB-A999-9FF96F486E00}" type="pres">
      <dgm:prSet presAssocID="{B8F93688-C4BC-4ED1-B1DF-7F9430B5E825}" presName="Name8" presStyleCnt="0"/>
      <dgm:spPr/>
    </dgm:pt>
    <dgm:pt modelId="{DB8DE101-C499-4DF2-B717-97E860F73664}" type="pres">
      <dgm:prSet presAssocID="{B8F93688-C4BC-4ED1-B1DF-7F9430B5E825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6763-4893-43F7-9271-4E692141004F}" type="pres">
      <dgm:prSet presAssocID="{B8F93688-C4BC-4ED1-B1DF-7F9430B5E8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56AE0-30DA-4D85-9BDB-BCC70C3CAC8A}" type="pres">
      <dgm:prSet presAssocID="{5AB28A24-C675-4993-B24E-5B85F600661D}" presName="Name8" presStyleCnt="0"/>
      <dgm:spPr/>
    </dgm:pt>
    <dgm:pt modelId="{DA124D75-49D5-4F57-A0C4-17ABBF08DF51}" type="pres">
      <dgm:prSet presAssocID="{5AB28A24-C675-4993-B24E-5B85F600661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28489-434B-49B9-924A-7B8243EEADBF}" type="pres">
      <dgm:prSet presAssocID="{5AB28A24-C675-4993-B24E-5B85F60066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E1F2-C9D4-4F73-A934-51865724FCEF}" type="pres">
      <dgm:prSet presAssocID="{C6F04249-B6D0-416C-9F9F-4EDA67129DAD}" presName="Name8" presStyleCnt="0"/>
      <dgm:spPr/>
    </dgm:pt>
    <dgm:pt modelId="{CF54B4E9-451C-4C25-98B6-F8E8C27D69A4}" type="pres">
      <dgm:prSet presAssocID="{C6F04249-B6D0-416C-9F9F-4EDA67129DA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27AEC-295F-430A-A637-C029C5C4AA03}" type="pres">
      <dgm:prSet presAssocID="{C6F04249-B6D0-416C-9F9F-4EDA67129D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35032-3406-4837-A652-2B26406E15B2}" type="pres">
      <dgm:prSet presAssocID="{EB242838-CCA0-4E27-866E-6DCE89554827}" presName="Name8" presStyleCnt="0"/>
      <dgm:spPr/>
    </dgm:pt>
    <dgm:pt modelId="{9D86D359-0F37-4C5C-84AD-DEA18AB68C8F}" type="pres">
      <dgm:prSet presAssocID="{EB242838-CCA0-4E27-866E-6DCE8955482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D3E-DB1F-48E6-95D5-D3D05D9E09B8}" type="pres">
      <dgm:prSet presAssocID="{EB242838-CCA0-4E27-866E-6DCE895548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EFB0B-1AE9-464E-8B44-E85F375D6B51}" type="pres">
      <dgm:prSet presAssocID="{91A4CA43-CF8D-4B1D-97C1-F58E1370EC50}" presName="Name8" presStyleCnt="0"/>
      <dgm:spPr/>
    </dgm:pt>
    <dgm:pt modelId="{E61534D9-D9D1-45A0-9984-BE28E6137D7F}" type="pres">
      <dgm:prSet presAssocID="{91A4CA43-CF8D-4B1D-97C1-F58E1370EC5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D0FF1-396A-4780-AE6B-715F2EF2B458}" type="pres">
      <dgm:prSet presAssocID="{91A4CA43-CF8D-4B1D-97C1-F58E1370EC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8A9BA-53DF-4B14-8D25-E8623B3252BB}" srcId="{D8DAA8AE-7F66-4B52-8C86-FC7EED016120}" destId="{C6F04249-B6D0-416C-9F9F-4EDA67129DAD}" srcOrd="3" destOrd="0" parTransId="{D5F6F296-880B-4567-A743-FBB5C8888B5B}" sibTransId="{B40CC058-E685-4A2E-B8D5-BFB590FA6D96}"/>
    <dgm:cxn modelId="{98B7545F-977C-409F-BFF2-E3381B05C705}" type="presOf" srcId="{B8F93688-C4BC-4ED1-B1DF-7F9430B5E825}" destId="{7B626763-4893-43F7-9271-4E692141004F}" srcOrd="1" destOrd="0" presId="urn:microsoft.com/office/officeart/2005/8/layout/pyramid1"/>
    <dgm:cxn modelId="{250A6AEC-E855-4F13-BD50-D3C7A2561AF4}" srcId="{D8DAA8AE-7F66-4B52-8C86-FC7EED016120}" destId="{EB242838-CCA0-4E27-866E-6DCE89554827}" srcOrd="4" destOrd="0" parTransId="{8F7C7A51-34DF-4E13-971E-4D060697DD6E}" sibTransId="{0B70A1F7-B231-44C9-BCE6-DBCF13A128E7}"/>
    <dgm:cxn modelId="{CE87FCFE-9D43-45E9-B2FD-F3A7DC4767D1}" type="presOf" srcId="{C6F04249-B6D0-416C-9F9F-4EDA67129DAD}" destId="{CB027AEC-295F-430A-A637-C029C5C4AA03}" srcOrd="1" destOrd="0" presId="urn:microsoft.com/office/officeart/2005/8/layout/pyramid1"/>
    <dgm:cxn modelId="{3E1228BD-ADAD-48E7-8772-28D0BE56EDB4}" type="presOf" srcId="{5AB28A24-C675-4993-B24E-5B85F600661D}" destId="{DA124D75-49D5-4F57-A0C4-17ABBF08DF51}" srcOrd="0" destOrd="0" presId="urn:microsoft.com/office/officeart/2005/8/layout/pyramid1"/>
    <dgm:cxn modelId="{18CAD0E3-8C9C-4972-9900-50040385E0F7}" type="presOf" srcId="{EB242838-CCA0-4E27-866E-6DCE89554827}" destId="{A5712D3E-DB1F-48E6-95D5-D3D05D9E09B8}" srcOrd="1" destOrd="0" presId="urn:microsoft.com/office/officeart/2005/8/layout/pyramid1"/>
    <dgm:cxn modelId="{5AAB43D7-03F6-4D03-A408-88D0FA040E82}" type="presOf" srcId="{C6F04249-B6D0-416C-9F9F-4EDA67129DAD}" destId="{CF54B4E9-451C-4C25-98B6-F8E8C27D69A4}" srcOrd="0" destOrd="0" presId="urn:microsoft.com/office/officeart/2005/8/layout/pyramid1"/>
    <dgm:cxn modelId="{B780EBDF-2F03-45C5-A284-BBE6BA138999}" type="presOf" srcId="{B8F93688-C4BC-4ED1-B1DF-7F9430B5E825}" destId="{DB8DE101-C499-4DF2-B717-97E860F73664}" srcOrd="0" destOrd="0" presId="urn:microsoft.com/office/officeart/2005/8/layout/pyramid1"/>
    <dgm:cxn modelId="{232B2B8A-3820-4B68-BAC3-710AC26FB94F}" type="presOf" srcId="{91A4CA43-CF8D-4B1D-97C1-F58E1370EC50}" destId="{DDCD0FF1-396A-4780-AE6B-715F2EF2B458}" srcOrd="1" destOrd="0" presId="urn:microsoft.com/office/officeart/2005/8/layout/pyramid1"/>
    <dgm:cxn modelId="{8336BAB0-1D15-4A77-9859-E84BD9D13D9F}" type="presOf" srcId="{EB242838-CCA0-4E27-866E-6DCE89554827}" destId="{9D86D359-0F37-4C5C-84AD-DEA18AB68C8F}" srcOrd="0" destOrd="0" presId="urn:microsoft.com/office/officeart/2005/8/layout/pyramid1"/>
    <dgm:cxn modelId="{B4E55C04-5FD0-4F92-A6F1-98AB0D09C1D3}" type="presOf" srcId="{095D658D-7E7F-431A-896F-C60217FFD6FA}" destId="{7AFCD94D-C4A7-4935-A7C6-4E528248EC02}" srcOrd="0" destOrd="0" presId="urn:microsoft.com/office/officeart/2005/8/layout/pyramid1"/>
    <dgm:cxn modelId="{1F026D14-0CC2-4E11-B075-A360930C337F}" srcId="{D8DAA8AE-7F66-4B52-8C86-FC7EED016120}" destId="{095D658D-7E7F-431A-896F-C60217FFD6FA}" srcOrd="0" destOrd="0" parTransId="{9A62937F-5C8B-4180-9CD8-656624E9C411}" sibTransId="{A9F19A5A-556B-4D40-BFE0-42E78A74B4D4}"/>
    <dgm:cxn modelId="{40579AF8-90DC-4D07-8B30-26E2726FC867}" type="presOf" srcId="{095D658D-7E7F-431A-896F-C60217FFD6FA}" destId="{386F2FCD-53AC-4147-AF94-DFE1C7F14EAC}" srcOrd="1" destOrd="0" presId="urn:microsoft.com/office/officeart/2005/8/layout/pyramid1"/>
    <dgm:cxn modelId="{E0DA6FEB-1BFC-498E-B14B-24B83C422B55}" type="presOf" srcId="{D8DAA8AE-7F66-4B52-8C86-FC7EED016120}" destId="{AA125D76-CA4A-414E-A60C-FE7D4ABE76AE}" srcOrd="0" destOrd="0" presId="urn:microsoft.com/office/officeart/2005/8/layout/pyramid1"/>
    <dgm:cxn modelId="{309152C8-CCC0-4210-A9A8-E9B715022CE9}" srcId="{D8DAA8AE-7F66-4B52-8C86-FC7EED016120}" destId="{5AB28A24-C675-4993-B24E-5B85F600661D}" srcOrd="2" destOrd="0" parTransId="{8C80542D-27E8-4AAF-B581-02C85AF0B56E}" sibTransId="{4158FEC6-AC51-42DB-A386-1922C6AD6BE1}"/>
    <dgm:cxn modelId="{57CD089F-6E81-453A-9466-7DD0F29E5862}" type="presOf" srcId="{5AB28A24-C675-4993-B24E-5B85F600661D}" destId="{4B128489-434B-49B9-924A-7B8243EEADBF}" srcOrd="1" destOrd="0" presId="urn:microsoft.com/office/officeart/2005/8/layout/pyramid1"/>
    <dgm:cxn modelId="{F644424A-A53F-42C9-AC46-A808DA67090E}" srcId="{D8DAA8AE-7F66-4B52-8C86-FC7EED016120}" destId="{B8F93688-C4BC-4ED1-B1DF-7F9430B5E825}" srcOrd="1" destOrd="0" parTransId="{90975883-9FD1-47C3-811B-7368BA4AB210}" sibTransId="{D4048B8E-09ED-413C-9B88-87A1ECC91F9B}"/>
    <dgm:cxn modelId="{3D69E118-D13F-4A01-B4BE-8C313C2FECA4}" srcId="{D8DAA8AE-7F66-4B52-8C86-FC7EED016120}" destId="{91A4CA43-CF8D-4B1D-97C1-F58E1370EC50}" srcOrd="5" destOrd="0" parTransId="{5BD6478F-86E9-4319-8F82-D462F21260A4}" sibTransId="{FED80D0C-3D3E-4608-A6F4-6706F8437419}"/>
    <dgm:cxn modelId="{1E722129-07EE-4249-9D90-2081AD4750B0}" type="presOf" srcId="{91A4CA43-CF8D-4B1D-97C1-F58E1370EC50}" destId="{E61534D9-D9D1-45A0-9984-BE28E6137D7F}" srcOrd="0" destOrd="0" presId="urn:microsoft.com/office/officeart/2005/8/layout/pyramid1"/>
    <dgm:cxn modelId="{4EF7362F-95FC-41B8-8E96-A234B18698EF}" type="presParOf" srcId="{AA125D76-CA4A-414E-A60C-FE7D4ABE76AE}" destId="{DEB2E9DD-A504-4CA1-9B5F-2163249AA07A}" srcOrd="0" destOrd="0" presId="urn:microsoft.com/office/officeart/2005/8/layout/pyramid1"/>
    <dgm:cxn modelId="{98B2C245-CD51-4A7C-A0BA-4B4C12AB2792}" type="presParOf" srcId="{DEB2E9DD-A504-4CA1-9B5F-2163249AA07A}" destId="{7AFCD94D-C4A7-4935-A7C6-4E528248EC02}" srcOrd="0" destOrd="0" presId="urn:microsoft.com/office/officeart/2005/8/layout/pyramid1"/>
    <dgm:cxn modelId="{522C24B9-CB80-40C1-A69A-B86AC156275F}" type="presParOf" srcId="{DEB2E9DD-A504-4CA1-9B5F-2163249AA07A}" destId="{386F2FCD-53AC-4147-AF94-DFE1C7F14EAC}" srcOrd="1" destOrd="0" presId="urn:microsoft.com/office/officeart/2005/8/layout/pyramid1"/>
    <dgm:cxn modelId="{CB2475EA-C7B8-4057-9981-F497784628F2}" type="presParOf" srcId="{AA125D76-CA4A-414E-A60C-FE7D4ABE76AE}" destId="{539F12AA-5A7B-40BB-A999-9FF96F486E00}" srcOrd="1" destOrd="0" presId="urn:microsoft.com/office/officeart/2005/8/layout/pyramid1"/>
    <dgm:cxn modelId="{894FF99A-4A93-4ECC-B208-BC84E0D66D94}" type="presParOf" srcId="{539F12AA-5A7B-40BB-A999-9FF96F486E00}" destId="{DB8DE101-C499-4DF2-B717-97E860F73664}" srcOrd="0" destOrd="0" presId="urn:microsoft.com/office/officeart/2005/8/layout/pyramid1"/>
    <dgm:cxn modelId="{6F2705B2-5FEF-43ED-9969-2CCBDC433B37}" type="presParOf" srcId="{539F12AA-5A7B-40BB-A999-9FF96F486E00}" destId="{7B626763-4893-43F7-9271-4E692141004F}" srcOrd="1" destOrd="0" presId="urn:microsoft.com/office/officeart/2005/8/layout/pyramid1"/>
    <dgm:cxn modelId="{DDC9BDA3-042A-4683-927B-6EAD7C4DB883}" type="presParOf" srcId="{AA125D76-CA4A-414E-A60C-FE7D4ABE76AE}" destId="{FC956AE0-30DA-4D85-9BDB-BCC70C3CAC8A}" srcOrd="2" destOrd="0" presId="urn:microsoft.com/office/officeart/2005/8/layout/pyramid1"/>
    <dgm:cxn modelId="{CDBD6ABC-3857-4776-9670-2EF360756C5F}" type="presParOf" srcId="{FC956AE0-30DA-4D85-9BDB-BCC70C3CAC8A}" destId="{DA124D75-49D5-4F57-A0C4-17ABBF08DF51}" srcOrd="0" destOrd="0" presId="urn:microsoft.com/office/officeart/2005/8/layout/pyramid1"/>
    <dgm:cxn modelId="{4DA55FD0-A49B-49A8-B511-399C850939D5}" type="presParOf" srcId="{FC956AE0-30DA-4D85-9BDB-BCC70C3CAC8A}" destId="{4B128489-434B-49B9-924A-7B8243EEADBF}" srcOrd="1" destOrd="0" presId="urn:microsoft.com/office/officeart/2005/8/layout/pyramid1"/>
    <dgm:cxn modelId="{A874C618-0ADB-4205-9072-3C84C8526812}" type="presParOf" srcId="{AA125D76-CA4A-414E-A60C-FE7D4ABE76AE}" destId="{25F2E1F2-C9D4-4F73-A934-51865724FCEF}" srcOrd="3" destOrd="0" presId="urn:microsoft.com/office/officeart/2005/8/layout/pyramid1"/>
    <dgm:cxn modelId="{FD0719F4-4017-47E5-A74A-B0EA545D66D7}" type="presParOf" srcId="{25F2E1F2-C9D4-4F73-A934-51865724FCEF}" destId="{CF54B4E9-451C-4C25-98B6-F8E8C27D69A4}" srcOrd="0" destOrd="0" presId="urn:microsoft.com/office/officeart/2005/8/layout/pyramid1"/>
    <dgm:cxn modelId="{BF8CDF4F-568D-466F-8BEE-9D94CE1C4B66}" type="presParOf" srcId="{25F2E1F2-C9D4-4F73-A934-51865724FCEF}" destId="{CB027AEC-295F-430A-A637-C029C5C4AA03}" srcOrd="1" destOrd="0" presId="urn:microsoft.com/office/officeart/2005/8/layout/pyramid1"/>
    <dgm:cxn modelId="{7FE6B841-3DD0-4B75-AF7E-D54499C06BED}" type="presParOf" srcId="{AA125D76-CA4A-414E-A60C-FE7D4ABE76AE}" destId="{F3335032-3406-4837-A652-2B26406E15B2}" srcOrd="4" destOrd="0" presId="urn:microsoft.com/office/officeart/2005/8/layout/pyramid1"/>
    <dgm:cxn modelId="{6E63A613-3B03-4D4E-9622-12EC83542105}" type="presParOf" srcId="{F3335032-3406-4837-A652-2B26406E15B2}" destId="{9D86D359-0F37-4C5C-84AD-DEA18AB68C8F}" srcOrd="0" destOrd="0" presId="urn:microsoft.com/office/officeart/2005/8/layout/pyramid1"/>
    <dgm:cxn modelId="{96268673-6B28-48C0-A190-B288D88D8CDA}" type="presParOf" srcId="{F3335032-3406-4837-A652-2B26406E15B2}" destId="{A5712D3E-DB1F-48E6-95D5-D3D05D9E09B8}" srcOrd="1" destOrd="0" presId="urn:microsoft.com/office/officeart/2005/8/layout/pyramid1"/>
    <dgm:cxn modelId="{3A125EB3-1FC5-4394-8F05-97155CF0B1BA}" type="presParOf" srcId="{AA125D76-CA4A-414E-A60C-FE7D4ABE76AE}" destId="{766EFB0B-1AE9-464E-8B44-E85F375D6B51}" srcOrd="5" destOrd="0" presId="urn:microsoft.com/office/officeart/2005/8/layout/pyramid1"/>
    <dgm:cxn modelId="{7A528154-5E2F-420D-A96E-BE2133727169}" type="presParOf" srcId="{766EFB0B-1AE9-464E-8B44-E85F375D6B51}" destId="{E61534D9-D9D1-45A0-9984-BE28E6137D7F}" srcOrd="0" destOrd="0" presId="urn:microsoft.com/office/officeart/2005/8/layout/pyramid1"/>
    <dgm:cxn modelId="{3F794145-D6EE-424B-94D1-BEFBBC4437C1}" type="presParOf" srcId="{766EFB0B-1AE9-464E-8B44-E85F375D6B51}" destId="{DDCD0FF1-396A-4780-AE6B-715F2EF2B4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Our project was broken up into 6 phases, each of which was vital to the success of the project.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Phase 1:  Register File, ALU, &amp; Control Unit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Phase 2: Data Path &amp; R-Type Instructions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Phase 3:  Remaining Instructions: R-type, D-type, B-type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Phase 4: I/O &amp; ARM-like Conditional Execution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Phase 5: Bonus: More I/O &amp; J-type Instructions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Phase 6: Design Doc, Presentation, Demo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Phase 7: Bonus: Assembler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The goal of our project was to create a processor that could implement a subset of the NIOS II Architecture and some features unique to ARM.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In Phase 1, we created the Register File, ALU, &amp; Control Unit.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In Phase 2, we implemented the Data Path &amp; R-Type Instructions.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In Phase 3, we implemented the remaining R-type, D-type, B-type instructions.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In Phase 4, we implemented I/O &amp; ARM-like Conditional Execution.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In Phase 5, we had the option to do more I/O &amp; J-type Instructions.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In Phase 6, we created the Final Design Doc, Presentation, &amp; Demo.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In Phase 7, we created an Assembler for Bonus Points.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6D24B2-FC21-4986-8EDA-E31E90C55BC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B6455B76-E0DD-4BAF-BDA3-FB611347CC63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Riedesel</a:t>
          </a:r>
          <a:endParaRPr lang="en-US" dirty="0"/>
        </a:p>
      </dgm:t>
    </dgm:pt>
    <dgm:pt modelId="{82317D8D-8631-4644-87A3-BA2317D0B6C1}" type="parTrans" cxnId="{BFE35E1F-D3A6-4804-9DED-125921CE69EA}">
      <dgm:prSet/>
      <dgm:spPr/>
      <dgm:t>
        <a:bodyPr/>
        <a:lstStyle/>
        <a:p>
          <a:endParaRPr lang="en-US"/>
        </a:p>
      </dgm:t>
    </dgm:pt>
    <dgm:pt modelId="{58B254BD-6453-43BB-BF99-0C0821E5238A}" type="sibTrans" cxnId="{BFE35E1F-D3A6-4804-9DED-125921CE69EA}">
      <dgm:prSet/>
      <dgm:spPr/>
      <dgm:t>
        <a:bodyPr/>
        <a:lstStyle/>
        <a:p>
          <a:endParaRPr lang="en-US"/>
        </a:p>
      </dgm:t>
    </dgm:pt>
    <dgm:pt modelId="{FF42DC42-475C-4E00-BB12-DD74C5F8A8D4}">
      <dgm:prSet phldrT="[Text]"/>
      <dgm:spPr/>
      <dgm:t>
        <a:bodyPr/>
        <a:lstStyle/>
        <a:p>
          <a:r>
            <a:rPr lang="en-US" dirty="0" smtClean="0"/>
            <a:t>Michael Fay</a:t>
          </a:r>
          <a:endParaRPr lang="en-US" dirty="0"/>
        </a:p>
      </dgm:t>
    </dgm:pt>
    <dgm:pt modelId="{A0596A03-8492-478F-8274-9A73CF624DBB}" type="parTrans" cxnId="{0703DBE5-798A-4700-802F-AF7278CD901D}">
      <dgm:prSet/>
      <dgm:spPr/>
      <dgm:t>
        <a:bodyPr/>
        <a:lstStyle/>
        <a:p>
          <a:endParaRPr lang="en-US"/>
        </a:p>
      </dgm:t>
    </dgm:pt>
    <dgm:pt modelId="{3AAD493B-655C-4EA5-A16B-B901A272C165}" type="sibTrans" cxnId="{0703DBE5-798A-4700-802F-AF7278CD901D}">
      <dgm:prSet/>
      <dgm:spPr/>
      <dgm:t>
        <a:bodyPr/>
        <a:lstStyle/>
        <a:p>
          <a:endParaRPr lang="en-US"/>
        </a:p>
      </dgm:t>
    </dgm:pt>
    <dgm:pt modelId="{74220686-5A8B-4542-A94E-CACD1D31A7C1}" type="pres">
      <dgm:prSet presAssocID="{D26D24B2-FC21-4986-8EDA-E31E90C55BCE}" presName="Name0" presStyleCnt="0">
        <dgm:presLayoutVars>
          <dgm:chMax val="7"/>
          <dgm:dir/>
          <dgm:resizeHandles val="exact"/>
        </dgm:presLayoutVars>
      </dgm:prSet>
      <dgm:spPr/>
    </dgm:pt>
    <dgm:pt modelId="{61819070-F512-4EB2-8F2E-8BB741B32587}" type="pres">
      <dgm:prSet presAssocID="{D26D24B2-FC21-4986-8EDA-E31E90C55BCE}" presName="ellipse1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8DEF-36A4-4556-8895-C41FD8591CC5}" type="pres">
      <dgm:prSet presAssocID="{D26D24B2-FC21-4986-8EDA-E31E90C55BCE}" presName="ellipse2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6A23C-4752-41C0-A83E-148402C8BC50}" type="presOf" srcId="{B6455B76-E0DD-4BAF-BDA3-FB611347CC63}" destId="{61819070-F512-4EB2-8F2E-8BB741B32587}" srcOrd="0" destOrd="0" presId="urn:microsoft.com/office/officeart/2005/8/layout/rings+Icon"/>
    <dgm:cxn modelId="{0F51CA71-B68B-402E-9E15-DD00B307A0DC}" type="presOf" srcId="{D26D24B2-FC21-4986-8EDA-E31E90C55BCE}" destId="{74220686-5A8B-4542-A94E-CACD1D31A7C1}" srcOrd="0" destOrd="0" presId="urn:microsoft.com/office/officeart/2005/8/layout/rings+Icon"/>
    <dgm:cxn modelId="{0703DBE5-798A-4700-802F-AF7278CD901D}" srcId="{D26D24B2-FC21-4986-8EDA-E31E90C55BCE}" destId="{FF42DC42-475C-4E00-BB12-DD74C5F8A8D4}" srcOrd="1" destOrd="0" parTransId="{A0596A03-8492-478F-8274-9A73CF624DBB}" sibTransId="{3AAD493B-655C-4EA5-A16B-B901A272C165}"/>
    <dgm:cxn modelId="{BFE35E1F-D3A6-4804-9DED-125921CE69EA}" srcId="{D26D24B2-FC21-4986-8EDA-E31E90C55BCE}" destId="{B6455B76-E0DD-4BAF-BDA3-FB611347CC63}" srcOrd="0" destOrd="0" parTransId="{82317D8D-8631-4644-87A3-BA2317D0B6C1}" sibTransId="{58B254BD-6453-43BB-BF99-0C0821E5238A}"/>
    <dgm:cxn modelId="{8239A150-437B-4051-BB72-36F3370DC4B9}" type="presOf" srcId="{FF42DC42-475C-4E00-BB12-DD74C5F8A8D4}" destId="{49C38DEF-36A4-4556-8895-C41FD8591CC5}" srcOrd="0" destOrd="0" presId="urn:microsoft.com/office/officeart/2005/8/layout/rings+Icon"/>
    <dgm:cxn modelId="{7C32F820-58C0-4D7D-8BD7-9BDEC6643365}" type="presParOf" srcId="{74220686-5A8B-4542-A94E-CACD1D31A7C1}" destId="{61819070-F512-4EB2-8F2E-8BB741B32587}" srcOrd="0" destOrd="0" presId="urn:microsoft.com/office/officeart/2005/8/layout/rings+Icon"/>
    <dgm:cxn modelId="{7DC63E1C-76C6-4C6A-94E7-233EE12D786F}" type="presParOf" srcId="{74220686-5A8B-4542-A94E-CACD1D31A7C1}" destId="{49C38DEF-36A4-4556-8895-C41FD8591CC5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69A375-96E7-4E71-BAFA-D521140B8BC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5107638-AEC0-4EC5-87A2-A4015FE1B4E8}">
      <dgm:prSet phldrT="[Text]"/>
      <dgm:spPr/>
      <dgm:t>
        <a:bodyPr/>
        <a:lstStyle/>
        <a:p>
          <a:r>
            <a:rPr lang="en-US" dirty="0" smtClean="0"/>
            <a:t>Aaron Johnson</a:t>
          </a:r>
          <a:endParaRPr lang="en-US" dirty="0"/>
        </a:p>
      </dgm:t>
    </dgm:pt>
    <dgm:pt modelId="{199068B9-93FD-4FA2-84CA-647EB0D14E6C}" type="parTrans" cxnId="{28E24BA2-FAAD-4750-B189-A61584EF466F}">
      <dgm:prSet/>
      <dgm:spPr/>
      <dgm:t>
        <a:bodyPr/>
        <a:lstStyle/>
        <a:p>
          <a:endParaRPr lang="en-US"/>
        </a:p>
      </dgm:t>
    </dgm:pt>
    <dgm:pt modelId="{2D038054-4887-4FF4-A2C0-463D49E318B3}" type="sibTrans" cxnId="{28E24BA2-FAAD-4750-B189-A61584EF466F}">
      <dgm:prSet/>
      <dgm:spPr/>
      <dgm:t>
        <a:bodyPr/>
        <a:lstStyle/>
        <a:p>
          <a:endParaRPr lang="en-US"/>
        </a:p>
      </dgm:t>
    </dgm:pt>
    <dgm:pt modelId="{1CC8C117-C757-447D-9C0D-D5EB9F72D7AF}">
      <dgm:prSet phldrT="[Text]"/>
      <dgm:spPr/>
      <dgm:t>
        <a:bodyPr/>
        <a:lstStyle/>
        <a:p>
          <a:r>
            <a:rPr lang="en-US" dirty="0" smtClean="0"/>
            <a:t>Quinn </a:t>
          </a:r>
          <a:r>
            <a:rPr lang="en-US" dirty="0" err="1" smtClean="0"/>
            <a:t>Lanik</a:t>
          </a:r>
          <a:endParaRPr lang="en-US" dirty="0"/>
        </a:p>
      </dgm:t>
    </dgm:pt>
    <dgm:pt modelId="{5C590A1E-D7C6-42BB-96D0-52EF3C4D6DEF}" type="parTrans" cxnId="{926895D9-079B-4528-9ECF-66FE33A608C6}">
      <dgm:prSet/>
      <dgm:spPr/>
      <dgm:t>
        <a:bodyPr/>
        <a:lstStyle/>
        <a:p>
          <a:endParaRPr lang="en-US"/>
        </a:p>
      </dgm:t>
    </dgm:pt>
    <dgm:pt modelId="{F4E0EC42-FBE0-43C7-8834-6B219DAFD8E0}" type="sibTrans" cxnId="{926895D9-079B-4528-9ECF-66FE33A608C6}">
      <dgm:prSet/>
      <dgm:spPr/>
      <dgm:t>
        <a:bodyPr/>
        <a:lstStyle/>
        <a:p>
          <a:endParaRPr lang="en-US"/>
        </a:p>
      </dgm:t>
    </dgm:pt>
    <dgm:pt modelId="{69585C26-F041-49E9-8AC0-938DF2789FE6}">
      <dgm:prSet phldrT="[Text]"/>
      <dgm:spPr/>
      <dgm:t>
        <a:bodyPr/>
        <a:lstStyle/>
        <a:p>
          <a:r>
            <a:rPr lang="en-US" dirty="0" smtClean="0"/>
            <a:t>Di Zhao</a:t>
          </a:r>
          <a:endParaRPr lang="en-US" dirty="0"/>
        </a:p>
      </dgm:t>
    </dgm:pt>
    <dgm:pt modelId="{9F3B01DA-2CE1-4917-BCBB-2F91458162E4}" type="parTrans" cxnId="{B42F0FBA-CC3F-4743-A5DC-9F9AB5C892CF}">
      <dgm:prSet/>
      <dgm:spPr/>
      <dgm:t>
        <a:bodyPr/>
        <a:lstStyle/>
        <a:p>
          <a:endParaRPr lang="en-US"/>
        </a:p>
      </dgm:t>
    </dgm:pt>
    <dgm:pt modelId="{EEEDFEB3-1E26-4D9E-9BA4-885D2D70AE9A}" type="sibTrans" cxnId="{B42F0FBA-CC3F-4743-A5DC-9F9AB5C892CF}">
      <dgm:prSet/>
      <dgm:spPr/>
      <dgm:t>
        <a:bodyPr/>
        <a:lstStyle/>
        <a:p>
          <a:endParaRPr lang="en-US"/>
        </a:p>
      </dgm:t>
    </dgm:pt>
    <dgm:pt modelId="{72CA60A7-B8D5-48E0-87EC-A2A1F443D9F4}">
      <dgm:prSet phldrT="[Text]"/>
      <dgm:spPr/>
      <dgm:t>
        <a:bodyPr/>
        <a:lstStyle/>
        <a:p>
          <a:r>
            <a:rPr lang="en-US" dirty="0" err="1" smtClean="0"/>
            <a:t>Jianfei</a:t>
          </a:r>
          <a:r>
            <a:rPr lang="en-US" dirty="0" smtClean="0"/>
            <a:t> Shao</a:t>
          </a:r>
          <a:endParaRPr lang="en-US" dirty="0"/>
        </a:p>
      </dgm:t>
    </dgm:pt>
    <dgm:pt modelId="{5280E037-D1E9-4563-AB0A-5406D2B29228}" type="parTrans" cxnId="{A728B4D9-DBAC-48D6-8EAE-A2F9A003F8BC}">
      <dgm:prSet/>
      <dgm:spPr/>
      <dgm:t>
        <a:bodyPr/>
        <a:lstStyle/>
        <a:p>
          <a:endParaRPr lang="en-US"/>
        </a:p>
      </dgm:t>
    </dgm:pt>
    <dgm:pt modelId="{53F834CC-7295-4EF7-8FBB-A4A9B92D0EC5}" type="sibTrans" cxnId="{A728B4D9-DBAC-48D6-8EAE-A2F9A003F8BC}">
      <dgm:prSet/>
      <dgm:spPr/>
      <dgm:t>
        <a:bodyPr/>
        <a:lstStyle/>
        <a:p>
          <a:endParaRPr lang="en-US"/>
        </a:p>
      </dgm:t>
    </dgm:pt>
    <dgm:pt modelId="{C139BDB5-3CDC-45C0-A859-B870FB7CF25B}">
      <dgm:prSet phldrT="[Text]"/>
      <dgm:spPr/>
      <dgm:t>
        <a:bodyPr/>
        <a:lstStyle/>
        <a:p>
          <a:r>
            <a:rPr lang="en-US" dirty="0" smtClean="0"/>
            <a:t>Matt Bennett</a:t>
          </a:r>
          <a:endParaRPr lang="en-US" dirty="0"/>
        </a:p>
      </dgm:t>
    </dgm:pt>
    <dgm:pt modelId="{063B171D-1597-4CF9-B23B-B5CF19FDA90B}" type="parTrans" cxnId="{A9E7B3B3-5CFC-42DE-B004-F0B3D4D68667}">
      <dgm:prSet/>
      <dgm:spPr/>
      <dgm:t>
        <a:bodyPr/>
        <a:lstStyle/>
        <a:p>
          <a:endParaRPr lang="en-US"/>
        </a:p>
      </dgm:t>
    </dgm:pt>
    <dgm:pt modelId="{4564CA62-770F-4FD8-94F5-0C2CA6A19FCD}" type="sibTrans" cxnId="{A9E7B3B3-5CFC-42DE-B004-F0B3D4D68667}">
      <dgm:prSet/>
      <dgm:spPr/>
      <dgm:t>
        <a:bodyPr/>
        <a:lstStyle/>
        <a:p>
          <a:endParaRPr lang="en-US"/>
        </a:p>
      </dgm:t>
    </dgm:pt>
    <dgm:pt modelId="{B23D2C19-35DD-4B68-8A4A-A3DE2DEE1270}">
      <dgm:prSet phldrT="[Text]"/>
      <dgm:spPr/>
      <dgm:t>
        <a:bodyPr/>
        <a:lstStyle/>
        <a:p>
          <a:r>
            <a:rPr lang="en-US" dirty="0" smtClean="0"/>
            <a:t>Samuel Hansen</a:t>
          </a:r>
          <a:endParaRPr lang="en-US" dirty="0"/>
        </a:p>
      </dgm:t>
    </dgm:pt>
    <dgm:pt modelId="{BE54DC91-F025-4929-BD93-A851ACC2FA7B}" type="parTrans" cxnId="{3E881915-F2A3-4B5B-97A7-18B86F67560D}">
      <dgm:prSet/>
      <dgm:spPr/>
      <dgm:t>
        <a:bodyPr/>
        <a:lstStyle/>
        <a:p>
          <a:endParaRPr lang="en-US"/>
        </a:p>
      </dgm:t>
    </dgm:pt>
    <dgm:pt modelId="{E9C2BB59-1765-4F76-9997-E457513BC9FA}" type="sibTrans" cxnId="{3E881915-F2A3-4B5B-97A7-18B86F67560D}">
      <dgm:prSet/>
      <dgm:spPr/>
      <dgm:t>
        <a:bodyPr/>
        <a:lstStyle/>
        <a:p>
          <a:endParaRPr lang="en-US"/>
        </a:p>
      </dgm:t>
    </dgm:pt>
    <dgm:pt modelId="{175534B4-EAF6-4B7E-8490-C41D7914690C}">
      <dgm:prSet phldrT="[Text]"/>
      <dgm:spPr/>
      <dgm:t>
        <a:bodyPr/>
        <a:lstStyle/>
        <a:p>
          <a:r>
            <a:rPr lang="en-US" smtClean="0"/>
            <a:t>Tyler Bienhoff</a:t>
          </a:r>
          <a:endParaRPr lang="en-US" dirty="0"/>
        </a:p>
      </dgm:t>
    </dgm:pt>
    <dgm:pt modelId="{1579BFA4-02AB-42C2-8386-634EEC392BF4}" type="parTrans" cxnId="{B95F3592-F185-498C-8168-BB95AD849FFF}">
      <dgm:prSet/>
      <dgm:spPr/>
      <dgm:t>
        <a:bodyPr/>
        <a:lstStyle/>
        <a:p>
          <a:endParaRPr lang="en-US"/>
        </a:p>
      </dgm:t>
    </dgm:pt>
    <dgm:pt modelId="{A1FFDCDA-4346-4455-A826-C5E4D34144E2}" type="sibTrans" cxnId="{B95F3592-F185-498C-8168-BB95AD849FFF}">
      <dgm:prSet/>
      <dgm:spPr/>
      <dgm:t>
        <a:bodyPr/>
        <a:lstStyle/>
        <a:p>
          <a:endParaRPr lang="en-US"/>
        </a:p>
      </dgm:t>
    </dgm:pt>
    <dgm:pt modelId="{AA302F3C-8228-4963-AD18-07825AB6A7D1}" type="pres">
      <dgm:prSet presAssocID="{1B69A375-96E7-4E71-BAFA-D521140B8BCD}" presName="Name0" presStyleCnt="0">
        <dgm:presLayoutVars>
          <dgm:chMax val="7"/>
          <dgm:dir/>
          <dgm:resizeHandles val="exact"/>
        </dgm:presLayoutVars>
      </dgm:prSet>
      <dgm:spPr/>
    </dgm:pt>
    <dgm:pt modelId="{9D2CE147-2F70-4DDB-BE66-A7BB0051FD14}" type="pres">
      <dgm:prSet presAssocID="{1B69A375-96E7-4E71-BAFA-D521140B8BCD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5C99D-D739-4EA9-82C6-58CA634A6DB9}" type="pres">
      <dgm:prSet presAssocID="{1B69A375-96E7-4E71-BAFA-D521140B8BCD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ACB1F-6D28-484D-A817-800922E6E54E}" type="pres">
      <dgm:prSet presAssocID="{1B69A375-96E7-4E71-BAFA-D521140B8BCD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E6EE1-C06A-4B3C-A464-FE9FA8D9C4D1}" type="pres">
      <dgm:prSet presAssocID="{1B69A375-96E7-4E71-BAFA-D521140B8BCD}" presName="ellipse4" presStyleLbl="vennNode1" presStyleIdx="3" presStyleCnt="7">
        <dgm:presLayoutVars>
          <dgm:bulletEnabled val="1"/>
        </dgm:presLayoutVars>
      </dgm:prSet>
      <dgm:spPr/>
    </dgm:pt>
    <dgm:pt modelId="{63AEAD72-9EED-4B0C-95DF-0BA4356C727B}" type="pres">
      <dgm:prSet presAssocID="{1B69A375-96E7-4E71-BAFA-D521140B8BCD}" presName="ellipse5" presStyleLbl="vennNode1" presStyleIdx="4" presStyleCnt="7">
        <dgm:presLayoutVars>
          <dgm:bulletEnabled val="1"/>
        </dgm:presLayoutVars>
      </dgm:prSet>
      <dgm:spPr/>
    </dgm:pt>
    <dgm:pt modelId="{634C1F1F-CD2D-47DE-A90D-D551DDC12A09}" type="pres">
      <dgm:prSet presAssocID="{1B69A375-96E7-4E71-BAFA-D521140B8BCD}" presName="ellipse6" presStyleLbl="vennNode1" presStyleIdx="5" presStyleCnt="7">
        <dgm:presLayoutVars>
          <dgm:bulletEnabled val="1"/>
        </dgm:presLayoutVars>
      </dgm:prSet>
      <dgm:spPr/>
    </dgm:pt>
    <dgm:pt modelId="{443438AB-00E5-46EB-8A1D-8C2B9E16FD15}" type="pres">
      <dgm:prSet presAssocID="{1B69A375-96E7-4E71-BAFA-D521140B8BCD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F3592-F185-498C-8168-BB95AD849FFF}" srcId="{1B69A375-96E7-4E71-BAFA-D521140B8BCD}" destId="{175534B4-EAF6-4B7E-8490-C41D7914690C}" srcOrd="0" destOrd="0" parTransId="{1579BFA4-02AB-42C2-8386-634EEC392BF4}" sibTransId="{A1FFDCDA-4346-4455-A826-C5E4D34144E2}"/>
    <dgm:cxn modelId="{7C2D8A8C-7D00-405C-B2E1-322D9FAAA591}" type="presOf" srcId="{B23D2C19-35DD-4B68-8A4A-A3DE2DEE1270}" destId="{443438AB-00E5-46EB-8A1D-8C2B9E16FD15}" srcOrd="0" destOrd="0" presId="urn:microsoft.com/office/officeart/2005/8/layout/rings+Icon"/>
    <dgm:cxn modelId="{A9E7B3B3-5CFC-42DE-B004-F0B3D4D68667}" srcId="{1B69A375-96E7-4E71-BAFA-D521140B8BCD}" destId="{C139BDB5-3CDC-45C0-A859-B870FB7CF25B}" srcOrd="5" destOrd="0" parTransId="{063B171D-1597-4CF9-B23B-B5CF19FDA90B}" sibTransId="{4564CA62-770F-4FD8-94F5-0C2CA6A19FCD}"/>
    <dgm:cxn modelId="{0756D21A-54C8-47B5-8CB8-71056DF85D53}" type="presOf" srcId="{C139BDB5-3CDC-45C0-A859-B870FB7CF25B}" destId="{634C1F1F-CD2D-47DE-A90D-D551DDC12A09}" srcOrd="0" destOrd="0" presId="urn:microsoft.com/office/officeart/2005/8/layout/rings+Icon"/>
    <dgm:cxn modelId="{A728B4D9-DBAC-48D6-8EAE-A2F9A003F8BC}" srcId="{1B69A375-96E7-4E71-BAFA-D521140B8BCD}" destId="{72CA60A7-B8D5-48E0-87EC-A2A1F443D9F4}" srcOrd="4" destOrd="0" parTransId="{5280E037-D1E9-4563-AB0A-5406D2B29228}" sibTransId="{53F834CC-7295-4EF7-8FBB-A4A9B92D0EC5}"/>
    <dgm:cxn modelId="{CD22D0B1-CD6D-4DAC-B7D7-EF6008BFC2A1}" type="presOf" srcId="{1B69A375-96E7-4E71-BAFA-D521140B8BCD}" destId="{AA302F3C-8228-4963-AD18-07825AB6A7D1}" srcOrd="0" destOrd="0" presId="urn:microsoft.com/office/officeart/2005/8/layout/rings+Icon"/>
    <dgm:cxn modelId="{301F41D4-9E1D-4D7E-80F7-3CF95FD5F5A4}" type="presOf" srcId="{C5107638-AEC0-4EC5-87A2-A4015FE1B4E8}" destId="{C3B5C99D-D739-4EA9-82C6-58CA634A6DB9}" srcOrd="0" destOrd="0" presId="urn:microsoft.com/office/officeart/2005/8/layout/rings+Icon"/>
    <dgm:cxn modelId="{926895D9-079B-4528-9ECF-66FE33A608C6}" srcId="{1B69A375-96E7-4E71-BAFA-D521140B8BCD}" destId="{1CC8C117-C757-447D-9C0D-D5EB9F72D7AF}" srcOrd="2" destOrd="0" parTransId="{5C590A1E-D7C6-42BB-96D0-52EF3C4D6DEF}" sibTransId="{F4E0EC42-FBE0-43C7-8834-6B219DAFD8E0}"/>
    <dgm:cxn modelId="{3D875DC4-DD1D-4DCF-913E-B001FB668238}" type="presOf" srcId="{72CA60A7-B8D5-48E0-87EC-A2A1F443D9F4}" destId="{63AEAD72-9EED-4B0C-95DF-0BA4356C727B}" srcOrd="0" destOrd="0" presId="urn:microsoft.com/office/officeart/2005/8/layout/rings+Icon"/>
    <dgm:cxn modelId="{2088A1D2-8399-48CD-BBDD-6FF50536F6DE}" type="presOf" srcId="{69585C26-F041-49E9-8AC0-938DF2789FE6}" destId="{002E6EE1-C06A-4B3C-A464-FE9FA8D9C4D1}" srcOrd="0" destOrd="0" presId="urn:microsoft.com/office/officeart/2005/8/layout/rings+Icon"/>
    <dgm:cxn modelId="{A9440E4B-FA5F-490D-B9EB-58640E2BCE79}" type="presOf" srcId="{175534B4-EAF6-4B7E-8490-C41D7914690C}" destId="{9D2CE147-2F70-4DDB-BE66-A7BB0051FD14}" srcOrd="0" destOrd="0" presId="urn:microsoft.com/office/officeart/2005/8/layout/rings+Icon"/>
    <dgm:cxn modelId="{28E24BA2-FAAD-4750-B189-A61584EF466F}" srcId="{1B69A375-96E7-4E71-BAFA-D521140B8BCD}" destId="{C5107638-AEC0-4EC5-87A2-A4015FE1B4E8}" srcOrd="1" destOrd="0" parTransId="{199068B9-93FD-4FA2-84CA-647EB0D14E6C}" sibTransId="{2D038054-4887-4FF4-A2C0-463D49E318B3}"/>
    <dgm:cxn modelId="{B42F0FBA-CC3F-4743-A5DC-9F9AB5C892CF}" srcId="{1B69A375-96E7-4E71-BAFA-D521140B8BCD}" destId="{69585C26-F041-49E9-8AC0-938DF2789FE6}" srcOrd="3" destOrd="0" parTransId="{9F3B01DA-2CE1-4917-BCBB-2F91458162E4}" sibTransId="{EEEDFEB3-1E26-4D9E-9BA4-885D2D70AE9A}"/>
    <dgm:cxn modelId="{8DB5F980-1CA0-4C2D-8B5F-794BC8D9A2D2}" type="presOf" srcId="{1CC8C117-C757-447D-9C0D-D5EB9F72D7AF}" destId="{1A7ACB1F-6D28-484D-A817-800922E6E54E}" srcOrd="0" destOrd="0" presId="urn:microsoft.com/office/officeart/2005/8/layout/rings+Icon"/>
    <dgm:cxn modelId="{3E881915-F2A3-4B5B-97A7-18B86F67560D}" srcId="{1B69A375-96E7-4E71-BAFA-D521140B8BCD}" destId="{B23D2C19-35DD-4B68-8A4A-A3DE2DEE1270}" srcOrd="6" destOrd="0" parTransId="{BE54DC91-F025-4929-BD93-A851ACC2FA7B}" sibTransId="{E9C2BB59-1765-4F76-9997-E457513BC9FA}"/>
    <dgm:cxn modelId="{8E4BFFEC-0E4D-416B-835D-FA31CF8DDF68}" type="presParOf" srcId="{AA302F3C-8228-4963-AD18-07825AB6A7D1}" destId="{9D2CE147-2F70-4DDB-BE66-A7BB0051FD14}" srcOrd="0" destOrd="0" presId="urn:microsoft.com/office/officeart/2005/8/layout/rings+Icon"/>
    <dgm:cxn modelId="{4B255266-C497-4E79-A2CF-96B5135E979B}" type="presParOf" srcId="{AA302F3C-8228-4963-AD18-07825AB6A7D1}" destId="{C3B5C99D-D739-4EA9-82C6-58CA634A6DB9}" srcOrd="1" destOrd="0" presId="urn:microsoft.com/office/officeart/2005/8/layout/rings+Icon"/>
    <dgm:cxn modelId="{4EE91304-47D5-4E33-A3F0-1D3F999CD2AF}" type="presParOf" srcId="{AA302F3C-8228-4963-AD18-07825AB6A7D1}" destId="{1A7ACB1F-6D28-484D-A817-800922E6E54E}" srcOrd="2" destOrd="0" presId="urn:microsoft.com/office/officeart/2005/8/layout/rings+Icon"/>
    <dgm:cxn modelId="{2D7A5AFB-418C-4CCA-BA42-FC967C3CDBF4}" type="presParOf" srcId="{AA302F3C-8228-4963-AD18-07825AB6A7D1}" destId="{002E6EE1-C06A-4B3C-A464-FE9FA8D9C4D1}" srcOrd="3" destOrd="0" presId="urn:microsoft.com/office/officeart/2005/8/layout/rings+Icon"/>
    <dgm:cxn modelId="{7D8E0EB9-0247-4BC3-8D31-689FAAB472C9}" type="presParOf" srcId="{AA302F3C-8228-4963-AD18-07825AB6A7D1}" destId="{63AEAD72-9EED-4B0C-95DF-0BA4356C727B}" srcOrd="4" destOrd="0" presId="urn:microsoft.com/office/officeart/2005/8/layout/rings+Icon"/>
    <dgm:cxn modelId="{27C6D50B-99D2-4E72-95BA-03E43DCC0473}" type="presParOf" srcId="{AA302F3C-8228-4963-AD18-07825AB6A7D1}" destId="{634C1F1F-CD2D-47DE-A90D-D551DDC12A09}" srcOrd="5" destOrd="0" presId="urn:microsoft.com/office/officeart/2005/8/layout/rings+Icon"/>
    <dgm:cxn modelId="{40CEB28E-3802-44E2-9D45-0F67E2D8176C}" type="presParOf" srcId="{AA302F3C-8228-4963-AD18-07825AB6A7D1}" destId="{443438AB-00E5-46EB-8A1D-8C2B9E16FD15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D94D-C4A7-4935-A7C6-4E528248EC02}">
      <dsp:nvSpPr>
        <dsp:cNvPr id="0" name=""/>
        <dsp:cNvSpPr/>
      </dsp:nvSpPr>
      <dsp:spPr>
        <a:xfrm>
          <a:off x="5079999" y="0"/>
          <a:ext cx="203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</a:t>
          </a:r>
          <a:endParaRPr lang="en-US" sz="3700" kern="1200" dirty="0"/>
        </a:p>
      </dsp:txBody>
      <dsp:txXfrm>
        <a:off x="5079999" y="0"/>
        <a:ext cx="2031999" cy="1143000"/>
      </dsp:txXfrm>
    </dsp:sp>
    <dsp:sp modelId="{DB8DE101-C499-4DF2-B717-97E860F73664}">
      <dsp:nvSpPr>
        <dsp:cNvPr id="0" name=""/>
        <dsp:cNvSpPr/>
      </dsp:nvSpPr>
      <dsp:spPr>
        <a:xfrm>
          <a:off x="4063999" y="1143000"/>
          <a:ext cx="4063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of Our </a:t>
          </a:r>
          <a:endParaRPr lang="en-US" sz="3700" kern="1200" dirty="0"/>
        </a:p>
      </dsp:txBody>
      <dsp:txXfrm>
        <a:off x="4775199" y="1143000"/>
        <a:ext cx="2641599" cy="1143000"/>
      </dsp:txXfrm>
    </dsp:sp>
    <dsp:sp modelId="{DA124D75-49D5-4F57-A0C4-17ABBF08DF51}">
      <dsp:nvSpPr>
        <dsp:cNvPr id="0" name=""/>
        <dsp:cNvSpPr/>
      </dsp:nvSpPr>
      <dsp:spPr>
        <a:xfrm>
          <a:off x="3047999" y="2286000"/>
          <a:ext cx="6095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Project was to Create a</a:t>
          </a:r>
          <a:endParaRPr lang="en-US" sz="3700" kern="1200" dirty="0"/>
        </a:p>
      </dsp:txBody>
      <dsp:txXfrm>
        <a:off x="4114799" y="2286000"/>
        <a:ext cx="3962399" cy="1143000"/>
      </dsp:txXfrm>
    </dsp:sp>
    <dsp:sp modelId="{CF54B4E9-451C-4C25-98B6-F8E8C27D69A4}">
      <dsp:nvSpPr>
        <dsp:cNvPr id="0" name=""/>
        <dsp:cNvSpPr/>
      </dsp:nvSpPr>
      <dsp:spPr>
        <a:xfrm>
          <a:off x="2031999" y="3429000"/>
          <a:ext cx="8127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Processor that could Implement a</a:t>
          </a:r>
          <a:endParaRPr lang="en-US" sz="3700" kern="1200" dirty="0"/>
        </a:p>
      </dsp:txBody>
      <dsp:txXfrm>
        <a:off x="3454399" y="3429000"/>
        <a:ext cx="5283199" cy="1143000"/>
      </dsp:txXfrm>
    </dsp:sp>
    <dsp:sp modelId="{9D86D359-0F37-4C5C-84AD-DEA18AB68C8F}">
      <dsp:nvSpPr>
        <dsp:cNvPr id="0" name=""/>
        <dsp:cNvSpPr/>
      </dsp:nvSpPr>
      <dsp:spPr>
        <a:xfrm>
          <a:off x="1015999" y="4572000"/>
          <a:ext cx="10159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Subset of the NIOS II Architecture and Some </a:t>
          </a:r>
          <a:endParaRPr lang="en-US" sz="3700" kern="1200" dirty="0"/>
        </a:p>
      </dsp:txBody>
      <dsp:txXfrm>
        <a:off x="2793999" y="4572000"/>
        <a:ext cx="6603999" cy="1143000"/>
      </dsp:txXfrm>
    </dsp:sp>
    <dsp:sp modelId="{E61534D9-D9D1-45A0-9984-BE28E6137D7F}">
      <dsp:nvSpPr>
        <dsp:cNvPr id="0" name=""/>
        <dsp:cNvSpPr/>
      </dsp:nvSpPr>
      <dsp:spPr>
        <a:xfrm>
          <a:off x="0" y="5715000"/>
          <a:ext cx="1219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Features Unique to ARM-Like Conditional Executions</a:t>
          </a:r>
          <a:endParaRPr lang="en-US" sz="3700" kern="1200" dirty="0"/>
        </a:p>
      </dsp:txBody>
      <dsp:txXfrm>
        <a:off x="2133599" y="5715000"/>
        <a:ext cx="79247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Our project was broken up into 6 phases, each of which was vital to the success of the project.</a:t>
          </a:r>
          <a:endParaRPr lang="en-US" sz="32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1:  Register File, ALU, &amp; Control Unit</a:t>
          </a:r>
          <a:endParaRPr lang="en-US" sz="29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2: Data Path &amp; R-Type Instructions</a:t>
          </a:r>
          <a:endParaRPr lang="en-US" sz="29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3:  Remaining Instructions: R-type, D-type, B-type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4: I/O &amp; ARM-like Conditional Execution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5: Bonus: More I/O &amp; J-type Instructions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6: Design Doc, Presentation, Demo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7: Bonus: Assembler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goal of our project was to create a processor that could implement a subset of the NIOS II Architecture and some features unique to ARM.</a:t>
          </a:r>
          <a:endParaRPr lang="en-US" sz="25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1, we created the Register File, ALU, &amp; Control Unit.</a:t>
          </a:r>
          <a:endParaRPr lang="en-US" sz="21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2, we implemented the Data Path &amp; R-Type Instructions.</a:t>
          </a:r>
          <a:endParaRPr lang="en-US" sz="21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3, we implemented the remaining R-type, D-type, B-type instructions.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4, we implemented I/O &amp; ARM-like Conditional Execution.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5, we had the option to do more I/O &amp; J-type Instructions.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6, we created the Final Design Doc, Presentation, &amp; Demo.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7, we created an Assembler for Bonus Points.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9070-F512-4EB2-8F2E-8BB741B32587}">
      <dsp:nvSpPr>
        <dsp:cNvPr id="0" name=""/>
        <dsp:cNvSpPr/>
      </dsp:nvSpPr>
      <dsp:spPr>
        <a:xfrm>
          <a:off x="1116853" y="0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Dr. </a:t>
          </a:r>
          <a:r>
            <a:rPr lang="en-US" sz="2400" kern="1200" dirty="0" err="1" smtClean="0"/>
            <a:t>Riedesel</a:t>
          </a:r>
          <a:endParaRPr lang="en-US" sz="2400" kern="1200" dirty="0"/>
        </a:p>
      </dsp:txBody>
      <dsp:txXfrm>
        <a:off x="1377225" y="260390"/>
        <a:ext cx="1257185" cy="1257274"/>
      </dsp:txXfrm>
    </dsp:sp>
    <dsp:sp modelId="{49C38DEF-36A4-4556-8895-C41FD8591CC5}">
      <dsp:nvSpPr>
        <dsp:cNvPr id="0" name=""/>
        <dsp:cNvSpPr/>
      </dsp:nvSpPr>
      <dsp:spPr>
        <a:xfrm>
          <a:off x="2031940" y="1185863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Michael Fay</a:t>
          </a:r>
          <a:endParaRPr lang="en-US" sz="2400" kern="1200" dirty="0"/>
        </a:p>
      </dsp:txBody>
      <dsp:txXfrm>
        <a:off x="2292312" y="1446253"/>
        <a:ext cx="1257185" cy="1257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CE147-2F70-4DDB-BE66-A7BB0051FD14}">
      <dsp:nvSpPr>
        <dsp:cNvPr id="0" name=""/>
        <dsp:cNvSpPr/>
      </dsp:nvSpPr>
      <dsp:spPr>
        <a:xfrm>
          <a:off x="0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Tyler Bienhoff</a:t>
          </a:r>
          <a:endParaRPr lang="en-US" sz="2300" kern="1200" dirty="0"/>
        </a:p>
      </dsp:txBody>
      <dsp:txXfrm>
        <a:off x="254499" y="1024327"/>
        <a:ext cx="1228827" cy="1228848"/>
      </dsp:txXfrm>
    </dsp:sp>
    <dsp:sp modelId="{C3B5C99D-D739-4EA9-82C6-58CA634A6DB9}">
      <dsp:nvSpPr>
        <dsp:cNvPr id="0" name=""/>
        <dsp:cNvSpPr/>
      </dsp:nvSpPr>
      <dsp:spPr>
        <a:xfrm>
          <a:off x="889794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Aaron Johnson</a:t>
          </a:r>
          <a:endParaRPr lang="en-US" sz="2300" kern="1200" dirty="0"/>
        </a:p>
      </dsp:txBody>
      <dsp:txXfrm>
        <a:off x="1144293" y="2303057"/>
        <a:ext cx="1228827" cy="1228848"/>
      </dsp:txXfrm>
    </dsp:sp>
    <dsp:sp modelId="{1A7ACB1F-6D28-484D-A817-800922E6E54E}">
      <dsp:nvSpPr>
        <dsp:cNvPr id="0" name=""/>
        <dsp:cNvSpPr/>
      </dsp:nvSpPr>
      <dsp:spPr>
        <a:xfrm>
          <a:off x="1780297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Quinn </a:t>
          </a:r>
          <a:r>
            <a:rPr lang="en-US" sz="2300" kern="1200" dirty="0" err="1" smtClean="0"/>
            <a:t>Lanik</a:t>
          </a:r>
          <a:endParaRPr lang="en-US" sz="2300" kern="1200" dirty="0"/>
        </a:p>
      </dsp:txBody>
      <dsp:txXfrm>
        <a:off x="2034796" y="1024327"/>
        <a:ext cx="1228827" cy="1228848"/>
      </dsp:txXfrm>
    </dsp:sp>
    <dsp:sp modelId="{002E6EE1-C06A-4B3C-A464-FE9FA8D9C4D1}">
      <dsp:nvSpPr>
        <dsp:cNvPr id="0" name=""/>
        <dsp:cNvSpPr/>
      </dsp:nvSpPr>
      <dsp:spPr>
        <a:xfrm>
          <a:off x="2670092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 Zhao</a:t>
          </a:r>
          <a:endParaRPr lang="en-US" sz="2300" kern="1200" dirty="0"/>
        </a:p>
      </dsp:txBody>
      <dsp:txXfrm>
        <a:off x="2924591" y="2303057"/>
        <a:ext cx="1228827" cy="1228848"/>
      </dsp:txXfrm>
    </dsp:sp>
    <dsp:sp modelId="{63AEAD72-9EED-4B0C-95DF-0BA4356C727B}">
      <dsp:nvSpPr>
        <dsp:cNvPr id="0" name=""/>
        <dsp:cNvSpPr/>
      </dsp:nvSpPr>
      <dsp:spPr>
        <a:xfrm>
          <a:off x="3560595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Jianfei</a:t>
          </a:r>
          <a:r>
            <a:rPr lang="en-US" sz="2300" kern="1200" dirty="0" smtClean="0"/>
            <a:t> Shao</a:t>
          </a:r>
          <a:endParaRPr lang="en-US" sz="2300" kern="1200" dirty="0"/>
        </a:p>
      </dsp:txBody>
      <dsp:txXfrm>
        <a:off x="3815094" y="1024327"/>
        <a:ext cx="1228827" cy="1228848"/>
      </dsp:txXfrm>
    </dsp:sp>
    <dsp:sp modelId="{634C1F1F-CD2D-47DE-A90D-D551DDC12A09}">
      <dsp:nvSpPr>
        <dsp:cNvPr id="0" name=""/>
        <dsp:cNvSpPr/>
      </dsp:nvSpPr>
      <dsp:spPr>
        <a:xfrm>
          <a:off x="4450390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Matt Bennett</a:t>
          </a:r>
          <a:endParaRPr lang="en-US" sz="2300" kern="1200" dirty="0"/>
        </a:p>
      </dsp:txBody>
      <dsp:txXfrm>
        <a:off x="4704889" y="2303057"/>
        <a:ext cx="1228827" cy="1228848"/>
      </dsp:txXfrm>
    </dsp:sp>
    <dsp:sp modelId="{443438AB-00E5-46EB-8A1D-8C2B9E16FD15}">
      <dsp:nvSpPr>
        <dsp:cNvPr id="0" name=""/>
        <dsp:cNvSpPr/>
      </dsp:nvSpPr>
      <dsp:spPr>
        <a:xfrm>
          <a:off x="5340892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Samuel Hansen</a:t>
          </a:r>
          <a:endParaRPr lang="en-US" sz="2300" kern="1200" dirty="0"/>
        </a:p>
      </dsp:txBody>
      <dsp:txXfrm>
        <a:off x="5595391" y="1024327"/>
        <a:ext cx="1228827" cy="1228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Adventurous Project of building a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Nate Doher, molly lee, &amp; Shea </a:t>
            </a:r>
            <a:r>
              <a:rPr lang="en-US" dirty="0" err="1" smtClean="0"/>
              <a:t>winkler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547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3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78861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We would like to thank: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90233"/>
              </p:ext>
            </p:extLst>
          </p:nvPr>
        </p:nvGraphicFramePr>
        <p:xfrm>
          <a:off x="685801" y="2270235"/>
          <a:ext cx="4926723" cy="296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0041725"/>
              </p:ext>
            </p:extLst>
          </p:nvPr>
        </p:nvGraphicFramePr>
        <p:xfrm>
          <a:off x="3626069" y="1481959"/>
          <a:ext cx="7078718" cy="4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05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83746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1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tried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actually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difficulties that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</TotalTime>
  <Words>417</Words>
  <Application>Microsoft Office PowerPoint</Application>
  <PresentationFormat>Widescreen</PresentationFormat>
  <Paragraphs>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The Adventurous Project of building a processor</vt:lpstr>
      <vt:lpstr>Objectives</vt:lpstr>
      <vt:lpstr>outline</vt:lpstr>
      <vt:lpstr>Phase 1: what we tried to accomplish</vt:lpstr>
      <vt:lpstr>Phase 1: what we actually did</vt:lpstr>
      <vt:lpstr>Phase 1: difficulties that arose</vt:lpstr>
      <vt:lpstr>Phase 2: what we tried to accomplish</vt:lpstr>
      <vt:lpstr>Phase 2: what we actually did</vt:lpstr>
      <vt:lpstr>Phase 2: difficulties that arose</vt:lpstr>
      <vt:lpstr>Phase 3: what we tried to accomplish</vt:lpstr>
      <vt:lpstr>Phase 3: what we actually did</vt:lpstr>
      <vt:lpstr>Phase 3: difficulties that arose</vt:lpstr>
      <vt:lpstr>Phase 4: what we tried to accomplish</vt:lpstr>
      <vt:lpstr>Phase 4: what we actually did</vt:lpstr>
      <vt:lpstr>Phase 4: difficulties that arose</vt:lpstr>
      <vt:lpstr>Phase 5: what we tried to accomplish</vt:lpstr>
      <vt:lpstr>Phase 5: what we actually did</vt:lpstr>
      <vt:lpstr>Phase 5: difficulties that arose</vt:lpstr>
      <vt:lpstr>Phase 6: what we tried to accomplish</vt:lpstr>
      <vt:lpstr>Phase 6: what we actually did</vt:lpstr>
      <vt:lpstr>Phase 6: difficulties that arose</vt:lpstr>
      <vt:lpstr>Final result</vt:lpstr>
      <vt:lpstr>summary</vt:lpstr>
      <vt:lpstr>SUMMARY</vt:lpstr>
      <vt:lpstr>conclusion</vt:lpstr>
      <vt:lpstr>References</vt:lpstr>
      <vt:lpstr>We would like to thank: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Adventurous Project of building a processor</dc:title>
  <dc:creator>Windows User</dc:creator>
  <cp:lastModifiedBy>Windows User</cp:lastModifiedBy>
  <cp:revision>13</cp:revision>
  <dcterms:created xsi:type="dcterms:W3CDTF">2017-11-26T22:19:40Z</dcterms:created>
  <dcterms:modified xsi:type="dcterms:W3CDTF">2017-11-26T23:59:19Z</dcterms:modified>
</cp:coreProperties>
</file>