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4" r:id="rId24"/>
    <p:sldId id="286"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custT="1"/>
      <dgm:spPr/>
      <dgm:t>
        <a:bodyPr/>
        <a:lstStyle/>
        <a:p>
          <a:r>
            <a:rPr lang="en-US" sz="2400" dirty="0" smtClean="0"/>
            <a:t>Our project was split into six phases, each of which was vital to the success of the overall project.</a:t>
          </a:r>
          <a:endParaRPr lang="en-US" sz="2400"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FlipHor="0" custScaleX="1970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8239A150-437B-4051-BB72-36F3370DC4B9}" type="presOf" srcId="{FF42DC42-475C-4E00-BB12-DD74C5F8A8D4}" destId="{49C38DEF-36A4-4556-8895-C41FD8591CC5}" srcOrd="0" destOrd="0" presId="urn:microsoft.com/office/officeart/2005/8/layout/rings+Icon"/>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Our project was split into six phases, each of which was vital to the success of the overall project.</a:t>
          </a: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Instructions, Memory Interface, &amp; Instruction Address Generator</a:t>
          </a:r>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435855"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435855" cy="4713889"/>
      </dsp:txXfrm>
    </dsp:sp>
    <dsp:sp modelId="{DEAD70E7-FE25-49F0-BA74-B1A786880FAD}">
      <dsp:nvSpPr>
        <dsp:cNvPr id="0" name=""/>
        <dsp:cNvSpPr/>
      </dsp:nvSpPr>
      <dsp:spPr>
        <a:xfrm>
          <a:off x="601747"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601747" y="31821"/>
        <a:ext cx="8681715" cy="636421"/>
      </dsp:txXfrm>
    </dsp:sp>
    <dsp:sp modelId="{04F2536E-C12E-418E-B97D-A1DD76CA9262}">
      <dsp:nvSpPr>
        <dsp:cNvPr id="0" name=""/>
        <dsp:cNvSpPr/>
      </dsp:nvSpPr>
      <dsp:spPr>
        <a:xfrm>
          <a:off x="435855"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601747"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601747" y="700063"/>
        <a:ext cx="8681715" cy="636421"/>
      </dsp:txXfrm>
    </dsp:sp>
    <dsp:sp modelId="{3B9DCB26-952E-4B5A-80DD-83459DFD71CD}">
      <dsp:nvSpPr>
        <dsp:cNvPr id="0" name=""/>
        <dsp:cNvSpPr/>
      </dsp:nvSpPr>
      <dsp:spPr>
        <a:xfrm>
          <a:off x="435855"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601747"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601747" y="1368305"/>
        <a:ext cx="8681715" cy="636421"/>
      </dsp:txXfrm>
    </dsp:sp>
    <dsp:sp modelId="{8D2A037B-8F74-4A87-9487-61BD63333263}">
      <dsp:nvSpPr>
        <dsp:cNvPr id="0" name=""/>
        <dsp:cNvSpPr/>
      </dsp:nvSpPr>
      <dsp:spPr>
        <a:xfrm>
          <a:off x="435855"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601747"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601747" y="2036547"/>
        <a:ext cx="8681715" cy="636421"/>
      </dsp:txXfrm>
    </dsp:sp>
    <dsp:sp modelId="{1501D035-CC0A-4357-B44F-B4FEA19165B3}">
      <dsp:nvSpPr>
        <dsp:cNvPr id="0" name=""/>
        <dsp:cNvSpPr/>
      </dsp:nvSpPr>
      <dsp:spPr>
        <a:xfrm>
          <a:off x="435855"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601747"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601747" y="2704789"/>
        <a:ext cx="8681715" cy="636421"/>
      </dsp:txXfrm>
    </dsp:sp>
    <dsp:sp modelId="{B90489C2-94D6-4590-B008-CE873DF07291}">
      <dsp:nvSpPr>
        <dsp:cNvPr id="0" name=""/>
        <dsp:cNvSpPr/>
      </dsp:nvSpPr>
      <dsp:spPr>
        <a:xfrm>
          <a:off x="435855"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601747"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601747" y="3373031"/>
        <a:ext cx="8681715" cy="636421"/>
      </dsp:txXfrm>
    </dsp:sp>
    <dsp:sp modelId="{01852F74-642F-4EEB-9F8D-63254E653A53}">
      <dsp:nvSpPr>
        <dsp:cNvPr id="0" name=""/>
        <dsp:cNvSpPr/>
      </dsp:nvSpPr>
      <dsp:spPr>
        <a:xfrm>
          <a:off x="435855"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601747"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601747" y="4041273"/>
        <a:ext cx="8681715" cy="636421"/>
      </dsp:txXfrm>
    </dsp:sp>
    <dsp:sp modelId="{1AAB65AC-BA7A-4259-8456-D371B3AEE156}">
      <dsp:nvSpPr>
        <dsp:cNvPr id="0" name=""/>
        <dsp:cNvSpPr/>
      </dsp:nvSpPr>
      <dsp:spPr>
        <a:xfrm>
          <a:off x="435855"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23</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lnSpcReduction="1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Hex3</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Presentation</a:t>
            </a:r>
            <a:endParaRPr lang="en-US" sz="2800" dirty="0" smtClean="0"/>
          </a:p>
          <a:p>
            <a:pPr lvl="1"/>
            <a:r>
              <a:rPr lang="en-US" sz="2600" dirty="0" smtClean="0"/>
              <a:t>Demonstration</a:t>
            </a:r>
            <a:r>
              <a:rPr lang="en-US" sz="2600" dirty="0" smtClean="0"/>
              <a:t>?</a:t>
            </a:r>
            <a:endParaRPr lang="en-US" sz="26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a:xfrm>
            <a:off x="685801" y="2326706"/>
            <a:ext cx="10131425" cy="3649133"/>
          </a:xfrm>
        </p:spPr>
        <p:txBody>
          <a:bodyPr>
            <a:normAutofit/>
          </a:bodyPr>
          <a:lstStyle/>
          <a:p>
            <a:r>
              <a:rPr lang="en-US" sz="2000" dirty="0" smtClean="0"/>
              <a:t>Problem: The </a:t>
            </a:r>
            <a:r>
              <a:rPr lang="en-US" sz="2000" dirty="0"/>
              <a:t>Immediate value that updates the PC was giving a value of </a:t>
            </a:r>
            <a:r>
              <a:rPr lang="en-US" sz="2000" dirty="0" smtClean="0"/>
              <a:t>0x007F</a:t>
            </a:r>
          </a:p>
          <a:p>
            <a:pPr lvl="1"/>
            <a:r>
              <a:rPr lang="en-US" sz="1800" dirty="0" err="1" smtClean="0"/>
              <a:t>ps_enable</a:t>
            </a:r>
            <a:r>
              <a:rPr lang="en-US" sz="1800" dirty="0" smtClean="0"/>
              <a:t> was set to </a:t>
            </a:r>
            <a:r>
              <a:rPr lang="en-US" sz="1800" dirty="0"/>
              <a:t>‘0’ in stages 4 and 5 instead of setting </a:t>
            </a:r>
            <a:r>
              <a:rPr lang="en-US" sz="1800" b="1" i="1" dirty="0" err="1" smtClean="0"/>
              <a:t>pc_enable</a:t>
            </a:r>
            <a:r>
              <a:rPr lang="en-US" sz="1800" dirty="0" smtClean="0"/>
              <a:t> </a:t>
            </a:r>
            <a:r>
              <a:rPr lang="en-US" sz="1800" dirty="0"/>
              <a:t>to ‘0’ in stages 4 and 5 of the </a:t>
            </a:r>
            <a:r>
              <a:rPr lang="en-US" sz="1800" dirty="0" err="1" smtClean="0"/>
              <a:t>datapath</a:t>
            </a:r>
            <a:r>
              <a:rPr lang="en-US" sz="1800" dirty="0" smtClean="0"/>
              <a:t> (affected IAG).</a:t>
            </a:r>
          </a:p>
          <a:p>
            <a:r>
              <a:rPr lang="en-US" sz="2000" dirty="0" smtClean="0"/>
              <a:t>Goal: Branch from instruction 9 to 5 until LED’s are loaded and the LED loop is entered</a:t>
            </a:r>
          </a:p>
          <a:p>
            <a:pPr lvl="1"/>
            <a:r>
              <a:rPr lang="en-US" sz="1800" dirty="0" smtClean="0"/>
              <a:t>Result: Entered an infinite loop from 9 to 5…</a:t>
            </a:r>
            <a:r>
              <a:rPr lang="en-US" sz="1800" dirty="0" err="1" smtClean="0"/>
              <a:t>stw</a:t>
            </a:r>
            <a:r>
              <a:rPr lang="en-US" sz="1800" dirty="0" smtClean="0"/>
              <a:t> not working?</a:t>
            </a:r>
            <a:endParaRPr lang="en-US" sz="1800" dirty="0" smtClean="0"/>
          </a:p>
          <a:p>
            <a:r>
              <a:rPr lang="en-US" sz="2000" dirty="0" smtClean="0"/>
              <a:t>Added more signals to investigate</a:t>
            </a:r>
          </a:p>
          <a:p>
            <a:pPr lvl="1"/>
            <a:r>
              <a:rPr lang="en-US" sz="1800" dirty="0" err="1" smtClean="0"/>
              <a:t>MuxC</a:t>
            </a:r>
            <a:r>
              <a:rPr lang="en-US" sz="1800" dirty="0" smtClean="0"/>
              <a:t> had wrong values selected (</a:t>
            </a:r>
            <a:r>
              <a:rPr lang="en-US" sz="1800" dirty="0" err="1" smtClean="0"/>
              <a:t>ldw</a:t>
            </a:r>
            <a:r>
              <a:rPr lang="en-US" sz="1800" dirty="0" smtClean="0"/>
              <a:t> and </a:t>
            </a:r>
            <a:r>
              <a:rPr lang="en-US" sz="1800" dirty="0" err="1" smtClean="0"/>
              <a:t>stw</a:t>
            </a:r>
            <a:r>
              <a:rPr lang="en-US" sz="1800" dirty="0" smtClean="0"/>
              <a:t>)</a:t>
            </a:r>
          </a:p>
          <a:p>
            <a:pPr lvl="1"/>
            <a:r>
              <a:rPr lang="en-US" sz="1800" dirty="0" smtClean="0"/>
              <a:t>Immediate value for ALU different from and IAG (</a:t>
            </a:r>
            <a:r>
              <a:rPr lang="en-US" sz="1800" dirty="0" err="1" smtClean="0"/>
              <a:t>mux_inc_select</a:t>
            </a:r>
            <a:r>
              <a:rPr lang="en-US" sz="1800" dirty="0" smtClean="0"/>
              <a:t>)</a:t>
            </a:r>
          </a:p>
          <a:p>
            <a:pPr lvl="1"/>
            <a:endParaRPr lang="en-US" sz="18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pPr lvl="1"/>
            <a:r>
              <a:rPr lang="en-US" sz="1800" dirty="0"/>
              <a:t>Affected LW and SW instructions, as well as any of the instructions that used the ALU.</a:t>
            </a:r>
          </a:p>
          <a:p>
            <a:r>
              <a:rPr lang="en-US" sz="2000" dirty="0" smtClean="0"/>
              <a:t>Corrections to </a:t>
            </a:r>
            <a:r>
              <a:rPr lang="en-US" sz="2000" dirty="0" err="1" smtClean="0"/>
              <a:t>pc_enable</a:t>
            </a:r>
            <a:r>
              <a:rPr lang="en-US" sz="2000" dirty="0" smtClean="0"/>
              <a:t> </a:t>
            </a:r>
            <a:r>
              <a:rPr lang="en-US" sz="2000" dirty="0"/>
              <a:t>and </a:t>
            </a:r>
            <a:r>
              <a:rPr lang="en-US" sz="2000" dirty="0" err="1" smtClean="0"/>
              <a:t>pc_select</a:t>
            </a:r>
            <a:r>
              <a:rPr lang="en-US" sz="2000" dirty="0" smtClean="0"/>
              <a:t> flags </a:t>
            </a:r>
            <a:r>
              <a:rPr lang="en-US" sz="2000" dirty="0"/>
              <a:t>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pPr lvl="1"/>
            <a:r>
              <a:rPr lang="en-US" sz="2600" dirty="0" smtClean="0"/>
              <a:t>Not fully functional </a:t>
            </a:r>
            <a:endParaRPr lang="en-US" sz="2600" dirty="0"/>
          </a:p>
          <a:p>
            <a:r>
              <a:rPr lang="en-US" sz="2800" dirty="0" smtClean="0"/>
              <a:t>It converts Assembly Code to Machine Code in a MIF file.</a:t>
            </a:r>
          </a:p>
          <a:p>
            <a:pPr lvl="1"/>
            <a:r>
              <a:rPr lang="en-US" sz="2600" dirty="0" smtClean="0"/>
              <a:t>Successful for R-Types</a:t>
            </a:r>
            <a:endParaRPr lang="en-US" sz="2600" dirty="0" smtClean="0"/>
          </a:p>
          <a:p>
            <a:r>
              <a:rPr lang="en-US" sz="2800" dirty="0" smtClean="0"/>
              <a:t>Our Assembler can interpret R-type, D-type, &amp; B-type instructions</a:t>
            </a:r>
            <a:r>
              <a:rPr lang="en-US" sz="2800" dirty="0" smtClean="0"/>
              <a:t>.</a:t>
            </a:r>
          </a:p>
          <a:p>
            <a:pPr lvl="1"/>
            <a:r>
              <a:rPr lang="en-US" sz="2600" dirty="0" smtClean="0"/>
              <a:t>Immediate values and loops/branching</a:t>
            </a:r>
            <a:endParaRPr lang="en-US" sz="2600" dirty="0" smtClean="0"/>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282120"/>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3308297"/>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755</TotalTime>
  <Words>2246</Words>
  <Application>Microsoft Office PowerPoint</Application>
  <PresentationFormat>Widescreen</PresentationFormat>
  <Paragraphs>243</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80</cp:revision>
  <cp:lastPrinted>2017-11-29T21:59:16Z</cp:lastPrinted>
  <dcterms:created xsi:type="dcterms:W3CDTF">2017-11-26T22:19:40Z</dcterms:created>
  <dcterms:modified xsi:type="dcterms:W3CDTF">2017-11-29T23:30:25Z</dcterms:modified>
</cp:coreProperties>
</file>