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77" r:id="rId26"/>
    <p:sldId id="280" r:id="rId27"/>
    <p:sldId id="28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AA8AE-7F66-4B52-8C86-FC7EED01612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95D658D-7E7F-431A-896F-C60217FFD6FA}">
      <dgm:prSet phldrT="[Text]"/>
      <dgm:spPr/>
      <dgm:t>
        <a:bodyPr/>
        <a:lstStyle/>
        <a:p>
          <a:r>
            <a:rPr lang="en-US" dirty="0" smtClean="0"/>
            <a:t>The</a:t>
          </a:r>
          <a:endParaRPr lang="en-US" dirty="0"/>
        </a:p>
      </dgm:t>
    </dgm:pt>
    <dgm:pt modelId="{9A62937F-5C8B-4180-9CD8-656624E9C411}" type="parTrans" cxnId="{1F026D14-0CC2-4E11-B075-A360930C337F}">
      <dgm:prSet/>
      <dgm:spPr/>
      <dgm:t>
        <a:bodyPr/>
        <a:lstStyle/>
        <a:p>
          <a:endParaRPr lang="en-US"/>
        </a:p>
      </dgm:t>
    </dgm:pt>
    <dgm:pt modelId="{A9F19A5A-556B-4D40-BFE0-42E78A74B4D4}" type="sibTrans" cxnId="{1F026D14-0CC2-4E11-B075-A360930C337F}">
      <dgm:prSet/>
      <dgm:spPr/>
      <dgm:t>
        <a:bodyPr/>
        <a:lstStyle/>
        <a:p>
          <a:endParaRPr lang="en-US"/>
        </a:p>
      </dgm:t>
    </dgm:pt>
    <dgm:pt modelId="{C6F04249-B6D0-416C-9F9F-4EDA67129DAD}">
      <dgm:prSet phldrT="[Text]"/>
      <dgm:spPr/>
      <dgm:t>
        <a:bodyPr/>
        <a:lstStyle/>
        <a:p>
          <a:r>
            <a:rPr lang="en-US" dirty="0" smtClean="0"/>
            <a:t>Processor that could Implement a</a:t>
          </a:r>
          <a:endParaRPr lang="en-US" dirty="0"/>
        </a:p>
      </dgm:t>
    </dgm:pt>
    <dgm:pt modelId="{D5F6F296-880B-4567-A743-FBB5C8888B5B}" type="parTrans" cxnId="{9B98A9BA-53DF-4B14-8D25-E8623B3252BB}">
      <dgm:prSet/>
      <dgm:spPr/>
      <dgm:t>
        <a:bodyPr/>
        <a:lstStyle/>
        <a:p>
          <a:endParaRPr lang="en-US"/>
        </a:p>
      </dgm:t>
    </dgm:pt>
    <dgm:pt modelId="{B40CC058-E685-4A2E-B8D5-BFB590FA6D96}" type="sibTrans" cxnId="{9B98A9BA-53DF-4B14-8D25-E8623B3252BB}">
      <dgm:prSet/>
      <dgm:spPr/>
      <dgm:t>
        <a:bodyPr/>
        <a:lstStyle/>
        <a:p>
          <a:endParaRPr lang="en-US"/>
        </a:p>
      </dgm:t>
    </dgm:pt>
    <dgm:pt modelId="{B8F93688-C4BC-4ED1-B1DF-7F9430B5E825}">
      <dgm:prSet phldrT="[Text]"/>
      <dgm:spPr/>
      <dgm:t>
        <a:bodyPr/>
        <a:lstStyle/>
        <a:p>
          <a:r>
            <a:rPr lang="en-US" dirty="0" smtClean="0"/>
            <a:t>Goal of Our </a:t>
          </a:r>
          <a:endParaRPr lang="en-US" dirty="0"/>
        </a:p>
      </dgm:t>
    </dgm:pt>
    <dgm:pt modelId="{90975883-9FD1-47C3-811B-7368BA4AB210}" type="parTrans" cxnId="{F644424A-A53F-42C9-AC46-A808DA67090E}">
      <dgm:prSet/>
      <dgm:spPr/>
      <dgm:t>
        <a:bodyPr/>
        <a:lstStyle/>
        <a:p>
          <a:endParaRPr lang="en-US"/>
        </a:p>
      </dgm:t>
    </dgm:pt>
    <dgm:pt modelId="{D4048B8E-09ED-413C-9B88-87A1ECC91F9B}" type="sibTrans" cxnId="{F644424A-A53F-42C9-AC46-A808DA67090E}">
      <dgm:prSet/>
      <dgm:spPr/>
      <dgm:t>
        <a:bodyPr/>
        <a:lstStyle/>
        <a:p>
          <a:endParaRPr lang="en-US"/>
        </a:p>
      </dgm:t>
    </dgm:pt>
    <dgm:pt modelId="{5AB28A24-C675-4993-B24E-5B85F600661D}">
      <dgm:prSet phldrT="[Text]"/>
      <dgm:spPr/>
      <dgm:t>
        <a:bodyPr/>
        <a:lstStyle/>
        <a:p>
          <a:r>
            <a:rPr lang="en-US" dirty="0" smtClean="0"/>
            <a:t>Project was to Create a</a:t>
          </a:r>
          <a:endParaRPr lang="en-US" dirty="0"/>
        </a:p>
      </dgm:t>
    </dgm:pt>
    <dgm:pt modelId="{8C80542D-27E8-4AAF-B581-02C85AF0B56E}" type="parTrans" cxnId="{309152C8-CCC0-4210-A9A8-E9B715022CE9}">
      <dgm:prSet/>
      <dgm:spPr/>
      <dgm:t>
        <a:bodyPr/>
        <a:lstStyle/>
        <a:p>
          <a:endParaRPr lang="en-US"/>
        </a:p>
      </dgm:t>
    </dgm:pt>
    <dgm:pt modelId="{4158FEC6-AC51-42DB-A386-1922C6AD6BE1}" type="sibTrans" cxnId="{309152C8-CCC0-4210-A9A8-E9B715022CE9}">
      <dgm:prSet/>
      <dgm:spPr/>
      <dgm:t>
        <a:bodyPr/>
        <a:lstStyle/>
        <a:p>
          <a:endParaRPr lang="en-US"/>
        </a:p>
      </dgm:t>
    </dgm:pt>
    <dgm:pt modelId="{EB242838-CCA0-4E27-866E-6DCE89554827}">
      <dgm:prSet phldrT="[Text]"/>
      <dgm:spPr/>
      <dgm:t>
        <a:bodyPr/>
        <a:lstStyle/>
        <a:p>
          <a:r>
            <a:rPr lang="en-US" dirty="0" smtClean="0"/>
            <a:t>Subset of the NIOS II Architecture and Some </a:t>
          </a:r>
          <a:endParaRPr lang="en-US" dirty="0"/>
        </a:p>
      </dgm:t>
    </dgm:pt>
    <dgm:pt modelId="{8F7C7A51-34DF-4E13-971E-4D060697DD6E}" type="parTrans" cxnId="{250A6AEC-E855-4F13-BD50-D3C7A2561AF4}">
      <dgm:prSet/>
      <dgm:spPr/>
      <dgm:t>
        <a:bodyPr/>
        <a:lstStyle/>
        <a:p>
          <a:endParaRPr lang="en-US"/>
        </a:p>
      </dgm:t>
    </dgm:pt>
    <dgm:pt modelId="{0B70A1F7-B231-44C9-BCE6-DBCF13A128E7}" type="sibTrans" cxnId="{250A6AEC-E855-4F13-BD50-D3C7A2561AF4}">
      <dgm:prSet/>
      <dgm:spPr/>
      <dgm:t>
        <a:bodyPr/>
        <a:lstStyle/>
        <a:p>
          <a:endParaRPr lang="en-US"/>
        </a:p>
      </dgm:t>
    </dgm:pt>
    <dgm:pt modelId="{91A4CA43-CF8D-4B1D-97C1-F58E1370EC50}">
      <dgm:prSet phldrT="[Text]"/>
      <dgm:spPr/>
      <dgm:t>
        <a:bodyPr/>
        <a:lstStyle/>
        <a:p>
          <a:r>
            <a:rPr lang="en-US" dirty="0" smtClean="0"/>
            <a:t>Features Unique to ARM-Like Conditional Executions</a:t>
          </a:r>
          <a:endParaRPr lang="en-US" dirty="0"/>
        </a:p>
      </dgm:t>
    </dgm:pt>
    <dgm:pt modelId="{FED80D0C-3D3E-4608-A6F4-6706F8437419}" type="sibTrans" cxnId="{3D69E118-D13F-4A01-B4BE-8C313C2FECA4}">
      <dgm:prSet/>
      <dgm:spPr/>
      <dgm:t>
        <a:bodyPr/>
        <a:lstStyle/>
        <a:p>
          <a:endParaRPr lang="en-US"/>
        </a:p>
      </dgm:t>
    </dgm:pt>
    <dgm:pt modelId="{5BD6478F-86E9-4319-8F82-D462F21260A4}" type="parTrans" cxnId="{3D69E118-D13F-4A01-B4BE-8C313C2FECA4}">
      <dgm:prSet/>
      <dgm:spPr/>
      <dgm:t>
        <a:bodyPr/>
        <a:lstStyle/>
        <a:p>
          <a:endParaRPr lang="en-US"/>
        </a:p>
      </dgm:t>
    </dgm:pt>
    <dgm:pt modelId="{AA125D76-CA4A-414E-A60C-FE7D4ABE76AE}" type="pres">
      <dgm:prSet presAssocID="{D8DAA8AE-7F66-4B52-8C86-FC7EED016120}" presName="Name0" presStyleCnt="0">
        <dgm:presLayoutVars>
          <dgm:dir/>
          <dgm:animLvl val="lvl"/>
          <dgm:resizeHandles val="exact"/>
        </dgm:presLayoutVars>
      </dgm:prSet>
      <dgm:spPr/>
    </dgm:pt>
    <dgm:pt modelId="{DEB2E9DD-A504-4CA1-9B5F-2163249AA07A}" type="pres">
      <dgm:prSet presAssocID="{095D658D-7E7F-431A-896F-C60217FFD6FA}" presName="Name8" presStyleCnt="0"/>
      <dgm:spPr/>
    </dgm:pt>
    <dgm:pt modelId="{7AFCD94D-C4A7-4935-A7C6-4E528248EC02}" type="pres">
      <dgm:prSet presAssocID="{095D658D-7E7F-431A-896F-C60217FFD6FA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F2FCD-53AC-4147-AF94-DFE1C7F14EAC}" type="pres">
      <dgm:prSet presAssocID="{095D658D-7E7F-431A-896F-C60217FFD6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F12AA-5A7B-40BB-A999-9FF96F486E00}" type="pres">
      <dgm:prSet presAssocID="{B8F93688-C4BC-4ED1-B1DF-7F9430B5E825}" presName="Name8" presStyleCnt="0"/>
      <dgm:spPr/>
    </dgm:pt>
    <dgm:pt modelId="{DB8DE101-C499-4DF2-B717-97E860F73664}" type="pres">
      <dgm:prSet presAssocID="{B8F93688-C4BC-4ED1-B1DF-7F9430B5E825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26763-4893-43F7-9271-4E692141004F}" type="pres">
      <dgm:prSet presAssocID="{B8F93688-C4BC-4ED1-B1DF-7F9430B5E8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56AE0-30DA-4D85-9BDB-BCC70C3CAC8A}" type="pres">
      <dgm:prSet presAssocID="{5AB28A24-C675-4993-B24E-5B85F600661D}" presName="Name8" presStyleCnt="0"/>
      <dgm:spPr/>
    </dgm:pt>
    <dgm:pt modelId="{DA124D75-49D5-4F57-A0C4-17ABBF08DF51}" type="pres">
      <dgm:prSet presAssocID="{5AB28A24-C675-4993-B24E-5B85F600661D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28489-434B-49B9-924A-7B8243EEADBF}" type="pres">
      <dgm:prSet presAssocID="{5AB28A24-C675-4993-B24E-5B85F60066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E1F2-C9D4-4F73-A934-51865724FCEF}" type="pres">
      <dgm:prSet presAssocID="{C6F04249-B6D0-416C-9F9F-4EDA67129DAD}" presName="Name8" presStyleCnt="0"/>
      <dgm:spPr/>
    </dgm:pt>
    <dgm:pt modelId="{CF54B4E9-451C-4C25-98B6-F8E8C27D69A4}" type="pres">
      <dgm:prSet presAssocID="{C6F04249-B6D0-416C-9F9F-4EDA67129DAD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27AEC-295F-430A-A637-C029C5C4AA03}" type="pres">
      <dgm:prSet presAssocID="{C6F04249-B6D0-416C-9F9F-4EDA67129D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35032-3406-4837-A652-2B26406E15B2}" type="pres">
      <dgm:prSet presAssocID="{EB242838-CCA0-4E27-866E-6DCE89554827}" presName="Name8" presStyleCnt="0"/>
      <dgm:spPr/>
    </dgm:pt>
    <dgm:pt modelId="{9D86D359-0F37-4C5C-84AD-DEA18AB68C8F}" type="pres">
      <dgm:prSet presAssocID="{EB242838-CCA0-4E27-866E-6DCE89554827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12D3E-DB1F-48E6-95D5-D3D05D9E09B8}" type="pres">
      <dgm:prSet presAssocID="{EB242838-CCA0-4E27-866E-6DCE895548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EFB0B-1AE9-464E-8B44-E85F375D6B51}" type="pres">
      <dgm:prSet presAssocID="{91A4CA43-CF8D-4B1D-97C1-F58E1370EC50}" presName="Name8" presStyleCnt="0"/>
      <dgm:spPr/>
    </dgm:pt>
    <dgm:pt modelId="{E61534D9-D9D1-45A0-9984-BE28E6137D7F}" type="pres">
      <dgm:prSet presAssocID="{91A4CA43-CF8D-4B1D-97C1-F58E1370EC5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D0FF1-396A-4780-AE6B-715F2EF2B458}" type="pres">
      <dgm:prSet presAssocID="{91A4CA43-CF8D-4B1D-97C1-F58E1370EC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B43D7-03F6-4D03-A408-88D0FA040E82}" type="presOf" srcId="{C6F04249-B6D0-416C-9F9F-4EDA67129DAD}" destId="{CF54B4E9-451C-4C25-98B6-F8E8C27D69A4}" srcOrd="0" destOrd="0" presId="urn:microsoft.com/office/officeart/2005/8/layout/pyramid1"/>
    <dgm:cxn modelId="{98B7545F-977C-409F-BFF2-E3381B05C705}" type="presOf" srcId="{B8F93688-C4BC-4ED1-B1DF-7F9430B5E825}" destId="{7B626763-4893-43F7-9271-4E692141004F}" srcOrd="1" destOrd="0" presId="urn:microsoft.com/office/officeart/2005/8/layout/pyramid1"/>
    <dgm:cxn modelId="{8336BAB0-1D15-4A77-9859-E84BD9D13D9F}" type="presOf" srcId="{EB242838-CCA0-4E27-866E-6DCE89554827}" destId="{9D86D359-0F37-4C5C-84AD-DEA18AB68C8F}" srcOrd="0" destOrd="0" presId="urn:microsoft.com/office/officeart/2005/8/layout/pyramid1"/>
    <dgm:cxn modelId="{B780EBDF-2F03-45C5-A284-BBE6BA138999}" type="presOf" srcId="{B8F93688-C4BC-4ED1-B1DF-7F9430B5E825}" destId="{DB8DE101-C499-4DF2-B717-97E860F73664}" srcOrd="0" destOrd="0" presId="urn:microsoft.com/office/officeart/2005/8/layout/pyramid1"/>
    <dgm:cxn modelId="{F644424A-A53F-42C9-AC46-A808DA67090E}" srcId="{D8DAA8AE-7F66-4B52-8C86-FC7EED016120}" destId="{B8F93688-C4BC-4ED1-B1DF-7F9430B5E825}" srcOrd="1" destOrd="0" parTransId="{90975883-9FD1-47C3-811B-7368BA4AB210}" sibTransId="{D4048B8E-09ED-413C-9B88-87A1ECC91F9B}"/>
    <dgm:cxn modelId="{57CD089F-6E81-453A-9466-7DD0F29E5862}" type="presOf" srcId="{5AB28A24-C675-4993-B24E-5B85F600661D}" destId="{4B128489-434B-49B9-924A-7B8243EEADBF}" srcOrd="1" destOrd="0" presId="urn:microsoft.com/office/officeart/2005/8/layout/pyramid1"/>
    <dgm:cxn modelId="{309152C8-CCC0-4210-A9A8-E9B715022CE9}" srcId="{D8DAA8AE-7F66-4B52-8C86-FC7EED016120}" destId="{5AB28A24-C675-4993-B24E-5B85F600661D}" srcOrd="2" destOrd="0" parTransId="{8C80542D-27E8-4AAF-B581-02C85AF0B56E}" sibTransId="{4158FEC6-AC51-42DB-A386-1922C6AD6BE1}"/>
    <dgm:cxn modelId="{CE87FCFE-9D43-45E9-B2FD-F3A7DC4767D1}" type="presOf" srcId="{C6F04249-B6D0-416C-9F9F-4EDA67129DAD}" destId="{CB027AEC-295F-430A-A637-C029C5C4AA03}" srcOrd="1" destOrd="0" presId="urn:microsoft.com/office/officeart/2005/8/layout/pyramid1"/>
    <dgm:cxn modelId="{1E722129-07EE-4249-9D90-2081AD4750B0}" type="presOf" srcId="{91A4CA43-CF8D-4B1D-97C1-F58E1370EC50}" destId="{E61534D9-D9D1-45A0-9984-BE28E6137D7F}" srcOrd="0" destOrd="0" presId="urn:microsoft.com/office/officeart/2005/8/layout/pyramid1"/>
    <dgm:cxn modelId="{3D69E118-D13F-4A01-B4BE-8C313C2FECA4}" srcId="{D8DAA8AE-7F66-4B52-8C86-FC7EED016120}" destId="{91A4CA43-CF8D-4B1D-97C1-F58E1370EC50}" srcOrd="5" destOrd="0" parTransId="{5BD6478F-86E9-4319-8F82-D462F21260A4}" sibTransId="{FED80D0C-3D3E-4608-A6F4-6706F8437419}"/>
    <dgm:cxn modelId="{250A6AEC-E855-4F13-BD50-D3C7A2561AF4}" srcId="{D8DAA8AE-7F66-4B52-8C86-FC7EED016120}" destId="{EB242838-CCA0-4E27-866E-6DCE89554827}" srcOrd="4" destOrd="0" parTransId="{8F7C7A51-34DF-4E13-971E-4D060697DD6E}" sibTransId="{0B70A1F7-B231-44C9-BCE6-DBCF13A128E7}"/>
    <dgm:cxn modelId="{B4E55C04-5FD0-4F92-A6F1-98AB0D09C1D3}" type="presOf" srcId="{095D658D-7E7F-431A-896F-C60217FFD6FA}" destId="{7AFCD94D-C4A7-4935-A7C6-4E528248EC02}" srcOrd="0" destOrd="0" presId="urn:microsoft.com/office/officeart/2005/8/layout/pyramid1"/>
    <dgm:cxn modelId="{3E1228BD-ADAD-48E7-8772-28D0BE56EDB4}" type="presOf" srcId="{5AB28A24-C675-4993-B24E-5B85F600661D}" destId="{DA124D75-49D5-4F57-A0C4-17ABBF08DF51}" srcOrd="0" destOrd="0" presId="urn:microsoft.com/office/officeart/2005/8/layout/pyramid1"/>
    <dgm:cxn modelId="{232B2B8A-3820-4B68-BAC3-710AC26FB94F}" type="presOf" srcId="{91A4CA43-CF8D-4B1D-97C1-F58E1370EC50}" destId="{DDCD0FF1-396A-4780-AE6B-715F2EF2B458}" srcOrd="1" destOrd="0" presId="urn:microsoft.com/office/officeart/2005/8/layout/pyramid1"/>
    <dgm:cxn modelId="{9B98A9BA-53DF-4B14-8D25-E8623B3252BB}" srcId="{D8DAA8AE-7F66-4B52-8C86-FC7EED016120}" destId="{C6F04249-B6D0-416C-9F9F-4EDA67129DAD}" srcOrd="3" destOrd="0" parTransId="{D5F6F296-880B-4567-A743-FBB5C8888B5B}" sibTransId="{B40CC058-E685-4A2E-B8D5-BFB590FA6D96}"/>
    <dgm:cxn modelId="{40579AF8-90DC-4D07-8B30-26E2726FC867}" type="presOf" srcId="{095D658D-7E7F-431A-896F-C60217FFD6FA}" destId="{386F2FCD-53AC-4147-AF94-DFE1C7F14EAC}" srcOrd="1" destOrd="0" presId="urn:microsoft.com/office/officeart/2005/8/layout/pyramid1"/>
    <dgm:cxn modelId="{1F026D14-0CC2-4E11-B075-A360930C337F}" srcId="{D8DAA8AE-7F66-4B52-8C86-FC7EED016120}" destId="{095D658D-7E7F-431A-896F-C60217FFD6FA}" srcOrd="0" destOrd="0" parTransId="{9A62937F-5C8B-4180-9CD8-656624E9C411}" sibTransId="{A9F19A5A-556B-4D40-BFE0-42E78A74B4D4}"/>
    <dgm:cxn modelId="{E0DA6FEB-1BFC-498E-B14B-24B83C422B55}" type="presOf" srcId="{D8DAA8AE-7F66-4B52-8C86-FC7EED016120}" destId="{AA125D76-CA4A-414E-A60C-FE7D4ABE76AE}" srcOrd="0" destOrd="0" presId="urn:microsoft.com/office/officeart/2005/8/layout/pyramid1"/>
    <dgm:cxn modelId="{18CAD0E3-8C9C-4972-9900-50040385E0F7}" type="presOf" srcId="{EB242838-CCA0-4E27-866E-6DCE89554827}" destId="{A5712D3E-DB1F-48E6-95D5-D3D05D9E09B8}" srcOrd="1" destOrd="0" presId="urn:microsoft.com/office/officeart/2005/8/layout/pyramid1"/>
    <dgm:cxn modelId="{4EF7362F-95FC-41B8-8E96-A234B18698EF}" type="presParOf" srcId="{AA125D76-CA4A-414E-A60C-FE7D4ABE76AE}" destId="{DEB2E9DD-A504-4CA1-9B5F-2163249AA07A}" srcOrd="0" destOrd="0" presId="urn:microsoft.com/office/officeart/2005/8/layout/pyramid1"/>
    <dgm:cxn modelId="{98B2C245-CD51-4A7C-A0BA-4B4C12AB2792}" type="presParOf" srcId="{DEB2E9DD-A504-4CA1-9B5F-2163249AA07A}" destId="{7AFCD94D-C4A7-4935-A7C6-4E528248EC02}" srcOrd="0" destOrd="0" presId="urn:microsoft.com/office/officeart/2005/8/layout/pyramid1"/>
    <dgm:cxn modelId="{522C24B9-CB80-40C1-A69A-B86AC156275F}" type="presParOf" srcId="{DEB2E9DD-A504-4CA1-9B5F-2163249AA07A}" destId="{386F2FCD-53AC-4147-AF94-DFE1C7F14EAC}" srcOrd="1" destOrd="0" presId="urn:microsoft.com/office/officeart/2005/8/layout/pyramid1"/>
    <dgm:cxn modelId="{CB2475EA-C7B8-4057-9981-F497784628F2}" type="presParOf" srcId="{AA125D76-CA4A-414E-A60C-FE7D4ABE76AE}" destId="{539F12AA-5A7B-40BB-A999-9FF96F486E00}" srcOrd="1" destOrd="0" presId="urn:microsoft.com/office/officeart/2005/8/layout/pyramid1"/>
    <dgm:cxn modelId="{894FF99A-4A93-4ECC-B208-BC84E0D66D94}" type="presParOf" srcId="{539F12AA-5A7B-40BB-A999-9FF96F486E00}" destId="{DB8DE101-C499-4DF2-B717-97E860F73664}" srcOrd="0" destOrd="0" presId="urn:microsoft.com/office/officeart/2005/8/layout/pyramid1"/>
    <dgm:cxn modelId="{6F2705B2-5FEF-43ED-9969-2CCBDC433B37}" type="presParOf" srcId="{539F12AA-5A7B-40BB-A999-9FF96F486E00}" destId="{7B626763-4893-43F7-9271-4E692141004F}" srcOrd="1" destOrd="0" presId="urn:microsoft.com/office/officeart/2005/8/layout/pyramid1"/>
    <dgm:cxn modelId="{DDC9BDA3-042A-4683-927B-6EAD7C4DB883}" type="presParOf" srcId="{AA125D76-CA4A-414E-A60C-FE7D4ABE76AE}" destId="{FC956AE0-30DA-4D85-9BDB-BCC70C3CAC8A}" srcOrd="2" destOrd="0" presId="urn:microsoft.com/office/officeart/2005/8/layout/pyramid1"/>
    <dgm:cxn modelId="{CDBD6ABC-3857-4776-9670-2EF360756C5F}" type="presParOf" srcId="{FC956AE0-30DA-4D85-9BDB-BCC70C3CAC8A}" destId="{DA124D75-49D5-4F57-A0C4-17ABBF08DF51}" srcOrd="0" destOrd="0" presId="urn:microsoft.com/office/officeart/2005/8/layout/pyramid1"/>
    <dgm:cxn modelId="{4DA55FD0-A49B-49A8-B511-399C850939D5}" type="presParOf" srcId="{FC956AE0-30DA-4D85-9BDB-BCC70C3CAC8A}" destId="{4B128489-434B-49B9-924A-7B8243EEADBF}" srcOrd="1" destOrd="0" presId="urn:microsoft.com/office/officeart/2005/8/layout/pyramid1"/>
    <dgm:cxn modelId="{A874C618-0ADB-4205-9072-3C84C8526812}" type="presParOf" srcId="{AA125D76-CA4A-414E-A60C-FE7D4ABE76AE}" destId="{25F2E1F2-C9D4-4F73-A934-51865724FCEF}" srcOrd="3" destOrd="0" presId="urn:microsoft.com/office/officeart/2005/8/layout/pyramid1"/>
    <dgm:cxn modelId="{FD0719F4-4017-47E5-A74A-B0EA545D66D7}" type="presParOf" srcId="{25F2E1F2-C9D4-4F73-A934-51865724FCEF}" destId="{CF54B4E9-451C-4C25-98B6-F8E8C27D69A4}" srcOrd="0" destOrd="0" presId="urn:microsoft.com/office/officeart/2005/8/layout/pyramid1"/>
    <dgm:cxn modelId="{BF8CDF4F-568D-466F-8BEE-9D94CE1C4B66}" type="presParOf" srcId="{25F2E1F2-C9D4-4F73-A934-51865724FCEF}" destId="{CB027AEC-295F-430A-A637-C029C5C4AA03}" srcOrd="1" destOrd="0" presId="urn:microsoft.com/office/officeart/2005/8/layout/pyramid1"/>
    <dgm:cxn modelId="{7FE6B841-3DD0-4B75-AF7E-D54499C06BED}" type="presParOf" srcId="{AA125D76-CA4A-414E-A60C-FE7D4ABE76AE}" destId="{F3335032-3406-4837-A652-2B26406E15B2}" srcOrd="4" destOrd="0" presId="urn:microsoft.com/office/officeart/2005/8/layout/pyramid1"/>
    <dgm:cxn modelId="{6E63A613-3B03-4D4E-9622-12EC83542105}" type="presParOf" srcId="{F3335032-3406-4837-A652-2B26406E15B2}" destId="{9D86D359-0F37-4C5C-84AD-DEA18AB68C8F}" srcOrd="0" destOrd="0" presId="urn:microsoft.com/office/officeart/2005/8/layout/pyramid1"/>
    <dgm:cxn modelId="{96268673-6B28-48C0-A190-B288D88D8CDA}" type="presParOf" srcId="{F3335032-3406-4837-A652-2B26406E15B2}" destId="{A5712D3E-DB1F-48E6-95D5-D3D05D9E09B8}" srcOrd="1" destOrd="0" presId="urn:microsoft.com/office/officeart/2005/8/layout/pyramid1"/>
    <dgm:cxn modelId="{3A125EB3-1FC5-4394-8F05-97155CF0B1BA}" type="presParOf" srcId="{AA125D76-CA4A-414E-A60C-FE7D4ABE76AE}" destId="{766EFB0B-1AE9-464E-8B44-E85F375D6B51}" srcOrd="5" destOrd="0" presId="urn:microsoft.com/office/officeart/2005/8/layout/pyramid1"/>
    <dgm:cxn modelId="{7A528154-5E2F-420D-A96E-BE2133727169}" type="presParOf" srcId="{766EFB0B-1AE9-464E-8B44-E85F375D6B51}" destId="{E61534D9-D9D1-45A0-9984-BE28E6137D7F}" srcOrd="0" destOrd="0" presId="urn:microsoft.com/office/officeart/2005/8/layout/pyramid1"/>
    <dgm:cxn modelId="{3F794145-D6EE-424B-94D1-BEFBBC4437C1}" type="presParOf" srcId="{766EFB0B-1AE9-464E-8B44-E85F375D6B51}" destId="{DDCD0FF1-396A-4780-AE6B-715F2EF2B4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Our project was broken up into 6 phases, each of which was vital to the success of the project.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Phase 1:  Register File, ALU, &amp; Control Unit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Phase 2: Data Path &amp; R-Type Instructions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Phase 3:  Remaining Instructions: R-type, D-type, B-type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Phase 4: I/O &amp; ARM-like Conditional Execution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Phase 5: </a:t>
          </a:r>
          <a:r>
            <a:rPr lang="en-US" dirty="0" smtClean="0"/>
            <a:t>(Bonus) Additional </a:t>
          </a:r>
          <a:r>
            <a:rPr lang="en-US" dirty="0" smtClean="0"/>
            <a:t>I/O &amp; J-type Instructions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Phase 6: Design Doc, Presentation, Demo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Phase 7: </a:t>
          </a:r>
          <a:r>
            <a:rPr lang="en-US" dirty="0" smtClean="0"/>
            <a:t>(Bonus) </a:t>
          </a:r>
          <a:r>
            <a:rPr lang="en-US" dirty="0" smtClean="0"/>
            <a:t>Assembler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E44A8-6E7C-4F39-AF14-773E4CFB24D8}" type="doc">
      <dgm:prSet loTypeId="urn:microsoft.com/office/officeart/2009/3/layout/FramedTextPicture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E297C9-0328-4A22-90AD-86AA5B4591C9}">
      <dgm:prSet phldrT="[Text]" custT="1"/>
      <dgm:spPr/>
      <dgm:t>
        <a:bodyPr/>
        <a:lstStyle/>
        <a:p>
          <a:r>
            <a:rPr lang="en-US" sz="3600" dirty="0" smtClean="0"/>
            <a:t>Bitmap Submitted</a:t>
          </a:r>
          <a:endParaRPr lang="en-US" sz="3600" dirty="0"/>
        </a:p>
      </dgm:t>
    </dgm:pt>
    <dgm:pt modelId="{A6A00C2A-107B-4528-891C-15B00828DB32}" type="parTrans" cxnId="{0F4E1836-6A59-4C49-ACEE-CC03457129B7}">
      <dgm:prSet/>
      <dgm:spPr/>
      <dgm:t>
        <a:bodyPr/>
        <a:lstStyle/>
        <a:p>
          <a:endParaRPr lang="en-US"/>
        </a:p>
      </dgm:t>
    </dgm:pt>
    <dgm:pt modelId="{ADFEA11E-51E4-4525-996A-C84073E3AB04}" type="sibTrans" cxnId="{0F4E1836-6A59-4C49-ACEE-CC03457129B7}">
      <dgm:prSet/>
      <dgm:spPr/>
      <dgm:t>
        <a:bodyPr/>
        <a:lstStyle/>
        <a:p>
          <a:endParaRPr lang="en-US"/>
        </a:p>
      </dgm:t>
    </dgm:pt>
    <dgm:pt modelId="{AB0FE857-CEAD-46C1-B3E6-2062C75690B4}" type="pres">
      <dgm:prSet presAssocID="{1B4E44A8-6E7C-4F39-AF14-773E4CFB24D8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5750B7D-4174-4D5F-8BB2-0692AC62845E}" type="pres">
      <dgm:prSet presAssocID="{BFE297C9-0328-4A22-90AD-86AA5B4591C9}" presName="composite" presStyleCnt="0">
        <dgm:presLayoutVars>
          <dgm:chMax/>
          <dgm:chPref/>
        </dgm:presLayoutVars>
      </dgm:prSet>
      <dgm:spPr/>
    </dgm:pt>
    <dgm:pt modelId="{0B6E290D-49CF-409D-A59B-619792E5F2A7}" type="pres">
      <dgm:prSet presAssocID="{BFE297C9-0328-4A22-90AD-86AA5B4591C9}" presName="Image" presStyleLbl="bgImgPlace1" presStyleIdx="0" presStyleCnt="1" custLinFactX="25189" custLinFactY="19752" custLinFactNeighborX="10000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F28F6D4D-9D85-4696-A920-49B89F5B00E9}" type="pres">
      <dgm:prSet presAssocID="{BFE297C9-0328-4A22-90AD-86AA5B4591C9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EF293-BB71-4333-AA32-FD687277AEBB}" type="pres">
      <dgm:prSet presAssocID="{BFE297C9-0328-4A22-90AD-86AA5B4591C9}" presName="tlFrame" presStyleLbl="node1" presStyleIdx="0" presStyleCnt="4"/>
      <dgm:spPr/>
    </dgm:pt>
    <dgm:pt modelId="{63F1F89C-83C2-4368-87F9-D78AD832115A}" type="pres">
      <dgm:prSet presAssocID="{BFE297C9-0328-4A22-90AD-86AA5B4591C9}" presName="trFrame" presStyleLbl="node1" presStyleIdx="1" presStyleCnt="4"/>
      <dgm:spPr/>
    </dgm:pt>
    <dgm:pt modelId="{B12633A3-3277-43B6-8C9A-C95304896BDD}" type="pres">
      <dgm:prSet presAssocID="{BFE297C9-0328-4A22-90AD-86AA5B4591C9}" presName="blFrame" presStyleLbl="node1" presStyleIdx="2" presStyleCnt="4"/>
      <dgm:spPr/>
    </dgm:pt>
    <dgm:pt modelId="{5E032C75-1556-4D38-BEC6-80FDF5064395}" type="pres">
      <dgm:prSet presAssocID="{BFE297C9-0328-4A22-90AD-86AA5B4591C9}" presName="brFrame" presStyleLbl="node1" presStyleIdx="3" presStyleCnt="4"/>
      <dgm:spPr/>
    </dgm:pt>
  </dgm:ptLst>
  <dgm:cxnLst>
    <dgm:cxn modelId="{960CB86B-D808-433C-AE79-93B4DC391306}" type="presOf" srcId="{1B4E44A8-6E7C-4F39-AF14-773E4CFB24D8}" destId="{AB0FE857-CEAD-46C1-B3E6-2062C75690B4}" srcOrd="0" destOrd="0" presId="urn:microsoft.com/office/officeart/2009/3/layout/FramedTextPicture"/>
    <dgm:cxn modelId="{B75BE93A-130D-4270-A244-3DE09F8E6AD4}" type="presOf" srcId="{BFE297C9-0328-4A22-90AD-86AA5B4591C9}" destId="{F28F6D4D-9D85-4696-A920-49B89F5B00E9}" srcOrd="0" destOrd="0" presId="urn:microsoft.com/office/officeart/2009/3/layout/FramedTextPicture"/>
    <dgm:cxn modelId="{0F4E1836-6A59-4C49-ACEE-CC03457129B7}" srcId="{1B4E44A8-6E7C-4F39-AF14-773E4CFB24D8}" destId="{BFE297C9-0328-4A22-90AD-86AA5B4591C9}" srcOrd="0" destOrd="0" parTransId="{A6A00C2A-107B-4528-891C-15B00828DB32}" sibTransId="{ADFEA11E-51E4-4525-996A-C84073E3AB04}"/>
    <dgm:cxn modelId="{90D8FB79-967D-41A5-8F37-BC6330629F97}" type="presParOf" srcId="{AB0FE857-CEAD-46C1-B3E6-2062C75690B4}" destId="{85750B7D-4174-4D5F-8BB2-0692AC62845E}" srcOrd="0" destOrd="0" presId="urn:microsoft.com/office/officeart/2009/3/layout/FramedTextPicture"/>
    <dgm:cxn modelId="{E3AD735E-B8A1-4D3C-94A6-3B927A2594C0}" type="presParOf" srcId="{85750B7D-4174-4D5F-8BB2-0692AC62845E}" destId="{0B6E290D-49CF-409D-A59B-619792E5F2A7}" srcOrd="0" destOrd="0" presId="urn:microsoft.com/office/officeart/2009/3/layout/FramedTextPicture"/>
    <dgm:cxn modelId="{68191C01-C735-49DC-B687-6D686ADF0D80}" type="presParOf" srcId="{85750B7D-4174-4D5F-8BB2-0692AC62845E}" destId="{F28F6D4D-9D85-4696-A920-49B89F5B00E9}" srcOrd="1" destOrd="0" presId="urn:microsoft.com/office/officeart/2009/3/layout/FramedTextPicture"/>
    <dgm:cxn modelId="{572E07DF-33CB-48E6-BD7B-C05802A017BB}" type="presParOf" srcId="{85750B7D-4174-4D5F-8BB2-0692AC62845E}" destId="{FAAEF293-BB71-4333-AA32-FD687277AEBB}" srcOrd="2" destOrd="0" presId="urn:microsoft.com/office/officeart/2009/3/layout/FramedTextPicture"/>
    <dgm:cxn modelId="{951303C7-1DF7-4858-96BC-81F6747C91AF}" type="presParOf" srcId="{85750B7D-4174-4D5F-8BB2-0692AC62845E}" destId="{63F1F89C-83C2-4368-87F9-D78AD832115A}" srcOrd="3" destOrd="0" presId="urn:microsoft.com/office/officeart/2009/3/layout/FramedTextPicture"/>
    <dgm:cxn modelId="{6D7E921B-5090-4BD7-BDBB-2ADFFB58EF9B}" type="presParOf" srcId="{85750B7D-4174-4D5F-8BB2-0692AC62845E}" destId="{B12633A3-3277-43B6-8C9A-C95304896BDD}" srcOrd="4" destOrd="0" presId="urn:microsoft.com/office/officeart/2009/3/layout/FramedTextPicture"/>
    <dgm:cxn modelId="{A9B1926E-296B-495A-B406-6FA4386FE277}" type="presParOf" srcId="{85750B7D-4174-4D5F-8BB2-0692AC62845E}" destId="{5E032C75-1556-4D38-BEC6-80FDF506439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CEC1D2-5CA7-45F3-BBEE-07B2E2CCD649}" type="doc">
      <dgm:prSet loTypeId="urn:microsoft.com/office/officeart/2005/8/layout/arrow2" loCatId="process" qsTypeId="urn:microsoft.com/office/officeart/2005/8/quickstyle/3d7" qsCatId="3D" csTypeId="urn:microsoft.com/office/officeart/2005/8/colors/accent1_2" csCatId="accent1" phldr="1"/>
      <dgm:spPr/>
    </dgm:pt>
    <dgm:pt modelId="{B2D1AD1B-8FCE-40CC-B1FE-E09617EEB09B}">
      <dgm:prSet phldrT="[Text]" custT="1"/>
      <dgm:spPr/>
      <dgm:t>
        <a:bodyPr/>
        <a:lstStyle/>
        <a:p>
          <a:endParaRPr lang="en-US" sz="2000" dirty="0"/>
        </a:p>
      </dgm:t>
    </dgm:pt>
    <dgm:pt modelId="{6F082634-2B75-4F0F-9BE8-9446E454DD03}" type="parTrans" cxnId="{9FEAA424-7B06-4271-99FC-944816B7B426}">
      <dgm:prSet/>
      <dgm:spPr/>
      <dgm:t>
        <a:bodyPr/>
        <a:lstStyle/>
        <a:p>
          <a:endParaRPr lang="en-US"/>
        </a:p>
      </dgm:t>
    </dgm:pt>
    <dgm:pt modelId="{2F7E5746-A9CD-4D1A-9D35-1C9AB81F2851}" type="sibTrans" cxnId="{9FEAA424-7B06-4271-99FC-944816B7B426}">
      <dgm:prSet/>
      <dgm:spPr/>
      <dgm:t>
        <a:bodyPr/>
        <a:lstStyle/>
        <a:p>
          <a:endParaRPr lang="en-US"/>
        </a:p>
      </dgm:t>
    </dgm:pt>
    <dgm:pt modelId="{3441FDB9-E6B7-44BD-B05A-2E26BBB0F6E8}">
      <dgm:prSet phldrT="[Text]"/>
      <dgm:spPr/>
      <dgm:t>
        <a:bodyPr/>
        <a:lstStyle/>
        <a:p>
          <a:r>
            <a:rPr lang="en-US" dirty="0" smtClean="0"/>
            <a:t>No Branch!</a:t>
          </a:r>
          <a:endParaRPr lang="en-US" dirty="0"/>
        </a:p>
      </dgm:t>
    </dgm:pt>
    <dgm:pt modelId="{C75E1549-EC2D-41D8-839C-C5312D35CFDC}" type="parTrans" cxnId="{8FF970CD-6799-4D9C-9418-44551CBA3E51}">
      <dgm:prSet/>
      <dgm:spPr/>
      <dgm:t>
        <a:bodyPr/>
        <a:lstStyle/>
        <a:p>
          <a:endParaRPr lang="en-US"/>
        </a:p>
      </dgm:t>
    </dgm:pt>
    <dgm:pt modelId="{406FFEE3-D3A3-45DB-B3EC-7263010DD4D3}" type="sibTrans" cxnId="{8FF970CD-6799-4D9C-9418-44551CBA3E51}">
      <dgm:prSet/>
      <dgm:spPr/>
      <dgm:t>
        <a:bodyPr/>
        <a:lstStyle/>
        <a:p>
          <a:endParaRPr lang="en-US"/>
        </a:p>
      </dgm:t>
    </dgm:pt>
    <dgm:pt modelId="{B3374171-591C-4747-BEEE-6BD966F5BDF0}">
      <dgm:prSet phldrT="[Text]"/>
      <dgm:spPr/>
      <dgm:t>
        <a:bodyPr/>
        <a:lstStyle/>
        <a:p>
          <a:r>
            <a:rPr lang="en-US" dirty="0" smtClean="0"/>
            <a:t>No</a:t>
          </a:r>
        </a:p>
        <a:p>
          <a:r>
            <a:rPr lang="en-US" dirty="0" smtClean="0"/>
            <a:t>Branch-and-Link!</a:t>
          </a:r>
        </a:p>
      </dgm:t>
    </dgm:pt>
    <dgm:pt modelId="{89002A06-2F94-4F9D-A5A7-E6325F84AC1E}" type="parTrans" cxnId="{1CD4E41C-F3A3-4C6F-ADC6-0180B09B41B8}">
      <dgm:prSet/>
      <dgm:spPr/>
      <dgm:t>
        <a:bodyPr/>
        <a:lstStyle/>
        <a:p>
          <a:endParaRPr lang="en-US"/>
        </a:p>
      </dgm:t>
    </dgm:pt>
    <dgm:pt modelId="{C61C2C17-EF05-47EF-9D0A-178F7EC974D5}" type="sibTrans" cxnId="{1CD4E41C-F3A3-4C6F-ADC6-0180B09B41B8}">
      <dgm:prSet/>
      <dgm:spPr/>
      <dgm:t>
        <a:bodyPr/>
        <a:lstStyle/>
        <a:p>
          <a:endParaRPr lang="en-US"/>
        </a:p>
      </dgm:t>
    </dgm:pt>
    <dgm:pt modelId="{1269FB4F-B10B-4678-98D0-62C20B721A08}" type="pres">
      <dgm:prSet presAssocID="{D3CEC1D2-5CA7-45F3-BBEE-07B2E2CCD649}" presName="arrowDiagram" presStyleCnt="0">
        <dgm:presLayoutVars>
          <dgm:chMax val="5"/>
          <dgm:dir/>
          <dgm:resizeHandles val="exact"/>
        </dgm:presLayoutVars>
      </dgm:prSet>
      <dgm:spPr/>
    </dgm:pt>
    <dgm:pt modelId="{74D8AA6F-F90E-4258-B4FC-3E231908E1EC}" type="pres">
      <dgm:prSet presAssocID="{D3CEC1D2-5CA7-45F3-BBEE-07B2E2CCD649}" presName="arrow" presStyleLbl="bgShp" presStyleIdx="0" presStyleCnt="1" custLinFactNeighborX="9962" custLinFactNeighborY="-32782"/>
      <dgm:spPr>
        <a:noFill/>
        <a:ln>
          <a:solidFill>
            <a:srgbClr val="FF0000"/>
          </a:solidFill>
        </a:ln>
      </dgm:spPr>
    </dgm:pt>
    <dgm:pt modelId="{C993B309-0CF6-4CA7-A5A3-5E961FF2E510}" type="pres">
      <dgm:prSet presAssocID="{D3CEC1D2-5CA7-45F3-BBEE-07B2E2CCD649}" presName="arrowDiagram3" presStyleCnt="0"/>
      <dgm:spPr/>
    </dgm:pt>
    <dgm:pt modelId="{34FBA7C7-4EAB-4F58-BC29-12D19205FC05}" type="pres">
      <dgm:prSet presAssocID="{B2D1AD1B-8FCE-40CC-B1FE-E09617EEB09B}" presName="bullet3a" presStyleLbl="node1" presStyleIdx="0" presStyleCnt="3"/>
      <dgm:spPr>
        <a:noFill/>
        <a:ln>
          <a:noFill/>
        </a:ln>
      </dgm:spPr>
    </dgm:pt>
    <dgm:pt modelId="{E5075CE0-0D76-44E3-81A1-25DC56DDD56B}" type="pres">
      <dgm:prSet presAssocID="{B2D1AD1B-8FCE-40CC-B1FE-E09617EEB09B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F6C81-7BB0-40ED-B142-DCCF85E6933F}" type="pres">
      <dgm:prSet presAssocID="{3441FDB9-E6B7-44BD-B05A-2E26BBB0F6E8}" presName="bullet3b" presStyleLbl="node1" presStyleIdx="1" presStyleCnt="3"/>
      <dgm:spPr>
        <a:noFill/>
        <a:ln>
          <a:noFill/>
        </a:ln>
      </dgm:spPr>
    </dgm:pt>
    <dgm:pt modelId="{C2C7C4EC-D641-40FA-8FF3-5AE5C29B6606}" type="pres">
      <dgm:prSet presAssocID="{3441FDB9-E6B7-44BD-B05A-2E26BBB0F6E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412FA-4DC2-4FBC-95E9-CA2F5B35CEEA}" type="pres">
      <dgm:prSet presAssocID="{B3374171-591C-4747-BEEE-6BD966F5BDF0}" presName="bullet3c" presStyleLbl="node1" presStyleIdx="2" presStyleCnt="3"/>
      <dgm:spPr>
        <a:noFill/>
        <a:ln>
          <a:noFill/>
        </a:ln>
      </dgm:spPr>
    </dgm:pt>
    <dgm:pt modelId="{AFBE23B7-E144-450E-8C9C-1F88A7A19C7C}" type="pres">
      <dgm:prSet presAssocID="{B3374171-591C-4747-BEEE-6BD966F5BDF0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F970CD-6799-4D9C-9418-44551CBA3E51}" srcId="{D3CEC1D2-5CA7-45F3-BBEE-07B2E2CCD649}" destId="{3441FDB9-E6B7-44BD-B05A-2E26BBB0F6E8}" srcOrd="1" destOrd="0" parTransId="{C75E1549-EC2D-41D8-839C-C5312D35CFDC}" sibTransId="{406FFEE3-D3A3-45DB-B3EC-7263010DD4D3}"/>
    <dgm:cxn modelId="{8452D24B-54DB-47D6-A8CF-A757A070AD1D}" type="presOf" srcId="{B2D1AD1B-8FCE-40CC-B1FE-E09617EEB09B}" destId="{E5075CE0-0D76-44E3-81A1-25DC56DDD56B}" srcOrd="0" destOrd="0" presId="urn:microsoft.com/office/officeart/2005/8/layout/arrow2"/>
    <dgm:cxn modelId="{F284DA96-9F47-4583-B60A-313BE69FF068}" type="presOf" srcId="{3441FDB9-E6B7-44BD-B05A-2E26BBB0F6E8}" destId="{C2C7C4EC-D641-40FA-8FF3-5AE5C29B6606}" srcOrd="0" destOrd="0" presId="urn:microsoft.com/office/officeart/2005/8/layout/arrow2"/>
    <dgm:cxn modelId="{9FEAA424-7B06-4271-99FC-944816B7B426}" srcId="{D3CEC1D2-5CA7-45F3-BBEE-07B2E2CCD649}" destId="{B2D1AD1B-8FCE-40CC-B1FE-E09617EEB09B}" srcOrd="0" destOrd="0" parTransId="{6F082634-2B75-4F0F-9BE8-9446E454DD03}" sibTransId="{2F7E5746-A9CD-4D1A-9D35-1C9AB81F2851}"/>
    <dgm:cxn modelId="{34FE7192-428C-4923-A7A6-5A2599C43F54}" type="presOf" srcId="{B3374171-591C-4747-BEEE-6BD966F5BDF0}" destId="{AFBE23B7-E144-450E-8C9C-1F88A7A19C7C}" srcOrd="0" destOrd="0" presId="urn:microsoft.com/office/officeart/2005/8/layout/arrow2"/>
    <dgm:cxn modelId="{32D5172B-0C88-472F-8B82-963165CAA6E7}" type="presOf" srcId="{D3CEC1D2-5CA7-45F3-BBEE-07B2E2CCD649}" destId="{1269FB4F-B10B-4678-98D0-62C20B721A08}" srcOrd="0" destOrd="0" presId="urn:microsoft.com/office/officeart/2005/8/layout/arrow2"/>
    <dgm:cxn modelId="{1CD4E41C-F3A3-4C6F-ADC6-0180B09B41B8}" srcId="{D3CEC1D2-5CA7-45F3-BBEE-07B2E2CCD649}" destId="{B3374171-591C-4747-BEEE-6BD966F5BDF0}" srcOrd="2" destOrd="0" parTransId="{89002A06-2F94-4F9D-A5A7-E6325F84AC1E}" sibTransId="{C61C2C17-EF05-47EF-9D0A-178F7EC974D5}"/>
    <dgm:cxn modelId="{9F0FF3CF-FBC0-439B-A573-305F68D93BB7}" type="presParOf" srcId="{1269FB4F-B10B-4678-98D0-62C20B721A08}" destId="{74D8AA6F-F90E-4258-B4FC-3E231908E1EC}" srcOrd="0" destOrd="0" presId="urn:microsoft.com/office/officeart/2005/8/layout/arrow2"/>
    <dgm:cxn modelId="{FE6B849C-D6B3-4FAF-8D79-777DFD69814B}" type="presParOf" srcId="{1269FB4F-B10B-4678-98D0-62C20B721A08}" destId="{C993B309-0CF6-4CA7-A5A3-5E961FF2E510}" srcOrd="1" destOrd="0" presId="urn:microsoft.com/office/officeart/2005/8/layout/arrow2"/>
    <dgm:cxn modelId="{95603AC0-EEB9-46C6-84A3-528332F9E562}" type="presParOf" srcId="{C993B309-0CF6-4CA7-A5A3-5E961FF2E510}" destId="{34FBA7C7-4EAB-4F58-BC29-12D19205FC05}" srcOrd="0" destOrd="0" presId="urn:microsoft.com/office/officeart/2005/8/layout/arrow2"/>
    <dgm:cxn modelId="{FED532B7-E86F-4E76-98DB-539DD8DB6B2E}" type="presParOf" srcId="{C993B309-0CF6-4CA7-A5A3-5E961FF2E510}" destId="{E5075CE0-0D76-44E3-81A1-25DC56DDD56B}" srcOrd="1" destOrd="0" presId="urn:microsoft.com/office/officeart/2005/8/layout/arrow2"/>
    <dgm:cxn modelId="{FB2DCEDC-4BE5-49EA-A1A1-3D40230C4874}" type="presParOf" srcId="{C993B309-0CF6-4CA7-A5A3-5E961FF2E510}" destId="{570F6C81-7BB0-40ED-B142-DCCF85E6933F}" srcOrd="2" destOrd="0" presId="urn:microsoft.com/office/officeart/2005/8/layout/arrow2"/>
    <dgm:cxn modelId="{0E42DD8F-9A58-4E13-91FE-BC3DAB8CB3B4}" type="presParOf" srcId="{C993B309-0CF6-4CA7-A5A3-5E961FF2E510}" destId="{C2C7C4EC-D641-40FA-8FF3-5AE5C29B6606}" srcOrd="3" destOrd="0" presId="urn:microsoft.com/office/officeart/2005/8/layout/arrow2"/>
    <dgm:cxn modelId="{52DFCFBD-4A4B-42C5-88CA-4BC8833403B8}" type="presParOf" srcId="{C993B309-0CF6-4CA7-A5A3-5E961FF2E510}" destId="{72E412FA-4DC2-4FBC-95E9-CA2F5B35CEEA}" srcOrd="4" destOrd="0" presId="urn:microsoft.com/office/officeart/2005/8/layout/arrow2"/>
    <dgm:cxn modelId="{B2A8AEC6-BCCE-4C88-B83B-1E5AC8E4B926}" type="presParOf" srcId="{C993B309-0CF6-4CA7-A5A3-5E961FF2E510}" destId="{AFBE23B7-E144-450E-8C9C-1F88A7A19C7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D3A104-F7D0-4C24-91B7-8FE982192728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43032-CDBC-45FB-9F28-C1B99C1BB0E5}">
      <dgm:prSet phldrT="[Text]" phldr="1"/>
      <dgm:spPr/>
      <dgm:t>
        <a:bodyPr/>
        <a:lstStyle/>
        <a:p>
          <a:endParaRPr lang="en-US" dirty="0"/>
        </a:p>
      </dgm:t>
    </dgm:pt>
    <dgm:pt modelId="{57F0AF78-0A0D-497F-AF7D-6CD2ADD6E44E}" type="parTrans" cxnId="{609971F4-1E88-4445-8E09-F4D7E1939C2C}">
      <dgm:prSet/>
      <dgm:spPr/>
      <dgm:t>
        <a:bodyPr/>
        <a:lstStyle/>
        <a:p>
          <a:endParaRPr lang="en-US"/>
        </a:p>
      </dgm:t>
    </dgm:pt>
    <dgm:pt modelId="{DDCD23D5-C759-44A0-8954-C75825298202}" type="sibTrans" cxnId="{609971F4-1E88-4445-8E09-F4D7E1939C2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</dgm:spPr>
      <dgm:t>
        <a:bodyPr/>
        <a:lstStyle/>
        <a:p>
          <a:endParaRPr lang="en-US"/>
        </a:p>
      </dgm:t>
    </dgm:pt>
    <dgm:pt modelId="{B1AA6811-A163-43FA-A445-2A411D411688}">
      <dgm:prSet phldrT="[Text]" phldr="1"/>
      <dgm:spPr/>
      <dgm:t>
        <a:bodyPr/>
        <a:lstStyle/>
        <a:p>
          <a:endParaRPr lang="en-US"/>
        </a:p>
      </dgm:t>
    </dgm:pt>
    <dgm:pt modelId="{DE924AFF-E83F-4415-BB56-4A5A49F97260}" type="parTrans" cxnId="{E6853808-2760-4165-932F-8544E037DB82}">
      <dgm:prSet/>
      <dgm:spPr/>
      <dgm:t>
        <a:bodyPr/>
        <a:lstStyle/>
        <a:p>
          <a:endParaRPr lang="en-US"/>
        </a:p>
      </dgm:t>
    </dgm:pt>
    <dgm:pt modelId="{92DDE91F-E12B-4F03-AE42-1D750B1E0982}" type="sibTrans" cxnId="{E6853808-2760-4165-932F-8544E037DB82}">
      <dgm:prSet/>
      <dgm:spPr/>
      <dgm:t>
        <a:bodyPr/>
        <a:lstStyle/>
        <a:p>
          <a:endParaRPr lang="en-US"/>
        </a:p>
      </dgm:t>
    </dgm:pt>
    <dgm:pt modelId="{A11DE696-DC40-4C6E-8EA6-EBB16ACA3C4E}">
      <dgm:prSet phldrT="[Text]" phldr="1"/>
      <dgm:spPr/>
      <dgm:t>
        <a:bodyPr/>
        <a:lstStyle/>
        <a:p>
          <a:endParaRPr lang="en-US"/>
        </a:p>
      </dgm:t>
    </dgm:pt>
    <dgm:pt modelId="{2DA8E6BF-C49F-42DB-88F7-81C3DF2722DE}" type="parTrans" cxnId="{6ABDE019-958B-4649-8D9B-43FDE76C3282}">
      <dgm:prSet/>
      <dgm:spPr/>
      <dgm:t>
        <a:bodyPr/>
        <a:lstStyle/>
        <a:p>
          <a:endParaRPr lang="en-US"/>
        </a:p>
      </dgm:t>
    </dgm:pt>
    <dgm:pt modelId="{14CA5A66-A8F0-4981-B786-9259C893C53F}" type="sibTrans" cxnId="{6ABDE019-958B-4649-8D9B-43FDE76C3282}">
      <dgm:prSet/>
      <dgm:spPr/>
      <dgm:t>
        <a:bodyPr/>
        <a:lstStyle/>
        <a:p>
          <a:endParaRPr lang="en-US"/>
        </a:p>
      </dgm:t>
    </dgm:pt>
    <dgm:pt modelId="{67FAF41C-417E-4572-968E-B15E0396710F}">
      <dgm:prSet phldrT="[Text]" phldr="1"/>
      <dgm:spPr/>
      <dgm:t>
        <a:bodyPr/>
        <a:lstStyle/>
        <a:p>
          <a:endParaRPr lang="en-US"/>
        </a:p>
      </dgm:t>
    </dgm:pt>
    <dgm:pt modelId="{FDE43570-846C-421F-85FE-5480A8AB58AB}" type="parTrans" cxnId="{CFECB0BA-3943-4AA1-9432-F9E642D8A172}">
      <dgm:prSet/>
      <dgm:spPr/>
      <dgm:t>
        <a:bodyPr/>
        <a:lstStyle/>
        <a:p>
          <a:endParaRPr lang="en-US"/>
        </a:p>
      </dgm:t>
    </dgm:pt>
    <dgm:pt modelId="{671CE680-D322-4CBE-BDC4-5A6F02B71F2E}" type="sibTrans" cxnId="{CFECB0BA-3943-4AA1-9432-F9E642D8A172}">
      <dgm:prSet/>
      <dgm:spPr/>
      <dgm:t>
        <a:bodyPr/>
        <a:lstStyle/>
        <a:p>
          <a:endParaRPr lang="en-US"/>
        </a:p>
      </dgm:t>
    </dgm:pt>
    <dgm:pt modelId="{BC5ABEE1-B1CF-4C75-BCCD-BB7C24984CDF}" type="pres">
      <dgm:prSet presAssocID="{F3D3A104-F7D0-4C24-91B7-8FE98219272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152E6CB-9BF0-4DFA-8391-590707DDCF8B}" type="pres">
      <dgm:prSet presAssocID="{DDCD23D5-C759-44A0-8954-C75825298202}" presName="picture_1" presStyleLbl="bgImgPlace1" presStyleIdx="0" presStyleCnt="1" custScaleX="403593" custScaleY="101458" custLinFactX="37640" custLinFactY="-100000" custLinFactNeighborX="100000" custLinFactNeighborY="-152072"/>
      <dgm:spPr/>
      <dgm:t>
        <a:bodyPr/>
        <a:lstStyle/>
        <a:p>
          <a:endParaRPr lang="en-US"/>
        </a:p>
      </dgm:t>
    </dgm:pt>
    <dgm:pt modelId="{E8F601E9-E5B4-4C98-AD62-2B37FE6DBA98}" type="pres">
      <dgm:prSet presAssocID="{05243032-CDBC-45FB-9F28-C1B99C1BB0E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2BA48-4FDD-49C7-8620-8117435D9EF1}" type="pres">
      <dgm:prSet presAssocID="{F3D3A104-F7D0-4C24-91B7-8FE982192728}" presName="linV" presStyleCnt="0"/>
      <dgm:spPr/>
    </dgm:pt>
    <dgm:pt modelId="{257C75BD-8B27-4C84-9EDB-3DA070179B11}" type="pres">
      <dgm:prSet presAssocID="{B1AA6811-A163-43FA-A445-2A411D411688}" presName="pair" presStyleCnt="0"/>
      <dgm:spPr/>
    </dgm:pt>
    <dgm:pt modelId="{D0A6E120-A496-4FDA-983D-443F4F0CA12A}" type="pres">
      <dgm:prSet presAssocID="{B1AA6811-A163-43FA-A445-2A411D411688}" presName="spaceH" presStyleLbl="node1" presStyleIdx="0" presStyleCnt="0"/>
      <dgm:spPr/>
    </dgm:pt>
    <dgm:pt modelId="{3D2E4E60-C95C-4466-A665-4D6D67235AB9}" type="pres">
      <dgm:prSet presAssocID="{B1AA6811-A163-43FA-A445-2A411D411688}" presName="desPictures" presStyleLbl="alignImgPlace1" presStyleIdx="0" presStyleCnt="3"/>
      <dgm:spPr/>
    </dgm:pt>
    <dgm:pt modelId="{C4EE8096-DF6D-4D74-BB9C-AF4C060261AE}" type="pres">
      <dgm:prSet presAssocID="{B1AA6811-A163-43FA-A445-2A411D411688}" presName="desTextWrapper" presStyleCnt="0"/>
      <dgm:spPr/>
    </dgm:pt>
    <dgm:pt modelId="{2A5C0507-A9DD-498E-AF58-CF6435AFBC84}" type="pres">
      <dgm:prSet presAssocID="{B1AA6811-A163-43FA-A445-2A411D411688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9EAFA-522C-4923-9018-7C49007FDA10}" type="pres">
      <dgm:prSet presAssocID="{92DDE91F-E12B-4F03-AE42-1D750B1E0982}" presName="spaceV" presStyleCnt="0"/>
      <dgm:spPr/>
    </dgm:pt>
    <dgm:pt modelId="{AB58579D-DEC9-4B3C-B661-8F41F71EAE6E}" type="pres">
      <dgm:prSet presAssocID="{A11DE696-DC40-4C6E-8EA6-EBB16ACA3C4E}" presName="pair" presStyleCnt="0"/>
      <dgm:spPr/>
    </dgm:pt>
    <dgm:pt modelId="{C6EFC34E-8682-4A67-9DCD-B15C1EBE304D}" type="pres">
      <dgm:prSet presAssocID="{A11DE696-DC40-4C6E-8EA6-EBB16ACA3C4E}" presName="spaceH" presStyleLbl="node1" presStyleIdx="0" presStyleCnt="0"/>
      <dgm:spPr/>
    </dgm:pt>
    <dgm:pt modelId="{BEAECA79-5CD1-4382-AE50-94533CD13EC4}" type="pres">
      <dgm:prSet presAssocID="{A11DE696-DC40-4C6E-8EA6-EBB16ACA3C4E}" presName="desPictures" presStyleLbl="alignImgPlace1" presStyleIdx="1" presStyleCnt="3"/>
      <dgm:spPr/>
    </dgm:pt>
    <dgm:pt modelId="{B75875E2-8A98-42EC-9FF2-FD2775E5A58B}" type="pres">
      <dgm:prSet presAssocID="{A11DE696-DC40-4C6E-8EA6-EBB16ACA3C4E}" presName="desTextWrapper" presStyleCnt="0"/>
      <dgm:spPr/>
    </dgm:pt>
    <dgm:pt modelId="{126B7C29-E6CA-462F-BC72-F7DC122A71A8}" type="pres">
      <dgm:prSet presAssocID="{A11DE696-DC40-4C6E-8EA6-EBB16ACA3C4E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DE02E-28F8-4A71-90D4-722A34C539B0}" type="pres">
      <dgm:prSet presAssocID="{14CA5A66-A8F0-4981-B786-9259C893C53F}" presName="spaceV" presStyleCnt="0"/>
      <dgm:spPr/>
    </dgm:pt>
    <dgm:pt modelId="{C1A04489-5DB5-4622-B0D9-AEB9C50B3B5F}" type="pres">
      <dgm:prSet presAssocID="{67FAF41C-417E-4572-968E-B15E0396710F}" presName="pair" presStyleCnt="0"/>
      <dgm:spPr/>
    </dgm:pt>
    <dgm:pt modelId="{6E568834-BDC5-48B7-82A0-193537A2A9E4}" type="pres">
      <dgm:prSet presAssocID="{67FAF41C-417E-4572-968E-B15E0396710F}" presName="spaceH" presStyleLbl="node1" presStyleIdx="0" presStyleCnt="0"/>
      <dgm:spPr/>
    </dgm:pt>
    <dgm:pt modelId="{E2E86688-F3C6-47E8-A75F-4FB463C616E2}" type="pres">
      <dgm:prSet presAssocID="{67FAF41C-417E-4572-968E-B15E0396710F}" presName="desPictures" presStyleLbl="alignImgPlace1" presStyleIdx="2" presStyleCnt="3"/>
      <dgm:spPr/>
    </dgm:pt>
    <dgm:pt modelId="{BDB3145D-EFC5-4F5D-B573-18A51B643A7E}" type="pres">
      <dgm:prSet presAssocID="{67FAF41C-417E-4572-968E-B15E0396710F}" presName="desTextWrapper" presStyleCnt="0"/>
      <dgm:spPr/>
    </dgm:pt>
    <dgm:pt modelId="{592E61F9-0ED1-4F47-8F8A-315331004C80}" type="pres">
      <dgm:prSet presAssocID="{67FAF41C-417E-4572-968E-B15E0396710F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9B8C-74BD-4505-8972-D1226CFA739E}" type="pres">
      <dgm:prSet presAssocID="{F3D3A104-F7D0-4C24-91B7-8FE982192728}" presName="maxNode" presStyleCnt="0"/>
      <dgm:spPr/>
    </dgm:pt>
    <dgm:pt modelId="{85311F8C-E533-41FB-B8C6-F173FBA2CE4A}" type="pres">
      <dgm:prSet presAssocID="{F3D3A104-F7D0-4C24-91B7-8FE982192728}" presName="Name33" presStyleCnt="0"/>
      <dgm:spPr/>
    </dgm:pt>
  </dgm:ptLst>
  <dgm:cxnLst>
    <dgm:cxn modelId="{CFECB0BA-3943-4AA1-9432-F9E642D8A172}" srcId="{F3D3A104-F7D0-4C24-91B7-8FE982192728}" destId="{67FAF41C-417E-4572-968E-B15E0396710F}" srcOrd="3" destOrd="0" parTransId="{FDE43570-846C-421F-85FE-5480A8AB58AB}" sibTransId="{671CE680-D322-4CBE-BDC4-5A6F02B71F2E}"/>
    <dgm:cxn modelId="{47668AB4-A988-42A2-97D0-9E96A0CA071D}" type="presOf" srcId="{A11DE696-DC40-4C6E-8EA6-EBB16ACA3C4E}" destId="{126B7C29-E6CA-462F-BC72-F7DC122A71A8}" srcOrd="0" destOrd="0" presId="urn:microsoft.com/office/officeart/2008/layout/AccentedPicture"/>
    <dgm:cxn modelId="{6ABDE019-958B-4649-8D9B-43FDE76C3282}" srcId="{F3D3A104-F7D0-4C24-91B7-8FE982192728}" destId="{A11DE696-DC40-4C6E-8EA6-EBB16ACA3C4E}" srcOrd="2" destOrd="0" parTransId="{2DA8E6BF-C49F-42DB-88F7-81C3DF2722DE}" sibTransId="{14CA5A66-A8F0-4981-B786-9259C893C53F}"/>
    <dgm:cxn modelId="{E6853808-2760-4165-932F-8544E037DB82}" srcId="{F3D3A104-F7D0-4C24-91B7-8FE982192728}" destId="{B1AA6811-A163-43FA-A445-2A411D411688}" srcOrd="1" destOrd="0" parTransId="{DE924AFF-E83F-4415-BB56-4A5A49F97260}" sibTransId="{92DDE91F-E12B-4F03-AE42-1D750B1E0982}"/>
    <dgm:cxn modelId="{D9C88579-57D6-4DCC-BF2B-660B252B9213}" type="presOf" srcId="{B1AA6811-A163-43FA-A445-2A411D411688}" destId="{2A5C0507-A9DD-498E-AF58-CF6435AFBC84}" srcOrd="0" destOrd="0" presId="urn:microsoft.com/office/officeart/2008/layout/AccentedPicture"/>
    <dgm:cxn modelId="{48E3BF56-2F19-4611-9E1A-31F15B3AAD49}" type="presOf" srcId="{67FAF41C-417E-4572-968E-B15E0396710F}" destId="{592E61F9-0ED1-4F47-8F8A-315331004C80}" srcOrd="0" destOrd="0" presId="urn:microsoft.com/office/officeart/2008/layout/AccentedPicture"/>
    <dgm:cxn modelId="{609971F4-1E88-4445-8E09-F4D7E1939C2C}" srcId="{F3D3A104-F7D0-4C24-91B7-8FE982192728}" destId="{05243032-CDBC-45FB-9F28-C1B99C1BB0E5}" srcOrd="0" destOrd="0" parTransId="{57F0AF78-0A0D-497F-AF7D-6CD2ADD6E44E}" sibTransId="{DDCD23D5-C759-44A0-8954-C75825298202}"/>
    <dgm:cxn modelId="{E639AE9A-38E9-4D1C-B254-1066BE75F14E}" type="presOf" srcId="{05243032-CDBC-45FB-9F28-C1B99C1BB0E5}" destId="{E8F601E9-E5B4-4C98-AD62-2B37FE6DBA98}" srcOrd="0" destOrd="0" presId="urn:microsoft.com/office/officeart/2008/layout/AccentedPicture"/>
    <dgm:cxn modelId="{ADE0D759-B2B6-4EEE-A923-4B8ECF47DF23}" type="presOf" srcId="{F3D3A104-F7D0-4C24-91B7-8FE982192728}" destId="{BC5ABEE1-B1CF-4C75-BCCD-BB7C24984CDF}" srcOrd="0" destOrd="0" presId="urn:microsoft.com/office/officeart/2008/layout/AccentedPicture"/>
    <dgm:cxn modelId="{B087B826-6FE9-4EB0-AE16-DB41D4ADC044}" type="presOf" srcId="{DDCD23D5-C759-44A0-8954-C75825298202}" destId="{5152E6CB-9BF0-4DFA-8391-590707DDCF8B}" srcOrd="0" destOrd="0" presId="urn:microsoft.com/office/officeart/2008/layout/AccentedPicture"/>
    <dgm:cxn modelId="{2D0FB089-7318-4B9F-97FF-A29C234113C8}" type="presParOf" srcId="{BC5ABEE1-B1CF-4C75-BCCD-BB7C24984CDF}" destId="{5152E6CB-9BF0-4DFA-8391-590707DDCF8B}" srcOrd="0" destOrd="0" presId="urn:microsoft.com/office/officeart/2008/layout/AccentedPicture"/>
    <dgm:cxn modelId="{EB1E7570-D2DD-4019-801B-9A47AC83A3D0}" type="presParOf" srcId="{BC5ABEE1-B1CF-4C75-BCCD-BB7C24984CDF}" destId="{E8F601E9-E5B4-4C98-AD62-2B37FE6DBA98}" srcOrd="1" destOrd="0" presId="urn:microsoft.com/office/officeart/2008/layout/AccentedPicture"/>
    <dgm:cxn modelId="{626BBABE-F30D-46AD-9F49-2254672D022C}" type="presParOf" srcId="{BC5ABEE1-B1CF-4C75-BCCD-BB7C24984CDF}" destId="{40D2BA48-4FDD-49C7-8620-8117435D9EF1}" srcOrd="2" destOrd="0" presId="urn:microsoft.com/office/officeart/2008/layout/AccentedPicture"/>
    <dgm:cxn modelId="{1914AA3F-67A9-4A06-AA43-08E3555B3908}" type="presParOf" srcId="{40D2BA48-4FDD-49C7-8620-8117435D9EF1}" destId="{257C75BD-8B27-4C84-9EDB-3DA070179B11}" srcOrd="0" destOrd="0" presId="urn:microsoft.com/office/officeart/2008/layout/AccentedPicture"/>
    <dgm:cxn modelId="{174BEE87-B8C9-45B3-9995-8F67DFB576B4}" type="presParOf" srcId="{257C75BD-8B27-4C84-9EDB-3DA070179B11}" destId="{D0A6E120-A496-4FDA-983D-443F4F0CA12A}" srcOrd="0" destOrd="0" presId="urn:microsoft.com/office/officeart/2008/layout/AccentedPicture"/>
    <dgm:cxn modelId="{392490FC-5070-45C0-8673-9D58059CADE5}" type="presParOf" srcId="{257C75BD-8B27-4C84-9EDB-3DA070179B11}" destId="{3D2E4E60-C95C-4466-A665-4D6D67235AB9}" srcOrd="1" destOrd="0" presId="urn:microsoft.com/office/officeart/2008/layout/AccentedPicture"/>
    <dgm:cxn modelId="{2B636356-DEE8-487F-A12C-0EC598F6A2B4}" type="presParOf" srcId="{257C75BD-8B27-4C84-9EDB-3DA070179B11}" destId="{C4EE8096-DF6D-4D74-BB9C-AF4C060261AE}" srcOrd="2" destOrd="0" presId="urn:microsoft.com/office/officeart/2008/layout/AccentedPicture"/>
    <dgm:cxn modelId="{401749AA-BE42-4D36-83CB-6C49E4BDF0F7}" type="presParOf" srcId="{C4EE8096-DF6D-4D74-BB9C-AF4C060261AE}" destId="{2A5C0507-A9DD-498E-AF58-CF6435AFBC84}" srcOrd="0" destOrd="0" presId="urn:microsoft.com/office/officeart/2008/layout/AccentedPicture"/>
    <dgm:cxn modelId="{3C152D5F-D78F-4800-831E-C76F9E4E85B3}" type="presParOf" srcId="{40D2BA48-4FDD-49C7-8620-8117435D9EF1}" destId="{97A9EAFA-522C-4923-9018-7C49007FDA10}" srcOrd="1" destOrd="0" presId="urn:microsoft.com/office/officeart/2008/layout/AccentedPicture"/>
    <dgm:cxn modelId="{94120CAF-97DF-460C-B120-7768B2463F05}" type="presParOf" srcId="{40D2BA48-4FDD-49C7-8620-8117435D9EF1}" destId="{AB58579D-DEC9-4B3C-B661-8F41F71EAE6E}" srcOrd="2" destOrd="0" presId="urn:microsoft.com/office/officeart/2008/layout/AccentedPicture"/>
    <dgm:cxn modelId="{4039A584-5C89-4C3C-831D-2190036C9A1E}" type="presParOf" srcId="{AB58579D-DEC9-4B3C-B661-8F41F71EAE6E}" destId="{C6EFC34E-8682-4A67-9DCD-B15C1EBE304D}" srcOrd="0" destOrd="0" presId="urn:microsoft.com/office/officeart/2008/layout/AccentedPicture"/>
    <dgm:cxn modelId="{F631E81A-A194-4D04-833F-FD7EA26B19E1}" type="presParOf" srcId="{AB58579D-DEC9-4B3C-B661-8F41F71EAE6E}" destId="{BEAECA79-5CD1-4382-AE50-94533CD13EC4}" srcOrd="1" destOrd="0" presId="urn:microsoft.com/office/officeart/2008/layout/AccentedPicture"/>
    <dgm:cxn modelId="{9C984C70-AE17-459E-B90B-CAC0BE7BBCBA}" type="presParOf" srcId="{AB58579D-DEC9-4B3C-B661-8F41F71EAE6E}" destId="{B75875E2-8A98-42EC-9FF2-FD2775E5A58B}" srcOrd="2" destOrd="0" presId="urn:microsoft.com/office/officeart/2008/layout/AccentedPicture"/>
    <dgm:cxn modelId="{7D5DEC79-50C8-4E39-A621-5228DCD0C3F0}" type="presParOf" srcId="{B75875E2-8A98-42EC-9FF2-FD2775E5A58B}" destId="{126B7C29-E6CA-462F-BC72-F7DC122A71A8}" srcOrd="0" destOrd="0" presId="urn:microsoft.com/office/officeart/2008/layout/AccentedPicture"/>
    <dgm:cxn modelId="{060EBAE1-5E40-4A5E-AF0D-B82CEE2D14D4}" type="presParOf" srcId="{40D2BA48-4FDD-49C7-8620-8117435D9EF1}" destId="{AC2DE02E-28F8-4A71-90D4-722A34C539B0}" srcOrd="3" destOrd="0" presId="urn:microsoft.com/office/officeart/2008/layout/AccentedPicture"/>
    <dgm:cxn modelId="{7B9FAAA7-1057-441E-890B-FC43C3D7AF6D}" type="presParOf" srcId="{40D2BA48-4FDD-49C7-8620-8117435D9EF1}" destId="{C1A04489-5DB5-4622-B0D9-AEB9C50B3B5F}" srcOrd="4" destOrd="0" presId="urn:microsoft.com/office/officeart/2008/layout/AccentedPicture"/>
    <dgm:cxn modelId="{6E30115B-6A1A-4A1A-967F-3320F972935F}" type="presParOf" srcId="{C1A04489-5DB5-4622-B0D9-AEB9C50B3B5F}" destId="{6E568834-BDC5-48B7-82A0-193537A2A9E4}" srcOrd="0" destOrd="0" presId="urn:microsoft.com/office/officeart/2008/layout/AccentedPicture"/>
    <dgm:cxn modelId="{4BF82D14-7233-48F6-8D4F-4F82875C3B5C}" type="presParOf" srcId="{C1A04489-5DB5-4622-B0D9-AEB9C50B3B5F}" destId="{E2E86688-F3C6-47E8-A75F-4FB463C616E2}" srcOrd="1" destOrd="0" presId="urn:microsoft.com/office/officeart/2008/layout/AccentedPicture"/>
    <dgm:cxn modelId="{A567F2D5-E2CF-4F44-AD9E-269322A2AB29}" type="presParOf" srcId="{C1A04489-5DB5-4622-B0D9-AEB9C50B3B5F}" destId="{BDB3145D-EFC5-4F5D-B573-18A51B643A7E}" srcOrd="2" destOrd="0" presId="urn:microsoft.com/office/officeart/2008/layout/AccentedPicture"/>
    <dgm:cxn modelId="{C0D38220-DC93-4954-A7FF-5DF919E56E6F}" type="presParOf" srcId="{BDB3145D-EFC5-4F5D-B573-18A51B643A7E}" destId="{592E61F9-0ED1-4F47-8F8A-315331004C80}" srcOrd="0" destOrd="0" presId="urn:microsoft.com/office/officeart/2008/layout/AccentedPicture"/>
    <dgm:cxn modelId="{4CC3F009-0C62-41AB-BFB5-2D6A462B75AD}" type="presParOf" srcId="{BC5ABEE1-B1CF-4C75-BCCD-BB7C24984CDF}" destId="{FAE79B8C-74BD-4505-8972-D1226CFA739E}" srcOrd="3" destOrd="0" presId="urn:microsoft.com/office/officeart/2008/layout/AccentedPicture"/>
    <dgm:cxn modelId="{44811A5B-845B-49BC-A7CD-C75EB93144A1}" type="presParOf" srcId="{FAE79B8C-74BD-4505-8972-D1226CFA739E}" destId="{85311F8C-E533-41FB-B8C6-F173FBA2CE4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A1DE08-FB63-4329-90BF-7823D175BC1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21CFF6-F5DA-4C84-96E8-E6869F5D9A72}">
      <dgm:prSet phldrT="[Text]"/>
      <dgm:spPr/>
      <dgm:t>
        <a:bodyPr/>
        <a:lstStyle/>
        <a:p>
          <a:r>
            <a:rPr lang="en-US" dirty="0" smtClean="0"/>
            <a:t>The goal of our project was to create a processor that could implement a subset of the NIOS II Architecture and some features unique to ARM.</a:t>
          </a:r>
          <a:endParaRPr lang="en-US" dirty="0"/>
        </a:p>
      </dgm:t>
    </dgm:pt>
    <dgm:pt modelId="{7A70569B-3BB2-4904-A000-6CCD152103E8}" type="parTrans" cxnId="{B15CA486-5498-4B3D-9F3C-138DCBCC9310}">
      <dgm:prSet/>
      <dgm:spPr/>
      <dgm:t>
        <a:bodyPr/>
        <a:lstStyle/>
        <a:p>
          <a:endParaRPr lang="en-US"/>
        </a:p>
      </dgm:t>
    </dgm:pt>
    <dgm:pt modelId="{46164CA9-E624-42F9-BAA5-0D1B4B6D2EC5}" type="sibTrans" cxnId="{B15CA486-5498-4B3D-9F3C-138DCBCC9310}">
      <dgm:prSet/>
      <dgm:spPr/>
      <dgm:t>
        <a:bodyPr/>
        <a:lstStyle/>
        <a:p>
          <a:endParaRPr lang="en-US"/>
        </a:p>
      </dgm:t>
    </dgm:pt>
    <dgm:pt modelId="{93C4C77B-D590-4C38-9342-DB9089CDF074}">
      <dgm:prSet phldrT="[Text]"/>
      <dgm:spPr/>
      <dgm:t>
        <a:bodyPr/>
        <a:lstStyle/>
        <a:p>
          <a:r>
            <a:rPr lang="en-US" dirty="0" smtClean="0"/>
            <a:t>In Phase 1, we created the Register File, ALU, &amp; Control Unit.</a:t>
          </a:r>
          <a:endParaRPr lang="en-US" dirty="0"/>
        </a:p>
      </dgm:t>
    </dgm:pt>
    <dgm:pt modelId="{87F3107C-78CE-4266-B957-A03DD37ED2EC}" type="parTrans" cxnId="{BC9C0B93-D0D0-49EE-A5E6-1494291AB6AE}">
      <dgm:prSet/>
      <dgm:spPr/>
      <dgm:t>
        <a:bodyPr/>
        <a:lstStyle/>
        <a:p>
          <a:endParaRPr lang="en-US"/>
        </a:p>
      </dgm:t>
    </dgm:pt>
    <dgm:pt modelId="{22B8F299-92FD-4E99-9C1D-6B04907D01DE}" type="sibTrans" cxnId="{BC9C0B93-D0D0-49EE-A5E6-1494291AB6AE}">
      <dgm:prSet/>
      <dgm:spPr/>
      <dgm:t>
        <a:bodyPr/>
        <a:lstStyle/>
        <a:p>
          <a:endParaRPr lang="en-US"/>
        </a:p>
      </dgm:t>
    </dgm:pt>
    <dgm:pt modelId="{77164FD3-9F49-4EA9-98E6-C7BC2137B4B1}">
      <dgm:prSet phldrT="[Text]"/>
      <dgm:spPr/>
      <dgm:t>
        <a:bodyPr/>
        <a:lstStyle/>
        <a:p>
          <a:r>
            <a:rPr lang="en-US" dirty="0" smtClean="0"/>
            <a:t>In Phase 2, we implemented the Data Path &amp; R-Type Instructions.</a:t>
          </a:r>
          <a:endParaRPr lang="en-US" dirty="0"/>
        </a:p>
      </dgm:t>
    </dgm:pt>
    <dgm:pt modelId="{32C7AC37-8CFC-4402-B165-67874806FED0}" type="parTrans" cxnId="{501D4334-311B-453D-A0D7-914E5D1BB4BB}">
      <dgm:prSet/>
      <dgm:spPr/>
      <dgm:t>
        <a:bodyPr/>
        <a:lstStyle/>
        <a:p>
          <a:endParaRPr lang="en-US"/>
        </a:p>
      </dgm:t>
    </dgm:pt>
    <dgm:pt modelId="{7EB477EE-FE4E-409D-A902-F5CD0AA979EA}" type="sibTrans" cxnId="{501D4334-311B-453D-A0D7-914E5D1BB4BB}">
      <dgm:prSet/>
      <dgm:spPr/>
      <dgm:t>
        <a:bodyPr/>
        <a:lstStyle/>
        <a:p>
          <a:endParaRPr lang="en-US"/>
        </a:p>
      </dgm:t>
    </dgm:pt>
    <dgm:pt modelId="{988E2471-8E50-4FD9-B835-B8F5F91943AB}">
      <dgm:prSet phldrT="[Text]"/>
      <dgm:spPr/>
      <dgm:t>
        <a:bodyPr/>
        <a:lstStyle/>
        <a:p>
          <a:r>
            <a:rPr lang="en-US" dirty="0" smtClean="0"/>
            <a:t>In Phase 3, we implemented the remaining R-type, D-type, B-type instructions.</a:t>
          </a:r>
        </a:p>
      </dgm:t>
    </dgm:pt>
    <dgm:pt modelId="{96D9BF4A-A2F7-4139-A6A2-6E4557567322}" type="parTrans" cxnId="{219D1123-AEF5-426A-A0DF-A53424716E1F}">
      <dgm:prSet/>
      <dgm:spPr/>
      <dgm:t>
        <a:bodyPr/>
        <a:lstStyle/>
        <a:p>
          <a:endParaRPr lang="en-US"/>
        </a:p>
      </dgm:t>
    </dgm:pt>
    <dgm:pt modelId="{EA4CD0F0-9E69-4C56-8C80-7C0168764228}" type="sibTrans" cxnId="{219D1123-AEF5-426A-A0DF-A53424716E1F}">
      <dgm:prSet/>
      <dgm:spPr/>
      <dgm:t>
        <a:bodyPr/>
        <a:lstStyle/>
        <a:p>
          <a:endParaRPr lang="en-US"/>
        </a:p>
      </dgm:t>
    </dgm:pt>
    <dgm:pt modelId="{2763F3B8-D354-4513-A2A5-1ACC91F2D733}">
      <dgm:prSet phldrT="[Text]"/>
      <dgm:spPr/>
      <dgm:t>
        <a:bodyPr/>
        <a:lstStyle/>
        <a:p>
          <a:r>
            <a:rPr lang="en-US" dirty="0" smtClean="0"/>
            <a:t>In Phase 4, we implemented I/O &amp; ARM-like Conditional Execution.</a:t>
          </a:r>
        </a:p>
      </dgm:t>
    </dgm:pt>
    <dgm:pt modelId="{B3350334-656E-4F4E-B301-603334E19C52}" type="parTrans" cxnId="{6E8A2461-093A-438B-B752-EB4F414855A9}">
      <dgm:prSet/>
      <dgm:spPr/>
      <dgm:t>
        <a:bodyPr/>
        <a:lstStyle/>
        <a:p>
          <a:endParaRPr lang="en-US"/>
        </a:p>
      </dgm:t>
    </dgm:pt>
    <dgm:pt modelId="{66B70017-53FF-40EC-9C94-E10D7F063EEF}" type="sibTrans" cxnId="{6E8A2461-093A-438B-B752-EB4F414855A9}">
      <dgm:prSet/>
      <dgm:spPr/>
      <dgm:t>
        <a:bodyPr/>
        <a:lstStyle/>
        <a:p>
          <a:endParaRPr lang="en-US"/>
        </a:p>
      </dgm:t>
    </dgm:pt>
    <dgm:pt modelId="{828B2E6E-F803-4A64-BF50-2E9FDB4E1DEA}">
      <dgm:prSet phldrT="[Text]"/>
      <dgm:spPr/>
      <dgm:t>
        <a:bodyPr/>
        <a:lstStyle/>
        <a:p>
          <a:r>
            <a:rPr lang="en-US" dirty="0" smtClean="0"/>
            <a:t>In Phase 5, we had the option to do more I/O &amp; J-type Instructions.</a:t>
          </a:r>
        </a:p>
      </dgm:t>
    </dgm:pt>
    <dgm:pt modelId="{61E92328-2C35-4F83-9936-DEA603CF1478}" type="parTrans" cxnId="{FC67AADC-7294-4BBA-9E63-7449683EB2CE}">
      <dgm:prSet/>
      <dgm:spPr/>
      <dgm:t>
        <a:bodyPr/>
        <a:lstStyle/>
        <a:p>
          <a:endParaRPr lang="en-US"/>
        </a:p>
      </dgm:t>
    </dgm:pt>
    <dgm:pt modelId="{15D6D97E-DA23-4A74-A520-4BC0DAB41982}" type="sibTrans" cxnId="{FC67AADC-7294-4BBA-9E63-7449683EB2CE}">
      <dgm:prSet/>
      <dgm:spPr/>
      <dgm:t>
        <a:bodyPr/>
        <a:lstStyle/>
        <a:p>
          <a:endParaRPr lang="en-US"/>
        </a:p>
      </dgm:t>
    </dgm:pt>
    <dgm:pt modelId="{C062E97C-F934-44BB-8579-F9B554401582}">
      <dgm:prSet phldrT="[Text]"/>
      <dgm:spPr/>
      <dgm:t>
        <a:bodyPr/>
        <a:lstStyle/>
        <a:p>
          <a:r>
            <a:rPr lang="en-US" dirty="0" smtClean="0"/>
            <a:t>In Phase 6, we created the Final Design Doc, Presentation, &amp; Demo.</a:t>
          </a:r>
        </a:p>
      </dgm:t>
    </dgm:pt>
    <dgm:pt modelId="{64E54EA2-0CBD-40C7-A761-17CAEEC26F18}" type="parTrans" cxnId="{CA759E7F-66AE-465E-A846-6B2C8881A255}">
      <dgm:prSet/>
      <dgm:spPr/>
      <dgm:t>
        <a:bodyPr/>
        <a:lstStyle/>
        <a:p>
          <a:endParaRPr lang="en-US"/>
        </a:p>
      </dgm:t>
    </dgm:pt>
    <dgm:pt modelId="{AB9D5C7A-1FB6-4AFD-B4E5-5DA8E20A5E21}" type="sibTrans" cxnId="{CA759E7F-66AE-465E-A846-6B2C8881A255}">
      <dgm:prSet/>
      <dgm:spPr/>
      <dgm:t>
        <a:bodyPr/>
        <a:lstStyle/>
        <a:p>
          <a:endParaRPr lang="en-US"/>
        </a:p>
      </dgm:t>
    </dgm:pt>
    <dgm:pt modelId="{60AC162E-7709-4543-9382-0AB390A2202F}">
      <dgm:prSet phldrT="[Text]"/>
      <dgm:spPr/>
      <dgm:t>
        <a:bodyPr/>
        <a:lstStyle/>
        <a:p>
          <a:r>
            <a:rPr lang="en-US" dirty="0" smtClean="0"/>
            <a:t>In Phase 7, we created an Assembler for Bonus Points.</a:t>
          </a:r>
        </a:p>
      </dgm:t>
    </dgm:pt>
    <dgm:pt modelId="{CA85B955-01DA-44B2-86CE-39DDD3502ADE}" type="parTrans" cxnId="{5852A184-8F49-4767-927C-4CAB75CD7887}">
      <dgm:prSet/>
      <dgm:spPr/>
      <dgm:t>
        <a:bodyPr/>
        <a:lstStyle/>
        <a:p>
          <a:endParaRPr lang="en-US"/>
        </a:p>
      </dgm:t>
    </dgm:pt>
    <dgm:pt modelId="{998CD6A2-8BC1-4FCF-AA79-DDCCA6244029}" type="sibTrans" cxnId="{5852A184-8F49-4767-927C-4CAB75CD7887}">
      <dgm:prSet/>
      <dgm:spPr/>
      <dgm:t>
        <a:bodyPr/>
        <a:lstStyle/>
        <a:p>
          <a:endParaRPr lang="en-US"/>
        </a:p>
      </dgm:t>
    </dgm:pt>
    <dgm:pt modelId="{ABB419EF-DA8B-4BFA-BF1E-925B1321E7E2}" type="pres">
      <dgm:prSet presAssocID="{44A1DE08-FB63-4329-90BF-7823D175BC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F1FE8E-ADD1-4885-AC53-0C6F73C097C6}" type="pres">
      <dgm:prSet presAssocID="{E721CFF6-F5DA-4C84-96E8-E6869F5D9A72}" presName="thickLine" presStyleLbl="alignNode1" presStyleIdx="0" presStyleCnt="1"/>
      <dgm:spPr/>
    </dgm:pt>
    <dgm:pt modelId="{A4C882E0-C26E-4151-B697-F29CA6638CF9}" type="pres">
      <dgm:prSet presAssocID="{E721CFF6-F5DA-4C84-96E8-E6869F5D9A72}" presName="horz1" presStyleCnt="0"/>
      <dgm:spPr/>
    </dgm:pt>
    <dgm:pt modelId="{3BEF68D0-D17D-46BC-86E8-FB68A8C93665}" type="pres">
      <dgm:prSet presAssocID="{E721CFF6-F5DA-4C84-96E8-E6869F5D9A72}" presName="tx1" presStyleLbl="revTx" presStyleIdx="0" presStyleCnt="8"/>
      <dgm:spPr/>
      <dgm:t>
        <a:bodyPr/>
        <a:lstStyle/>
        <a:p>
          <a:endParaRPr lang="en-US"/>
        </a:p>
      </dgm:t>
    </dgm:pt>
    <dgm:pt modelId="{A764AEEA-997D-4102-AFC7-13364BEA0AD1}" type="pres">
      <dgm:prSet presAssocID="{E721CFF6-F5DA-4C84-96E8-E6869F5D9A72}" presName="vert1" presStyleCnt="0"/>
      <dgm:spPr/>
    </dgm:pt>
    <dgm:pt modelId="{817B564B-151A-410A-878F-40B0B3C685E7}" type="pres">
      <dgm:prSet presAssocID="{93C4C77B-D590-4C38-9342-DB9089CDF074}" presName="vertSpace2a" presStyleCnt="0"/>
      <dgm:spPr/>
    </dgm:pt>
    <dgm:pt modelId="{772C9600-2A1D-4194-9DD1-85C649E2E40B}" type="pres">
      <dgm:prSet presAssocID="{93C4C77B-D590-4C38-9342-DB9089CDF074}" presName="horz2" presStyleCnt="0"/>
      <dgm:spPr/>
    </dgm:pt>
    <dgm:pt modelId="{CA789F6E-0B7E-4C88-B71C-018090B95207}" type="pres">
      <dgm:prSet presAssocID="{93C4C77B-D590-4C38-9342-DB9089CDF074}" presName="horzSpace2" presStyleCnt="0"/>
      <dgm:spPr/>
    </dgm:pt>
    <dgm:pt modelId="{DEAD70E7-FE25-49F0-BA74-B1A786880FAD}" type="pres">
      <dgm:prSet presAssocID="{93C4C77B-D590-4C38-9342-DB9089CDF074}" presName="tx2" presStyleLbl="revTx" presStyleIdx="1" presStyleCnt="8"/>
      <dgm:spPr/>
      <dgm:t>
        <a:bodyPr/>
        <a:lstStyle/>
        <a:p>
          <a:endParaRPr lang="en-US"/>
        </a:p>
      </dgm:t>
    </dgm:pt>
    <dgm:pt modelId="{0059E8B7-DB25-45FA-B03D-07095066DFE7}" type="pres">
      <dgm:prSet presAssocID="{93C4C77B-D590-4C38-9342-DB9089CDF074}" presName="vert2" presStyleCnt="0"/>
      <dgm:spPr/>
    </dgm:pt>
    <dgm:pt modelId="{04F2536E-C12E-418E-B97D-A1DD76CA9262}" type="pres">
      <dgm:prSet presAssocID="{93C4C77B-D590-4C38-9342-DB9089CDF074}" presName="thinLine2b" presStyleLbl="callout" presStyleIdx="0" presStyleCnt="7"/>
      <dgm:spPr/>
    </dgm:pt>
    <dgm:pt modelId="{CFC8472D-7BAE-420D-8142-5717186757B6}" type="pres">
      <dgm:prSet presAssocID="{93C4C77B-D590-4C38-9342-DB9089CDF074}" presName="vertSpace2b" presStyleCnt="0"/>
      <dgm:spPr/>
    </dgm:pt>
    <dgm:pt modelId="{120029E6-E0E0-4FEF-B213-A5E13CD7C94D}" type="pres">
      <dgm:prSet presAssocID="{77164FD3-9F49-4EA9-98E6-C7BC2137B4B1}" presName="horz2" presStyleCnt="0"/>
      <dgm:spPr/>
    </dgm:pt>
    <dgm:pt modelId="{E231F283-FCB1-4F79-984C-65D88C3C9334}" type="pres">
      <dgm:prSet presAssocID="{77164FD3-9F49-4EA9-98E6-C7BC2137B4B1}" presName="horzSpace2" presStyleCnt="0"/>
      <dgm:spPr/>
    </dgm:pt>
    <dgm:pt modelId="{96B51C0D-7E42-434A-8339-F812C4AC2E96}" type="pres">
      <dgm:prSet presAssocID="{77164FD3-9F49-4EA9-98E6-C7BC2137B4B1}" presName="tx2" presStyleLbl="revTx" presStyleIdx="2" presStyleCnt="8"/>
      <dgm:spPr/>
      <dgm:t>
        <a:bodyPr/>
        <a:lstStyle/>
        <a:p>
          <a:endParaRPr lang="en-US"/>
        </a:p>
      </dgm:t>
    </dgm:pt>
    <dgm:pt modelId="{23564E27-F2EC-4F03-963F-02E6AB5DB967}" type="pres">
      <dgm:prSet presAssocID="{77164FD3-9F49-4EA9-98E6-C7BC2137B4B1}" presName="vert2" presStyleCnt="0"/>
      <dgm:spPr/>
    </dgm:pt>
    <dgm:pt modelId="{3B9DCB26-952E-4B5A-80DD-83459DFD71CD}" type="pres">
      <dgm:prSet presAssocID="{77164FD3-9F49-4EA9-98E6-C7BC2137B4B1}" presName="thinLine2b" presStyleLbl="callout" presStyleIdx="1" presStyleCnt="7"/>
      <dgm:spPr/>
    </dgm:pt>
    <dgm:pt modelId="{2FE56FB6-BBC1-4F6F-870F-2221E5A1964F}" type="pres">
      <dgm:prSet presAssocID="{77164FD3-9F49-4EA9-98E6-C7BC2137B4B1}" presName="vertSpace2b" presStyleCnt="0"/>
      <dgm:spPr/>
    </dgm:pt>
    <dgm:pt modelId="{1B1B6F87-385E-4BCF-8A8F-E159370702DC}" type="pres">
      <dgm:prSet presAssocID="{988E2471-8E50-4FD9-B835-B8F5F91943AB}" presName="horz2" presStyleCnt="0"/>
      <dgm:spPr/>
    </dgm:pt>
    <dgm:pt modelId="{5522C21F-0573-448E-8A50-C5F053CE4FE7}" type="pres">
      <dgm:prSet presAssocID="{988E2471-8E50-4FD9-B835-B8F5F91943AB}" presName="horzSpace2" presStyleCnt="0"/>
      <dgm:spPr/>
    </dgm:pt>
    <dgm:pt modelId="{6D944198-004B-493E-AB32-D606E61829B8}" type="pres">
      <dgm:prSet presAssocID="{988E2471-8E50-4FD9-B835-B8F5F91943AB}" presName="tx2" presStyleLbl="revTx" presStyleIdx="3" presStyleCnt="8"/>
      <dgm:spPr/>
      <dgm:t>
        <a:bodyPr/>
        <a:lstStyle/>
        <a:p>
          <a:endParaRPr lang="en-US"/>
        </a:p>
      </dgm:t>
    </dgm:pt>
    <dgm:pt modelId="{D3781549-853A-4D37-B7BC-A3CA6E773239}" type="pres">
      <dgm:prSet presAssocID="{988E2471-8E50-4FD9-B835-B8F5F91943AB}" presName="vert2" presStyleCnt="0"/>
      <dgm:spPr/>
    </dgm:pt>
    <dgm:pt modelId="{8D2A037B-8F74-4A87-9487-61BD63333263}" type="pres">
      <dgm:prSet presAssocID="{988E2471-8E50-4FD9-B835-B8F5F91943AB}" presName="thinLine2b" presStyleLbl="callout" presStyleIdx="2" presStyleCnt="7"/>
      <dgm:spPr/>
    </dgm:pt>
    <dgm:pt modelId="{B2C3B0D5-4173-4DE7-92FE-1044ADE73BEE}" type="pres">
      <dgm:prSet presAssocID="{988E2471-8E50-4FD9-B835-B8F5F91943AB}" presName="vertSpace2b" presStyleCnt="0"/>
      <dgm:spPr/>
    </dgm:pt>
    <dgm:pt modelId="{AF5DC55F-7F13-4A00-A980-BBB955D70F0C}" type="pres">
      <dgm:prSet presAssocID="{2763F3B8-D354-4513-A2A5-1ACC91F2D733}" presName="horz2" presStyleCnt="0"/>
      <dgm:spPr/>
    </dgm:pt>
    <dgm:pt modelId="{782A5D44-0432-4E3F-B70A-8AC7A0C36FCD}" type="pres">
      <dgm:prSet presAssocID="{2763F3B8-D354-4513-A2A5-1ACC91F2D733}" presName="horzSpace2" presStyleCnt="0"/>
      <dgm:spPr/>
    </dgm:pt>
    <dgm:pt modelId="{4D8A79E5-E948-4FBA-96D5-1C6CC280B61E}" type="pres">
      <dgm:prSet presAssocID="{2763F3B8-D354-4513-A2A5-1ACC91F2D733}" presName="tx2" presStyleLbl="revTx" presStyleIdx="4" presStyleCnt="8"/>
      <dgm:spPr/>
      <dgm:t>
        <a:bodyPr/>
        <a:lstStyle/>
        <a:p>
          <a:endParaRPr lang="en-US"/>
        </a:p>
      </dgm:t>
    </dgm:pt>
    <dgm:pt modelId="{3298082D-F0DD-43F2-BA76-2CAE35C06486}" type="pres">
      <dgm:prSet presAssocID="{2763F3B8-D354-4513-A2A5-1ACC91F2D733}" presName="vert2" presStyleCnt="0"/>
      <dgm:spPr/>
    </dgm:pt>
    <dgm:pt modelId="{1501D035-CC0A-4357-B44F-B4FEA19165B3}" type="pres">
      <dgm:prSet presAssocID="{2763F3B8-D354-4513-A2A5-1ACC91F2D733}" presName="thinLine2b" presStyleLbl="callout" presStyleIdx="3" presStyleCnt="7"/>
      <dgm:spPr/>
    </dgm:pt>
    <dgm:pt modelId="{FFE32939-F932-49F6-BC4C-068A17475F0F}" type="pres">
      <dgm:prSet presAssocID="{2763F3B8-D354-4513-A2A5-1ACC91F2D733}" presName="vertSpace2b" presStyleCnt="0"/>
      <dgm:spPr/>
    </dgm:pt>
    <dgm:pt modelId="{3E18E2FF-1978-4489-B484-349FD805055F}" type="pres">
      <dgm:prSet presAssocID="{828B2E6E-F803-4A64-BF50-2E9FDB4E1DEA}" presName="horz2" presStyleCnt="0"/>
      <dgm:spPr/>
    </dgm:pt>
    <dgm:pt modelId="{B3F46724-7D74-49D5-B23B-D3D58248B1F8}" type="pres">
      <dgm:prSet presAssocID="{828B2E6E-F803-4A64-BF50-2E9FDB4E1DEA}" presName="horzSpace2" presStyleCnt="0"/>
      <dgm:spPr/>
    </dgm:pt>
    <dgm:pt modelId="{B8BF9229-CCB5-4368-9706-7091C57C676F}" type="pres">
      <dgm:prSet presAssocID="{828B2E6E-F803-4A64-BF50-2E9FDB4E1DEA}" presName="tx2" presStyleLbl="revTx" presStyleIdx="5" presStyleCnt="8"/>
      <dgm:spPr/>
      <dgm:t>
        <a:bodyPr/>
        <a:lstStyle/>
        <a:p>
          <a:endParaRPr lang="en-US"/>
        </a:p>
      </dgm:t>
    </dgm:pt>
    <dgm:pt modelId="{AFE991BB-0541-48AB-A968-153B667692F9}" type="pres">
      <dgm:prSet presAssocID="{828B2E6E-F803-4A64-BF50-2E9FDB4E1DEA}" presName="vert2" presStyleCnt="0"/>
      <dgm:spPr/>
    </dgm:pt>
    <dgm:pt modelId="{B90489C2-94D6-4590-B008-CE873DF07291}" type="pres">
      <dgm:prSet presAssocID="{828B2E6E-F803-4A64-BF50-2E9FDB4E1DEA}" presName="thinLine2b" presStyleLbl="callout" presStyleIdx="4" presStyleCnt="7"/>
      <dgm:spPr/>
    </dgm:pt>
    <dgm:pt modelId="{FCFAE38A-C284-4547-8009-0284FA98C2C2}" type="pres">
      <dgm:prSet presAssocID="{828B2E6E-F803-4A64-BF50-2E9FDB4E1DEA}" presName="vertSpace2b" presStyleCnt="0"/>
      <dgm:spPr/>
    </dgm:pt>
    <dgm:pt modelId="{1A0EA05E-3BB0-4709-A061-45769190274B}" type="pres">
      <dgm:prSet presAssocID="{C062E97C-F934-44BB-8579-F9B554401582}" presName="horz2" presStyleCnt="0"/>
      <dgm:spPr/>
    </dgm:pt>
    <dgm:pt modelId="{3644A762-92FE-4EB4-9E9D-4D501B214983}" type="pres">
      <dgm:prSet presAssocID="{C062E97C-F934-44BB-8579-F9B554401582}" presName="horzSpace2" presStyleCnt="0"/>
      <dgm:spPr/>
    </dgm:pt>
    <dgm:pt modelId="{93D5975A-9A0B-451C-9D37-306340208A2F}" type="pres">
      <dgm:prSet presAssocID="{C062E97C-F934-44BB-8579-F9B554401582}" presName="tx2" presStyleLbl="revTx" presStyleIdx="6" presStyleCnt="8"/>
      <dgm:spPr/>
      <dgm:t>
        <a:bodyPr/>
        <a:lstStyle/>
        <a:p>
          <a:endParaRPr lang="en-US"/>
        </a:p>
      </dgm:t>
    </dgm:pt>
    <dgm:pt modelId="{0CE6B6F8-C0BE-46AD-BC7E-9A779B30FD27}" type="pres">
      <dgm:prSet presAssocID="{C062E97C-F934-44BB-8579-F9B554401582}" presName="vert2" presStyleCnt="0"/>
      <dgm:spPr/>
    </dgm:pt>
    <dgm:pt modelId="{01852F74-642F-4EEB-9F8D-63254E653A53}" type="pres">
      <dgm:prSet presAssocID="{C062E97C-F934-44BB-8579-F9B554401582}" presName="thinLine2b" presStyleLbl="callout" presStyleIdx="5" presStyleCnt="7"/>
      <dgm:spPr/>
    </dgm:pt>
    <dgm:pt modelId="{5FA5492B-C7CE-4356-AD83-07967DC42142}" type="pres">
      <dgm:prSet presAssocID="{C062E97C-F934-44BB-8579-F9B554401582}" presName="vertSpace2b" presStyleCnt="0"/>
      <dgm:spPr/>
    </dgm:pt>
    <dgm:pt modelId="{35B54427-C3D5-48BF-A73B-F90B09C2234E}" type="pres">
      <dgm:prSet presAssocID="{60AC162E-7709-4543-9382-0AB390A2202F}" presName="horz2" presStyleCnt="0"/>
      <dgm:spPr/>
    </dgm:pt>
    <dgm:pt modelId="{B726E541-749A-481D-9818-0295EAEC23C9}" type="pres">
      <dgm:prSet presAssocID="{60AC162E-7709-4543-9382-0AB390A2202F}" presName="horzSpace2" presStyleCnt="0"/>
      <dgm:spPr/>
    </dgm:pt>
    <dgm:pt modelId="{B3EE5CF6-D6CF-427E-880B-0F02D3CB2444}" type="pres">
      <dgm:prSet presAssocID="{60AC162E-7709-4543-9382-0AB390A2202F}" presName="tx2" presStyleLbl="revTx" presStyleIdx="7" presStyleCnt="8"/>
      <dgm:spPr/>
      <dgm:t>
        <a:bodyPr/>
        <a:lstStyle/>
        <a:p>
          <a:endParaRPr lang="en-US"/>
        </a:p>
      </dgm:t>
    </dgm:pt>
    <dgm:pt modelId="{ECAE047B-B8FA-4459-9952-996A679E92AD}" type="pres">
      <dgm:prSet presAssocID="{60AC162E-7709-4543-9382-0AB390A2202F}" presName="vert2" presStyleCnt="0"/>
      <dgm:spPr/>
    </dgm:pt>
    <dgm:pt modelId="{1AAB65AC-BA7A-4259-8456-D371B3AEE156}" type="pres">
      <dgm:prSet presAssocID="{60AC162E-7709-4543-9382-0AB390A2202F}" presName="thinLine2b" presStyleLbl="callout" presStyleIdx="6" presStyleCnt="7"/>
      <dgm:spPr/>
    </dgm:pt>
    <dgm:pt modelId="{C1F046BB-ED9B-4ABE-80D5-81D4F3E280B3}" type="pres">
      <dgm:prSet presAssocID="{60AC162E-7709-4543-9382-0AB390A2202F}" presName="vertSpace2b" presStyleCnt="0"/>
      <dgm:spPr/>
    </dgm:pt>
  </dgm:ptLst>
  <dgm:cxnLst>
    <dgm:cxn modelId="{6E8A2461-093A-438B-B752-EB4F414855A9}" srcId="{E721CFF6-F5DA-4C84-96E8-E6869F5D9A72}" destId="{2763F3B8-D354-4513-A2A5-1ACC91F2D733}" srcOrd="3" destOrd="0" parTransId="{B3350334-656E-4F4E-B301-603334E19C52}" sibTransId="{66B70017-53FF-40EC-9C94-E10D7F063EEF}"/>
    <dgm:cxn modelId="{BC9C0B93-D0D0-49EE-A5E6-1494291AB6AE}" srcId="{E721CFF6-F5DA-4C84-96E8-E6869F5D9A72}" destId="{93C4C77B-D590-4C38-9342-DB9089CDF074}" srcOrd="0" destOrd="0" parTransId="{87F3107C-78CE-4266-B957-A03DD37ED2EC}" sibTransId="{22B8F299-92FD-4E99-9C1D-6B04907D01DE}"/>
    <dgm:cxn modelId="{49BB62EA-B427-4A8F-8583-0854F3481C94}" type="presOf" srcId="{828B2E6E-F803-4A64-BF50-2E9FDB4E1DEA}" destId="{B8BF9229-CCB5-4368-9706-7091C57C676F}" srcOrd="0" destOrd="0" presId="urn:microsoft.com/office/officeart/2008/layout/LinedList"/>
    <dgm:cxn modelId="{219D1123-AEF5-426A-A0DF-A53424716E1F}" srcId="{E721CFF6-F5DA-4C84-96E8-E6869F5D9A72}" destId="{988E2471-8E50-4FD9-B835-B8F5F91943AB}" srcOrd="2" destOrd="0" parTransId="{96D9BF4A-A2F7-4139-A6A2-6E4557567322}" sibTransId="{EA4CD0F0-9E69-4C56-8C80-7C0168764228}"/>
    <dgm:cxn modelId="{501D4334-311B-453D-A0D7-914E5D1BB4BB}" srcId="{E721CFF6-F5DA-4C84-96E8-E6869F5D9A72}" destId="{77164FD3-9F49-4EA9-98E6-C7BC2137B4B1}" srcOrd="1" destOrd="0" parTransId="{32C7AC37-8CFC-4402-B165-67874806FED0}" sibTransId="{7EB477EE-FE4E-409D-A902-F5CD0AA979EA}"/>
    <dgm:cxn modelId="{24C9731C-5E79-4395-A6D2-F25F44C66CD3}" type="presOf" srcId="{988E2471-8E50-4FD9-B835-B8F5F91943AB}" destId="{6D944198-004B-493E-AB32-D606E61829B8}" srcOrd="0" destOrd="0" presId="urn:microsoft.com/office/officeart/2008/layout/LinedList"/>
    <dgm:cxn modelId="{B15CA486-5498-4B3D-9F3C-138DCBCC9310}" srcId="{44A1DE08-FB63-4329-90BF-7823D175BC1E}" destId="{E721CFF6-F5DA-4C84-96E8-E6869F5D9A72}" srcOrd="0" destOrd="0" parTransId="{7A70569B-3BB2-4904-A000-6CCD152103E8}" sibTransId="{46164CA9-E624-42F9-BAA5-0D1B4B6D2EC5}"/>
    <dgm:cxn modelId="{A587061A-C5D8-4761-AE38-3478C4982DA8}" type="presOf" srcId="{77164FD3-9F49-4EA9-98E6-C7BC2137B4B1}" destId="{96B51C0D-7E42-434A-8339-F812C4AC2E96}" srcOrd="0" destOrd="0" presId="urn:microsoft.com/office/officeart/2008/layout/LinedList"/>
    <dgm:cxn modelId="{CA759E7F-66AE-465E-A846-6B2C8881A255}" srcId="{E721CFF6-F5DA-4C84-96E8-E6869F5D9A72}" destId="{C062E97C-F934-44BB-8579-F9B554401582}" srcOrd="5" destOrd="0" parTransId="{64E54EA2-0CBD-40C7-A761-17CAEEC26F18}" sibTransId="{AB9D5C7A-1FB6-4AFD-B4E5-5DA8E20A5E21}"/>
    <dgm:cxn modelId="{D2B56790-3A47-474F-AE02-0F4DDD56BD23}" type="presOf" srcId="{C062E97C-F934-44BB-8579-F9B554401582}" destId="{93D5975A-9A0B-451C-9D37-306340208A2F}" srcOrd="0" destOrd="0" presId="urn:microsoft.com/office/officeart/2008/layout/LinedList"/>
    <dgm:cxn modelId="{5852A184-8F49-4767-927C-4CAB75CD7887}" srcId="{E721CFF6-F5DA-4C84-96E8-E6869F5D9A72}" destId="{60AC162E-7709-4543-9382-0AB390A2202F}" srcOrd="6" destOrd="0" parTransId="{CA85B955-01DA-44B2-86CE-39DDD3502ADE}" sibTransId="{998CD6A2-8BC1-4FCF-AA79-DDCCA6244029}"/>
    <dgm:cxn modelId="{4DB52697-A2A7-4158-97E6-89131A77B49D}" type="presOf" srcId="{44A1DE08-FB63-4329-90BF-7823D175BC1E}" destId="{ABB419EF-DA8B-4BFA-BF1E-925B1321E7E2}" srcOrd="0" destOrd="0" presId="urn:microsoft.com/office/officeart/2008/layout/LinedList"/>
    <dgm:cxn modelId="{C439BEF7-4A42-4BAC-9635-FAA8D7BA8BFC}" type="presOf" srcId="{E721CFF6-F5DA-4C84-96E8-E6869F5D9A72}" destId="{3BEF68D0-D17D-46BC-86E8-FB68A8C93665}" srcOrd="0" destOrd="0" presId="urn:microsoft.com/office/officeart/2008/layout/LinedList"/>
    <dgm:cxn modelId="{DB5A4F5B-46BE-41EC-9B54-909565D2202C}" type="presOf" srcId="{2763F3B8-D354-4513-A2A5-1ACC91F2D733}" destId="{4D8A79E5-E948-4FBA-96D5-1C6CC280B61E}" srcOrd="0" destOrd="0" presId="urn:microsoft.com/office/officeart/2008/layout/LinedList"/>
    <dgm:cxn modelId="{FC67AADC-7294-4BBA-9E63-7449683EB2CE}" srcId="{E721CFF6-F5DA-4C84-96E8-E6869F5D9A72}" destId="{828B2E6E-F803-4A64-BF50-2E9FDB4E1DEA}" srcOrd="4" destOrd="0" parTransId="{61E92328-2C35-4F83-9936-DEA603CF1478}" sibTransId="{15D6D97E-DA23-4A74-A520-4BC0DAB41982}"/>
    <dgm:cxn modelId="{D412BAB7-AD78-4C7F-8F7D-2830E9157EFB}" type="presOf" srcId="{93C4C77B-D590-4C38-9342-DB9089CDF074}" destId="{DEAD70E7-FE25-49F0-BA74-B1A786880FAD}" srcOrd="0" destOrd="0" presId="urn:microsoft.com/office/officeart/2008/layout/LinedList"/>
    <dgm:cxn modelId="{0FA209AC-4AD3-4EA8-8862-47D0E7B332F2}" type="presOf" srcId="{60AC162E-7709-4543-9382-0AB390A2202F}" destId="{B3EE5CF6-D6CF-427E-880B-0F02D3CB2444}" srcOrd="0" destOrd="0" presId="urn:microsoft.com/office/officeart/2008/layout/LinedList"/>
    <dgm:cxn modelId="{D929D9D5-6237-4B6D-9DC4-3B869F5D1635}" type="presParOf" srcId="{ABB419EF-DA8B-4BFA-BF1E-925B1321E7E2}" destId="{91F1FE8E-ADD1-4885-AC53-0C6F73C097C6}" srcOrd="0" destOrd="0" presId="urn:microsoft.com/office/officeart/2008/layout/LinedList"/>
    <dgm:cxn modelId="{5943A963-23FC-4A15-8AB4-CC33C8819691}" type="presParOf" srcId="{ABB419EF-DA8B-4BFA-BF1E-925B1321E7E2}" destId="{A4C882E0-C26E-4151-B697-F29CA6638CF9}" srcOrd="1" destOrd="0" presId="urn:microsoft.com/office/officeart/2008/layout/LinedList"/>
    <dgm:cxn modelId="{97D5B4DE-FF89-41AB-8A49-BD5D8FE864AF}" type="presParOf" srcId="{A4C882E0-C26E-4151-B697-F29CA6638CF9}" destId="{3BEF68D0-D17D-46BC-86E8-FB68A8C93665}" srcOrd="0" destOrd="0" presId="urn:microsoft.com/office/officeart/2008/layout/LinedList"/>
    <dgm:cxn modelId="{7F3632B1-FCA9-4152-9B4D-031D0B406737}" type="presParOf" srcId="{A4C882E0-C26E-4151-B697-F29CA6638CF9}" destId="{A764AEEA-997D-4102-AFC7-13364BEA0AD1}" srcOrd="1" destOrd="0" presId="urn:microsoft.com/office/officeart/2008/layout/LinedList"/>
    <dgm:cxn modelId="{44006ED2-51FC-48DF-9088-05DA88F13E89}" type="presParOf" srcId="{A764AEEA-997D-4102-AFC7-13364BEA0AD1}" destId="{817B564B-151A-410A-878F-40B0B3C685E7}" srcOrd="0" destOrd="0" presId="urn:microsoft.com/office/officeart/2008/layout/LinedList"/>
    <dgm:cxn modelId="{4DE7626B-EE1A-4511-A9E4-F83D095BE440}" type="presParOf" srcId="{A764AEEA-997D-4102-AFC7-13364BEA0AD1}" destId="{772C9600-2A1D-4194-9DD1-85C649E2E40B}" srcOrd="1" destOrd="0" presId="urn:microsoft.com/office/officeart/2008/layout/LinedList"/>
    <dgm:cxn modelId="{042540E4-FF2E-4C0F-A583-F815E5143CF2}" type="presParOf" srcId="{772C9600-2A1D-4194-9DD1-85C649E2E40B}" destId="{CA789F6E-0B7E-4C88-B71C-018090B95207}" srcOrd="0" destOrd="0" presId="urn:microsoft.com/office/officeart/2008/layout/LinedList"/>
    <dgm:cxn modelId="{810234FC-53C4-4CC4-B681-CB3BEEC1FAB2}" type="presParOf" srcId="{772C9600-2A1D-4194-9DD1-85C649E2E40B}" destId="{DEAD70E7-FE25-49F0-BA74-B1A786880FAD}" srcOrd="1" destOrd="0" presId="urn:microsoft.com/office/officeart/2008/layout/LinedList"/>
    <dgm:cxn modelId="{F16A354D-5C9F-462C-8801-4819D3835D58}" type="presParOf" srcId="{772C9600-2A1D-4194-9DD1-85C649E2E40B}" destId="{0059E8B7-DB25-45FA-B03D-07095066DFE7}" srcOrd="2" destOrd="0" presId="urn:microsoft.com/office/officeart/2008/layout/LinedList"/>
    <dgm:cxn modelId="{5790EE20-8402-46DE-AB0F-C5977807F7EF}" type="presParOf" srcId="{A764AEEA-997D-4102-AFC7-13364BEA0AD1}" destId="{04F2536E-C12E-418E-B97D-A1DD76CA9262}" srcOrd="2" destOrd="0" presId="urn:microsoft.com/office/officeart/2008/layout/LinedList"/>
    <dgm:cxn modelId="{437FF706-7538-46D3-8A64-14D60AE9DA75}" type="presParOf" srcId="{A764AEEA-997D-4102-AFC7-13364BEA0AD1}" destId="{CFC8472D-7BAE-420D-8142-5717186757B6}" srcOrd="3" destOrd="0" presId="urn:microsoft.com/office/officeart/2008/layout/LinedList"/>
    <dgm:cxn modelId="{69E14B0D-C0D7-4692-A0FA-79B72B23A05E}" type="presParOf" srcId="{A764AEEA-997D-4102-AFC7-13364BEA0AD1}" destId="{120029E6-E0E0-4FEF-B213-A5E13CD7C94D}" srcOrd="4" destOrd="0" presId="urn:microsoft.com/office/officeart/2008/layout/LinedList"/>
    <dgm:cxn modelId="{7515D004-FD49-42EB-9556-22E2A4409E02}" type="presParOf" srcId="{120029E6-E0E0-4FEF-B213-A5E13CD7C94D}" destId="{E231F283-FCB1-4F79-984C-65D88C3C9334}" srcOrd="0" destOrd="0" presId="urn:microsoft.com/office/officeart/2008/layout/LinedList"/>
    <dgm:cxn modelId="{3DB050CE-3145-4FAE-993E-0EB45698A064}" type="presParOf" srcId="{120029E6-E0E0-4FEF-B213-A5E13CD7C94D}" destId="{96B51C0D-7E42-434A-8339-F812C4AC2E96}" srcOrd="1" destOrd="0" presId="urn:microsoft.com/office/officeart/2008/layout/LinedList"/>
    <dgm:cxn modelId="{73BC57D4-0761-4677-BEC0-ABA564A4CAB2}" type="presParOf" srcId="{120029E6-E0E0-4FEF-B213-A5E13CD7C94D}" destId="{23564E27-F2EC-4F03-963F-02E6AB5DB967}" srcOrd="2" destOrd="0" presId="urn:microsoft.com/office/officeart/2008/layout/LinedList"/>
    <dgm:cxn modelId="{B69DD59C-F9A0-4B28-A44F-6BEDB1FFB71F}" type="presParOf" srcId="{A764AEEA-997D-4102-AFC7-13364BEA0AD1}" destId="{3B9DCB26-952E-4B5A-80DD-83459DFD71CD}" srcOrd="5" destOrd="0" presId="urn:microsoft.com/office/officeart/2008/layout/LinedList"/>
    <dgm:cxn modelId="{F2DD8059-E97F-49BC-9C25-9BE0A1FEB859}" type="presParOf" srcId="{A764AEEA-997D-4102-AFC7-13364BEA0AD1}" destId="{2FE56FB6-BBC1-4F6F-870F-2221E5A1964F}" srcOrd="6" destOrd="0" presId="urn:microsoft.com/office/officeart/2008/layout/LinedList"/>
    <dgm:cxn modelId="{0E24271D-4F3E-44D3-B1B4-99D1CFFA9569}" type="presParOf" srcId="{A764AEEA-997D-4102-AFC7-13364BEA0AD1}" destId="{1B1B6F87-385E-4BCF-8A8F-E159370702DC}" srcOrd="7" destOrd="0" presId="urn:microsoft.com/office/officeart/2008/layout/LinedList"/>
    <dgm:cxn modelId="{42B97433-3180-44E8-A5AE-001A7016FBC1}" type="presParOf" srcId="{1B1B6F87-385E-4BCF-8A8F-E159370702DC}" destId="{5522C21F-0573-448E-8A50-C5F053CE4FE7}" srcOrd="0" destOrd="0" presId="urn:microsoft.com/office/officeart/2008/layout/LinedList"/>
    <dgm:cxn modelId="{C40108E5-EEE1-43F3-AFA1-DB1B7C52DD79}" type="presParOf" srcId="{1B1B6F87-385E-4BCF-8A8F-E159370702DC}" destId="{6D944198-004B-493E-AB32-D606E61829B8}" srcOrd="1" destOrd="0" presId="urn:microsoft.com/office/officeart/2008/layout/LinedList"/>
    <dgm:cxn modelId="{77569A85-FCEA-466B-814B-76141D356D4A}" type="presParOf" srcId="{1B1B6F87-385E-4BCF-8A8F-E159370702DC}" destId="{D3781549-853A-4D37-B7BC-A3CA6E773239}" srcOrd="2" destOrd="0" presId="urn:microsoft.com/office/officeart/2008/layout/LinedList"/>
    <dgm:cxn modelId="{15E23727-9C68-4095-8079-C751A8502CEC}" type="presParOf" srcId="{A764AEEA-997D-4102-AFC7-13364BEA0AD1}" destId="{8D2A037B-8F74-4A87-9487-61BD63333263}" srcOrd="8" destOrd="0" presId="urn:microsoft.com/office/officeart/2008/layout/LinedList"/>
    <dgm:cxn modelId="{C17809F3-988B-4B38-A064-3DC246757E3F}" type="presParOf" srcId="{A764AEEA-997D-4102-AFC7-13364BEA0AD1}" destId="{B2C3B0D5-4173-4DE7-92FE-1044ADE73BEE}" srcOrd="9" destOrd="0" presId="urn:microsoft.com/office/officeart/2008/layout/LinedList"/>
    <dgm:cxn modelId="{4AC905A9-0FE7-42E5-8447-D07B09A408C9}" type="presParOf" srcId="{A764AEEA-997D-4102-AFC7-13364BEA0AD1}" destId="{AF5DC55F-7F13-4A00-A980-BBB955D70F0C}" srcOrd="10" destOrd="0" presId="urn:microsoft.com/office/officeart/2008/layout/LinedList"/>
    <dgm:cxn modelId="{7E212163-E1C0-4DA2-97D4-52F4D31D0663}" type="presParOf" srcId="{AF5DC55F-7F13-4A00-A980-BBB955D70F0C}" destId="{782A5D44-0432-4E3F-B70A-8AC7A0C36FCD}" srcOrd="0" destOrd="0" presId="urn:microsoft.com/office/officeart/2008/layout/LinedList"/>
    <dgm:cxn modelId="{2E9FBD70-4984-4D24-A50F-C4CD6265C044}" type="presParOf" srcId="{AF5DC55F-7F13-4A00-A980-BBB955D70F0C}" destId="{4D8A79E5-E948-4FBA-96D5-1C6CC280B61E}" srcOrd="1" destOrd="0" presId="urn:microsoft.com/office/officeart/2008/layout/LinedList"/>
    <dgm:cxn modelId="{983D8CE8-49C6-4412-9291-4A0AF27243EE}" type="presParOf" srcId="{AF5DC55F-7F13-4A00-A980-BBB955D70F0C}" destId="{3298082D-F0DD-43F2-BA76-2CAE35C06486}" srcOrd="2" destOrd="0" presId="urn:microsoft.com/office/officeart/2008/layout/LinedList"/>
    <dgm:cxn modelId="{68F1C4D6-2E87-404B-AD72-E5B401AD03E8}" type="presParOf" srcId="{A764AEEA-997D-4102-AFC7-13364BEA0AD1}" destId="{1501D035-CC0A-4357-B44F-B4FEA19165B3}" srcOrd="11" destOrd="0" presId="urn:microsoft.com/office/officeart/2008/layout/LinedList"/>
    <dgm:cxn modelId="{2CF3B7F3-4C78-4839-A223-4647EEA7E116}" type="presParOf" srcId="{A764AEEA-997D-4102-AFC7-13364BEA0AD1}" destId="{FFE32939-F932-49F6-BC4C-068A17475F0F}" srcOrd="12" destOrd="0" presId="urn:microsoft.com/office/officeart/2008/layout/LinedList"/>
    <dgm:cxn modelId="{CD3EE719-5142-46A8-B7AC-6FF962970C2C}" type="presParOf" srcId="{A764AEEA-997D-4102-AFC7-13364BEA0AD1}" destId="{3E18E2FF-1978-4489-B484-349FD805055F}" srcOrd="13" destOrd="0" presId="urn:microsoft.com/office/officeart/2008/layout/LinedList"/>
    <dgm:cxn modelId="{2444CC48-22CC-4C00-A89E-C9ECDB80DF12}" type="presParOf" srcId="{3E18E2FF-1978-4489-B484-349FD805055F}" destId="{B3F46724-7D74-49D5-B23B-D3D58248B1F8}" srcOrd="0" destOrd="0" presId="urn:microsoft.com/office/officeart/2008/layout/LinedList"/>
    <dgm:cxn modelId="{7DA45324-F22D-4264-BFD9-97431A8236BB}" type="presParOf" srcId="{3E18E2FF-1978-4489-B484-349FD805055F}" destId="{B8BF9229-CCB5-4368-9706-7091C57C676F}" srcOrd="1" destOrd="0" presId="urn:microsoft.com/office/officeart/2008/layout/LinedList"/>
    <dgm:cxn modelId="{C541C23D-9C00-401B-8F2D-01E555A19D8F}" type="presParOf" srcId="{3E18E2FF-1978-4489-B484-349FD805055F}" destId="{AFE991BB-0541-48AB-A968-153B667692F9}" srcOrd="2" destOrd="0" presId="urn:microsoft.com/office/officeart/2008/layout/LinedList"/>
    <dgm:cxn modelId="{2326E250-5A2B-49AD-8248-391F1C006A6A}" type="presParOf" srcId="{A764AEEA-997D-4102-AFC7-13364BEA0AD1}" destId="{B90489C2-94D6-4590-B008-CE873DF07291}" srcOrd="14" destOrd="0" presId="urn:microsoft.com/office/officeart/2008/layout/LinedList"/>
    <dgm:cxn modelId="{CB2BA788-95B8-4610-A5A6-90E59FBBE310}" type="presParOf" srcId="{A764AEEA-997D-4102-AFC7-13364BEA0AD1}" destId="{FCFAE38A-C284-4547-8009-0284FA98C2C2}" srcOrd="15" destOrd="0" presId="urn:microsoft.com/office/officeart/2008/layout/LinedList"/>
    <dgm:cxn modelId="{0467EFB1-787F-4D9E-84FE-3104E606AB07}" type="presParOf" srcId="{A764AEEA-997D-4102-AFC7-13364BEA0AD1}" destId="{1A0EA05E-3BB0-4709-A061-45769190274B}" srcOrd="16" destOrd="0" presId="urn:microsoft.com/office/officeart/2008/layout/LinedList"/>
    <dgm:cxn modelId="{4B71E532-96E5-4698-999F-8242C9C3D841}" type="presParOf" srcId="{1A0EA05E-3BB0-4709-A061-45769190274B}" destId="{3644A762-92FE-4EB4-9E9D-4D501B214983}" srcOrd="0" destOrd="0" presId="urn:microsoft.com/office/officeart/2008/layout/LinedList"/>
    <dgm:cxn modelId="{FA4185CC-633F-4D5A-ACD2-6427414B249D}" type="presParOf" srcId="{1A0EA05E-3BB0-4709-A061-45769190274B}" destId="{93D5975A-9A0B-451C-9D37-306340208A2F}" srcOrd="1" destOrd="0" presId="urn:microsoft.com/office/officeart/2008/layout/LinedList"/>
    <dgm:cxn modelId="{79E64304-4B8C-4405-B1E5-09B80EF4D8C5}" type="presParOf" srcId="{1A0EA05E-3BB0-4709-A061-45769190274B}" destId="{0CE6B6F8-C0BE-46AD-BC7E-9A779B30FD27}" srcOrd="2" destOrd="0" presId="urn:microsoft.com/office/officeart/2008/layout/LinedList"/>
    <dgm:cxn modelId="{6289D0B3-BFE6-48B9-B386-AB1C3BD5D1B6}" type="presParOf" srcId="{A764AEEA-997D-4102-AFC7-13364BEA0AD1}" destId="{01852F74-642F-4EEB-9F8D-63254E653A53}" srcOrd="17" destOrd="0" presId="urn:microsoft.com/office/officeart/2008/layout/LinedList"/>
    <dgm:cxn modelId="{84B3B3B4-301B-4964-AD92-BEAB774BD0D0}" type="presParOf" srcId="{A764AEEA-997D-4102-AFC7-13364BEA0AD1}" destId="{5FA5492B-C7CE-4356-AD83-07967DC42142}" srcOrd="18" destOrd="0" presId="urn:microsoft.com/office/officeart/2008/layout/LinedList"/>
    <dgm:cxn modelId="{4FFF2EE3-FE4C-45F6-8723-C9DC743FC8E1}" type="presParOf" srcId="{A764AEEA-997D-4102-AFC7-13364BEA0AD1}" destId="{35B54427-C3D5-48BF-A73B-F90B09C2234E}" srcOrd="19" destOrd="0" presId="urn:microsoft.com/office/officeart/2008/layout/LinedList"/>
    <dgm:cxn modelId="{009AC49C-CD69-4D8D-9472-57E1E68B5C39}" type="presParOf" srcId="{35B54427-C3D5-48BF-A73B-F90B09C2234E}" destId="{B726E541-749A-481D-9818-0295EAEC23C9}" srcOrd="0" destOrd="0" presId="urn:microsoft.com/office/officeart/2008/layout/LinedList"/>
    <dgm:cxn modelId="{C45D8EE6-E094-43B0-BE4D-5488A63A2406}" type="presParOf" srcId="{35B54427-C3D5-48BF-A73B-F90B09C2234E}" destId="{B3EE5CF6-D6CF-427E-880B-0F02D3CB2444}" srcOrd="1" destOrd="0" presId="urn:microsoft.com/office/officeart/2008/layout/LinedList"/>
    <dgm:cxn modelId="{0E68813A-5FF4-4A1A-A54A-60CD7943404E}" type="presParOf" srcId="{35B54427-C3D5-48BF-A73B-F90B09C2234E}" destId="{ECAE047B-B8FA-4459-9952-996A679E92AD}" srcOrd="2" destOrd="0" presId="urn:microsoft.com/office/officeart/2008/layout/LinedList"/>
    <dgm:cxn modelId="{7FED9713-CC90-43E8-BC5E-247CDEF7B16C}" type="presParOf" srcId="{A764AEEA-997D-4102-AFC7-13364BEA0AD1}" destId="{1AAB65AC-BA7A-4259-8456-D371B3AEE156}" srcOrd="20" destOrd="0" presId="urn:microsoft.com/office/officeart/2008/layout/LinedList"/>
    <dgm:cxn modelId="{B3997B5B-1B0F-4599-BCBD-EB7EB1758C8F}" type="presParOf" srcId="{A764AEEA-997D-4102-AFC7-13364BEA0AD1}" destId="{C1F046BB-ED9B-4ABE-80D5-81D4F3E280B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6D24B2-FC21-4986-8EDA-E31E90C55BCE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B6455B76-E0DD-4BAF-BDA3-FB611347CC63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Riedesel</a:t>
          </a:r>
          <a:endParaRPr lang="en-US" dirty="0"/>
        </a:p>
      </dgm:t>
    </dgm:pt>
    <dgm:pt modelId="{82317D8D-8631-4644-87A3-BA2317D0B6C1}" type="parTrans" cxnId="{BFE35E1F-D3A6-4804-9DED-125921CE69EA}">
      <dgm:prSet/>
      <dgm:spPr/>
      <dgm:t>
        <a:bodyPr/>
        <a:lstStyle/>
        <a:p>
          <a:endParaRPr lang="en-US"/>
        </a:p>
      </dgm:t>
    </dgm:pt>
    <dgm:pt modelId="{58B254BD-6453-43BB-BF99-0C0821E5238A}" type="sibTrans" cxnId="{BFE35E1F-D3A6-4804-9DED-125921CE69EA}">
      <dgm:prSet/>
      <dgm:spPr/>
      <dgm:t>
        <a:bodyPr/>
        <a:lstStyle/>
        <a:p>
          <a:endParaRPr lang="en-US"/>
        </a:p>
      </dgm:t>
    </dgm:pt>
    <dgm:pt modelId="{FF42DC42-475C-4E00-BB12-DD74C5F8A8D4}">
      <dgm:prSet phldrT="[Text]"/>
      <dgm:spPr/>
      <dgm:t>
        <a:bodyPr/>
        <a:lstStyle/>
        <a:p>
          <a:r>
            <a:rPr lang="en-US" dirty="0" smtClean="0"/>
            <a:t>Michael Fay</a:t>
          </a:r>
          <a:endParaRPr lang="en-US" dirty="0"/>
        </a:p>
      </dgm:t>
    </dgm:pt>
    <dgm:pt modelId="{A0596A03-8492-478F-8274-9A73CF624DBB}" type="parTrans" cxnId="{0703DBE5-798A-4700-802F-AF7278CD901D}">
      <dgm:prSet/>
      <dgm:spPr/>
      <dgm:t>
        <a:bodyPr/>
        <a:lstStyle/>
        <a:p>
          <a:endParaRPr lang="en-US"/>
        </a:p>
      </dgm:t>
    </dgm:pt>
    <dgm:pt modelId="{3AAD493B-655C-4EA5-A16B-B901A272C165}" type="sibTrans" cxnId="{0703DBE5-798A-4700-802F-AF7278CD901D}">
      <dgm:prSet/>
      <dgm:spPr/>
      <dgm:t>
        <a:bodyPr/>
        <a:lstStyle/>
        <a:p>
          <a:endParaRPr lang="en-US"/>
        </a:p>
      </dgm:t>
    </dgm:pt>
    <dgm:pt modelId="{74220686-5A8B-4542-A94E-CACD1D31A7C1}" type="pres">
      <dgm:prSet presAssocID="{D26D24B2-FC21-4986-8EDA-E31E90C55BCE}" presName="Name0" presStyleCnt="0">
        <dgm:presLayoutVars>
          <dgm:chMax val="7"/>
          <dgm:dir/>
          <dgm:resizeHandles val="exact"/>
        </dgm:presLayoutVars>
      </dgm:prSet>
      <dgm:spPr/>
    </dgm:pt>
    <dgm:pt modelId="{61819070-F512-4EB2-8F2E-8BB741B32587}" type="pres">
      <dgm:prSet presAssocID="{D26D24B2-FC21-4986-8EDA-E31E90C55BCE}" presName="ellipse1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8DEF-36A4-4556-8895-C41FD8591CC5}" type="pres">
      <dgm:prSet presAssocID="{D26D24B2-FC21-4986-8EDA-E31E90C55BCE}" presName="ellipse2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6A23C-4752-41C0-A83E-148402C8BC50}" type="presOf" srcId="{B6455B76-E0DD-4BAF-BDA3-FB611347CC63}" destId="{61819070-F512-4EB2-8F2E-8BB741B32587}" srcOrd="0" destOrd="0" presId="urn:microsoft.com/office/officeart/2005/8/layout/rings+Icon"/>
    <dgm:cxn modelId="{8239A150-437B-4051-BB72-36F3370DC4B9}" type="presOf" srcId="{FF42DC42-475C-4E00-BB12-DD74C5F8A8D4}" destId="{49C38DEF-36A4-4556-8895-C41FD8591CC5}" srcOrd="0" destOrd="0" presId="urn:microsoft.com/office/officeart/2005/8/layout/rings+Icon"/>
    <dgm:cxn modelId="{BFE35E1F-D3A6-4804-9DED-125921CE69EA}" srcId="{D26D24B2-FC21-4986-8EDA-E31E90C55BCE}" destId="{B6455B76-E0DD-4BAF-BDA3-FB611347CC63}" srcOrd="0" destOrd="0" parTransId="{82317D8D-8631-4644-87A3-BA2317D0B6C1}" sibTransId="{58B254BD-6453-43BB-BF99-0C0821E5238A}"/>
    <dgm:cxn modelId="{0703DBE5-798A-4700-802F-AF7278CD901D}" srcId="{D26D24B2-FC21-4986-8EDA-E31E90C55BCE}" destId="{FF42DC42-475C-4E00-BB12-DD74C5F8A8D4}" srcOrd="1" destOrd="0" parTransId="{A0596A03-8492-478F-8274-9A73CF624DBB}" sibTransId="{3AAD493B-655C-4EA5-A16B-B901A272C165}"/>
    <dgm:cxn modelId="{0F51CA71-B68B-402E-9E15-DD00B307A0DC}" type="presOf" srcId="{D26D24B2-FC21-4986-8EDA-E31E90C55BCE}" destId="{74220686-5A8B-4542-A94E-CACD1D31A7C1}" srcOrd="0" destOrd="0" presId="urn:microsoft.com/office/officeart/2005/8/layout/rings+Icon"/>
    <dgm:cxn modelId="{7C32F820-58C0-4D7D-8BD7-9BDEC6643365}" type="presParOf" srcId="{74220686-5A8B-4542-A94E-CACD1D31A7C1}" destId="{61819070-F512-4EB2-8F2E-8BB741B32587}" srcOrd="0" destOrd="0" presId="urn:microsoft.com/office/officeart/2005/8/layout/rings+Icon"/>
    <dgm:cxn modelId="{7DC63E1C-76C6-4C6A-94E7-233EE12D786F}" type="presParOf" srcId="{74220686-5A8B-4542-A94E-CACD1D31A7C1}" destId="{49C38DEF-36A4-4556-8895-C41FD8591CC5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69A375-96E7-4E71-BAFA-D521140B8BCD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5107638-AEC0-4EC5-87A2-A4015FE1B4E8}">
      <dgm:prSet phldrT="[Text]"/>
      <dgm:spPr/>
      <dgm:t>
        <a:bodyPr/>
        <a:lstStyle/>
        <a:p>
          <a:r>
            <a:rPr lang="en-US" dirty="0" smtClean="0"/>
            <a:t>Aaron Johnson</a:t>
          </a:r>
          <a:endParaRPr lang="en-US" dirty="0"/>
        </a:p>
      </dgm:t>
    </dgm:pt>
    <dgm:pt modelId="{199068B9-93FD-4FA2-84CA-647EB0D14E6C}" type="parTrans" cxnId="{28E24BA2-FAAD-4750-B189-A61584EF466F}">
      <dgm:prSet/>
      <dgm:spPr/>
      <dgm:t>
        <a:bodyPr/>
        <a:lstStyle/>
        <a:p>
          <a:endParaRPr lang="en-US"/>
        </a:p>
      </dgm:t>
    </dgm:pt>
    <dgm:pt modelId="{2D038054-4887-4FF4-A2C0-463D49E318B3}" type="sibTrans" cxnId="{28E24BA2-FAAD-4750-B189-A61584EF466F}">
      <dgm:prSet/>
      <dgm:spPr/>
      <dgm:t>
        <a:bodyPr/>
        <a:lstStyle/>
        <a:p>
          <a:endParaRPr lang="en-US"/>
        </a:p>
      </dgm:t>
    </dgm:pt>
    <dgm:pt modelId="{1CC8C117-C757-447D-9C0D-D5EB9F72D7AF}">
      <dgm:prSet phldrT="[Text]"/>
      <dgm:spPr/>
      <dgm:t>
        <a:bodyPr/>
        <a:lstStyle/>
        <a:p>
          <a:r>
            <a:rPr lang="en-US" dirty="0" smtClean="0"/>
            <a:t>Quinn </a:t>
          </a:r>
          <a:r>
            <a:rPr lang="en-US" dirty="0" err="1" smtClean="0"/>
            <a:t>Lanik</a:t>
          </a:r>
          <a:endParaRPr lang="en-US" dirty="0"/>
        </a:p>
      </dgm:t>
    </dgm:pt>
    <dgm:pt modelId="{5C590A1E-D7C6-42BB-96D0-52EF3C4D6DEF}" type="parTrans" cxnId="{926895D9-079B-4528-9ECF-66FE33A608C6}">
      <dgm:prSet/>
      <dgm:spPr/>
      <dgm:t>
        <a:bodyPr/>
        <a:lstStyle/>
        <a:p>
          <a:endParaRPr lang="en-US"/>
        </a:p>
      </dgm:t>
    </dgm:pt>
    <dgm:pt modelId="{F4E0EC42-FBE0-43C7-8834-6B219DAFD8E0}" type="sibTrans" cxnId="{926895D9-079B-4528-9ECF-66FE33A608C6}">
      <dgm:prSet/>
      <dgm:spPr/>
      <dgm:t>
        <a:bodyPr/>
        <a:lstStyle/>
        <a:p>
          <a:endParaRPr lang="en-US"/>
        </a:p>
      </dgm:t>
    </dgm:pt>
    <dgm:pt modelId="{72CA60A7-B8D5-48E0-87EC-A2A1F443D9F4}">
      <dgm:prSet phldrT="[Text]"/>
      <dgm:spPr/>
      <dgm:t>
        <a:bodyPr/>
        <a:lstStyle/>
        <a:p>
          <a:r>
            <a:rPr lang="en-US" dirty="0" err="1" smtClean="0"/>
            <a:t>Jianfei</a:t>
          </a:r>
          <a:r>
            <a:rPr lang="en-US" dirty="0" smtClean="0"/>
            <a:t> Shao</a:t>
          </a:r>
          <a:endParaRPr lang="en-US" dirty="0"/>
        </a:p>
      </dgm:t>
    </dgm:pt>
    <dgm:pt modelId="{5280E037-D1E9-4563-AB0A-5406D2B29228}" type="parTrans" cxnId="{A728B4D9-DBAC-48D6-8EAE-A2F9A003F8BC}">
      <dgm:prSet/>
      <dgm:spPr/>
      <dgm:t>
        <a:bodyPr/>
        <a:lstStyle/>
        <a:p>
          <a:endParaRPr lang="en-US"/>
        </a:p>
      </dgm:t>
    </dgm:pt>
    <dgm:pt modelId="{53F834CC-7295-4EF7-8FBB-A4A9B92D0EC5}" type="sibTrans" cxnId="{A728B4D9-DBAC-48D6-8EAE-A2F9A003F8BC}">
      <dgm:prSet/>
      <dgm:spPr/>
      <dgm:t>
        <a:bodyPr/>
        <a:lstStyle/>
        <a:p>
          <a:endParaRPr lang="en-US"/>
        </a:p>
      </dgm:t>
    </dgm:pt>
    <dgm:pt modelId="{C139BDB5-3CDC-45C0-A859-B870FB7CF25B}">
      <dgm:prSet phldrT="[Text]"/>
      <dgm:spPr/>
      <dgm:t>
        <a:bodyPr/>
        <a:lstStyle/>
        <a:p>
          <a:r>
            <a:rPr lang="en-US" dirty="0" smtClean="0"/>
            <a:t>Matt Bennett</a:t>
          </a:r>
          <a:endParaRPr lang="en-US" dirty="0"/>
        </a:p>
      </dgm:t>
    </dgm:pt>
    <dgm:pt modelId="{063B171D-1597-4CF9-B23B-B5CF19FDA90B}" type="parTrans" cxnId="{A9E7B3B3-5CFC-42DE-B004-F0B3D4D68667}">
      <dgm:prSet/>
      <dgm:spPr/>
      <dgm:t>
        <a:bodyPr/>
        <a:lstStyle/>
        <a:p>
          <a:endParaRPr lang="en-US"/>
        </a:p>
      </dgm:t>
    </dgm:pt>
    <dgm:pt modelId="{4564CA62-770F-4FD8-94F5-0C2CA6A19FCD}" type="sibTrans" cxnId="{A9E7B3B3-5CFC-42DE-B004-F0B3D4D68667}">
      <dgm:prSet/>
      <dgm:spPr/>
      <dgm:t>
        <a:bodyPr/>
        <a:lstStyle/>
        <a:p>
          <a:endParaRPr lang="en-US"/>
        </a:p>
      </dgm:t>
    </dgm:pt>
    <dgm:pt modelId="{B23D2C19-35DD-4B68-8A4A-A3DE2DEE1270}">
      <dgm:prSet phldrT="[Text]"/>
      <dgm:spPr/>
      <dgm:t>
        <a:bodyPr/>
        <a:lstStyle/>
        <a:p>
          <a:r>
            <a:rPr lang="en-US" dirty="0" smtClean="0"/>
            <a:t>Samuel Hansen</a:t>
          </a:r>
          <a:endParaRPr lang="en-US" dirty="0"/>
        </a:p>
      </dgm:t>
    </dgm:pt>
    <dgm:pt modelId="{BE54DC91-F025-4929-BD93-A851ACC2FA7B}" type="parTrans" cxnId="{3E881915-F2A3-4B5B-97A7-18B86F67560D}">
      <dgm:prSet/>
      <dgm:spPr/>
      <dgm:t>
        <a:bodyPr/>
        <a:lstStyle/>
        <a:p>
          <a:endParaRPr lang="en-US"/>
        </a:p>
      </dgm:t>
    </dgm:pt>
    <dgm:pt modelId="{E9C2BB59-1765-4F76-9997-E457513BC9FA}" type="sibTrans" cxnId="{3E881915-F2A3-4B5B-97A7-18B86F67560D}">
      <dgm:prSet/>
      <dgm:spPr/>
      <dgm:t>
        <a:bodyPr/>
        <a:lstStyle/>
        <a:p>
          <a:endParaRPr lang="en-US"/>
        </a:p>
      </dgm:t>
    </dgm:pt>
    <dgm:pt modelId="{175534B4-EAF6-4B7E-8490-C41D7914690C}">
      <dgm:prSet phldrT="[Text]"/>
      <dgm:spPr/>
      <dgm:t>
        <a:bodyPr/>
        <a:lstStyle/>
        <a:p>
          <a:r>
            <a:rPr lang="en-US" smtClean="0"/>
            <a:t>Tyler Bienhoff</a:t>
          </a:r>
          <a:endParaRPr lang="en-US" dirty="0"/>
        </a:p>
      </dgm:t>
    </dgm:pt>
    <dgm:pt modelId="{1579BFA4-02AB-42C2-8386-634EEC392BF4}" type="parTrans" cxnId="{B95F3592-F185-498C-8168-BB95AD849FFF}">
      <dgm:prSet/>
      <dgm:spPr/>
      <dgm:t>
        <a:bodyPr/>
        <a:lstStyle/>
        <a:p>
          <a:endParaRPr lang="en-US"/>
        </a:p>
      </dgm:t>
    </dgm:pt>
    <dgm:pt modelId="{A1FFDCDA-4346-4455-A826-C5E4D34144E2}" type="sibTrans" cxnId="{B95F3592-F185-498C-8168-BB95AD849FFF}">
      <dgm:prSet/>
      <dgm:spPr/>
      <dgm:t>
        <a:bodyPr/>
        <a:lstStyle/>
        <a:p>
          <a:endParaRPr lang="en-US"/>
        </a:p>
      </dgm:t>
    </dgm:pt>
    <dgm:pt modelId="{EFE1CB00-202F-473A-86E5-AE495B821DC0}">
      <dgm:prSet phldrT="[Text]"/>
      <dgm:spPr/>
      <dgm:t>
        <a:bodyPr/>
        <a:lstStyle/>
        <a:p>
          <a:r>
            <a:rPr lang="en-US" dirty="0" smtClean="0"/>
            <a:t>Dr. Witty </a:t>
          </a:r>
          <a:r>
            <a:rPr lang="en-US" dirty="0" err="1" smtClean="0"/>
            <a:t>Srisa</a:t>
          </a:r>
          <a:r>
            <a:rPr lang="en-US" dirty="0" smtClean="0"/>
            <a:t>-an</a:t>
          </a:r>
          <a:endParaRPr lang="en-US" dirty="0"/>
        </a:p>
      </dgm:t>
    </dgm:pt>
    <dgm:pt modelId="{AEF60F9C-E467-4C1F-819C-48402210623A}" type="parTrans" cxnId="{D3183215-F94D-47DA-BB52-8BA1BDF7ECEA}">
      <dgm:prSet/>
      <dgm:spPr/>
      <dgm:t>
        <a:bodyPr/>
        <a:lstStyle/>
        <a:p>
          <a:endParaRPr lang="en-US"/>
        </a:p>
      </dgm:t>
    </dgm:pt>
    <dgm:pt modelId="{3C8472FE-CE03-45BE-8193-B332302E8A1E}" type="sibTrans" cxnId="{D3183215-F94D-47DA-BB52-8BA1BDF7ECEA}">
      <dgm:prSet/>
      <dgm:spPr/>
      <dgm:t>
        <a:bodyPr/>
        <a:lstStyle/>
        <a:p>
          <a:endParaRPr lang="en-US"/>
        </a:p>
      </dgm:t>
    </dgm:pt>
    <dgm:pt modelId="{AA302F3C-8228-4963-AD18-07825AB6A7D1}" type="pres">
      <dgm:prSet presAssocID="{1B69A375-96E7-4E71-BAFA-D521140B8BCD}" presName="Name0" presStyleCnt="0">
        <dgm:presLayoutVars>
          <dgm:chMax val="7"/>
          <dgm:dir/>
          <dgm:resizeHandles val="exact"/>
        </dgm:presLayoutVars>
      </dgm:prSet>
      <dgm:spPr/>
    </dgm:pt>
    <dgm:pt modelId="{9D2CE147-2F70-4DDB-BE66-A7BB0051FD14}" type="pres">
      <dgm:prSet presAssocID="{1B69A375-96E7-4E71-BAFA-D521140B8BCD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5C99D-D739-4EA9-82C6-58CA634A6DB9}" type="pres">
      <dgm:prSet presAssocID="{1B69A375-96E7-4E71-BAFA-D521140B8BCD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ACB1F-6D28-484D-A817-800922E6E54E}" type="pres">
      <dgm:prSet presAssocID="{1B69A375-96E7-4E71-BAFA-D521140B8BCD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E6EE1-C06A-4B3C-A464-FE9FA8D9C4D1}" type="pres">
      <dgm:prSet presAssocID="{1B69A375-96E7-4E71-BAFA-D521140B8BCD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AD72-9EED-4B0C-95DF-0BA4356C727B}" type="pres">
      <dgm:prSet presAssocID="{1B69A375-96E7-4E71-BAFA-D521140B8BCD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C1F1F-CD2D-47DE-A90D-D551DDC12A09}" type="pres">
      <dgm:prSet presAssocID="{1B69A375-96E7-4E71-BAFA-D521140B8BCD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A2174-0371-4398-B71C-E4A96826F08E}" type="pres">
      <dgm:prSet presAssocID="{1B69A375-96E7-4E71-BAFA-D521140B8BCD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5F980-1CA0-4C2D-8B5F-794BC8D9A2D2}" type="presOf" srcId="{1CC8C117-C757-447D-9C0D-D5EB9F72D7AF}" destId="{1A7ACB1F-6D28-484D-A817-800922E6E54E}" srcOrd="0" destOrd="0" presId="urn:microsoft.com/office/officeart/2005/8/layout/rings+Icon"/>
    <dgm:cxn modelId="{0BAA01BA-8C25-469E-9987-FEB093878945}" type="presOf" srcId="{EFE1CB00-202F-473A-86E5-AE495B821DC0}" destId="{B47A2174-0371-4398-B71C-E4A96826F08E}" srcOrd="0" destOrd="0" presId="urn:microsoft.com/office/officeart/2005/8/layout/rings+Icon"/>
    <dgm:cxn modelId="{D3183215-F94D-47DA-BB52-8BA1BDF7ECEA}" srcId="{1B69A375-96E7-4E71-BAFA-D521140B8BCD}" destId="{EFE1CB00-202F-473A-86E5-AE495B821DC0}" srcOrd="6" destOrd="0" parTransId="{AEF60F9C-E467-4C1F-819C-48402210623A}" sibTransId="{3C8472FE-CE03-45BE-8193-B332302E8A1E}"/>
    <dgm:cxn modelId="{A728B4D9-DBAC-48D6-8EAE-A2F9A003F8BC}" srcId="{1B69A375-96E7-4E71-BAFA-D521140B8BCD}" destId="{72CA60A7-B8D5-48E0-87EC-A2A1F443D9F4}" srcOrd="3" destOrd="0" parTransId="{5280E037-D1E9-4563-AB0A-5406D2B29228}" sibTransId="{53F834CC-7295-4EF7-8FBB-A4A9B92D0EC5}"/>
    <dgm:cxn modelId="{B95F3592-F185-498C-8168-BB95AD849FFF}" srcId="{1B69A375-96E7-4E71-BAFA-D521140B8BCD}" destId="{175534B4-EAF6-4B7E-8490-C41D7914690C}" srcOrd="0" destOrd="0" parTransId="{1579BFA4-02AB-42C2-8386-634EEC392BF4}" sibTransId="{A1FFDCDA-4346-4455-A826-C5E4D34144E2}"/>
    <dgm:cxn modelId="{3E881915-F2A3-4B5B-97A7-18B86F67560D}" srcId="{1B69A375-96E7-4E71-BAFA-D521140B8BCD}" destId="{B23D2C19-35DD-4B68-8A4A-A3DE2DEE1270}" srcOrd="5" destOrd="0" parTransId="{BE54DC91-F025-4929-BD93-A851ACC2FA7B}" sibTransId="{E9C2BB59-1765-4F76-9997-E457513BC9FA}"/>
    <dgm:cxn modelId="{CD22D0B1-CD6D-4DAC-B7D7-EF6008BFC2A1}" type="presOf" srcId="{1B69A375-96E7-4E71-BAFA-D521140B8BCD}" destId="{AA302F3C-8228-4963-AD18-07825AB6A7D1}" srcOrd="0" destOrd="0" presId="urn:microsoft.com/office/officeart/2005/8/layout/rings+Icon"/>
    <dgm:cxn modelId="{02D10AAA-9D51-40B9-AE54-910E22F4C840}" type="presOf" srcId="{C139BDB5-3CDC-45C0-A859-B870FB7CF25B}" destId="{63AEAD72-9EED-4B0C-95DF-0BA4356C727B}" srcOrd="0" destOrd="0" presId="urn:microsoft.com/office/officeart/2005/8/layout/rings+Icon"/>
    <dgm:cxn modelId="{926895D9-079B-4528-9ECF-66FE33A608C6}" srcId="{1B69A375-96E7-4E71-BAFA-D521140B8BCD}" destId="{1CC8C117-C757-447D-9C0D-D5EB9F72D7AF}" srcOrd="2" destOrd="0" parTransId="{5C590A1E-D7C6-42BB-96D0-52EF3C4D6DEF}" sibTransId="{F4E0EC42-FBE0-43C7-8834-6B219DAFD8E0}"/>
    <dgm:cxn modelId="{28E24BA2-FAAD-4750-B189-A61584EF466F}" srcId="{1B69A375-96E7-4E71-BAFA-D521140B8BCD}" destId="{C5107638-AEC0-4EC5-87A2-A4015FE1B4E8}" srcOrd="1" destOrd="0" parTransId="{199068B9-93FD-4FA2-84CA-647EB0D14E6C}" sibTransId="{2D038054-4887-4FF4-A2C0-463D49E318B3}"/>
    <dgm:cxn modelId="{301F41D4-9E1D-4D7E-80F7-3CF95FD5F5A4}" type="presOf" srcId="{C5107638-AEC0-4EC5-87A2-A4015FE1B4E8}" destId="{C3B5C99D-D739-4EA9-82C6-58CA634A6DB9}" srcOrd="0" destOrd="0" presId="urn:microsoft.com/office/officeart/2005/8/layout/rings+Icon"/>
    <dgm:cxn modelId="{A9E7B3B3-5CFC-42DE-B004-F0B3D4D68667}" srcId="{1B69A375-96E7-4E71-BAFA-D521140B8BCD}" destId="{C139BDB5-3CDC-45C0-A859-B870FB7CF25B}" srcOrd="4" destOrd="0" parTransId="{063B171D-1597-4CF9-B23B-B5CF19FDA90B}" sibTransId="{4564CA62-770F-4FD8-94F5-0C2CA6A19FCD}"/>
    <dgm:cxn modelId="{EC3E92D1-9AF4-468B-8E96-8BA2A79A16BE}" type="presOf" srcId="{B23D2C19-35DD-4B68-8A4A-A3DE2DEE1270}" destId="{634C1F1F-CD2D-47DE-A90D-D551DDC12A09}" srcOrd="0" destOrd="0" presId="urn:microsoft.com/office/officeart/2005/8/layout/rings+Icon"/>
    <dgm:cxn modelId="{1C86F228-05C1-4952-BA49-D8C296B60068}" type="presOf" srcId="{72CA60A7-B8D5-48E0-87EC-A2A1F443D9F4}" destId="{002E6EE1-C06A-4B3C-A464-FE9FA8D9C4D1}" srcOrd="0" destOrd="0" presId="urn:microsoft.com/office/officeart/2005/8/layout/rings+Icon"/>
    <dgm:cxn modelId="{A9440E4B-FA5F-490D-B9EB-58640E2BCE79}" type="presOf" srcId="{175534B4-EAF6-4B7E-8490-C41D7914690C}" destId="{9D2CE147-2F70-4DDB-BE66-A7BB0051FD14}" srcOrd="0" destOrd="0" presId="urn:microsoft.com/office/officeart/2005/8/layout/rings+Icon"/>
    <dgm:cxn modelId="{8E4BFFEC-0E4D-416B-835D-FA31CF8DDF68}" type="presParOf" srcId="{AA302F3C-8228-4963-AD18-07825AB6A7D1}" destId="{9D2CE147-2F70-4DDB-BE66-A7BB0051FD14}" srcOrd="0" destOrd="0" presId="urn:microsoft.com/office/officeart/2005/8/layout/rings+Icon"/>
    <dgm:cxn modelId="{4B255266-C497-4E79-A2CF-96B5135E979B}" type="presParOf" srcId="{AA302F3C-8228-4963-AD18-07825AB6A7D1}" destId="{C3B5C99D-D739-4EA9-82C6-58CA634A6DB9}" srcOrd="1" destOrd="0" presId="urn:microsoft.com/office/officeart/2005/8/layout/rings+Icon"/>
    <dgm:cxn modelId="{4EE91304-47D5-4E33-A3F0-1D3F999CD2AF}" type="presParOf" srcId="{AA302F3C-8228-4963-AD18-07825AB6A7D1}" destId="{1A7ACB1F-6D28-484D-A817-800922E6E54E}" srcOrd="2" destOrd="0" presId="urn:microsoft.com/office/officeart/2005/8/layout/rings+Icon"/>
    <dgm:cxn modelId="{2D7A5AFB-418C-4CCA-BA42-FC967C3CDBF4}" type="presParOf" srcId="{AA302F3C-8228-4963-AD18-07825AB6A7D1}" destId="{002E6EE1-C06A-4B3C-A464-FE9FA8D9C4D1}" srcOrd="3" destOrd="0" presId="urn:microsoft.com/office/officeart/2005/8/layout/rings+Icon"/>
    <dgm:cxn modelId="{7D8E0EB9-0247-4BC3-8D31-689FAAB472C9}" type="presParOf" srcId="{AA302F3C-8228-4963-AD18-07825AB6A7D1}" destId="{63AEAD72-9EED-4B0C-95DF-0BA4356C727B}" srcOrd="4" destOrd="0" presId="urn:microsoft.com/office/officeart/2005/8/layout/rings+Icon"/>
    <dgm:cxn modelId="{27C6D50B-99D2-4E72-95BA-03E43DCC0473}" type="presParOf" srcId="{AA302F3C-8228-4963-AD18-07825AB6A7D1}" destId="{634C1F1F-CD2D-47DE-A90D-D551DDC12A09}" srcOrd="5" destOrd="0" presId="urn:microsoft.com/office/officeart/2005/8/layout/rings+Icon"/>
    <dgm:cxn modelId="{109231D7-22CD-43A7-AC7C-6711B6625793}" type="presParOf" srcId="{AA302F3C-8228-4963-AD18-07825AB6A7D1}" destId="{B47A2174-0371-4398-B71C-E4A96826F08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D94D-C4A7-4935-A7C6-4E528248EC02}">
      <dsp:nvSpPr>
        <dsp:cNvPr id="0" name=""/>
        <dsp:cNvSpPr/>
      </dsp:nvSpPr>
      <dsp:spPr>
        <a:xfrm>
          <a:off x="5079999" y="0"/>
          <a:ext cx="203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</a:t>
          </a:r>
          <a:endParaRPr lang="en-US" sz="3700" kern="1200" dirty="0"/>
        </a:p>
      </dsp:txBody>
      <dsp:txXfrm>
        <a:off x="5079999" y="0"/>
        <a:ext cx="2031999" cy="1143000"/>
      </dsp:txXfrm>
    </dsp:sp>
    <dsp:sp modelId="{DB8DE101-C499-4DF2-B717-97E860F73664}">
      <dsp:nvSpPr>
        <dsp:cNvPr id="0" name=""/>
        <dsp:cNvSpPr/>
      </dsp:nvSpPr>
      <dsp:spPr>
        <a:xfrm>
          <a:off x="4063999" y="1143000"/>
          <a:ext cx="4063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of Our </a:t>
          </a:r>
          <a:endParaRPr lang="en-US" sz="3700" kern="1200" dirty="0"/>
        </a:p>
      </dsp:txBody>
      <dsp:txXfrm>
        <a:off x="4775199" y="1143000"/>
        <a:ext cx="2641599" cy="1143000"/>
      </dsp:txXfrm>
    </dsp:sp>
    <dsp:sp modelId="{DA124D75-49D5-4F57-A0C4-17ABBF08DF51}">
      <dsp:nvSpPr>
        <dsp:cNvPr id="0" name=""/>
        <dsp:cNvSpPr/>
      </dsp:nvSpPr>
      <dsp:spPr>
        <a:xfrm>
          <a:off x="3047999" y="2286000"/>
          <a:ext cx="6095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Project was to Create a</a:t>
          </a:r>
          <a:endParaRPr lang="en-US" sz="3700" kern="1200" dirty="0"/>
        </a:p>
      </dsp:txBody>
      <dsp:txXfrm>
        <a:off x="4114799" y="2286000"/>
        <a:ext cx="3962399" cy="1143000"/>
      </dsp:txXfrm>
    </dsp:sp>
    <dsp:sp modelId="{CF54B4E9-451C-4C25-98B6-F8E8C27D69A4}">
      <dsp:nvSpPr>
        <dsp:cNvPr id="0" name=""/>
        <dsp:cNvSpPr/>
      </dsp:nvSpPr>
      <dsp:spPr>
        <a:xfrm>
          <a:off x="2031999" y="3429000"/>
          <a:ext cx="8127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Processor that could Implement a</a:t>
          </a:r>
          <a:endParaRPr lang="en-US" sz="3700" kern="1200" dirty="0"/>
        </a:p>
      </dsp:txBody>
      <dsp:txXfrm>
        <a:off x="3454399" y="3429000"/>
        <a:ext cx="5283199" cy="1143000"/>
      </dsp:txXfrm>
    </dsp:sp>
    <dsp:sp modelId="{9D86D359-0F37-4C5C-84AD-DEA18AB68C8F}">
      <dsp:nvSpPr>
        <dsp:cNvPr id="0" name=""/>
        <dsp:cNvSpPr/>
      </dsp:nvSpPr>
      <dsp:spPr>
        <a:xfrm>
          <a:off x="1015999" y="4572000"/>
          <a:ext cx="10159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Subset of the NIOS II Architecture and Some </a:t>
          </a:r>
          <a:endParaRPr lang="en-US" sz="3700" kern="1200" dirty="0"/>
        </a:p>
      </dsp:txBody>
      <dsp:txXfrm>
        <a:off x="2793999" y="4572000"/>
        <a:ext cx="6603999" cy="1143000"/>
      </dsp:txXfrm>
    </dsp:sp>
    <dsp:sp modelId="{E61534D9-D9D1-45A0-9984-BE28E6137D7F}">
      <dsp:nvSpPr>
        <dsp:cNvPr id="0" name=""/>
        <dsp:cNvSpPr/>
      </dsp:nvSpPr>
      <dsp:spPr>
        <a:xfrm>
          <a:off x="0" y="5715000"/>
          <a:ext cx="12191999" cy="11430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Features Unique to ARM-Like Conditional Executions</a:t>
          </a:r>
          <a:endParaRPr lang="en-US" sz="3700" kern="1200" dirty="0"/>
        </a:p>
      </dsp:txBody>
      <dsp:txXfrm>
        <a:off x="2133599" y="5715000"/>
        <a:ext cx="79247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Our project was broken up into 6 phases, each of which was vital to the success of the project.</a:t>
          </a:r>
          <a:endParaRPr lang="en-US" sz="32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1:  Register File, ALU, &amp; Control Unit</a:t>
          </a:r>
          <a:endParaRPr lang="en-US" sz="29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2: Data Path &amp; R-Type Instructions</a:t>
          </a:r>
          <a:endParaRPr lang="en-US" sz="29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3:  Remaining Instructions: R-type, D-type, B-type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4: I/O &amp; ARM-like Conditional Execution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5: </a:t>
          </a:r>
          <a:r>
            <a:rPr lang="en-US" sz="2900" kern="1200" dirty="0" smtClean="0"/>
            <a:t>(Bonus) Additional </a:t>
          </a:r>
          <a:r>
            <a:rPr lang="en-US" sz="2900" kern="1200" dirty="0" smtClean="0"/>
            <a:t>I/O &amp; J-type Instructions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6: Design Doc, Presentation, Demo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Phase 7: </a:t>
          </a:r>
          <a:r>
            <a:rPr lang="en-US" sz="2900" kern="1200" dirty="0" smtClean="0"/>
            <a:t>(Bonus) </a:t>
          </a:r>
          <a:r>
            <a:rPr lang="en-US" sz="2900" kern="1200" dirty="0" smtClean="0"/>
            <a:t>Assembler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E290D-49CF-409D-A59B-619792E5F2A7}">
      <dsp:nvSpPr>
        <dsp:cNvPr id="0" name=""/>
        <dsp:cNvSpPr/>
      </dsp:nvSpPr>
      <dsp:spPr>
        <a:xfrm>
          <a:off x="2772963" y="1657663"/>
          <a:ext cx="2076379" cy="1384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F6D4D-9D85-4696-A920-49B89F5B00E9}">
      <dsp:nvSpPr>
        <dsp:cNvPr id="0" name=""/>
        <dsp:cNvSpPr/>
      </dsp:nvSpPr>
      <dsp:spPr>
        <a:xfrm>
          <a:off x="2336640" y="1470807"/>
          <a:ext cx="2941716" cy="1817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Bitmap Submitted</a:t>
          </a:r>
          <a:endParaRPr lang="en-US" sz="3600" kern="1200" dirty="0"/>
        </a:p>
      </dsp:txBody>
      <dsp:txXfrm>
        <a:off x="2336640" y="1470807"/>
        <a:ext cx="2941716" cy="1817046"/>
      </dsp:txXfrm>
    </dsp:sp>
    <dsp:sp modelId="{FAAEF293-BB71-4333-AA32-FD687277AEBB}">
      <dsp:nvSpPr>
        <dsp:cNvPr id="0" name=""/>
        <dsp:cNvSpPr/>
      </dsp:nvSpPr>
      <dsp:spPr>
        <a:xfrm>
          <a:off x="2077092" y="1211482"/>
          <a:ext cx="706485" cy="706668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1F89C-83C2-4368-87F9-D78AD832115A}">
      <dsp:nvSpPr>
        <dsp:cNvPr id="0" name=""/>
        <dsp:cNvSpPr/>
      </dsp:nvSpPr>
      <dsp:spPr>
        <a:xfrm rot="5400000">
          <a:off x="4851788" y="1211573"/>
          <a:ext cx="706668" cy="706485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-2096000"/>
            <a:satOff val="-12702"/>
            <a:lumOff val="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633A3-3277-43B6-8C9A-C95304896BDD}">
      <dsp:nvSpPr>
        <dsp:cNvPr id="0" name=""/>
        <dsp:cNvSpPr/>
      </dsp:nvSpPr>
      <dsp:spPr>
        <a:xfrm rot="16200000">
          <a:off x="2077001" y="2840955"/>
          <a:ext cx="706668" cy="706485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-4192001"/>
            <a:satOff val="-25403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32C75-1556-4D38-BEC6-80FDF5064395}">
      <dsp:nvSpPr>
        <dsp:cNvPr id="0" name=""/>
        <dsp:cNvSpPr/>
      </dsp:nvSpPr>
      <dsp:spPr>
        <a:xfrm rot="10800000">
          <a:off x="4851880" y="2840864"/>
          <a:ext cx="706485" cy="706668"/>
        </a:xfrm>
        <a:prstGeom prst="halfFrame">
          <a:avLst>
            <a:gd name="adj1" fmla="val 25770"/>
            <a:gd name="adj2" fmla="val 25770"/>
          </a:avLst>
        </a:prstGeom>
        <a:solidFill>
          <a:schemeClr val="accent5">
            <a:hueOff val="-6288001"/>
            <a:satOff val="-38105"/>
            <a:lumOff val="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AA6F-F90E-4258-B4FC-3E231908E1EC}">
      <dsp:nvSpPr>
        <dsp:cNvPr id="0" name=""/>
        <dsp:cNvSpPr/>
      </dsp:nvSpPr>
      <dsp:spPr>
        <a:xfrm>
          <a:off x="0" y="0"/>
          <a:ext cx="5063068" cy="3164417"/>
        </a:xfrm>
        <a:prstGeom prst="swooshArrow">
          <a:avLst>
            <a:gd name="adj1" fmla="val 25000"/>
            <a:gd name="adj2" fmla="val 25000"/>
          </a:avLst>
        </a:prstGeom>
        <a:noFill/>
        <a:ln>
          <a:solidFill>
            <a:srgbClr val="FF0000"/>
          </a:solidFill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BA7C7-4EAB-4F58-BC29-12D19205FC05}">
      <dsp:nvSpPr>
        <dsp:cNvPr id="0" name=""/>
        <dsp:cNvSpPr/>
      </dsp:nvSpPr>
      <dsp:spPr>
        <a:xfrm>
          <a:off x="643009" y="2731238"/>
          <a:ext cx="131639" cy="131639"/>
        </a:xfrm>
        <a:prstGeom prst="ellipse">
          <a:avLst/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075CE0-0D76-44E3-81A1-25DC56DDD56B}">
      <dsp:nvSpPr>
        <dsp:cNvPr id="0" name=""/>
        <dsp:cNvSpPr/>
      </dsp:nvSpPr>
      <dsp:spPr>
        <a:xfrm>
          <a:off x="708829" y="2797058"/>
          <a:ext cx="1179694" cy="91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5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708829" y="2797058"/>
        <a:ext cx="1179694" cy="914516"/>
      </dsp:txXfrm>
    </dsp:sp>
    <dsp:sp modelId="{570F6C81-7BB0-40ED-B142-DCCF85E6933F}">
      <dsp:nvSpPr>
        <dsp:cNvPr id="0" name=""/>
        <dsp:cNvSpPr/>
      </dsp:nvSpPr>
      <dsp:spPr>
        <a:xfrm>
          <a:off x="1804983" y="1871150"/>
          <a:ext cx="237964" cy="237964"/>
        </a:xfrm>
        <a:prstGeom prst="ellipse">
          <a:avLst/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C7C4EC-D641-40FA-8FF3-5AE5C29B6606}">
      <dsp:nvSpPr>
        <dsp:cNvPr id="0" name=""/>
        <dsp:cNvSpPr/>
      </dsp:nvSpPr>
      <dsp:spPr>
        <a:xfrm>
          <a:off x="1923965" y="1990132"/>
          <a:ext cx="1215136" cy="172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2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 Branch!</a:t>
          </a:r>
          <a:endParaRPr lang="en-US" sz="2600" kern="1200" dirty="0"/>
        </a:p>
      </dsp:txBody>
      <dsp:txXfrm>
        <a:off x="1923965" y="1990132"/>
        <a:ext cx="1215136" cy="1721443"/>
      </dsp:txXfrm>
    </dsp:sp>
    <dsp:sp modelId="{72E412FA-4DC2-4FBC-95E9-CA2F5B35CEEA}">
      <dsp:nvSpPr>
        <dsp:cNvPr id="0" name=""/>
        <dsp:cNvSpPr/>
      </dsp:nvSpPr>
      <dsp:spPr>
        <a:xfrm>
          <a:off x="3202390" y="1347755"/>
          <a:ext cx="329099" cy="329099"/>
        </a:xfrm>
        <a:prstGeom prst="ellipse">
          <a:avLst/>
        </a:prstGeom>
        <a:noFill/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BE23B7-E144-450E-8C9C-1F88A7A19C7C}">
      <dsp:nvSpPr>
        <dsp:cNvPr id="0" name=""/>
        <dsp:cNvSpPr/>
      </dsp:nvSpPr>
      <dsp:spPr>
        <a:xfrm>
          <a:off x="3366940" y="1512305"/>
          <a:ext cx="1215136" cy="219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83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Branch-and-Link!</a:t>
          </a:r>
        </a:p>
      </dsp:txBody>
      <dsp:txXfrm>
        <a:off x="3366940" y="1512305"/>
        <a:ext cx="1215136" cy="2199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2E6CB-9BF0-4DFA-8391-590707DDCF8B}">
      <dsp:nvSpPr>
        <dsp:cNvPr id="0" name=""/>
        <dsp:cNvSpPr/>
      </dsp:nvSpPr>
      <dsp:spPr>
        <a:xfrm>
          <a:off x="4197929" y="0"/>
          <a:ext cx="4920487" cy="157773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601E9-E5B4-4C98-AD62-2B37FE6DBA98}">
      <dsp:nvSpPr>
        <dsp:cNvPr id="0" name=""/>
        <dsp:cNvSpPr/>
      </dsp:nvSpPr>
      <dsp:spPr>
        <a:xfrm>
          <a:off x="4419288" y="670870"/>
          <a:ext cx="938761" cy="9330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4419288" y="670870"/>
        <a:ext cx="938761" cy="933038"/>
      </dsp:txXfrm>
    </dsp:sp>
    <dsp:sp modelId="{3D2E4E60-C95C-4466-A665-4D6D67235AB9}">
      <dsp:nvSpPr>
        <dsp:cNvPr id="0" name=""/>
        <dsp:cNvSpPr/>
      </dsp:nvSpPr>
      <dsp:spPr>
        <a:xfrm>
          <a:off x="5379758" y="33293"/>
          <a:ext cx="419867" cy="4198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C0507-A9DD-498E-AF58-CF6435AFBC84}">
      <dsp:nvSpPr>
        <dsp:cNvPr id="0" name=""/>
        <dsp:cNvSpPr/>
      </dsp:nvSpPr>
      <dsp:spPr>
        <a:xfrm>
          <a:off x="5799625" y="33293"/>
          <a:ext cx="853110" cy="4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31750" rIns="6350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99625" y="33293"/>
        <a:ext cx="853110" cy="419867"/>
      </dsp:txXfrm>
    </dsp:sp>
    <dsp:sp modelId="{BEAECA79-5CD1-4382-AE50-94533CD13EC4}">
      <dsp:nvSpPr>
        <dsp:cNvPr id="0" name=""/>
        <dsp:cNvSpPr/>
      </dsp:nvSpPr>
      <dsp:spPr>
        <a:xfrm>
          <a:off x="5379758" y="528737"/>
          <a:ext cx="419867" cy="4198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B7C29-E6CA-462F-BC72-F7DC122A71A8}">
      <dsp:nvSpPr>
        <dsp:cNvPr id="0" name=""/>
        <dsp:cNvSpPr/>
      </dsp:nvSpPr>
      <dsp:spPr>
        <a:xfrm>
          <a:off x="5799625" y="528737"/>
          <a:ext cx="853110" cy="4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31750" rIns="6350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99625" y="528737"/>
        <a:ext cx="853110" cy="419867"/>
      </dsp:txXfrm>
    </dsp:sp>
    <dsp:sp modelId="{E2E86688-F3C6-47E8-A75F-4FB463C616E2}">
      <dsp:nvSpPr>
        <dsp:cNvPr id="0" name=""/>
        <dsp:cNvSpPr/>
      </dsp:nvSpPr>
      <dsp:spPr>
        <a:xfrm>
          <a:off x="5379758" y="1024181"/>
          <a:ext cx="419867" cy="4198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61F9-0ED1-4F47-8F8A-315331004C80}">
      <dsp:nvSpPr>
        <dsp:cNvPr id="0" name=""/>
        <dsp:cNvSpPr/>
      </dsp:nvSpPr>
      <dsp:spPr>
        <a:xfrm>
          <a:off x="5799625" y="1024181"/>
          <a:ext cx="853110" cy="41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31750" rIns="6350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99625" y="1024181"/>
        <a:ext cx="853110" cy="4198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1FE8E-ADD1-4885-AC53-0C6F73C097C6}">
      <dsp:nvSpPr>
        <dsp:cNvPr id="0" name=""/>
        <dsp:cNvSpPr/>
      </dsp:nvSpPr>
      <dsp:spPr>
        <a:xfrm>
          <a:off x="0" y="0"/>
          <a:ext cx="110595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8D0-D17D-46BC-86E8-FB68A8C93665}">
      <dsp:nvSpPr>
        <dsp:cNvPr id="0" name=""/>
        <dsp:cNvSpPr/>
      </dsp:nvSpPr>
      <dsp:spPr>
        <a:xfrm>
          <a:off x="0" y="0"/>
          <a:ext cx="2211902" cy="4713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goal of our project was to create a processor that could implement a subset of the NIOS II Architecture and some features unique to ARM.</a:t>
          </a:r>
          <a:endParaRPr lang="en-US" sz="2500" kern="1200" dirty="0"/>
        </a:p>
      </dsp:txBody>
      <dsp:txXfrm>
        <a:off x="0" y="0"/>
        <a:ext cx="2211902" cy="4713889"/>
      </dsp:txXfrm>
    </dsp:sp>
    <dsp:sp modelId="{DEAD70E7-FE25-49F0-BA74-B1A786880FAD}">
      <dsp:nvSpPr>
        <dsp:cNvPr id="0" name=""/>
        <dsp:cNvSpPr/>
      </dsp:nvSpPr>
      <dsp:spPr>
        <a:xfrm>
          <a:off x="2377794" y="3182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1, we created the Register File, ALU, &amp; Control Unit.</a:t>
          </a:r>
          <a:endParaRPr lang="en-US" sz="2100" kern="1200" dirty="0"/>
        </a:p>
      </dsp:txBody>
      <dsp:txXfrm>
        <a:off x="2377794" y="31821"/>
        <a:ext cx="8681715" cy="636421"/>
      </dsp:txXfrm>
    </dsp:sp>
    <dsp:sp modelId="{04F2536E-C12E-418E-B97D-A1DD76CA9262}">
      <dsp:nvSpPr>
        <dsp:cNvPr id="0" name=""/>
        <dsp:cNvSpPr/>
      </dsp:nvSpPr>
      <dsp:spPr>
        <a:xfrm>
          <a:off x="2211902" y="66824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51C0D-7E42-434A-8339-F812C4AC2E96}">
      <dsp:nvSpPr>
        <dsp:cNvPr id="0" name=""/>
        <dsp:cNvSpPr/>
      </dsp:nvSpPr>
      <dsp:spPr>
        <a:xfrm>
          <a:off x="2377794" y="70006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2, we implemented the Data Path &amp; R-Type Instructions.</a:t>
          </a:r>
          <a:endParaRPr lang="en-US" sz="2100" kern="1200" dirty="0"/>
        </a:p>
      </dsp:txBody>
      <dsp:txXfrm>
        <a:off x="2377794" y="700063"/>
        <a:ext cx="8681715" cy="636421"/>
      </dsp:txXfrm>
    </dsp:sp>
    <dsp:sp modelId="{3B9DCB26-952E-4B5A-80DD-83459DFD71CD}">
      <dsp:nvSpPr>
        <dsp:cNvPr id="0" name=""/>
        <dsp:cNvSpPr/>
      </dsp:nvSpPr>
      <dsp:spPr>
        <a:xfrm>
          <a:off x="2211902" y="133648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44198-004B-493E-AB32-D606E61829B8}">
      <dsp:nvSpPr>
        <dsp:cNvPr id="0" name=""/>
        <dsp:cNvSpPr/>
      </dsp:nvSpPr>
      <dsp:spPr>
        <a:xfrm>
          <a:off x="2377794" y="1368305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3, we implemented the remaining R-type, D-type, B-type instructions.</a:t>
          </a:r>
        </a:p>
      </dsp:txBody>
      <dsp:txXfrm>
        <a:off x="2377794" y="1368305"/>
        <a:ext cx="8681715" cy="636421"/>
      </dsp:txXfrm>
    </dsp:sp>
    <dsp:sp modelId="{8D2A037B-8F74-4A87-9487-61BD63333263}">
      <dsp:nvSpPr>
        <dsp:cNvPr id="0" name=""/>
        <dsp:cNvSpPr/>
      </dsp:nvSpPr>
      <dsp:spPr>
        <a:xfrm>
          <a:off x="2211902" y="2004726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79E5-E948-4FBA-96D5-1C6CC280B61E}">
      <dsp:nvSpPr>
        <dsp:cNvPr id="0" name=""/>
        <dsp:cNvSpPr/>
      </dsp:nvSpPr>
      <dsp:spPr>
        <a:xfrm>
          <a:off x="2377794" y="2036547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4, we implemented I/O &amp; ARM-like Conditional Execution.</a:t>
          </a:r>
        </a:p>
      </dsp:txBody>
      <dsp:txXfrm>
        <a:off x="2377794" y="2036547"/>
        <a:ext cx="8681715" cy="636421"/>
      </dsp:txXfrm>
    </dsp:sp>
    <dsp:sp modelId="{1501D035-CC0A-4357-B44F-B4FEA19165B3}">
      <dsp:nvSpPr>
        <dsp:cNvPr id="0" name=""/>
        <dsp:cNvSpPr/>
      </dsp:nvSpPr>
      <dsp:spPr>
        <a:xfrm>
          <a:off x="2211902" y="2672968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9229-CCB5-4368-9706-7091C57C676F}">
      <dsp:nvSpPr>
        <dsp:cNvPr id="0" name=""/>
        <dsp:cNvSpPr/>
      </dsp:nvSpPr>
      <dsp:spPr>
        <a:xfrm>
          <a:off x="2377794" y="2704789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5, we had the option to do more I/O &amp; J-type Instructions.</a:t>
          </a:r>
        </a:p>
      </dsp:txBody>
      <dsp:txXfrm>
        <a:off x="2377794" y="2704789"/>
        <a:ext cx="8681715" cy="636421"/>
      </dsp:txXfrm>
    </dsp:sp>
    <dsp:sp modelId="{B90489C2-94D6-4590-B008-CE873DF07291}">
      <dsp:nvSpPr>
        <dsp:cNvPr id="0" name=""/>
        <dsp:cNvSpPr/>
      </dsp:nvSpPr>
      <dsp:spPr>
        <a:xfrm>
          <a:off x="2211902" y="3341210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5975A-9A0B-451C-9D37-306340208A2F}">
      <dsp:nvSpPr>
        <dsp:cNvPr id="0" name=""/>
        <dsp:cNvSpPr/>
      </dsp:nvSpPr>
      <dsp:spPr>
        <a:xfrm>
          <a:off x="2377794" y="3373031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6, we created the Final Design Doc, Presentation, &amp; Demo.</a:t>
          </a:r>
        </a:p>
      </dsp:txBody>
      <dsp:txXfrm>
        <a:off x="2377794" y="3373031"/>
        <a:ext cx="8681715" cy="636421"/>
      </dsp:txXfrm>
    </dsp:sp>
    <dsp:sp modelId="{01852F74-642F-4EEB-9F8D-63254E653A53}">
      <dsp:nvSpPr>
        <dsp:cNvPr id="0" name=""/>
        <dsp:cNvSpPr/>
      </dsp:nvSpPr>
      <dsp:spPr>
        <a:xfrm>
          <a:off x="2211902" y="4009452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5CF6-D6CF-427E-880B-0F02D3CB2444}">
      <dsp:nvSpPr>
        <dsp:cNvPr id="0" name=""/>
        <dsp:cNvSpPr/>
      </dsp:nvSpPr>
      <dsp:spPr>
        <a:xfrm>
          <a:off x="2377794" y="4041273"/>
          <a:ext cx="8681715" cy="6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 Phase 7, we created an Assembler for Bonus Points.</a:t>
          </a:r>
        </a:p>
      </dsp:txBody>
      <dsp:txXfrm>
        <a:off x="2377794" y="4041273"/>
        <a:ext cx="8681715" cy="636421"/>
      </dsp:txXfrm>
    </dsp:sp>
    <dsp:sp modelId="{1AAB65AC-BA7A-4259-8456-D371B3AEE156}">
      <dsp:nvSpPr>
        <dsp:cNvPr id="0" name=""/>
        <dsp:cNvSpPr/>
      </dsp:nvSpPr>
      <dsp:spPr>
        <a:xfrm>
          <a:off x="2211902" y="4677694"/>
          <a:ext cx="88476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19070-F512-4EB2-8F2E-8BB741B32587}">
      <dsp:nvSpPr>
        <dsp:cNvPr id="0" name=""/>
        <dsp:cNvSpPr/>
      </dsp:nvSpPr>
      <dsp:spPr>
        <a:xfrm>
          <a:off x="1116853" y="0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Dr. </a:t>
          </a:r>
          <a:r>
            <a:rPr lang="en-US" sz="2400" kern="1200" dirty="0" err="1" smtClean="0"/>
            <a:t>Riedesel</a:t>
          </a:r>
          <a:endParaRPr lang="en-US" sz="2400" kern="1200" dirty="0"/>
        </a:p>
      </dsp:txBody>
      <dsp:txXfrm>
        <a:off x="1377225" y="260390"/>
        <a:ext cx="1257185" cy="1257274"/>
      </dsp:txXfrm>
    </dsp:sp>
    <dsp:sp modelId="{49C38DEF-36A4-4556-8895-C41FD8591CC5}">
      <dsp:nvSpPr>
        <dsp:cNvPr id="0" name=""/>
        <dsp:cNvSpPr/>
      </dsp:nvSpPr>
      <dsp:spPr>
        <a:xfrm>
          <a:off x="2031940" y="1185863"/>
          <a:ext cx="1777929" cy="17780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Michael Fay</a:t>
          </a:r>
          <a:endParaRPr lang="en-US" sz="2400" kern="1200" dirty="0"/>
        </a:p>
      </dsp:txBody>
      <dsp:txXfrm>
        <a:off x="2292312" y="1446253"/>
        <a:ext cx="1257185" cy="1257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CE147-2F70-4DDB-BE66-A7BB0051FD14}">
      <dsp:nvSpPr>
        <dsp:cNvPr id="0" name=""/>
        <dsp:cNvSpPr/>
      </dsp:nvSpPr>
      <dsp:spPr>
        <a:xfrm>
          <a:off x="0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Tyler Bienhoff</a:t>
          </a:r>
          <a:endParaRPr lang="en-US" sz="2300" kern="1200" dirty="0"/>
        </a:p>
      </dsp:txBody>
      <dsp:txXfrm>
        <a:off x="254499" y="1024327"/>
        <a:ext cx="1228827" cy="1228848"/>
      </dsp:txXfrm>
    </dsp:sp>
    <dsp:sp modelId="{C3B5C99D-D739-4EA9-82C6-58CA634A6DB9}">
      <dsp:nvSpPr>
        <dsp:cNvPr id="0" name=""/>
        <dsp:cNvSpPr/>
      </dsp:nvSpPr>
      <dsp:spPr>
        <a:xfrm>
          <a:off x="889794" y="204855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Aaron Johnson</a:t>
          </a:r>
          <a:endParaRPr lang="en-US" sz="2300" kern="1200" dirty="0"/>
        </a:p>
      </dsp:txBody>
      <dsp:txXfrm>
        <a:off x="1144293" y="2303057"/>
        <a:ext cx="1228827" cy="1228848"/>
      </dsp:txXfrm>
    </dsp:sp>
    <dsp:sp modelId="{1A7ACB1F-6D28-484D-A817-800922E6E54E}">
      <dsp:nvSpPr>
        <dsp:cNvPr id="0" name=""/>
        <dsp:cNvSpPr/>
      </dsp:nvSpPr>
      <dsp:spPr>
        <a:xfrm>
          <a:off x="1780297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Quinn </a:t>
          </a:r>
          <a:r>
            <a:rPr lang="en-US" sz="2300" kern="1200" dirty="0" err="1" smtClean="0"/>
            <a:t>Lanik</a:t>
          </a:r>
          <a:endParaRPr lang="en-US" sz="2300" kern="1200" dirty="0"/>
        </a:p>
      </dsp:txBody>
      <dsp:txXfrm>
        <a:off x="2034796" y="1024327"/>
        <a:ext cx="1228827" cy="1228848"/>
      </dsp:txXfrm>
    </dsp:sp>
    <dsp:sp modelId="{002E6EE1-C06A-4B3C-A464-FE9FA8D9C4D1}">
      <dsp:nvSpPr>
        <dsp:cNvPr id="0" name=""/>
        <dsp:cNvSpPr/>
      </dsp:nvSpPr>
      <dsp:spPr>
        <a:xfrm>
          <a:off x="2670092" y="204855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Jianfei</a:t>
          </a:r>
          <a:r>
            <a:rPr lang="en-US" sz="2300" kern="1200" dirty="0" smtClean="0"/>
            <a:t> Shao</a:t>
          </a:r>
          <a:endParaRPr lang="en-US" sz="2300" kern="1200" dirty="0"/>
        </a:p>
      </dsp:txBody>
      <dsp:txXfrm>
        <a:off x="2924591" y="2303057"/>
        <a:ext cx="1228827" cy="1228848"/>
      </dsp:txXfrm>
    </dsp:sp>
    <dsp:sp modelId="{63AEAD72-9EED-4B0C-95DF-0BA4356C727B}">
      <dsp:nvSpPr>
        <dsp:cNvPr id="0" name=""/>
        <dsp:cNvSpPr/>
      </dsp:nvSpPr>
      <dsp:spPr>
        <a:xfrm>
          <a:off x="3560595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Matt Bennett</a:t>
          </a:r>
          <a:endParaRPr lang="en-US" sz="2300" kern="1200" dirty="0"/>
        </a:p>
      </dsp:txBody>
      <dsp:txXfrm>
        <a:off x="3815094" y="1024327"/>
        <a:ext cx="1228827" cy="1228848"/>
      </dsp:txXfrm>
    </dsp:sp>
    <dsp:sp modelId="{634C1F1F-CD2D-47DE-A90D-D551DDC12A09}">
      <dsp:nvSpPr>
        <dsp:cNvPr id="0" name=""/>
        <dsp:cNvSpPr/>
      </dsp:nvSpPr>
      <dsp:spPr>
        <a:xfrm>
          <a:off x="4450390" y="204855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Samuel Hansen</a:t>
          </a:r>
          <a:endParaRPr lang="en-US" sz="2300" kern="1200" dirty="0"/>
        </a:p>
      </dsp:txBody>
      <dsp:txXfrm>
        <a:off x="4704889" y="2303057"/>
        <a:ext cx="1228827" cy="1228848"/>
      </dsp:txXfrm>
    </dsp:sp>
    <dsp:sp modelId="{B47A2174-0371-4398-B71C-E4A96826F08E}">
      <dsp:nvSpPr>
        <dsp:cNvPr id="0" name=""/>
        <dsp:cNvSpPr/>
      </dsp:nvSpPr>
      <dsp:spPr>
        <a:xfrm>
          <a:off x="5340892" y="769824"/>
          <a:ext cx="1737825" cy="17378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Dr. Witty </a:t>
          </a:r>
          <a:r>
            <a:rPr lang="en-US" sz="2300" kern="1200" dirty="0" err="1" smtClean="0"/>
            <a:t>Srisa</a:t>
          </a:r>
          <a:r>
            <a:rPr lang="en-US" sz="2300" kern="1200" dirty="0" smtClean="0"/>
            <a:t>-an</a:t>
          </a:r>
          <a:endParaRPr lang="en-US" sz="2300" kern="1200" dirty="0"/>
        </a:p>
      </dsp:txBody>
      <dsp:txXfrm>
        <a:off x="5595391" y="1024327"/>
        <a:ext cx="1228827" cy="1228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C285A-48CF-447A-8D53-F1D22F762EC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793C5-9EFE-4D33-8A7A-861CC10A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Control Unit was used for setting flag values that affect the way in which the processor functions. Phase II will implement the control unit to initialize a functioning processor.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793C5-9EFE-4D33-8A7A-861CC10AD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5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Phase II, Team 2 created the Data Path File for the project and compiled a basic processor for the first time. In this phase, it was only necessary to implement Register-type (R-type) instructions. This was the simplest version of the processor that functions. The successive phases have been built from the working product of this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793C5-9EFE-4D33-8A7A-861CC10AD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Phase III, Team 2 modified the Data Path and the Control Unit to add new R-type, D-type and B-type instructions, including JR, CMP, LW, SW, ADDI, B and BAL.  Team 2 also integrated the memory interface and instruction address generator into the existing processor in this phase.  Phase IV will build off Phase III and implement I/O.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793C5-9EFE-4D33-8A7A-861CC10AD0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purpose of Phase IV was to add basic I/O and ARM-like execution [2].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793C5-9EFE-4D33-8A7A-861CC10AD0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Adventurous Project of building a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692" y="4385732"/>
            <a:ext cx="7379433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Presentation By TEAM 2: Nate </a:t>
            </a:r>
            <a:r>
              <a:rPr lang="en-US" dirty="0" smtClean="0"/>
              <a:t>Doher, molly </a:t>
            </a:r>
            <a:r>
              <a:rPr lang="en-US" dirty="0" smtClean="0"/>
              <a:t>A. lee</a:t>
            </a:r>
            <a:r>
              <a:rPr lang="en-US" dirty="0" smtClean="0"/>
              <a:t>, &amp; Shea </a:t>
            </a:r>
            <a:r>
              <a:rPr lang="en-US" dirty="0" err="1" smtClean="0"/>
              <a:t>winkler</a:t>
            </a:r>
            <a:endParaRPr lang="en-US" dirty="0" smtClean="0"/>
          </a:p>
          <a:p>
            <a:r>
              <a:rPr lang="en-US" dirty="0" smtClean="0"/>
              <a:t>CSCE 230: Computer organization</a:t>
            </a:r>
          </a:p>
          <a:p>
            <a:r>
              <a:rPr lang="en-US" dirty="0" smtClean="0"/>
              <a:t>university of Nebraska- </a:t>
            </a:r>
            <a:r>
              <a:rPr lang="en-US" dirty="0" err="1" smtClean="0"/>
              <a:t>lincoln</a:t>
            </a:r>
            <a:endParaRPr lang="en-US" dirty="0" smtClean="0"/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November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</a:t>
            </a:r>
            <a:r>
              <a:rPr lang="en-US" sz="4400" dirty="0" smtClean="0"/>
              <a:t>3: </a:t>
            </a:r>
            <a:r>
              <a:rPr lang="en-US" sz="4400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1506199" cy="479213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dirty="0" smtClean="0"/>
              <a:t>Implement the Remaining Instructions: </a:t>
            </a:r>
          </a:p>
          <a:p>
            <a:pPr lvl="1"/>
            <a:r>
              <a:rPr lang="en-US" sz="3600" dirty="0" smtClean="0"/>
              <a:t>R-type: </a:t>
            </a:r>
          </a:p>
          <a:p>
            <a:pPr lvl="2"/>
            <a:r>
              <a:rPr lang="en-US" sz="2600" dirty="0" smtClean="0"/>
              <a:t>Jump Register (JR)</a:t>
            </a:r>
          </a:p>
          <a:p>
            <a:pPr lvl="2"/>
            <a:r>
              <a:rPr lang="en-US" sz="2600" dirty="0" smtClean="0"/>
              <a:t>Compare (CMP)</a:t>
            </a:r>
          </a:p>
          <a:p>
            <a:pPr lvl="1"/>
            <a:r>
              <a:rPr lang="en-US" sz="3600" dirty="0" smtClean="0"/>
              <a:t>D-type: </a:t>
            </a:r>
          </a:p>
          <a:p>
            <a:pPr lvl="2"/>
            <a:r>
              <a:rPr lang="en-US" sz="2600" dirty="0" smtClean="0"/>
              <a:t>Load Word (LW)</a:t>
            </a:r>
          </a:p>
          <a:p>
            <a:pPr lvl="2"/>
            <a:r>
              <a:rPr lang="en-US" sz="2600" dirty="0" smtClean="0"/>
              <a:t>Store Word (SW)</a:t>
            </a:r>
          </a:p>
          <a:p>
            <a:pPr lvl="2"/>
            <a:r>
              <a:rPr lang="en-US" sz="2600" dirty="0" smtClean="0"/>
              <a:t>Add Immediate (</a:t>
            </a:r>
            <a:r>
              <a:rPr lang="en-US" sz="2600" dirty="0" err="1" smtClean="0"/>
              <a:t>Addi</a:t>
            </a:r>
            <a:r>
              <a:rPr lang="en-US" sz="2600" dirty="0" smtClean="0"/>
              <a:t>)</a:t>
            </a:r>
          </a:p>
          <a:p>
            <a:pPr lvl="1"/>
            <a:r>
              <a:rPr lang="en-US" sz="3600" dirty="0" smtClean="0"/>
              <a:t>B-type: </a:t>
            </a:r>
          </a:p>
          <a:p>
            <a:pPr lvl="2"/>
            <a:r>
              <a:rPr lang="en-US" sz="2600" dirty="0" smtClean="0"/>
              <a:t>Branch (Br)</a:t>
            </a:r>
          </a:p>
          <a:p>
            <a:pPr lvl="2"/>
            <a:r>
              <a:rPr lang="en-US" sz="2600" dirty="0" smtClean="0"/>
              <a:t>Branch and Link (BAL)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3: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</a:t>
            </a:r>
            <a:r>
              <a:rPr lang="en-US" sz="4400" dirty="0" smtClean="0"/>
              <a:t>4: </a:t>
            </a:r>
            <a:r>
              <a:rPr lang="en-US" sz="4400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 smtClean="0"/>
              <a:t>Implement Basic I/O: </a:t>
            </a:r>
          </a:p>
          <a:p>
            <a:pPr lvl="1"/>
            <a:r>
              <a:rPr lang="en-US" sz="3000" dirty="0" smtClean="0"/>
              <a:t>Pushbuttons</a:t>
            </a:r>
          </a:p>
          <a:p>
            <a:pPr lvl="1"/>
            <a:r>
              <a:rPr lang="en-US" sz="3000" dirty="0" smtClean="0"/>
              <a:t>Slider Switch (SW)</a:t>
            </a:r>
          </a:p>
          <a:p>
            <a:pPr lvl="1"/>
            <a:r>
              <a:rPr lang="en-US" sz="3000" dirty="0" smtClean="0"/>
              <a:t>Green LEDs (LEDG)</a:t>
            </a:r>
          </a:p>
          <a:p>
            <a:pPr lvl="0"/>
            <a:r>
              <a:rPr lang="en-US" sz="3600" dirty="0" smtClean="0"/>
              <a:t>ARM-like </a:t>
            </a:r>
            <a:r>
              <a:rPr lang="en-US" sz="3600" dirty="0"/>
              <a:t>Conditional </a:t>
            </a:r>
            <a:r>
              <a:rPr lang="en-US" sz="3600" dirty="0" smtClean="0"/>
              <a:t>Execution: </a:t>
            </a:r>
          </a:p>
          <a:p>
            <a:pPr lvl="1"/>
            <a:r>
              <a:rPr lang="en-US" sz="2800" dirty="0" smtClean="0"/>
              <a:t>Branch on Equals (BEQ)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71654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what we </a:t>
            </a:r>
            <a:r>
              <a:rPr lang="en-US" dirty="0" smtClean="0"/>
              <a:t>Submitted (20 Nov. 2017)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936"/>
            <a:ext cx="12192000" cy="5273782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5482815"/>
              </p:ext>
            </p:extLst>
          </p:nvPr>
        </p:nvGraphicFramePr>
        <p:xfrm>
          <a:off x="6536268" y="3022600"/>
          <a:ext cx="5731932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9876949"/>
              </p:ext>
            </p:extLst>
          </p:nvPr>
        </p:nvGraphicFramePr>
        <p:xfrm>
          <a:off x="2031999" y="1879599"/>
          <a:ext cx="5063068" cy="42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9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743"/>
            <a:ext cx="12188025" cy="5147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701636" cy="1710743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</a:t>
            </a:r>
            <a:r>
              <a:rPr lang="en-US" dirty="0" smtClean="0"/>
              <a:t>4: </a:t>
            </a:r>
            <a:r>
              <a:rPr lang="en-US" dirty="0"/>
              <a:t>difficulties that arose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548645"/>
              </p:ext>
            </p:extLst>
          </p:nvPr>
        </p:nvGraphicFramePr>
        <p:xfrm>
          <a:off x="2227811" y="1"/>
          <a:ext cx="9960213" cy="171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1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</a:t>
            </a:r>
            <a:r>
              <a:rPr lang="en-US" sz="4400" dirty="0" smtClean="0"/>
              <a:t>5: </a:t>
            </a:r>
            <a:r>
              <a:rPr lang="en-US" sz="4400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Extending </a:t>
            </a:r>
            <a:r>
              <a:rPr lang="en-US" sz="3600" dirty="0" smtClean="0"/>
              <a:t>I/O</a:t>
            </a:r>
          </a:p>
          <a:p>
            <a:pPr lvl="1"/>
            <a:r>
              <a:rPr lang="en-US" sz="3200" dirty="0" smtClean="0"/>
              <a:t>Hex1, Hex2, Hex3</a:t>
            </a:r>
          </a:p>
          <a:p>
            <a:pPr lvl="1"/>
            <a:r>
              <a:rPr lang="en-US" sz="3200" dirty="0" smtClean="0"/>
              <a:t>Red LEDs (LEDR)</a:t>
            </a:r>
          </a:p>
          <a:p>
            <a:r>
              <a:rPr lang="en-US" sz="3600" dirty="0" smtClean="0"/>
              <a:t>Adding J-type instructions: </a:t>
            </a:r>
          </a:p>
          <a:p>
            <a:pPr lvl="1"/>
            <a:r>
              <a:rPr lang="en-US" sz="2800" dirty="0" smtClean="0"/>
              <a:t>Jump (J)</a:t>
            </a:r>
          </a:p>
          <a:p>
            <a:pPr lvl="1"/>
            <a:r>
              <a:rPr lang="en-US" sz="2800" dirty="0" smtClean="0"/>
              <a:t>Jump and Link (JAL)</a:t>
            </a:r>
          </a:p>
          <a:p>
            <a:pPr lvl="1"/>
            <a:r>
              <a:rPr lang="en-US" sz="2800" dirty="0" smtClean="0"/>
              <a:t>Load Immediate (LI)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6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5: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Written Report: Team 2 Design Doc</a:t>
            </a:r>
          </a:p>
          <a:p>
            <a:pPr lvl="0"/>
            <a:r>
              <a:rPr lang="en-US" dirty="0" smtClean="0"/>
              <a:t>Team 2 Presentation</a:t>
            </a:r>
          </a:p>
          <a:p>
            <a:pPr lvl="0"/>
            <a:r>
              <a:rPr lang="en-US" dirty="0" smtClean="0"/>
              <a:t>Team 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547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3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124006" cy="1172095"/>
          </a:xfrm>
        </p:spPr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6: </a:t>
            </a:r>
            <a:r>
              <a:rPr lang="en-US" dirty="0"/>
              <a:t>difficulties that arose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9" y="907125"/>
            <a:ext cx="10579332" cy="5950875"/>
          </a:xfrm>
        </p:spPr>
      </p:pic>
    </p:spTree>
    <p:extLst>
      <p:ext uri="{BB962C8B-B14F-4D97-AF65-F5344CB8AC3E}">
        <p14:creationId xmlns:p14="http://schemas.microsoft.com/office/powerpoint/2010/main" val="1326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78861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We would like to thank: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90233"/>
              </p:ext>
            </p:extLst>
          </p:nvPr>
        </p:nvGraphicFramePr>
        <p:xfrm>
          <a:off x="685801" y="2270235"/>
          <a:ext cx="4926723" cy="296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8298966"/>
              </p:ext>
            </p:extLst>
          </p:nvPr>
        </p:nvGraphicFramePr>
        <p:xfrm>
          <a:off x="3626069" y="1481959"/>
          <a:ext cx="7078718" cy="4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05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76814"/>
              </p:ext>
            </p:extLst>
          </p:nvPr>
        </p:nvGraphicFramePr>
        <p:xfrm>
          <a:off x="685800" y="1671145"/>
          <a:ext cx="11059510" cy="471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1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tried to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Create a Register File</a:t>
            </a:r>
          </a:p>
          <a:p>
            <a:r>
              <a:rPr lang="en-US" sz="5400" dirty="0" smtClean="0"/>
              <a:t>Create an ALU</a:t>
            </a:r>
          </a:p>
          <a:p>
            <a:r>
              <a:rPr lang="en-US" sz="5400" dirty="0" smtClean="0"/>
              <a:t>Start Building a </a:t>
            </a:r>
            <a:r>
              <a:rPr lang="en-US" sz="5400" dirty="0" smtClean="0"/>
              <a:t>Control Unit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169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what we actually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difficulties that arose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</a:t>
            </a:r>
            <a:r>
              <a:rPr lang="en-US" sz="4400" dirty="0" smtClean="0"/>
              <a:t>2: </a:t>
            </a:r>
            <a:r>
              <a:rPr lang="en-US" sz="4400" dirty="0"/>
              <a:t>what we tried to accomplish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2365131"/>
            <a:ext cx="11306908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/>
              <a:t>Create a Data Path</a:t>
            </a:r>
          </a:p>
          <a:p>
            <a:r>
              <a:rPr lang="en-US" sz="3900" dirty="0" smtClean="0"/>
              <a:t>Create and Compile a Basic Processor</a:t>
            </a:r>
          </a:p>
          <a:p>
            <a:r>
              <a:rPr lang="en-US" sz="3900" dirty="0" smtClean="0"/>
              <a:t>Begin Implementing R-type Instructions:</a:t>
            </a:r>
          </a:p>
          <a:p>
            <a:pPr lvl="1"/>
            <a:r>
              <a:rPr lang="en-US" sz="3000" dirty="0" smtClean="0"/>
              <a:t>Addition (Add)</a:t>
            </a:r>
          </a:p>
          <a:p>
            <a:pPr lvl="1"/>
            <a:r>
              <a:rPr lang="en-US" sz="3000" dirty="0" smtClean="0"/>
              <a:t>Subtraction (Sub)</a:t>
            </a:r>
          </a:p>
          <a:p>
            <a:pPr lvl="1"/>
            <a:r>
              <a:rPr lang="en-US" sz="3000" dirty="0" smtClean="0"/>
              <a:t>Logical And (And)</a:t>
            </a:r>
          </a:p>
          <a:p>
            <a:pPr lvl="1"/>
            <a:r>
              <a:rPr lang="en-US" sz="3000" dirty="0" smtClean="0"/>
              <a:t>Logical Or (Or)</a:t>
            </a:r>
          </a:p>
          <a:p>
            <a:pPr lvl="1"/>
            <a:r>
              <a:rPr lang="en-US" sz="3000" dirty="0" smtClean="0"/>
              <a:t>Exclusive Or (</a:t>
            </a:r>
            <a:r>
              <a:rPr lang="en-US" sz="3000" dirty="0" err="1" smtClean="0"/>
              <a:t>Xor</a:t>
            </a:r>
            <a:r>
              <a:rPr lang="en-US" sz="3000" dirty="0" smtClean="0"/>
              <a:t>)</a:t>
            </a:r>
            <a:endParaRPr lang="en-US" sz="3000" dirty="0"/>
          </a:p>
          <a:p>
            <a:pPr lvl="1"/>
            <a:endParaRPr lang="en-US" sz="5200" dirty="0" smtClean="0"/>
          </a:p>
        </p:txBody>
      </p:sp>
    </p:spTree>
    <p:extLst>
      <p:ext uri="{BB962C8B-B14F-4D97-AF65-F5344CB8AC3E}">
        <p14:creationId xmlns:p14="http://schemas.microsoft.com/office/powerpoint/2010/main" val="1155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what we actually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</a:t>
            </a:r>
            <a:r>
              <a:rPr lang="en-US" dirty="0"/>
              <a:t>difficulties that arose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383</TotalTime>
  <Words>803</Words>
  <Application>Microsoft Office PowerPoint</Application>
  <PresentationFormat>Widescreen</PresentationFormat>
  <Paragraphs>113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The Adventurous Project of building a processor</vt:lpstr>
      <vt:lpstr>Objectives</vt:lpstr>
      <vt:lpstr>outline</vt:lpstr>
      <vt:lpstr>Phase 1: what we tried to accomplish</vt:lpstr>
      <vt:lpstr>Phase 1: what we actually did</vt:lpstr>
      <vt:lpstr>Phase 1: difficulties that arose</vt:lpstr>
      <vt:lpstr>Phase 2: what we tried to accomplish</vt:lpstr>
      <vt:lpstr>Phase 2: what we actually did</vt:lpstr>
      <vt:lpstr>Phase 2: difficulties that arose</vt:lpstr>
      <vt:lpstr>Phase 3: what we tried to accomplish</vt:lpstr>
      <vt:lpstr>Phase 3: what we actually did</vt:lpstr>
      <vt:lpstr>Phase 3: difficulties that arose</vt:lpstr>
      <vt:lpstr>Phase 4: what we tried to accomplish</vt:lpstr>
      <vt:lpstr>Phase 4: what we Submitted (20 Nov. 2017)</vt:lpstr>
      <vt:lpstr>Phase 4: difficulties that arose</vt:lpstr>
      <vt:lpstr>Phase 5: what we tried to accomplish</vt:lpstr>
      <vt:lpstr>Phase 5: what we actually did</vt:lpstr>
      <vt:lpstr>Phase 5: difficulties that arose</vt:lpstr>
      <vt:lpstr>Phase 6: what we tried to accomplish</vt:lpstr>
      <vt:lpstr>Phase 6: what we actually did</vt:lpstr>
      <vt:lpstr>Phase 6: difficulties that arose</vt:lpstr>
      <vt:lpstr>Final result</vt:lpstr>
      <vt:lpstr>summary</vt:lpstr>
      <vt:lpstr>SUMMARY</vt:lpstr>
      <vt:lpstr>conclusion</vt:lpstr>
      <vt:lpstr>References</vt:lpstr>
      <vt:lpstr>We would like to thank: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Adventurous Project of building a processor</dc:title>
  <dc:creator>Windows User</dc:creator>
  <cp:lastModifiedBy>Windows User</cp:lastModifiedBy>
  <cp:revision>38</cp:revision>
  <dcterms:created xsi:type="dcterms:W3CDTF">2017-11-26T22:19:40Z</dcterms:created>
  <dcterms:modified xsi:type="dcterms:W3CDTF">2017-11-28T22:40:53Z</dcterms:modified>
</cp:coreProperties>
</file>