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2" r:id="rId1"/>
  </p:sldMasterIdLst>
  <p:sldIdLst>
    <p:sldId id="256" r:id="rId2"/>
    <p:sldId id="262" r:id="rId3"/>
    <p:sldId id="257" r:id="rId4"/>
    <p:sldId id="258" r:id="rId5"/>
    <p:sldId id="260" r:id="rId6"/>
    <p:sldId id="263" r:id="rId7"/>
    <p:sldId id="266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9D0F9D-41A6-431E-8C6B-A434FC190710}" type="doc">
      <dgm:prSet loTypeId="urn:microsoft.com/office/officeart/2005/8/layout/StepDownProcess" loCatId="process" qsTypeId="urn:microsoft.com/office/officeart/2005/8/quickstyle/3d4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3961A1E-BE19-45CA-9CD5-D6848863854C}">
      <dgm:prSet phldrT="[Text]" custT="1"/>
      <dgm:spPr/>
      <dgm:t>
        <a:bodyPr/>
        <a:lstStyle/>
        <a:p>
          <a:r>
            <a:rPr lang="en-US" sz="2800" dirty="0">
              <a:latin typeface="Abadi" panose="020B0604020104020204" pitchFamily="34" charset="0"/>
            </a:rPr>
            <a:t>Login</a:t>
          </a:r>
        </a:p>
      </dgm:t>
    </dgm:pt>
    <dgm:pt modelId="{60F1561D-95F0-4D05-9B1D-D438B92BC4DE}" type="parTrans" cxnId="{6C9CCD17-84EB-45E1-B62C-105CE00B8C25}">
      <dgm:prSet/>
      <dgm:spPr/>
      <dgm:t>
        <a:bodyPr/>
        <a:lstStyle/>
        <a:p>
          <a:endParaRPr lang="en-US"/>
        </a:p>
      </dgm:t>
    </dgm:pt>
    <dgm:pt modelId="{4B32D646-A626-4F5E-9259-C25F6C3654A0}" type="sibTrans" cxnId="{6C9CCD17-84EB-45E1-B62C-105CE00B8C25}">
      <dgm:prSet/>
      <dgm:spPr/>
      <dgm:t>
        <a:bodyPr/>
        <a:lstStyle/>
        <a:p>
          <a:endParaRPr lang="en-US"/>
        </a:p>
      </dgm:t>
    </dgm:pt>
    <dgm:pt modelId="{EC3ED5BF-F96A-412A-B695-429CBCE935F7}">
      <dgm:prSet phldrT="[Text]" custT="1"/>
      <dgm:spPr/>
      <dgm:t>
        <a:bodyPr/>
        <a:lstStyle/>
        <a:p>
          <a:r>
            <a:rPr lang="en-US" sz="1400" dirty="0">
              <a:latin typeface="Abadi" panose="020B0604020104020204" pitchFamily="34" charset="0"/>
            </a:rPr>
            <a:t>Enter Email address &amp; password</a:t>
          </a:r>
        </a:p>
      </dgm:t>
    </dgm:pt>
    <dgm:pt modelId="{12DB4B5B-0A69-4FCC-B682-3207884DB40B}" type="parTrans" cxnId="{5EF9D1D2-E154-4FBE-9CF8-C0484B438747}">
      <dgm:prSet/>
      <dgm:spPr/>
      <dgm:t>
        <a:bodyPr/>
        <a:lstStyle/>
        <a:p>
          <a:endParaRPr lang="en-US"/>
        </a:p>
      </dgm:t>
    </dgm:pt>
    <dgm:pt modelId="{CA8FA1CE-974A-47EB-B007-75C035F60A46}" type="sibTrans" cxnId="{5EF9D1D2-E154-4FBE-9CF8-C0484B438747}">
      <dgm:prSet/>
      <dgm:spPr/>
      <dgm:t>
        <a:bodyPr/>
        <a:lstStyle/>
        <a:p>
          <a:endParaRPr lang="en-US"/>
        </a:p>
      </dgm:t>
    </dgm:pt>
    <dgm:pt modelId="{6E310306-7EAE-41C2-BF3F-5D12B031D022}">
      <dgm:prSet phldrT="[Text]" custT="1"/>
      <dgm:spPr/>
      <dgm:t>
        <a:bodyPr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/>
              </a:solidFill>
              <a:latin typeface="Abadi" panose="020B0604020104020204" pitchFamily="34" charset="0"/>
              <a:ea typeface="+mn-ea"/>
              <a:cs typeface="+mn-cs"/>
            </a:rPr>
            <a:t>Product</a:t>
          </a:r>
          <a:r>
            <a:rPr lang="en-US" sz="28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2800" kern="1200" dirty="0">
              <a:solidFill>
                <a:prstClr val="white"/>
              </a:solidFill>
              <a:latin typeface="Abadi" panose="020B0604020104020204" pitchFamily="34" charset="0"/>
              <a:ea typeface="+mn-ea"/>
              <a:cs typeface="+mn-cs"/>
            </a:rPr>
            <a:t>Search</a:t>
          </a:r>
        </a:p>
      </dgm:t>
    </dgm:pt>
    <dgm:pt modelId="{C2B2B493-9DFF-4E81-8887-E6C579D9D99B}" type="parTrans" cxnId="{BF5052E5-1936-4E02-9A12-DB978C656365}">
      <dgm:prSet/>
      <dgm:spPr/>
      <dgm:t>
        <a:bodyPr/>
        <a:lstStyle/>
        <a:p>
          <a:endParaRPr lang="en-US"/>
        </a:p>
      </dgm:t>
    </dgm:pt>
    <dgm:pt modelId="{BE7C2355-A762-44A7-AC78-7DD0BFBD5BBC}" type="sibTrans" cxnId="{BF5052E5-1936-4E02-9A12-DB978C656365}">
      <dgm:prSet/>
      <dgm:spPr/>
      <dgm:t>
        <a:bodyPr/>
        <a:lstStyle/>
        <a:p>
          <a:endParaRPr lang="en-US"/>
        </a:p>
      </dgm:t>
    </dgm:pt>
    <dgm:pt modelId="{A3637D45-4BB2-4D31-9C78-9429E8305FAF}">
      <dgm:prSet phldrT="[Text]" custT="1"/>
      <dgm:spPr/>
      <dgm:t>
        <a:bodyPr/>
        <a:lstStyle/>
        <a:p>
          <a:r>
            <a:rPr lang="en-US" sz="1400" dirty="0">
              <a:latin typeface="Abadi" panose="020B0604020104020204" pitchFamily="34" charset="0"/>
            </a:rPr>
            <a:t>Add / Remove Cart items</a:t>
          </a:r>
        </a:p>
      </dgm:t>
    </dgm:pt>
    <dgm:pt modelId="{C1A08086-53EF-487C-8CDE-881C3F4F3BFF}" type="parTrans" cxnId="{BB402C1E-683D-41A6-BD0E-60DAEB1CA137}">
      <dgm:prSet/>
      <dgm:spPr/>
      <dgm:t>
        <a:bodyPr/>
        <a:lstStyle/>
        <a:p>
          <a:endParaRPr lang="en-US"/>
        </a:p>
      </dgm:t>
    </dgm:pt>
    <dgm:pt modelId="{EF493AD7-16F8-4BD9-BEC1-CEBE7BD1D927}" type="sibTrans" cxnId="{BB402C1E-683D-41A6-BD0E-60DAEB1CA137}">
      <dgm:prSet/>
      <dgm:spPr/>
      <dgm:t>
        <a:bodyPr/>
        <a:lstStyle/>
        <a:p>
          <a:endParaRPr lang="en-US"/>
        </a:p>
      </dgm:t>
    </dgm:pt>
    <dgm:pt modelId="{BA69CDED-CFE3-4EF3-9028-D56FA0801C80}">
      <dgm:prSet phldrT="[Text]"/>
      <dgm:spPr/>
      <dgm:t>
        <a:bodyPr/>
        <a:lstStyle/>
        <a:p>
          <a:r>
            <a:rPr lang="en-US" dirty="0"/>
            <a:t>Check out</a:t>
          </a:r>
        </a:p>
      </dgm:t>
    </dgm:pt>
    <dgm:pt modelId="{B4DC0FED-184D-462E-BD67-F9D5E0199B41}" type="parTrans" cxnId="{B6116B43-0D5B-404E-95ED-78AA515BCEBD}">
      <dgm:prSet/>
      <dgm:spPr/>
      <dgm:t>
        <a:bodyPr/>
        <a:lstStyle/>
        <a:p>
          <a:endParaRPr lang="en-US"/>
        </a:p>
      </dgm:t>
    </dgm:pt>
    <dgm:pt modelId="{B4959077-FE91-48A0-A186-53B83EA026C8}" type="sibTrans" cxnId="{B6116B43-0D5B-404E-95ED-78AA515BCEBD}">
      <dgm:prSet/>
      <dgm:spPr/>
      <dgm:t>
        <a:bodyPr/>
        <a:lstStyle/>
        <a:p>
          <a:endParaRPr lang="en-US"/>
        </a:p>
      </dgm:t>
    </dgm:pt>
    <dgm:pt modelId="{701F5641-4A64-4F15-90F5-21D60C3F3373}">
      <dgm:prSet phldrT="[Text]"/>
      <dgm:spPr/>
      <dgm:t>
        <a:bodyPr/>
        <a:lstStyle/>
        <a:p>
          <a:r>
            <a:rPr lang="en-US" dirty="0"/>
            <a:t>Support</a:t>
          </a:r>
        </a:p>
      </dgm:t>
    </dgm:pt>
    <dgm:pt modelId="{33BDC3F2-2B66-4F64-9456-3DC286244687}" type="parTrans" cxnId="{CFE71806-8202-4D99-B019-65E8F5356DE4}">
      <dgm:prSet/>
      <dgm:spPr/>
      <dgm:t>
        <a:bodyPr/>
        <a:lstStyle/>
        <a:p>
          <a:endParaRPr lang="en-US"/>
        </a:p>
      </dgm:t>
    </dgm:pt>
    <dgm:pt modelId="{B5A2DE92-74A8-4716-9072-EAFD730FB23E}" type="sibTrans" cxnId="{CFE71806-8202-4D99-B019-65E8F5356DE4}">
      <dgm:prSet/>
      <dgm:spPr/>
      <dgm:t>
        <a:bodyPr/>
        <a:lstStyle/>
        <a:p>
          <a:endParaRPr lang="en-US"/>
        </a:p>
      </dgm:t>
    </dgm:pt>
    <dgm:pt modelId="{650FA3FE-CED5-4D3A-B160-5F7A51E882C4}">
      <dgm:prSet phldrT="[Text]" custT="1"/>
      <dgm:spPr/>
      <dgm:t>
        <a:bodyPr/>
        <a:lstStyle/>
        <a:p>
          <a:endParaRPr lang="en-US" sz="1000" dirty="0"/>
        </a:p>
      </dgm:t>
    </dgm:pt>
    <dgm:pt modelId="{7A9CFABD-2BCF-4EC6-ACB2-9205E764001D}" type="parTrans" cxnId="{EC7976DF-6B4F-456C-B588-667E575C29A4}">
      <dgm:prSet/>
      <dgm:spPr/>
      <dgm:t>
        <a:bodyPr/>
        <a:lstStyle/>
        <a:p>
          <a:endParaRPr lang="en-US"/>
        </a:p>
      </dgm:t>
    </dgm:pt>
    <dgm:pt modelId="{30A25C63-1D31-4F6D-B819-92F4F93F1BB7}" type="sibTrans" cxnId="{EC7976DF-6B4F-456C-B588-667E575C29A4}">
      <dgm:prSet/>
      <dgm:spPr/>
      <dgm:t>
        <a:bodyPr/>
        <a:lstStyle/>
        <a:p>
          <a:endParaRPr lang="en-US"/>
        </a:p>
      </dgm:t>
    </dgm:pt>
    <dgm:pt modelId="{D8B3A7F9-4253-429E-9D28-0E4955AB8F43}">
      <dgm:prSet phldrT="[Text]" custT="1"/>
      <dgm:spPr/>
      <dgm:t>
        <a:bodyPr/>
        <a:lstStyle/>
        <a:p>
          <a:r>
            <a:rPr lang="en-US" sz="1200" dirty="0">
              <a:latin typeface="Abadi" panose="020B0604020104020204" pitchFamily="34" charset="0"/>
            </a:rPr>
            <a:t>Register/Sign In ONLY IF not registered/logged in</a:t>
          </a:r>
        </a:p>
      </dgm:t>
    </dgm:pt>
    <dgm:pt modelId="{C937B40D-C885-4C63-8A34-3E1048E0F3C8}" type="parTrans" cxnId="{E128E412-568A-4D5D-B45E-A17D8D8CA6B7}">
      <dgm:prSet/>
      <dgm:spPr/>
      <dgm:t>
        <a:bodyPr/>
        <a:lstStyle/>
        <a:p>
          <a:endParaRPr lang="en-US"/>
        </a:p>
      </dgm:t>
    </dgm:pt>
    <dgm:pt modelId="{F47A85E3-4773-4CB4-8E83-C060C33CBC04}" type="sibTrans" cxnId="{E128E412-568A-4D5D-B45E-A17D8D8CA6B7}">
      <dgm:prSet/>
      <dgm:spPr/>
      <dgm:t>
        <a:bodyPr/>
        <a:lstStyle/>
        <a:p>
          <a:endParaRPr lang="en-US"/>
        </a:p>
      </dgm:t>
    </dgm:pt>
    <dgm:pt modelId="{84655A64-2055-42E7-B526-1DC3D7240570}">
      <dgm:prSet phldrT="[Text]" custT="1"/>
      <dgm:spPr/>
      <dgm:t>
        <a:bodyPr/>
        <a:lstStyle/>
        <a:p>
          <a:r>
            <a:rPr lang="en-US" sz="1200" dirty="0">
              <a:latin typeface="Abadi" panose="020B0604020104020204" pitchFamily="34" charset="0"/>
            </a:rPr>
            <a:t>Address Update</a:t>
          </a:r>
        </a:p>
      </dgm:t>
    </dgm:pt>
    <dgm:pt modelId="{3FA4DDAB-E776-44EE-B6C0-95DA87877B58}" type="parTrans" cxnId="{F33B954E-61B5-412E-919B-ACBA638144F7}">
      <dgm:prSet/>
      <dgm:spPr/>
      <dgm:t>
        <a:bodyPr/>
        <a:lstStyle/>
        <a:p>
          <a:endParaRPr lang="en-US"/>
        </a:p>
      </dgm:t>
    </dgm:pt>
    <dgm:pt modelId="{88C00AD6-1DA1-4BF4-B49B-0343E60E9DEA}" type="sibTrans" cxnId="{F33B954E-61B5-412E-919B-ACBA638144F7}">
      <dgm:prSet/>
      <dgm:spPr/>
      <dgm:t>
        <a:bodyPr/>
        <a:lstStyle/>
        <a:p>
          <a:endParaRPr lang="en-US"/>
        </a:p>
      </dgm:t>
    </dgm:pt>
    <dgm:pt modelId="{524C28E3-A58A-44DC-B699-CF6B3D6D1467}">
      <dgm:prSet phldrT="[Text]" custT="1"/>
      <dgm:spPr/>
      <dgm:t>
        <a:bodyPr/>
        <a:lstStyle/>
        <a:p>
          <a:r>
            <a:rPr lang="en-US" sz="1200" dirty="0">
              <a:latin typeface="Abadi" panose="020B0604020104020204" pitchFamily="34" charset="0"/>
            </a:rPr>
            <a:t>Payment Options</a:t>
          </a:r>
        </a:p>
      </dgm:t>
    </dgm:pt>
    <dgm:pt modelId="{B66AB98F-E171-49D8-9E25-25533B56AE27}" type="parTrans" cxnId="{19E169D5-9A01-4323-89B8-9BAB27353766}">
      <dgm:prSet/>
      <dgm:spPr/>
      <dgm:t>
        <a:bodyPr/>
        <a:lstStyle/>
        <a:p>
          <a:endParaRPr lang="en-US"/>
        </a:p>
      </dgm:t>
    </dgm:pt>
    <dgm:pt modelId="{7B71C3B5-8E4F-4C2A-AAF7-77D4B648CC7A}" type="sibTrans" cxnId="{19E169D5-9A01-4323-89B8-9BAB27353766}">
      <dgm:prSet/>
      <dgm:spPr/>
      <dgm:t>
        <a:bodyPr/>
        <a:lstStyle/>
        <a:p>
          <a:endParaRPr lang="en-US"/>
        </a:p>
      </dgm:t>
    </dgm:pt>
    <dgm:pt modelId="{16E3E545-EB13-445E-B1A3-6DA765EA0260}">
      <dgm:prSet phldrT="[Text]" custT="1"/>
      <dgm:spPr/>
      <dgm:t>
        <a:bodyPr/>
        <a:lstStyle/>
        <a:p>
          <a:r>
            <a:rPr lang="en-US" sz="1200" dirty="0">
              <a:latin typeface="Abadi" panose="020B0604020104020204" pitchFamily="34" charset="0"/>
            </a:rPr>
            <a:t>Order confirmation</a:t>
          </a:r>
        </a:p>
      </dgm:t>
    </dgm:pt>
    <dgm:pt modelId="{E1535A17-CF49-4406-A615-AE9693F7672C}" type="parTrans" cxnId="{75453A70-36CD-4321-9A4A-0FAED116F2E4}">
      <dgm:prSet/>
      <dgm:spPr/>
      <dgm:t>
        <a:bodyPr/>
        <a:lstStyle/>
        <a:p>
          <a:endParaRPr lang="en-US"/>
        </a:p>
      </dgm:t>
    </dgm:pt>
    <dgm:pt modelId="{9B7FE5D3-99A5-4764-8A7C-C11C9DA0AC52}" type="sibTrans" cxnId="{75453A70-36CD-4321-9A4A-0FAED116F2E4}">
      <dgm:prSet/>
      <dgm:spPr/>
      <dgm:t>
        <a:bodyPr/>
        <a:lstStyle/>
        <a:p>
          <a:endParaRPr lang="en-US"/>
        </a:p>
      </dgm:t>
    </dgm:pt>
    <dgm:pt modelId="{706CC70E-9D85-4C48-A6F6-F01EDFCB40EE}" type="pres">
      <dgm:prSet presAssocID="{969D0F9D-41A6-431E-8C6B-A434FC190710}" presName="rootnode" presStyleCnt="0">
        <dgm:presLayoutVars>
          <dgm:chMax/>
          <dgm:chPref/>
          <dgm:dir/>
          <dgm:animLvl val="lvl"/>
        </dgm:presLayoutVars>
      </dgm:prSet>
      <dgm:spPr/>
    </dgm:pt>
    <dgm:pt modelId="{11FFA6A6-BE3C-4F6D-A10C-F8BF3C749D78}" type="pres">
      <dgm:prSet presAssocID="{23961A1E-BE19-45CA-9CD5-D6848863854C}" presName="composite" presStyleCnt="0"/>
      <dgm:spPr/>
    </dgm:pt>
    <dgm:pt modelId="{CD1717CE-F840-4996-9DC8-EB99D594D033}" type="pres">
      <dgm:prSet presAssocID="{23961A1E-BE19-45CA-9CD5-D6848863854C}" presName="bentUpArrow1" presStyleLbl="alignImgPlace1" presStyleIdx="0" presStyleCnt="3"/>
      <dgm:spPr/>
    </dgm:pt>
    <dgm:pt modelId="{C58CC236-09CC-44BF-AE42-E6AC4A19133F}" type="pres">
      <dgm:prSet presAssocID="{23961A1E-BE19-45CA-9CD5-D6848863854C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AB3F6AD8-B91B-448D-A800-FCB6B2A6F255}" type="pres">
      <dgm:prSet presAssocID="{23961A1E-BE19-45CA-9CD5-D6848863854C}" presName="ChildText" presStyleLbl="revTx" presStyleIdx="0" presStyleCnt="3" custScaleX="218854" custLinFactNeighborX="68216" custLinFactNeighborY="3926">
        <dgm:presLayoutVars>
          <dgm:chMax val="0"/>
          <dgm:chPref val="0"/>
          <dgm:bulletEnabled val="1"/>
        </dgm:presLayoutVars>
      </dgm:prSet>
      <dgm:spPr/>
    </dgm:pt>
    <dgm:pt modelId="{5E8EC281-6169-4EB1-8F09-09FF77E6BAFB}" type="pres">
      <dgm:prSet presAssocID="{4B32D646-A626-4F5E-9259-C25F6C3654A0}" presName="sibTrans" presStyleCnt="0"/>
      <dgm:spPr/>
    </dgm:pt>
    <dgm:pt modelId="{1DACAEA5-AF43-4067-90FA-357765AE2064}" type="pres">
      <dgm:prSet presAssocID="{6E310306-7EAE-41C2-BF3F-5D12B031D022}" presName="composite" presStyleCnt="0"/>
      <dgm:spPr/>
    </dgm:pt>
    <dgm:pt modelId="{3AA595A1-BEEC-4447-8D4C-F6BAF4F076C2}" type="pres">
      <dgm:prSet presAssocID="{6E310306-7EAE-41C2-BF3F-5D12B031D022}" presName="bentUpArrow1" presStyleLbl="alignImgPlace1" presStyleIdx="1" presStyleCnt="3"/>
      <dgm:spPr/>
    </dgm:pt>
    <dgm:pt modelId="{AB7FBAEE-DD4A-4BD7-9EAA-52F032DA3F97}" type="pres">
      <dgm:prSet presAssocID="{6E310306-7EAE-41C2-BF3F-5D12B031D022}" presName="ParentText" presStyleLbl="node1" presStyleIdx="1" presStyleCnt="4" custLinFactNeighborX="-21506" custLinFactNeighborY="-2793">
        <dgm:presLayoutVars>
          <dgm:chMax val="1"/>
          <dgm:chPref val="1"/>
          <dgm:bulletEnabled val="1"/>
        </dgm:presLayoutVars>
      </dgm:prSet>
      <dgm:spPr/>
    </dgm:pt>
    <dgm:pt modelId="{EDB0778D-1DCD-4326-8164-A10152BB9F2C}" type="pres">
      <dgm:prSet presAssocID="{6E310306-7EAE-41C2-BF3F-5D12B031D022}" presName="ChildText" presStyleLbl="revTx" presStyleIdx="1" presStyleCnt="3" custScaleX="178771" custLinFactNeighborX="18653" custLinFactNeighborY="-4307">
        <dgm:presLayoutVars>
          <dgm:chMax val="0"/>
          <dgm:chPref val="0"/>
          <dgm:bulletEnabled val="1"/>
        </dgm:presLayoutVars>
      </dgm:prSet>
      <dgm:spPr/>
    </dgm:pt>
    <dgm:pt modelId="{2C7C52EA-1A9E-45FD-9EBD-B22D543E03DC}" type="pres">
      <dgm:prSet presAssocID="{BE7C2355-A762-44A7-AC78-7DD0BFBD5BBC}" presName="sibTrans" presStyleCnt="0"/>
      <dgm:spPr/>
    </dgm:pt>
    <dgm:pt modelId="{FDA4CF3E-40FC-48D7-A9F1-A86DC13E92D2}" type="pres">
      <dgm:prSet presAssocID="{BA69CDED-CFE3-4EF3-9028-D56FA0801C80}" presName="composite" presStyleCnt="0"/>
      <dgm:spPr/>
    </dgm:pt>
    <dgm:pt modelId="{236D3EBA-A143-4CA9-83EA-DE296F034194}" type="pres">
      <dgm:prSet presAssocID="{BA69CDED-CFE3-4EF3-9028-D56FA0801C80}" presName="bentUpArrow1" presStyleLbl="alignImgPlace1" presStyleIdx="2" presStyleCnt="3" custFlipVert="1" custFlipHor="1" custScaleX="4516" custScaleY="4840"/>
      <dgm:spPr/>
    </dgm:pt>
    <dgm:pt modelId="{FBBC054D-91CE-4914-B697-C72F65819AA3}" type="pres">
      <dgm:prSet presAssocID="{BA69CDED-CFE3-4EF3-9028-D56FA0801C80}" presName="ParentText" presStyleLbl="node1" presStyleIdx="2" presStyleCnt="4" custLinFactNeighborX="-24459" custLinFactNeighborY="-34799">
        <dgm:presLayoutVars>
          <dgm:chMax val="1"/>
          <dgm:chPref val="1"/>
          <dgm:bulletEnabled val="1"/>
        </dgm:presLayoutVars>
      </dgm:prSet>
      <dgm:spPr/>
    </dgm:pt>
    <dgm:pt modelId="{D3B81098-BB33-4387-8B8F-6B75C91A2B69}" type="pres">
      <dgm:prSet presAssocID="{BA69CDED-CFE3-4EF3-9028-D56FA0801C80}" presName="ChildText" presStyleLbl="revTx" presStyleIdx="2" presStyleCnt="3" custScaleX="220834" custScaleY="236123" custLinFactNeighborX="28733" custLinFactNeighborY="-36324">
        <dgm:presLayoutVars>
          <dgm:chMax val="0"/>
          <dgm:chPref val="0"/>
          <dgm:bulletEnabled val="1"/>
        </dgm:presLayoutVars>
      </dgm:prSet>
      <dgm:spPr/>
    </dgm:pt>
    <dgm:pt modelId="{0E084673-36A1-4BD8-9850-D3DD131A67DB}" type="pres">
      <dgm:prSet presAssocID="{B4959077-FE91-48A0-A186-53B83EA026C8}" presName="sibTrans" presStyleCnt="0"/>
      <dgm:spPr/>
    </dgm:pt>
    <dgm:pt modelId="{4C850B8A-6709-4FFA-8B2A-AB68057C98E3}" type="pres">
      <dgm:prSet presAssocID="{701F5641-4A64-4F15-90F5-21D60C3F3373}" presName="composite" presStyleCnt="0"/>
      <dgm:spPr/>
    </dgm:pt>
    <dgm:pt modelId="{C4AB0974-1600-4932-B195-2ED4032E6C72}" type="pres">
      <dgm:prSet presAssocID="{701F5641-4A64-4F15-90F5-21D60C3F3373}" presName="ParentText" presStyleLbl="node1" presStyleIdx="3" presStyleCnt="4" custScaleX="69559" custScaleY="72378" custLinFactNeighborX="-1237" custLinFactNeighborY="1604">
        <dgm:presLayoutVars>
          <dgm:chMax val="1"/>
          <dgm:chPref val="1"/>
          <dgm:bulletEnabled val="1"/>
        </dgm:presLayoutVars>
      </dgm:prSet>
      <dgm:spPr/>
    </dgm:pt>
  </dgm:ptLst>
  <dgm:cxnLst>
    <dgm:cxn modelId="{CFE71806-8202-4D99-B019-65E8F5356DE4}" srcId="{969D0F9D-41A6-431E-8C6B-A434FC190710}" destId="{701F5641-4A64-4F15-90F5-21D60C3F3373}" srcOrd="3" destOrd="0" parTransId="{33BDC3F2-2B66-4F64-9456-3DC286244687}" sibTransId="{B5A2DE92-74A8-4716-9072-EAFD730FB23E}"/>
    <dgm:cxn modelId="{45B6B012-A017-41F9-BCA7-733D06173F93}" type="presOf" srcId="{23961A1E-BE19-45CA-9CD5-D6848863854C}" destId="{C58CC236-09CC-44BF-AE42-E6AC4A19133F}" srcOrd="0" destOrd="0" presId="urn:microsoft.com/office/officeart/2005/8/layout/StepDownProcess"/>
    <dgm:cxn modelId="{E128E412-568A-4D5D-B45E-A17D8D8CA6B7}" srcId="{BA69CDED-CFE3-4EF3-9028-D56FA0801C80}" destId="{D8B3A7F9-4253-429E-9D28-0E4955AB8F43}" srcOrd="0" destOrd="0" parTransId="{C937B40D-C885-4C63-8A34-3E1048E0F3C8}" sibTransId="{F47A85E3-4773-4CB4-8E83-C060C33CBC04}"/>
    <dgm:cxn modelId="{6C9CCD17-84EB-45E1-B62C-105CE00B8C25}" srcId="{969D0F9D-41A6-431E-8C6B-A434FC190710}" destId="{23961A1E-BE19-45CA-9CD5-D6848863854C}" srcOrd="0" destOrd="0" parTransId="{60F1561D-95F0-4D05-9B1D-D438B92BC4DE}" sibTransId="{4B32D646-A626-4F5E-9259-C25F6C3654A0}"/>
    <dgm:cxn modelId="{BB402C1E-683D-41A6-BD0E-60DAEB1CA137}" srcId="{6E310306-7EAE-41C2-BF3F-5D12B031D022}" destId="{A3637D45-4BB2-4D31-9C78-9429E8305FAF}" srcOrd="0" destOrd="0" parTransId="{C1A08086-53EF-487C-8CDE-881C3F4F3BFF}" sibTransId="{EF493AD7-16F8-4BD9-BEC1-CEBE7BD1D927}"/>
    <dgm:cxn modelId="{9DD00124-B7A4-4D95-88FD-3A80F4933720}" type="presOf" srcId="{969D0F9D-41A6-431E-8C6B-A434FC190710}" destId="{706CC70E-9D85-4C48-A6F6-F01EDFCB40EE}" srcOrd="0" destOrd="0" presId="urn:microsoft.com/office/officeart/2005/8/layout/StepDownProcess"/>
    <dgm:cxn modelId="{E8B49926-2A80-46F6-84F4-B2BCE4908C1E}" type="presOf" srcId="{84655A64-2055-42E7-B526-1DC3D7240570}" destId="{D3B81098-BB33-4387-8B8F-6B75C91A2B69}" srcOrd="0" destOrd="1" presId="urn:microsoft.com/office/officeart/2005/8/layout/StepDownProcess"/>
    <dgm:cxn modelId="{449DA32A-EECF-4332-9C44-F172462E4333}" type="presOf" srcId="{D8B3A7F9-4253-429E-9D28-0E4955AB8F43}" destId="{D3B81098-BB33-4387-8B8F-6B75C91A2B69}" srcOrd="0" destOrd="0" presId="urn:microsoft.com/office/officeart/2005/8/layout/StepDownProcess"/>
    <dgm:cxn modelId="{2A836F2F-B6CB-449C-80AD-1020220AE3E6}" type="presOf" srcId="{BA69CDED-CFE3-4EF3-9028-D56FA0801C80}" destId="{FBBC054D-91CE-4914-B697-C72F65819AA3}" srcOrd="0" destOrd="0" presId="urn:microsoft.com/office/officeart/2005/8/layout/StepDownProcess"/>
    <dgm:cxn modelId="{B6116B43-0D5B-404E-95ED-78AA515BCEBD}" srcId="{969D0F9D-41A6-431E-8C6B-A434FC190710}" destId="{BA69CDED-CFE3-4EF3-9028-D56FA0801C80}" srcOrd="2" destOrd="0" parTransId="{B4DC0FED-184D-462E-BD67-F9D5E0199B41}" sibTransId="{B4959077-FE91-48A0-A186-53B83EA026C8}"/>
    <dgm:cxn modelId="{2796656C-CE0C-47AE-94A1-5F89BB566B1E}" type="presOf" srcId="{A3637D45-4BB2-4D31-9C78-9429E8305FAF}" destId="{EDB0778D-1DCD-4326-8164-A10152BB9F2C}" srcOrd="0" destOrd="0" presId="urn:microsoft.com/office/officeart/2005/8/layout/StepDownProcess"/>
    <dgm:cxn modelId="{F33B954E-61B5-412E-919B-ACBA638144F7}" srcId="{BA69CDED-CFE3-4EF3-9028-D56FA0801C80}" destId="{84655A64-2055-42E7-B526-1DC3D7240570}" srcOrd="1" destOrd="0" parTransId="{3FA4DDAB-E776-44EE-B6C0-95DA87877B58}" sibTransId="{88C00AD6-1DA1-4BF4-B49B-0343E60E9DEA}"/>
    <dgm:cxn modelId="{75453A70-36CD-4321-9A4A-0FAED116F2E4}" srcId="{BA69CDED-CFE3-4EF3-9028-D56FA0801C80}" destId="{16E3E545-EB13-445E-B1A3-6DA765EA0260}" srcOrd="3" destOrd="0" parTransId="{E1535A17-CF49-4406-A615-AE9693F7672C}" sibTransId="{9B7FE5D3-99A5-4764-8A7C-C11C9DA0AC52}"/>
    <dgm:cxn modelId="{352DFD59-3037-46C5-A313-1A42434BF7F8}" type="presOf" srcId="{6E310306-7EAE-41C2-BF3F-5D12B031D022}" destId="{AB7FBAEE-DD4A-4BD7-9EAA-52F032DA3F97}" srcOrd="0" destOrd="0" presId="urn:microsoft.com/office/officeart/2005/8/layout/StepDownProcess"/>
    <dgm:cxn modelId="{44EB6983-04EF-4CE1-B25F-83AB3C732E5F}" type="presOf" srcId="{650FA3FE-CED5-4D3A-B160-5F7A51E882C4}" destId="{D3B81098-BB33-4387-8B8F-6B75C91A2B69}" srcOrd="0" destOrd="4" presId="urn:microsoft.com/office/officeart/2005/8/layout/StepDownProcess"/>
    <dgm:cxn modelId="{8C262D84-7588-41FA-955D-B5BC0FF81EE4}" type="presOf" srcId="{701F5641-4A64-4F15-90F5-21D60C3F3373}" destId="{C4AB0974-1600-4932-B195-2ED4032E6C72}" srcOrd="0" destOrd="0" presId="urn:microsoft.com/office/officeart/2005/8/layout/StepDownProcess"/>
    <dgm:cxn modelId="{C99AC48C-681A-49B8-9103-C02C6E8B55A7}" type="presOf" srcId="{EC3ED5BF-F96A-412A-B695-429CBCE935F7}" destId="{AB3F6AD8-B91B-448D-A800-FCB6B2A6F255}" srcOrd="0" destOrd="0" presId="urn:microsoft.com/office/officeart/2005/8/layout/StepDownProcess"/>
    <dgm:cxn modelId="{DF422DC6-310D-4CEF-937D-D6CEA7DD4BE2}" type="presOf" srcId="{524C28E3-A58A-44DC-B699-CF6B3D6D1467}" destId="{D3B81098-BB33-4387-8B8F-6B75C91A2B69}" srcOrd="0" destOrd="2" presId="urn:microsoft.com/office/officeart/2005/8/layout/StepDownProcess"/>
    <dgm:cxn modelId="{6D8229CD-57A1-4250-ADC2-CA10F37E78F1}" type="presOf" srcId="{16E3E545-EB13-445E-B1A3-6DA765EA0260}" destId="{D3B81098-BB33-4387-8B8F-6B75C91A2B69}" srcOrd="0" destOrd="3" presId="urn:microsoft.com/office/officeart/2005/8/layout/StepDownProcess"/>
    <dgm:cxn modelId="{5EF9D1D2-E154-4FBE-9CF8-C0484B438747}" srcId="{23961A1E-BE19-45CA-9CD5-D6848863854C}" destId="{EC3ED5BF-F96A-412A-B695-429CBCE935F7}" srcOrd="0" destOrd="0" parTransId="{12DB4B5B-0A69-4FCC-B682-3207884DB40B}" sibTransId="{CA8FA1CE-974A-47EB-B007-75C035F60A46}"/>
    <dgm:cxn modelId="{19E169D5-9A01-4323-89B8-9BAB27353766}" srcId="{BA69CDED-CFE3-4EF3-9028-D56FA0801C80}" destId="{524C28E3-A58A-44DC-B699-CF6B3D6D1467}" srcOrd="2" destOrd="0" parTransId="{B66AB98F-E171-49D8-9E25-25533B56AE27}" sibTransId="{7B71C3B5-8E4F-4C2A-AAF7-77D4B648CC7A}"/>
    <dgm:cxn modelId="{EC7976DF-6B4F-456C-B588-667E575C29A4}" srcId="{BA69CDED-CFE3-4EF3-9028-D56FA0801C80}" destId="{650FA3FE-CED5-4D3A-B160-5F7A51E882C4}" srcOrd="4" destOrd="0" parTransId="{7A9CFABD-2BCF-4EC6-ACB2-9205E764001D}" sibTransId="{30A25C63-1D31-4F6D-B819-92F4F93F1BB7}"/>
    <dgm:cxn modelId="{BF5052E5-1936-4E02-9A12-DB978C656365}" srcId="{969D0F9D-41A6-431E-8C6B-A434FC190710}" destId="{6E310306-7EAE-41C2-BF3F-5D12B031D022}" srcOrd="1" destOrd="0" parTransId="{C2B2B493-9DFF-4E81-8887-E6C579D9D99B}" sibTransId="{BE7C2355-A762-44A7-AC78-7DD0BFBD5BBC}"/>
    <dgm:cxn modelId="{262E90A8-1941-4984-B099-708DC2CBD932}" type="presParOf" srcId="{706CC70E-9D85-4C48-A6F6-F01EDFCB40EE}" destId="{11FFA6A6-BE3C-4F6D-A10C-F8BF3C749D78}" srcOrd="0" destOrd="0" presId="urn:microsoft.com/office/officeart/2005/8/layout/StepDownProcess"/>
    <dgm:cxn modelId="{D447BBE8-8A1E-45CF-9D3E-BA2ECBCF3F42}" type="presParOf" srcId="{11FFA6A6-BE3C-4F6D-A10C-F8BF3C749D78}" destId="{CD1717CE-F840-4996-9DC8-EB99D594D033}" srcOrd="0" destOrd="0" presId="urn:microsoft.com/office/officeart/2005/8/layout/StepDownProcess"/>
    <dgm:cxn modelId="{527945BD-F3B5-49E7-9AC9-82F7187E6035}" type="presParOf" srcId="{11FFA6A6-BE3C-4F6D-A10C-F8BF3C749D78}" destId="{C58CC236-09CC-44BF-AE42-E6AC4A19133F}" srcOrd="1" destOrd="0" presId="urn:microsoft.com/office/officeart/2005/8/layout/StepDownProcess"/>
    <dgm:cxn modelId="{3D9116B0-D1CF-424E-8F13-A5B91FF735F7}" type="presParOf" srcId="{11FFA6A6-BE3C-4F6D-A10C-F8BF3C749D78}" destId="{AB3F6AD8-B91B-448D-A800-FCB6B2A6F255}" srcOrd="2" destOrd="0" presId="urn:microsoft.com/office/officeart/2005/8/layout/StepDownProcess"/>
    <dgm:cxn modelId="{4225326A-D6CD-4786-92E9-21D7B23D2C9F}" type="presParOf" srcId="{706CC70E-9D85-4C48-A6F6-F01EDFCB40EE}" destId="{5E8EC281-6169-4EB1-8F09-09FF77E6BAFB}" srcOrd="1" destOrd="0" presId="urn:microsoft.com/office/officeart/2005/8/layout/StepDownProcess"/>
    <dgm:cxn modelId="{077D6B78-58EA-4900-A607-CF4C7246BE39}" type="presParOf" srcId="{706CC70E-9D85-4C48-A6F6-F01EDFCB40EE}" destId="{1DACAEA5-AF43-4067-90FA-357765AE2064}" srcOrd="2" destOrd="0" presId="urn:microsoft.com/office/officeart/2005/8/layout/StepDownProcess"/>
    <dgm:cxn modelId="{EBEA4959-6005-4621-8A3D-1635A389E845}" type="presParOf" srcId="{1DACAEA5-AF43-4067-90FA-357765AE2064}" destId="{3AA595A1-BEEC-4447-8D4C-F6BAF4F076C2}" srcOrd="0" destOrd="0" presId="urn:microsoft.com/office/officeart/2005/8/layout/StepDownProcess"/>
    <dgm:cxn modelId="{8DA05B13-4479-4F9F-B7B3-FC8C748CD48F}" type="presParOf" srcId="{1DACAEA5-AF43-4067-90FA-357765AE2064}" destId="{AB7FBAEE-DD4A-4BD7-9EAA-52F032DA3F97}" srcOrd="1" destOrd="0" presId="urn:microsoft.com/office/officeart/2005/8/layout/StepDownProcess"/>
    <dgm:cxn modelId="{68B90B92-F506-424E-9A0F-BC6E01E73B1C}" type="presParOf" srcId="{1DACAEA5-AF43-4067-90FA-357765AE2064}" destId="{EDB0778D-1DCD-4326-8164-A10152BB9F2C}" srcOrd="2" destOrd="0" presId="urn:microsoft.com/office/officeart/2005/8/layout/StepDownProcess"/>
    <dgm:cxn modelId="{24DCAF0E-8F07-400D-A927-FFBBB9EBADC5}" type="presParOf" srcId="{706CC70E-9D85-4C48-A6F6-F01EDFCB40EE}" destId="{2C7C52EA-1A9E-45FD-9EBD-B22D543E03DC}" srcOrd="3" destOrd="0" presId="urn:microsoft.com/office/officeart/2005/8/layout/StepDownProcess"/>
    <dgm:cxn modelId="{3F01DF65-6EEF-49B2-BA19-A9A95BB67D39}" type="presParOf" srcId="{706CC70E-9D85-4C48-A6F6-F01EDFCB40EE}" destId="{FDA4CF3E-40FC-48D7-A9F1-A86DC13E92D2}" srcOrd="4" destOrd="0" presId="urn:microsoft.com/office/officeart/2005/8/layout/StepDownProcess"/>
    <dgm:cxn modelId="{36F007E9-9A42-4AFE-8935-62288F2F527E}" type="presParOf" srcId="{FDA4CF3E-40FC-48D7-A9F1-A86DC13E92D2}" destId="{236D3EBA-A143-4CA9-83EA-DE296F034194}" srcOrd="0" destOrd="0" presId="urn:microsoft.com/office/officeart/2005/8/layout/StepDownProcess"/>
    <dgm:cxn modelId="{BF1C424C-70C5-488E-B62B-8D8476AD5451}" type="presParOf" srcId="{FDA4CF3E-40FC-48D7-A9F1-A86DC13E92D2}" destId="{FBBC054D-91CE-4914-B697-C72F65819AA3}" srcOrd="1" destOrd="0" presId="urn:microsoft.com/office/officeart/2005/8/layout/StepDownProcess"/>
    <dgm:cxn modelId="{F655EA29-2587-4CD9-A648-FA8F8DB72635}" type="presParOf" srcId="{FDA4CF3E-40FC-48D7-A9F1-A86DC13E92D2}" destId="{D3B81098-BB33-4387-8B8F-6B75C91A2B69}" srcOrd="2" destOrd="0" presId="urn:microsoft.com/office/officeart/2005/8/layout/StepDownProcess"/>
    <dgm:cxn modelId="{7CABE45D-B232-4679-B7BF-D065BB108457}" type="presParOf" srcId="{706CC70E-9D85-4C48-A6F6-F01EDFCB40EE}" destId="{0E084673-36A1-4BD8-9850-D3DD131A67DB}" srcOrd="5" destOrd="0" presId="urn:microsoft.com/office/officeart/2005/8/layout/StepDownProcess"/>
    <dgm:cxn modelId="{1DCD7961-A856-4693-91B7-440DD4526CF4}" type="presParOf" srcId="{706CC70E-9D85-4C48-A6F6-F01EDFCB40EE}" destId="{4C850B8A-6709-4FFA-8B2A-AB68057C98E3}" srcOrd="6" destOrd="0" presId="urn:microsoft.com/office/officeart/2005/8/layout/StepDownProcess"/>
    <dgm:cxn modelId="{748B903C-8E8F-4837-8DE4-CBD6CB556EA8}" type="presParOf" srcId="{4C850B8A-6709-4FFA-8B2A-AB68057C98E3}" destId="{C4AB0974-1600-4932-B195-2ED4032E6C72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97B3BC-3E26-44A2-9FD6-B17ED8C83A50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CA5760D-DC87-481A-9652-22D965D2A235}">
      <dgm:prSet/>
      <dgm:spPr/>
      <dgm:t>
        <a:bodyPr/>
        <a:lstStyle/>
        <a:p>
          <a:r>
            <a:rPr lang="en-US" dirty="0">
              <a:latin typeface="Abadi" panose="020B0604020104020204" pitchFamily="34" charset="0"/>
            </a:rPr>
            <a:t>FREQUENT RELEASES DUE TO FASTER DEPLOYMENT</a:t>
          </a:r>
        </a:p>
      </dgm:t>
    </dgm:pt>
    <dgm:pt modelId="{4342BEB4-F54D-442A-BFA7-01B395A33AE5}" type="parTrans" cxnId="{E3F5C75E-EF97-4FD6-99B1-C80F3D03C958}">
      <dgm:prSet/>
      <dgm:spPr/>
      <dgm:t>
        <a:bodyPr/>
        <a:lstStyle/>
        <a:p>
          <a:endParaRPr lang="en-US">
            <a:latin typeface="Abadi" panose="020B0604020104020204" pitchFamily="34" charset="0"/>
          </a:endParaRPr>
        </a:p>
      </dgm:t>
    </dgm:pt>
    <dgm:pt modelId="{C33608DB-D070-437A-A65C-22BEAF87B53C}" type="sibTrans" cxnId="{E3F5C75E-EF97-4FD6-99B1-C80F3D03C958}">
      <dgm:prSet/>
      <dgm:spPr/>
      <dgm:t>
        <a:bodyPr/>
        <a:lstStyle/>
        <a:p>
          <a:endParaRPr lang="en-US">
            <a:latin typeface="Abadi" panose="020B0604020104020204" pitchFamily="34" charset="0"/>
          </a:endParaRPr>
        </a:p>
      </dgm:t>
    </dgm:pt>
    <dgm:pt modelId="{8A2D181D-CC6B-43D7-9208-31B272C9A63F}">
      <dgm:prSet/>
      <dgm:spPr/>
      <dgm:t>
        <a:bodyPr/>
        <a:lstStyle/>
        <a:p>
          <a:r>
            <a:rPr lang="en-US" dirty="0">
              <a:latin typeface="Abadi" panose="020B0604020104020204" pitchFamily="34" charset="0"/>
            </a:rPr>
            <a:t>BETTER UI EXPERIENCE TO END USERS</a:t>
          </a:r>
        </a:p>
      </dgm:t>
    </dgm:pt>
    <dgm:pt modelId="{52914839-85AE-4389-92E9-072918DC2C5A}" type="parTrans" cxnId="{52EE8235-28A4-433E-BF15-890939DC8F6C}">
      <dgm:prSet/>
      <dgm:spPr/>
      <dgm:t>
        <a:bodyPr/>
        <a:lstStyle/>
        <a:p>
          <a:endParaRPr lang="en-US">
            <a:latin typeface="Abadi" panose="020B0604020104020204" pitchFamily="34" charset="0"/>
          </a:endParaRPr>
        </a:p>
      </dgm:t>
    </dgm:pt>
    <dgm:pt modelId="{C564C3F2-23C0-4310-BF63-5D9A00F7EFA7}" type="sibTrans" cxnId="{52EE8235-28A4-433E-BF15-890939DC8F6C}">
      <dgm:prSet/>
      <dgm:spPr/>
      <dgm:t>
        <a:bodyPr/>
        <a:lstStyle/>
        <a:p>
          <a:endParaRPr lang="en-US">
            <a:latin typeface="Abadi" panose="020B0604020104020204" pitchFamily="34" charset="0"/>
          </a:endParaRPr>
        </a:p>
      </dgm:t>
    </dgm:pt>
    <dgm:pt modelId="{DAC90D0B-3F88-4EA8-A92F-F668DF91BDA6}">
      <dgm:prSet/>
      <dgm:spPr/>
      <dgm:t>
        <a:bodyPr/>
        <a:lstStyle/>
        <a:p>
          <a:r>
            <a:rPr lang="en-US" dirty="0">
              <a:latin typeface="Abadi" panose="020B0604020104020204" pitchFamily="34" charset="0"/>
            </a:rPr>
            <a:t>COMPETITIVE EDGE IN THE MARKET</a:t>
          </a:r>
        </a:p>
      </dgm:t>
    </dgm:pt>
    <dgm:pt modelId="{687121EC-0643-404F-B68C-78F57C3DAA59}" type="parTrans" cxnId="{3A8FB430-404C-425E-B212-946367938952}">
      <dgm:prSet/>
      <dgm:spPr/>
      <dgm:t>
        <a:bodyPr/>
        <a:lstStyle/>
        <a:p>
          <a:endParaRPr lang="en-US">
            <a:latin typeface="Abadi" panose="020B0604020104020204" pitchFamily="34" charset="0"/>
          </a:endParaRPr>
        </a:p>
      </dgm:t>
    </dgm:pt>
    <dgm:pt modelId="{24098BE6-BC18-42E1-8FC8-90459C831D19}" type="sibTrans" cxnId="{3A8FB430-404C-425E-B212-946367938952}">
      <dgm:prSet/>
      <dgm:spPr/>
      <dgm:t>
        <a:bodyPr/>
        <a:lstStyle/>
        <a:p>
          <a:endParaRPr lang="en-US">
            <a:latin typeface="Abadi" panose="020B0604020104020204" pitchFamily="34" charset="0"/>
          </a:endParaRPr>
        </a:p>
      </dgm:t>
    </dgm:pt>
    <dgm:pt modelId="{2727C4C4-90D5-4A35-A841-71846439CC22}">
      <dgm:prSet/>
      <dgm:spPr/>
      <dgm:t>
        <a:bodyPr/>
        <a:lstStyle/>
        <a:p>
          <a:endParaRPr lang="en-US" dirty="0">
            <a:latin typeface="Abadi" panose="020B0604020104020204" pitchFamily="34" charset="0"/>
          </a:endParaRPr>
        </a:p>
      </dgm:t>
    </dgm:pt>
    <dgm:pt modelId="{785FEC52-1D04-45AA-BE4F-B234DAB1E1A0}" type="parTrans" cxnId="{0E49FB34-6628-463F-B1FB-FBC23C038D17}">
      <dgm:prSet/>
      <dgm:spPr/>
      <dgm:t>
        <a:bodyPr/>
        <a:lstStyle/>
        <a:p>
          <a:endParaRPr lang="en-US">
            <a:latin typeface="Abadi" panose="020B0604020104020204" pitchFamily="34" charset="0"/>
          </a:endParaRPr>
        </a:p>
      </dgm:t>
    </dgm:pt>
    <dgm:pt modelId="{0B283E9D-F026-4277-A46B-203360A571C9}" type="sibTrans" cxnId="{0E49FB34-6628-463F-B1FB-FBC23C038D17}">
      <dgm:prSet/>
      <dgm:spPr/>
      <dgm:t>
        <a:bodyPr/>
        <a:lstStyle/>
        <a:p>
          <a:endParaRPr lang="en-US">
            <a:latin typeface="Abadi" panose="020B0604020104020204" pitchFamily="34" charset="0"/>
          </a:endParaRPr>
        </a:p>
      </dgm:t>
    </dgm:pt>
    <dgm:pt modelId="{8610ADEC-3123-4AC0-A148-D1F8C81B0E28}">
      <dgm:prSet/>
      <dgm:spPr/>
      <dgm:t>
        <a:bodyPr/>
        <a:lstStyle/>
        <a:p>
          <a:endParaRPr lang="en-US" dirty="0">
            <a:latin typeface="Abadi" panose="020B0604020104020204" pitchFamily="34" charset="0"/>
          </a:endParaRPr>
        </a:p>
      </dgm:t>
    </dgm:pt>
    <dgm:pt modelId="{CB168AFF-1F7A-4158-A135-24BBD640BE94}" type="parTrans" cxnId="{A30D9F11-BD25-4D8D-A545-2A1CDF1FCEC0}">
      <dgm:prSet/>
      <dgm:spPr/>
      <dgm:t>
        <a:bodyPr/>
        <a:lstStyle/>
        <a:p>
          <a:endParaRPr lang="en-US">
            <a:latin typeface="Abadi" panose="020B0604020104020204" pitchFamily="34" charset="0"/>
          </a:endParaRPr>
        </a:p>
      </dgm:t>
    </dgm:pt>
    <dgm:pt modelId="{848A6C63-F74B-41C8-80F7-88613A23175E}" type="sibTrans" cxnId="{A30D9F11-BD25-4D8D-A545-2A1CDF1FCEC0}">
      <dgm:prSet/>
      <dgm:spPr/>
      <dgm:t>
        <a:bodyPr/>
        <a:lstStyle/>
        <a:p>
          <a:endParaRPr lang="en-US">
            <a:latin typeface="Abadi" panose="020B0604020104020204" pitchFamily="34" charset="0"/>
          </a:endParaRPr>
        </a:p>
      </dgm:t>
    </dgm:pt>
    <dgm:pt modelId="{EF8B066C-5950-4F9B-8AA5-D84CE2317FBF}">
      <dgm:prSet/>
      <dgm:spPr/>
      <dgm:t>
        <a:bodyPr/>
        <a:lstStyle/>
        <a:p>
          <a:endParaRPr lang="en-US">
            <a:latin typeface="Abadi" panose="020B0604020104020204" pitchFamily="34" charset="0"/>
          </a:endParaRPr>
        </a:p>
      </dgm:t>
    </dgm:pt>
    <dgm:pt modelId="{58A55400-8DC3-4759-BBBE-E09416861E1C}" type="parTrans" cxnId="{A49442B3-996E-4202-950D-85055D3A2151}">
      <dgm:prSet/>
      <dgm:spPr/>
      <dgm:t>
        <a:bodyPr/>
        <a:lstStyle/>
        <a:p>
          <a:endParaRPr lang="en-US">
            <a:latin typeface="Abadi" panose="020B0604020104020204" pitchFamily="34" charset="0"/>
          </a:endParaRPr>
        </a:p>
      </dgm:t>
    </dgm:pt>
    <dgm:pt modelId="{D22F6364-8872-4D71-A0AA-5238D990A3AD}" type="sibTrans" cxnId="{A49442B3-996E-4202-950D-85055D3A2151}">
      <dgm:prSet/>
      <dgm:spPr/>
      <dgm:t>
        <a:bodyPr/>
        <a:lstStyle/>
        <a:p>
          <a:endParaRPr lang="en-US">
            <a:latin typeface="Abadi" panose="020B0604020104020204" pitchFamily="34" charset="0"/>
          </a:endParaRPr>
        </a:p>
      </dgm:t>
    </dgm:pt>
    <dgm:pt modelId="{B3393796-99A9-4789-942F-C764B390E47A}">
      <dgm:prSet/>
      <dgm:spPr/>
      <dgm:t>
        <a:bodyPr/>
        <a:lstStyle/>
        <a:p>
          <a:endParaRPr lang="en-US" dirty="0">
            <a:latin typeface="Abadi" panose="020B0604020104020204" pitchFamily="34" charset="0"/>
          </a:endParaRPr>
        </a:p>
      </dgm:t>
    </dgm:pt>
    <dgm:pt modelId="{0C5D5105-EF46-4C69-8EE6-C081B2F3DF34}" type="parTrans" cxnId="{B9293F94-E7CC-4BF3-A438-9F54F8B139F4}">
      <dgm:prSet/>
      <dgm:spPr/>
      <dgm:t>
        <a:bodyPr/>
        <a:lstStyle/>
        <a:p>
          <a:endParaRPr lang="en-US">
            <a:latin typeface="Abadi" panose="020B0604020104020204" pitchFamily="34" charset="0"/>
          </a:endParaRPr>
        </a:p>
      </dgm:t>
    </dgm:pt>
    <dgm:pt modelId="{D59E6EC3-9204-44E1-B0E4-AD4457AEE42C}" type="sibTrans" cxnId="{B9293F94-E7CC-4BF3-A438-9F54F8B139F4}">
      <dgm:prSet/>
      <dgm:spPr/>
      <dgm:t>
        <a:bodyPr/>
        <a:lstStyle/>
        <a:p>
          <a:endParaRPr lang="en-US">
            <a:latin typeface="Abadi" panose="020B0604020104020204" pitchFamily="34" charset="0"/>
          </a:endParaRPr>
        </a:p>
      </dgm:t>
    </dgm:pt>
    <dgm:pt modelId="{8FAA1CAE-68C7-428B-A73C-FA74457EAB11}">
      <dgm:prSet/>
      <dgm:spPr/>
      <dgm:t>
        <a:bodyPr/>
        <a:lstStyle/>
        <a:p>
          <a:r>
            <a:rPr lang="en-US" dirty="0">
              <a:latin typeface="Abadi" panose="020B0604020104020204" pitchFamily="34" charset="0"/>
            </a:rPr>
            <a:t>INCREASE IN SALES AND REVENUE</a:t>
          </a:r>
        </a:p>
      </dgm:t>
    </dgm:pt>
    <dgm:pt modelId="{D9AC6E25-2CD8-4A86-B96F-292E18C294A3}" type="parTrans" cxnId="{9F4B0147-2838-411A-A496-7F3BBA25657A}">
      <dgm:prSet/>
      <dgm:spPr/>
      <dgm:t>
        <a:bodyPr/>
        <a:lstStyle/>
        <a:p>
          <a:endParaRPr lang="en-US">
            <a:latin typeface="Abadi" panose="020B0604020104020204" pitchFamily="34" charset="0"/>
          </a:endParaRPr>
        </a:p>
      </dgm:t>
    </dgm:pt>
    <dgm:pt modelId="{166B6BC8-E466-4C84-B750-99D42EBAB81B}" type="sibTrans" cxnId="{9F4B0147-2838-411A-A496-7F3BBA25657A}">
      <dgm:prSet/>
      <dgm:spPr/>
      <dgm:t>
        <a:bodyPr/>
        <a:lstStyle/>
        <a:p>
          <a:endParaRPr lang="en-US">
            <a:latin typeface="Abadi" panose="020B0604020104020204" pitchFamily="34" charset="0"/>
          </a:endParaRPr>
        </a:p>
      </dgm:t>
    </dgm:pt>
    <dgm:pt modelId="{B8BA340D-53CE-443D-B87B-20AEE6333D67}">
      <dgm:prSet/>
      <dgm:spPr/>
      <dgm:t>
        <a:bodyPr/>
        <a:lstStyle/>
        <a:p>
          <a:endParaRPr lang="en-US">
            <a:latin typeface="Abadi" panose="020B0604020104020204" pitchFamily="34" charset="0"/>
          </a:endParaRPr>
        </a:p>
      </dgm:t>
    </dgm:pt>
    <dgm:pt modelId="{D9728736-4755-4C28-A9F6-1E429EB8D4AB}" type="parTrans" cxnId="{8819488D-8FC8-4C9C-877E-1432E5674A56}">
      <dgm:prSet/>
      <dgm:spPr/>
      <dgm:t>
        <a:bodyPr/>
        <a:lstStyle/>
        <a:p>
          <a:endParaRPr lang="en-US">
            <a:latin typeface="Abadi" panose="020B0604020104020204" pitchFamily="34" charset="0"/>
          </a:endParaRPr>
        </a:p>
      </dgm:t>
    </dgm:pt>
    <dgm:pt modelId="{D46BD09C-23FF-4C8F-BFE1-173B38025ECD}" type="sibTrans" cxnId="{8819488D-8FC8-4C9C-877E-1432E5674A56}">
      <dgm:prSet/>
      <dgm:spPr/>
      <dgm:t>
        <a:bodyPr/>
        <a:lstStyle/>
        <a:p>
          <a:endParaRPr lang="en-US">
            <a:latin typeface="Abadi" panose="020B0604020104020204" pitchFamily="34" charset="0"/>
          </a:endParaRPr>
        </a:p>
      </dgm:t>
    </dgm:pt>
    <dgm:pt modelId="{7E563DE2-F2FC-4163-8561-24A764BEE819}" type="pres">
      <dgm:prSet presAssocID="{7297B3BC-3E26-44A2-9FD6-B17ED8C83A50}" presName="matrix" presStyleCnt="0">
        <dgm:presLayoutVars>
          <dgm:chMax val="1"/>
          <dgm:dir/>
          <dgm:resizeHandles val="exact"/>
        </dgm:presLayoutVars>
      </dgm:prSet>
      <dgm:spPr/>
    </dgm:pt>
    <dgm:pt modelId="{9BA7D705-80B9-4B3E-BA86-86A483EA1E1D}" type="pres">
      <dgm:prSet presAssocID="{7297B3BC-3E26-44A2-9FD6-B17ED8C83A50}" presName="diamond" presStyleLbl="bgShp" presStyleIdx="0" presStyleCnt="1"/>
      <dgm:spPr/>
    </dgm:pt>
    <dgm:pt modelId="{6FF96290-E4B6-424A-8E75-0C2A57A6D9B2}" type="pres">
      <dgm:prSet presAssocID="{7297B3BC-3E26-44A2-9FD6-B17ED8C83A50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78C26DB-BEE2-4B7D-B7A1-BD3F08FCD6AE}" type="pres">
      <dgm:prSet presAssocID="{7297B3BC-3E26-44A2-9FD6-B17ED8C83A50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E07ED66-BEAB-430C-ABCD-BE9A9B8CBD8D}" type="pres">
      <dgm:prSet presAssocID="{7297B3BC-3E26-44A2-9FD6-B17ED8C83A50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8BC5983-75B7-4B95-92D2-1A719E2E6459}" type="pres">
      <dgm:prSet presAssocID="{7297B3BC-3E26-44A2-9FD6-B17ED8C83A50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30D9F11-BD25-4D8D-A545-2A1CDF1FCEC0}" srcId="{7297B3BC-3E26-44A2-9FD6-B17ED8C83A50}" destId="{8610ADEC-3123-4AC0-A148-D1F8C81B0E28}" srcOrd="7" destOrd="0" parTransId="{CB168AFF-1F7A-4158-A135-24BBD640BE94}" sibTransId="{848A6C63-F74B-41C8-80F7-88613A23175E}"/>
    <dgm:cxn modelId="{3A8FB430-404C-425E-B212-946367938952}" srcId="{7297B3BC-3E26-44A2-9FD6-B17ED8C83A50}" destId="{DAC90D0B-3F88-4EA8-A92F-F668DF91BDA6}" srcOrd="2" destOrd="0" parTransId="{687121EC-0643-404F-B68C-78F57C3DAA59}" sibTransId="{24098BE6-BC18-42E1-8FC8-90459C831D19}"/>
    <dgm:cxn modelId="{0E49FB34-6628-463F-B1FB-FBC23C038D17}" srcId="{7297B3BC-3E26-44A2-9FD6-B17ED8C83A50}" destId="{2727C4C4-90D5-4A35-A841-71846439CC22}" srcOrd="8" destOrd="0" parTransId="{785FEC52-1D04-45AA-BE4F-B234DAB1E1A0}" sibTransId="{0B283E9D-F026-4277-A46B-203360A571C9}"/>
    <dgm:cxn modelId="{52EE8235-28A4-433E-BF15-890939DC8F6C}" srcId="{7297B3BC-3E26-44A2-9FD6-B17ED8C83A50}" destId="{8A2D181D-CC6B-43D7-9208-31B272C9A63F}" srcOrd="1" destOrd="0" parTransId="{52914839-85AE-4389-92E9-072918DC2C5A}" sibTransId="{C564C3F2-23C0-4310-BF63-5D9A00F7EFA7}"/>
    <dgm:cxn modelId="{47A9CE39-8998-41B9-932C-84665BDC02CF}" type="presOf" srcId="{8FAA1CAE-68C7-428B-A73C-FA74457EAB11}" destId="{08BC5983-75B7-4B95-92D2-1A719E2E6459}" srcOrd="0" destOrd="0" presId="urn:microsoft.com/office/officeart/2005/8/layout/matrix3"/>
    <dgm:cxn modelId="{E3F5C75E-EF97-4FD6-99B1-C80F3D03C958}" srcId="{7297B3BC-3E26-44A2-9FD6-B17ED8C83A50}" destId="{8CA5760D-DC87-481A-9652-22D965D2A235}" srcOrd="0" destOrd="0" parTransId="{4342BEB4-F54D-442A-BFA7-01B395A33AE5}" sibTransId="{C33608DB-D070-437A-A65C-22BEAF87B53C}"/>
    <dgm:cxn modelId="{9F4B0147-2838-411A-A496-7F3BBA25657A}" srcId="{7297B3BC-3E26-44A2-9FD6-B17ED8C83A50}" destId="{8FAA1CAE-68C7-428B-A73C-FA74457EAB11}" srcOrd="3" destOrd="0" parTransId="{D9AC6E25-2CD8-4A86-B96F-292E18C294A3}" sibTransId="{166B6BC8-E466-4C84-B750-99D42EBAB81B}"/>
    <dgm:cxn modelId="{D8E88D4D-14AD-4FAA-8A75-2F2C9227115B}" type="presOf" srcId="{DAC90D0B-3F88-4EA8-A92F-F668DF91BDA6}" destId="{BE07ED66-BEAB-430C-ABCD-BE9A9B8CBD8D}" srcOrd="0" destOrd="0" presId="urn:microsoft.com/office/officeart/2005/8/layout/matrix3"/>
    <dgm:cxn modelId="{8819488D-8FC8-4C9C-877E-1432E5674A56}" srcId="{7297B3BC-3E26-44A2-9FD6-B17ED8C83A50}" destId="{B8BA340D-53CE-443D-B87B-20AEE6333D67}" srcOrd="4" destOrd="0" parTransId="{D9728736-4755-4C28-A9F6-1E429EB8D4AB}" sibTransId="{D46BD09C-23FF-4C8F-BFE1-173B38025ECD}"/>
    <dgm:cxn modelId="{B9293F94-E7CC-4BF3-A438-9F54F8B139F4}" srcId="{7297B3BC-3E26-44A2-9FD6-B17ED8C83A50}" destId="{B3393796-99A9-4789-942F-C764B390E47A}" srcOrd="5" destOrd="0" parTransId="{0C5D5105-EF46-4C69-8EE6-C081B2F3DF34}" sibTransId="{D59E6EC3-9204-44E1-B0E4-AD4457AEE42C}"/>
    <dgm:cxn modelId="{278E2D9A-529D-4A24-B782-1C91423D822D}" type="presOf" srcId="{8CA5760D-DC87-481A-9652-22D965D2A235}" destId="{6FF96290-E4B6-424A-8E75-0C2A57A6D9B2}" srcOrd="0" destOrd="0" presId="urn:microsoft.com/office/officeart/2005/8/layout/matrix3"/>
    <dgm:cxn modelId="{A49442B3-996E-4202-950D-85055D3A2151}" srcId="{7297B3BC-3E26-44A2-9FD6-B17ED8C83A50}" destId="{EF8B066C-5950-4F9B-8AA5-D84CE2317FBF}" srcOrd="6" destOrd="0" parTransId="{58A55400-8DC3-4759-BBBE-E09416861E1C}" sibTransId="{D22F6364-8872-4D71-A0AA-5238D990A3AD}"/>
    <dgm:cxn modelId="{92CD23E1-9EA4-4060-800E-7154D4A40EEB}" type="presOf" srcId="{7297B3BC-3E26-44A2-9FD6-B17ED8C83A50}" destId="{7E563DE2-F2FC-4163-8561-24A764BEE819}" srcOrd="0" destOrd="0" presId="urn:microsoft.com/office/officeart/2005/8/layout/matrix3"/>
    <dgm:cxn modelId="{C12C9EE4-4DCF-478D-A05D-52A5054AC78F}" type="presOf" srcId="{8A2D181D-CC6B-43D7-9208-31B272C9A63F}" destId="{478C26DB-BEE2-4B7D-B7A1-BD3F08FCD6AE}" srcOrd="0" destOrd="0" presId="urn:microsoft.com/office/officeart/2005/8/layout/matrix3"/>
    <dgm:cxn modelId="{55FD3ED5-6517-48F8-B37D-5AB804F0AAA9}" type="presParOf" srcId="{7E563DE2-F2FC-4163-8561-24A764BEE819}" destId="{9BA7D705-80B9-4B3E-BA86-86A483EA1E1D}" srcOrd="0" destOrd="0" presId="urn:microsoft.com/office/officeart/2005/8/layout/matrix3"/>
    <dgm:cxn modelId="{DF998A67-B6E9-4D87-A963-397F49159C45}" type="presParOf" srcId="{7E563DE2-F2FC-4163-8561-24A764BEE819}" destId="{6FF96290-E4B6-424A-8E75-0C2A57A6D9B2}" srcOrd="1" destOrd="0" presId="urn:microsoft.com/office/officeart/2005/8/layout/matrix3"/>
    <dgm:cxn modelId="{8EE0BD4F-583A-4FC9-8E26-FAB2A9ACAECD}" type="presParOf" srcId="{7E563DE2-F2FC-4163-8561-24A764BEE819}" destId="{478C26DB-BEE2-4B7D-B7A1-BD3F08FCD6AE}" srcOrd="2" destOrd="0" presId="urn:microsoft.com/office/officeart/2005/8/layout/matrix3"/>
    <dgm:cxn modelId="{D74B707B-EF35-44DB-97A3-A871F3F05919}" type="presParOf" srcId="{7E563DE2-F2FC-4163-8561-24A764BEE819}" destId="{BE07ED66-BEAB-430C-ABCD-BE9A9B8CBD8D}" srcOrd="3" destOrd="0" presId="urn:microsoft.com/office/officeart/2005/8/layout/matrix3"/>
    <dgm:cxn modelId="{434DD6DF-F424-4D5A-8D5F-2C5C9789CEB4}" type="presParOf" srcId="{7E563DE2-F2FC-4163-8561-24A764BEE819}" destId="{08BC5983-75B7-4B95-92D2-1A719E2E6459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00F314-BA2F-4FE0-819B-1A5300011158}" type="doc">
      <dgm:prSet loTypeId="urn:microsoft.com/office/officeart/2005/8/layout/cycle4" loCatId="matrix" qsTypeId="urn:microsoft.com/office/officeart/2005/8/quickstyle/3d4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99F14B1-F331-45E1-89F0-4A8DEC94147F}">
      <dgm:prSet phldrT="[Text]" custT="1"/>
      <dgm:spPr/>
      <dgm:t>
        <a:bodyPr/>
        <a:lstStyle/>
        <a:p>
          <a:endParaRPr lang="en-US" sz="2800" dirty="0">
            <a:latin typeface="Abadi" panose="020B0604020104020204" pitchFamily="34" charset="0"/>
          </a:endParaRPr>
        </a:p>
        <a:p>
          <a:endParaRPr lang="en-US" sz="2800" dirty="0">
            <a:latin typeface="Abadi" panose="020B0604020104020204" pitchFamily="34" charset="0"/>
          </a:endParaRPr>
        </a:p>
        <a:p>
          <a:r>
            <a:rPr lang="en-US" sz="2800" dirty="0">
              <a:latin typeface="Abadi" panose="020B0604020104020204" pitchFamily="34" charset="0"/>
            </a:rPr>
            <a:t>Eclipse- Maven</a:t>
          </a:r>
        </a:p>
        <a:p>
          <a:r>
            <a:rPr lang="en-US" sz="2800" dirty="0">
              <a:latin typeface="Abadi" panose="020B0604020104020204" pitchFamily="34" charset="0"/>
            </a:rPr>
            <a:t>TestNG</a:t>
          </a:r>
        </a:p>
        <a:p>
          <a:endParaRPr lang="en-US" sz="2800" dirty="0">
            <a:latin typeface="Abadi" panose="020B0604020104020204" pitchFamily="34" charset="0"/>
          </a:endParaRPr>
        </a:p>
        <a:p>
          <a:endParaRPr lang="en-US" sz="2800" dirty="0">
            <a:latin typeface="Abadi" panose="020B0604020104020204" pitchFamily="34" charset="0"/>
          </a:endParaRPr>
        </a:p>
      </dgm:t>
    </dgm:pt>
    <dgm:pt modelId="{6DB63AC8-19D0-4F4C-BE4E-6D3CA41A62AF}" type="parTrans" cxnId="{791119CF-F24B-4D71-81E1-C8D42512DF42}">
      <dgm:prSet/>
      <dgm:spPr/>
      <dgm:t>
        <a:bodyPr/>
        <a:lstStyle/>
        <a:p>
          <a:endParaRPr lang="en-US"/>
        </a:p>
      </dgm:t>
    </dgm:pt>
    <dgm:pt modelId="{034C2E3E-193E-42AD-9352-401D8899228E}" type="sibTrans" cxnId="{791119CF-F24B-4D71-81E1-C8D42512DF42}">
      <dgm:prSet/>
      <dgm:spPr/>
      <dgm:t>
        <a:bodyPr/>
        <a:lstStyle/>
        <a:p>
          <a:endParaRPr lang="en-US"/>
        </a:p>
      </dgm:t>
    </dgm:pt>
    <dgm:pt modelId="{84F8DA20-69E8-47DC-B5BC-C6679134BB98}">
      <dgm:prSet phldrT="[Text]" custT="1"/>
      <dgm:spPr/>
      <dgm:t>
        <a:bodyPr/>
        <a:lstStyle/>
        <a:p>
          <a:r>
            <a:rPr lang="en-US" sz="1400" dirty="0">
              <a:latin typeface="Abadi" panose="020B0604020104020204" pitchFamily="34" charset="0"/>
            </a:rPr>
            <a:t>Create Maven Project</a:t>
          </a:r>
        </a:p>
      </dgm:t>
    </dgm:pt>
    <dgm:pt modelId="{87154958-1719-418E-8339-6AD53BEB5CF6}" type="parTrans" cxnId="{934C20CC-4B11-45D5-A424-67785641987E}">
      <dgm:prSet/>
      <dgm:spPr/>
      <dgm:t>
        <a:bodyPr/>
        <a:lstStyle/>
        <a:p>
          <a:endParaRPr lang="en-US"/>
        </a:p>
      </dgm:t>
    </dgm:pt>
    <dgm:pt modelId="{CA55DFB2-12FE-4F1C-A881-40843123BE24}" type="sibTrans" cxnId="{934C20CC-4B11-45D5-A424-67785641987E}">
      <dgm:prSet/>
      <dgm:spPr/>
      <dgm:t>
        <a:bodyPr/>
        <a:lstStyle/>
        <a:p>
          <a:endParaRPr lang="en-US"/>
        </a:p>
      </dgm:t>
    </dgm:pt>
    <dgm:pt modelId="{A4B20EF8-A481-40F6-872B-0F2471D39128}">
      <dgm:prSet phldrT="[Text]" custT="1"/>
      <dgm:spPr/>
      <dgm:t>
        <a:bodyPr/>
        <a:lstStyle/>
        <a:p>
          <a:r>
            <a:rPr lang="en-US" sz="2800" dirty="0">
              <a:latin typeface="Abadi" panose="020B0604020104020204" pitchFamily="34" charset="0"/>
            </a:rPr>
            <a:t>Github</a:t>
          </a:r>
        </a:p>
      </dgm:t>
    </dgm:pt>
    <dgm:pt modelId="{AEDB9EBA-3A03-4CF7-8D95-262C53009986}" type="parTrans" cxnId="{81AB9F47-62F9-4082-B74E-93D3D9F4BF62}">
      <dgm:prSet/>
      <dgm:spPr/>
      <dgm:t>
        <a:bodyPr/>
        <a:lstStyle/>
        <a:p>
          <a:endParaRPr lang="en-US"/>
        </a:p>
      </dgm:t>
    </dgm:pt>
    <dgm:pt modelId="{AEB4E724-818A-46A7-90FA-D2B4CA18DEB7}" type="sibTrans" cxnId="{81AB9F47-62F9-4082-B74E-93D3D9F4BF62}">
      <dgm:prSet/>
      <dgm:spPr/>
      <dgm:t>
        <a:bodyPr/>
        <a:lstStyle/>
        <a:p>
          <a:endParaRPr lang="en-US"/>
        </a:p>
      </dgm:t>
    </dgm:pt>
    <dgm:pt modelId="{199D1C8E-6A92-49FB-90FE-C1B180756450}">
      <dgm:prSet phldrT="[Text]" custT="1"/>
      <dgm:spPr/>
      <dgm:t>
        <a:bodyPr/>
        <a:lstStyle/>
        <a:p>
          <a:r>
            <a:rPr lang="en-US" sz="1400" dirty="0">
              <a:latin typeface="Abadi" panose="020B0604020104020204" pitchFamily="34" charset="0"/>
            </a:rPr>
            <a:t>Push Source code to git hub using git</a:t>
          </a:r>
        </a:p>
      </dgm:t>
    </dgm:pt>
    <dgm:pt modelId="{AE8842D6-0760-41BD-BDF1-F35243E50400}" type="parTrans" cxnId="{2D9E3A31-50A3-492A-B58A-49C257BF4DC2}">
      <dgm:prSet/>
      <dgm:spPr/>
      <dgm:t>
        <a:bodyPr/>
        <a:lstStyle/>
        <a:p>
          <a:endParaRPr lang="en-US"/>
        </a:p>
      </dgm:t>
    </dgm:pt>
    <dgm:pt modelId="{504EA23E-59D1-4340-80D7-2FC6AEFCADBB}" type="sibTrans" cxnId="{2D9E3A31-50A3-492A-B58A-49C257BF4DC2}">
      <dgm:prSet/>
      <dgm:spPr/>
      <dgm:t>
        <a:bodyPr/>
        <a:lstStyle/>
        <a:p>
          <a:endParaRPr lang="en-US"/>
        </a:p>
      </dgm:t>
    </dgm:pt>
    <dgm:pt modelId="{1A4F5C3B-065D-40B5-83E1-18B5B6C71FAD}">
      <dgm:prSet phldrT="[Text]" custT="1"/>
      <dgm:spPr/>
      <dgm:t>
        <a:bodyPr/>
        <a:lstStyle/>
        <a:p>
          <a:endParaRPr lang="en-US" sz="2800" dirty="0">
            <a:latin typeface="Abadi" panose="020B0604020104020204" pitchFamily="34" charset="0"/>
          </a:endParaRPr>
        </a:p>
        <a:p>
          <a:r>
            <a:rPr lang="en-US" sz="2800" dirty="0">
              <a:latin typeface="Abadi" panose="020B0604020104020204" pitchFamily="34" charset="0"/>
            </a:rPr>
            <a:t>Jenkins</a:t>
          </a:r>
        </a:p>
        <a:p>
          <a:endParaRPr lang="en-US" sz="2800" dirty="0">
            <a:latin typeface="Abadi" panose="020B0604020104020204" pitchFamily="34" charset="0"/>
          </a:endParaRPr>
        </a:p>
      </dgm:t>
    </dgm:pt>
    <dgm:pt modelId="{70B39AE3-8DAE-4E87-815A-70459063FDEB}" type="parTrans" cxnId="{69057645-D10F-4DE5-BA1E-3435495E6972}">
      <dgm:prSet/>
      <dgm:spPr/>
      <dgm:t>
        <a:bodyPr/>
        <a:lstStyle/>
        <a:p>
          <a:endParaRPr lang="en-US"/>
        </a:p>
      </dgm:t>
    </dgm:pt>
    <dgm:pt modelId="{38546041-E247-488D-BC0D-A0F705D9A6CD}" type="sibTrans" cxnId="{69057645-D10F-4DE5-BA1E-3435495E6972}">
      <dgm:prSet/>
      <dgm:spPr/>
      <dgm:t>
        <a:bodyPr/>
        <a:lstStyle/>
        <a:p>
          <a:endParaRPr lang="en-US"/>
        </a:p>
      </dgm:t>
    </dgm:pt>
    <dgm:pt modelId="{86718594-EF45-4EEC-B471-1220C314199E}">
      <dgm:prSet phldrT="[Text]" custT="1"/>
      <dgm:spPr/>
      <dgm:t>
        <a:bodyPr/>
        <a:lstStyle/>
        <a:p>
          <a:r>
            <a:rPr lang="en-US" sz="1400" dirty="0">
              <a:latin typeface="Abadi" panose="020B0604020104020204" pitchFamily="34" charset="0"/>
            </a:rPr>
            <a:t>Add JDK &amp; Maven installation details</a:t>
          </a:r>
        </a:p>
      </dgm:t>
    </dgm:pt>
    <dgm:pt modelId="{F2808B3E-BA70-47A7-8311-43D497DDE189}" type="parTrans" cxnId="{E7E68867-DCFE-4E34-9205-AF2CCB58D665}">
      <dgm:prSet/>
      <dgm:spPr/>
      <dgm:t>
        <a:bodyPr/>
        <a:lstStyle/>
        <a:p>
          <a:endParaRPr lang="en-US"/>
        </a:p>
      </dgm:t>
    </dgm:pt>
    <dgm:pt modelId="{1C2BA81E-CD5F-4ADE-86D1-7585659AF91A}" type="sibTrans" cxnId="{E7E68867-DCFE-4E34-9205-AF2CCB58D665}">
      <dgm:prSet/>
      <dgm:spPr/>
      <dgm:t>
        <a:bodyPr/>
        <a:lstStyle/>
        <a:p>
          <a:endParaRPr lang="en-US"/>
        </a:p>
      </dgm:t>
    </dgm:pt>
    <dgm:pt modelId="{EDF4099E-B394-490D-BACD-E839ABD3B54A}">
      <dgm:prSet phldrT="[Text]" custT="1"/>
      <dgm:spPr/>
      <dgm:t>
        <a:bodyPr/>
        <a:lstStyle/>
        <a:p>
          <a:r>
            <a:rPr lang="en-US" sz="2800" dirty="0">
              <a:latin typeface="Abadi" panose="020B0604020104020204" pitchFamily="34" charset="0"/>
            </a:rPr>
            <a:t>Extent Report</a:t>
          </a:r>
        </a:p>
      </dgm:t>
    </dgm:pt>
    <dgm:pt modelId="{B33D7C90-69A4-4E22-9865-26359669651F}" type="parTrans" cxnId="{4712EF40-BD05-495D-9627-6A3FFF4B19D1}">
      <dgm:prSet/>
      <dgm:spPr/>
      <dgm:t>
        <a:bodyPr/>
        <a:lstStyle/>
        <a:p>
          <a:endParaRPr lang="en-US"/>
        </a:p>
      </dgm:t>
    </dgm:pt>
    <dgm:pt modelId="{5FB16172-23BC-4D3C-A04F-FF663D3DD3E4}" type="sibTrans" cxnId="{4712EF40-BD05-495D-9627-6A3FFF4B19D1}">
      <dgm:prSet/>
      <dgm:spPr/>
      <dgm:t>
        <a:bodyPr/>
        <a:lstStyle/>
        <a:p>
          <a:endParaRPr lang="en-US"/>
        </a:p>
      </dgm:t>
    </dgm:pt>
    <dgm:pt modelId="{7DF8D8BC-E7F4-43A5-BE0A-6566F786438E}">
      <dgm:prSet phldrT="[Text]" custT="1"/>
      <dgm:spPr/>
      <dgm:t>
        <a:bodyPr/>
        <a:lstStyle/>
        <a:p>
          <a:r>
            <a:rPr lang="en-US" sz="1400" dirty="0">
              <a:latin typeface="Abadi" panose="020B0604020104020204" pitchFamily="34" charset="0"/>
            </a:rPr>
            <a:t>Report generation providing Pass / Fail status</a:t>
          </a:r>
        </a:p>
      </dgm:t>
    </dgm:pt>
    <dgm:pt modelId="{E0A7F945-A9B2-4FF8-ACB0-2BC1C5D9CA64}" type="parTrans" cxnId="{0DDCE038-D0C1-4072-BCBD-C4DB41931E4A}">
      <dgm:prSet/>
      <dgm:spPr/>
      <dgm:t>
        <a:bodyPr/>
        <a:lstStyle/>
        <a:p>
          <a:endParaRPr lang="en-US"/>
        </a:p>
      </dgm:t>
    </dgm:pt>
    <dgm:pt modelId="{F66F03DD-DAAD-43DF-AC4E-837255825E80}" type="sibTrans" cxnId="{0DDCE038-D0C1-4072-BCBD-C4DB41931E4A}">
      <dgm:prSet/>
      <dgm:spPr/>
      <dgm:t>
        <a:bodyPr/>
        <a:lstStyle/>
        <a:p>
          <a:endParaRPr lang="en-US"/>
        </a:p>
      </dgm:t>
    </dgm:pt>
    <dgm:pt modelId="{09F13D89-62B9-4BA7-A23D-E2357BB4E00D}">
      <dgm:prSet phldrT="[Text]"/>
      <dgm:spPr/>
      <dgm:t>
        <a:bodyPr/>
        <a:lstStyle/>
        <a:p>
          <a:endParaRPr lang="en-US" sz="800" dirty="0"/>
        </a:p>
      </dgm:t>
    </dgm:pt>
    <dgm:pt modelId="{694CBE98-E638-480A-9FA1-E018F6F32377}" type="parTrans" cxnId="{55233168-D246-49EA-90CA-2216157C4C92}">
      <dgm:prSet/>
      <dgm:spPr/>
      <dgm:t>
        <a:bodyPr/>
        <a:lstStyle/>
        <a:p>
          <a:endParaRPr lang="en-US"/>
        </a:p>
      </dgm:t>
    </dgm:pt>
    <dgm:pt modelId="{9836387D-5AAC-43A0-899B-E09182BFDF97}" type="sibTrans" cxnId="{55233168-D246-49EA-90CA-2216157C4C92}">
      <dgm:prSet/>
      <dgm:spPr/>
      <dgm:t>
        <a:bodyPr/>
        <a:lstStyle/>
        <a:p>
          <a:endParaRPr lang="en-US"/>
        </a:p>
      </dgm:t>
    </dgm:pt>
    <dgm:pt modelId="{A0585278-BC01-4322-85AE-392D9D30915B}">
      <dgm:prSet phldrT="[Text]" custT="1"/>
      <dgm:spPr/>
      <dgm:t>
        <a:bodyPr/>
        <a:lstStyle/>
        <a:p>
          <a:r>
            <a:rPr lang="en-US" sz="1400" dirty="0">
              <a:latin typeface="Abadi" panose="020B0604020104020204" pitchFamily="34" charset="0"/>
            </a:rPr>
            <a:t>Create Test Scripts in Page Object Model Framework</a:t>
          </a:r>
        </a:p>
      </dgm:t>
    </dgm:pt>
    <dgm:pt modelId="{8C9484FC-8702-47C6-BBC1-2FDB438D15C0}" type="parTrans" cxnId="{1316FC87-D1D2-4A63-9D0A-84B83834C713}">
      <dgm:prSet/>
      <dgm:spPr/>
      <dgm:t>
        <a:bodyPr/>
        <a:lstStyle/>
        <a:p>
          <a:endParaRPr lang="en-US"/>
        </a:p>
      </dgm:t>
    </dgm:pt>
    <dgm:pt modelId="{49F71D04-0983-4ADE-A152-27AC1362062A}" type="sibTrans" cxnId="{1316FC87-D1D2-4A63-9D0A-84B83834C713}">
      <dgm:prSet/>
      <dgm:spPr/>
      <dgm:t>
        <a:bodyPr/>
        <a:lstStyle/>
        <a:p>
          <a:endParaRPr lang="en-US"/>
        </a:p>
      </dgm:t>
    </dgm:pt>
    <dgm:pt modelId="{678F5170-7488-4B8D-BB42-0E39DCB3BF27}">
      <dgm:prSet phldrT="[Text]"/>
      <dgm:spPr/>
      <dgm:t>
        <a:bodyPr/>
        <a:lstStyle/>
        <a:p>
          <a:endParaRPr lang="en-US" sz="800" dirty="0"/>
        </a:p>
      </dgm:t>
    </dgm:pt>
    <dgm:pt modelId="{3A6CD520-F6B7-4DDE-A360-A1ABC6943A5F}" type="parTrans" cxnId="{F43B0657-43A4-4CF5-9C33-0A530D363FF9}">
      <dgm:prSet/>
      <dgm:spPr/>
      <dgm:t>
        <a:bodyPr/>
        <a:lstStyle/>
        <a:p>
          <a:endParaRPr lang="en-US"/>
        </a:p>
      </dgm:t>
    </dgm:pt>
    <dgm:pt modelId="{2B5D99B4-2AC3-494D-BF3F-6FE7ED89FA9F}" type="sibTrans" cxnId="{F43B0657-43A4-4CF5-9C33-0A530D363FF9}">
      <dgm:prSet/>
      <dgm:spPr/>
      <dgm:t>
        <a:bodyPr/>
        <a:lstStyle/>
        <a:p>
          <a:endParaRPr lang="en-US"/>
        </a:p>
      </dgm:t>
    </dgm:pt>
    <dgm:pt modelId="{E24ADCAD-EDB1-45F6-8ACA-BBE9AD3797C9}">
      <dgm:prSet phldrT="[Text]" custT="1"/>
      <dgm:spPr/>
      <dgm:t>
        <a:bodyPr/>
        <a:lstStyle/>
        <a:p>
          <a:r>
            <a:rPr lang="en-US" sz="1400" dirty="0">
              <a:latin typeface="Abadi" panose="020B0604020104020204" pitchFamily="34" charset="0"/>
            </a:rPr>
            <a:t>Update POM </a:t>
          </a:r>
        </a:p>
      </dgm:t>
    </dgm:pt>
    <dgm:pt modelId="{DF416975-3E7F-417F-82A6-ED4E5034E590}" type="parTrans" cxnId="{9720B0C9-466F-424A-998A-3855DAE7C52E}">
      <dgm:prSet/>
      <dgm:spPr/>
      <dgm:t>
        <a:bodyPr/>
        <a:lstStyle/>
        <a:p>
          <a:endParaRPr lang="en-US"/>
        </a:p>
      </dgm:t>
    </dgm:pt>
    <dgm:pt modelId="{AF866897-56C5-4646-A127-08D0F56BBDFA}" type="sibTrans" cxnId="{9720B0C9-466F-424A-998A-3855DAE7C52E}">
      <dgm:prSet/>
      <dgm:spPr/>
      <dgm:t>
        <a:bodyPr/>
        <a:lstStyle/>
        <a:p>
          <a:endParaRPr lang="en-US"/>
        </a:p>
      </dgm:t>
    </dgm:pt>
    <dgm:pt modelId="{56D2E50A-D6AD-4853-B629-471BDC322659}">
      <dgm:prSet phldrT="[Text]" custT="1"/>
      <dgm:spPr/>
      <dgm:t>
        <a:bodyPr/>
        <a:lstStyle/>
        <a:p>
          <a:r>
            <a:rPr lang="en-US" sz="1400" dirty="0">
              <a:latin typeface="Abadi" panose="020B0604020104020204" pitchFamily="34" charset="0"/>
            </a:rPr>
            <a:t>Create a Job. Provide Git repository URL &amp; credentials</a:t>
          </a:r>
        </a:p>
      </dgm:t>
    </dgm:pt>
    <dgm:pt modelId="{4D912022-B645-4208-BC30-8270E63F003E}" type="parTrans" cxnId="{C2F33D4F-3C1D-4150-A28D-4602087443DF}">
      <dgm:prSet/>
      <dgm:spPr/>
      <dgm:t>
        <a:bodyPr/>
        <a:lstStyle/>
        <a:p>
          <a:endParaRPr lang="en-US"/>
        </a:p>
      </dgm:t>
    </dgm:pt>
    <dgm:pt modelId="{88408909-5FBF-4AF2-A894-315533C1AC18}" type="sibTrans" cxnId="{C2F33D4F-3C1D-4150-A28D-4602087443DF}">
      <dgm:prSet/>
      <dgm:spPr/>
      <dgm:t>
        <a:bodyPr/>
        <a:lstStyle/>
        <a:p>
          <a:endParaRPr lang="en-US"/>
        </a:p>
      </dgm:t>
    </dgm:pt>
    <dgm:pt modelId="{9E8C92B7-7737-45E9-993D-F40F2825A49E}">
      <dgm:prSet phldrT="[Text]" custT="1"/>
      <dgm:spPr/>
      <dgm:t>
        <a:bodyPr/>
        <a:lstStyle/>
        <a:p>
          <a:r>
            <a:rPr lang="en-US" sz="1400" dirty="0">
              <a:latin typeface="Abadi" panose="020B0604020104020204" pitchFamily="34" charset="0"/>
            </a:rPr>
            <a:t>Trigger build</a:t>
          </a:r>
        </a:p>
      </dgm:t>
    </dgm:pt>
    <dgm:pt modelId="{AD011400-B05F-42DB-BE9F-EBBE85B5B85B}" type="parTrans" cxnId="{711A580A-4E85-48EE-A862-D087ED12F108}">
      <dgm:prSet/>
      <dgm:spPr/>
      <dgm:t>
        <a:bodyPr/>
        <a:lstStyle/>
        <a:p>
          <a:endParaRPr lang="en-US"/>
        </a:p>
      </dgm:t>
    </dgm:pt>
    <dgm:pt modelId="{F8D9C3A9-8A76-4C5C-BE29-04EFF48948B9}" type="sibTrans" cxnId="{711A580A-4E85-48EE-A862-D087ED12F108}">
      <dgm:prSet/>
      <dgm:spPr/>
      <dgm:t>
        <a:bodyPr/>
        <a:lstStyle/>
        <a:p>
          <a:endParaRPr lang="en-US"/>
        </a:p>
      </dgm:t>
    </dgm:pt>
    <dgm:pt modelId="{F4543674-C875-4177-99A1-862BA1DFD9BE}">
      <dgm:prSet phldrT="[Text]" custT="1"/>
      <dgm:spPr/>
      <dgm:t>
        <a:bodyPr/>
        <a:lstStyle/>
        <a:p>
          <a:r>
            <a:rPr lang="en-US" sz="1400" dirty="0">
              <a:latin typeface="Abadi" panose="020B0604020104020204" pitchFamily="34" charset="0"/>
            </a:rPr>
            <a:t>Incorporate TestNG</a:t>
          </a:r>
        </a:p>
      </dgm:t>
    </dgm:pt>
    <dgm:pt modelId="{3C1FF263-0A5F-4F53-B3AE-326392A557FD}" type="parTrans" cxnId="{A3F7E303-6E7D-422A-9C14-DB58D5FB18B5}">
      <dgm:prSet/>
      <dgm:spPr/>
    </dgm:pt>
    <dgm:pt modelId="{0588D0B2-8399-4284-8759-53F8838EFE09}" type="sibTrans" cxnId="{A3F7E303-6E7D-422A-9C14-DB58D5FB18B5}">
      <dgm:prSet/>
      <dgm:spPr/>
    </dgm:pt>
    <dgm:pt modelId="{FA8005CD-83DC-43E1-A320-C7199B01235F}">
      <dgm:prSet phldrT="[Text]" custT="1"/>
      <dgm:spPr/>
      <dgm:t>
        <a:bodyPr/>
        <a:lstStyle/>
        <a:p>
          <a:r>
            <a:rPr lang="en-US" sz="1400" dirty="0">
              <a:latin typeface="Abadi" panose="020B0604020104020204" pitchFamily="34" charset="0"/>
            </a:rPr>
            <a:t>Convert to TestNG xml</a:t>
          </a:r>
        </a:p>
      </dgm:t>
    </dgm:pt>
    <dgm:pt modelId="{CE454E2F-7D66-44CE-AE10-07540130B740}" type="parTrans" cxnId="{AC1392DC-9E79-488C-AE40-00A0B03E8FDE}">
      <dgm:prSet/>
      <dgm:spPr/>
    </dgm:pt>
    <dgm:pt modelId="{CCABAE7F-CA21-4309-B11C-464AD53624AB}" type="sibTrans" cxnId="{AC1392DC-9E79-488C-AE40-00A0B03E8FDE}">
      <dgm:prSet/>
      <dgm:spPr/>
    </dgm:pt>
    <dgm:pt modelId="{308B96A6-3A2D-4991-A0DD-63299882ED92}">
      <dgm:prSet phldrT="[Text]" custT="1"/>
      <dgm:spPr/>
      <dgm:t>
        <a:bodyPr/>
        <a:lstStyle/>
        <a:p>
          <a:r>
            <a:rPr lang="en-US" sz="1400" dirty="0">
              <a:latin typeface="Abadi" panose="020B0604020104020204" pitchFamily="34" charset="0"/>
            </a:rPr>
            <a:t>Publish HTML Reports</a:t>
          </a:r>
        </a:p>
      </dgm:t>
    </dgm:pt>
    <dgm:pt modelId="{653B95B1-5288-4CCC-BBB3-EBBB1C525F98}" type="sibTrans" cxnId="{78861987-7E21-43E6-8E7E-430A9C1A62E4}">
      <dgm:prSet/>
      <dgm:spPr/>
      <dgm:t>
        <a:bodyPr/>
        <a:lstStyle/>
        <a:p>
          <a:endParaRPr lang="en-US"/>
        </a:p>
      </dgm:t>
    </dgm:pt>
    <dgm:pt modelId="{61BF586A-04C2-4596-9539-172C09CA9552}" type="parTrans" cxnId="{78861987-7E21-43E6-8E7E-430A9C1A62E4}">
      <dgm:prSet/>
      <dgm:spPr/>
      <dgm:t>
        <a:bodyPr/>
        <a:lstStyle/>
        <a:p>
          <a:endParaRPr lang="en-US"/>
        </a:p>
      </dgm:t>
    </dgm:pt>
    <dgm:pt modelId="{33E2F219-D636-412A-801D-2FEDFE98F267}" type="pres">
      <dgm:prSet presAssocID="{3100F314-BA2F-4FE0-819B-1A530001115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6FEC8BB2-6603-4473-B204-48887CFC7686}" type="pres">
      <dgm:prSet presAssocID="{3100F314-BA2F-4FE0-819B-1A5300011158}" presName="children" presStyleCnt="0"/>
      <dgm:spPr/>
    </dgm:pt>
    <dgm:pt modelId="{F36C1FBF-B805-4397-90E5-CAD192B44A20}" type="pres">
      <dgm:prSet presAssocID="{3100F314-BA2F-4FE0-819B-1A5300011158}" presName="child1group" presStyleCnt="0"/>
      <dgm:spPr/>
    </dgm:pt>
    <dgm:pt modelId="{6D35EA17-D4DD-4AF3-B7A9-013C9FEE068F}" type="pres">
      <dgm:prSet presAssocID="{3100F314-BA2F-4FE0-819B-1A5300011158}" presName="child1" presStyleLbl="bgAcc1" presStyleIdx="0" presStyleCnt="4" custScaleX="109696" custScaleY="106341"/>
      <dgm:spPr/>
    </dgm:pt>
    <dgm:pt modelId="{F7D2009C-EC7E-407D-896B-B89A8F7869B2}" type="pres">
      <dgm:prSet presAssocID="{3100F314-BA2F-4FE0-819B-1A5300011158}" presName="child1Text" presStyleLbl="bgAcc1" presStyleIdx="0" presStyleCnt="4">
        <dgm:presLayoutVars>
          <dgm:bulletEnabled val="1"/>
        </dgm:presLayoutVars>
      </dgm:prSet>
      <dgm:spPr/>
    </dgm:pt>
    <dgm:pt modelId="{1005AFEC-6F27-49F1-B4D2-F06BDD8BA101}" type="pres">
      <dgm:prSet presAssocID="{3100F314-BA2F-4FE0-819B-1A5300011158}" presName="child2group" presStyleCnt="0"/>
      <dgm:spPr/>
    </dgm:pt>
    <dgm:pt modelId="{39AA5835-8186-4C97-8318-1EA3BCF4C008}" type="pres">
      <dgm:prSet presAssocID="{3100F314-BA2F-4FE0-819B-1A5300011158}" presName="child2" presStyleLbl="bgAcc1" presStyleIdx="1" presStyleCnt="4" custLinFactNeighborX="-339" custLinFactNeighborY="-1568"/>
      <dgm:spPr/>
    </dgm:pt>
    <dgm:pt modelId="{E465E9FE-A271-4F66-9C74-FB7A47CB42DC}" type="pres">
      <dgm:prSet presAssocID="{3100F314-BA2F-4FE0-819B-1A5300011158}" presName="child2Text" presStyleLbl="bgAcc1" presStyleIdx="1" presStyleCnt="4">
        <dgm:presLayoutVars>
          <dgm:bulletEnabled val="1"/>
        </dgm:presLayoutVars>
      </dgm:prSet>
      <dgm:spPr/>
    </dgm:pt>
    <dgm:pt modelId="{87B02344-05D1-47A5-8F11-DB29130409F8}" type="pres">
      <dgm:prSet presAssocID="{3100F314-BA2F-4FE0-819B-1A5300011158}" presName="child3group" presStyleCnt="0"/>
      <dgm:spPr/>
    </dgm:pt>
    <dgm:pt modelId="{2FF6B68B-A43A-4FDC-AF30-E14551AECA58}" type="pres">
      <dgm:prSet presAssocID="{3100F314-BA2F-4FE0-819B-1A5300011158}" presName="child3" presStyleLbl="bgAcc1" presStyleIdx="2" presStyleCnt="4" custLinFactNeighborX="-998" custLinFactNeighborY="0"/>
      <dgm:spPr/>
    </dgm:pt>
    <dgm:pt modelId="{C716665C-9813-46A7-9AA0-144167E067AC}" type="pres">
      <dgm:prSet presAssocID="{3100F314-BA2F-4FE0-819B-1A5300011158}" presName="child3Text" presStyleLbl="bgAcc1" presStyleIdx="2" presStyleCnt="4">
        <dgm:presLayoutVars>
          <dgm:bulletEnabled val="1"/>
        </dgm:presLayoutVars>
      </dgm:prSet>
      <dgm:spPr/>
    </dgm:pt>
    <dgm:pt modelId="{936B4277-3EE6-4EE4-B3B4-6E11A8120DBE}" type="pres">
      <dgm:prSet presAssocID="{3100F314-BA2F-4FE0-819B-1A5300011158}" presName="child4group" presStyleCnt="0"/>
      <dgm:spPr/>
    </dgm:pt>
    <dgm:pt modelId="{577FBB1B-AC92-4E71-91CD-6F151A9A49F7}" type="pres">
      <dgm:prSet presAssocID="{3100F314-BA2F-4FE0-819B-1A5300011158}" presName="child4" presStyleLbl="bgAcc1" presStyleIdx="3" presStyleCnt="4" custLinFactNeighborX="-4401" custLinFactNeighborY="-1568"/>
      <dgm:spPr/>
    </dgm:pt>
    <dgm:pt modelId="{498BE50D-3DAC-402C-8542-8A3A1D4DBF20}" type="pres">
      <dgm:prSet presAssocID="{3100F314-BA2F-4FE0-819B-1A5300011158}" presName="child4Text" presStyleLbl="bgAcc1" presStyleIdx="3" presStyleCnt="4">
        <dgm:presLayoutVars>
          <dgm:bulletEnabled val="1"/>
        </dgm:presLayoutVars>
      </dgm:prSet>
      <dgm:spPr/>
    </dgm:pt>
    <dgm:pt modelId="{CB634051-C3A4-459F-8B6E-B5D0E98E4B01}" type="pres">
      <dgm:prSet presAssocID="{3100F314-BA2F-4FE0-819B-1A5300011158}" presName="childPlaceholder" presStyleCnt="0"/>
      <dgm:spPr/>
    </dgm:pt>
    <dgm:pt modelId="{3A730BB4-E65E-442C-8EFE-5BDC0C06443E}" type="pres">
      <dgm:prSet presAssocID="{3100F314-BA2F-4FE0-819B-1A5300011158}" presName="circle" presStyleCnt="0"/>
      <dgm:spPr/>
    </dgm:pt>
    <dgm:pt modelId="{ECC486BF-951B-4435-B4FC-2942E0E091FD}" type="pres">
      <dgm:prSet presAssocID="{3100F314-BA2F-4FE0-819B-1A5300011158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BEDB7EA2-B94C-46E5-985A-DEBD932E8B1C}" type="pres">
      <dgm:prSet presAssocID="{3100F314-BA2F-4FE0-819B-1A5300011158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88083752-E6E4-4BD7-A51E-01E03C76FED5}" type="pres">
      <dgm:prSet presAssocID="{3100F314-BA2F-4FE0-819B-1A5300011158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CF83B77E-8068-41E3-849C-3896455FE67F}" type="pres">
      <dgm:prSet presAssocID="{3100F314-BA2F-4FE0-819B-1A5300011158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2FA5CF0F-4A8E-4054-BC86-4503326ED582}" type="pres">
      <dgm:prSet presAssocID="{3100F314-BA2F-4FE0-819B-1A5300011158}" presName="quadrantPlaceholder" presStyleCnt="0"/>
      <dgm:spPr/>
    </dgm:pt>
    <dgm:pt modelId="{92BAEBCC-077D-4DC4-AE0F-0EE9F8615F5E}" type="pres">
      <dgm:prSet presAssocID="{3100F314-BA2F-4FE0-819B-1A5300011158}" presName="center1" presStyleLbl="fgShp" presStyleIdx="0" presStyleCnt="2"/>
      <dgm:spPr/>
    </dgm:pt>
    <dgm:pt modelId="{FCC4095B-37CC-4E50-B92B-43225AAABBB3}" type="pres">
      <dgm:prSet presAssocID="{3100F314-BA2F-4FE0-819B-1A5300011158}" presName="center2" presStyleLbl="fgShp" presStyleIdx="1" presStyleCnt="2"/>
      <dgm:spPr/>
    </dgm:pt>
  </dgm:ptLst>
  <dgm:cxnLst>
    <dgm:cxn modelId="{A3F7E303-6E7D-422A-9C14-DB58D5FB18B5}" srcId="{E99F14B1-F331-45E1-89F0-4A8DEC94147F}" destId="{F4543674-C875-4177-99A1-862BA1DFD9BE}" srcOrd="2" destOrd="0" parTransId="{3C1FF263-0A5F-4F53-B3AE-326392A557FD}" sibTransId="{0588D0B2-8399-4284-8759-53F8838EFE09}"/>
    <dgm:cxn modelId="{9397A604-134B-4AC3-9F41-394264C6B6D0}" type="presOf" srcId="{F4543674-C875-4177-99A1-862BA1DFD9BE}" destId="{F7D2009C-EC7E-407D-896B-B89A8F7869B2}" srcOrd="1" destOrd="2" presId="urn:microsoft.com/office/officeart/2005/8/layout/cycle4"/>
    <dgm:cxn modelId="{A18D1B05-5035-4848-B1B6-3E06F663EECA}" type="presOf" srcId="{678F5170-7488-4B8D-BB42-0E39DCB3BF27}" destId="{F7D2009C-EC7E-407D-896B-B89A8F7869B2}" srcOrd="1" destOrd="5" presId="urn:microsoft.com/office/officeart/2005/8/layout/cycle4"/>
    <dgm:cxn modelId="{711A580A-4E85-48EE-A862-D087ED12F108}" srcId="{1A4F5C3B-065D-40B5-83E1-18B5B6C71FAD}" destId="{9E8C92B7-7737-45E9-993D-F40F2825A49E}" srcOrd="2" destOrd="0" parTransId="{AD011400-B05F-42DB-BE9F-EBBE85B5B85B}" sibTransId="{F8D9C3A9-8A76-4C5C-BE29-04EFF48948B9}"/>
    <dgm:cxn modelId="{C3B0FB14-46FD-45D5-8254-8B253E45CA96}" type="presOf" srcId="{A0585278-BC01-4322-85AE-392D9D30915B}" destId="{F7D2009C-EC7E-407D-896B-B89A8F7869B2}" srcOrd="1" destOrd="1" presId="urn:microsoft.com/office/officeart/2005/8/layout/cycle4"/>
    <dgm:cxn modelId="{B6E40719-D53C-4460-BCD4-E19D69E8DE50}" type="presOf" srcId="{308B96A6-3A2D-4991-A0DD-63299882ED92}" destId="{C716665C-9813-46A7-9AA0-144167E067AC}" srcOrd="1" destOrd="3" presId="urn:microsoft.com/office/officeart/2005/8/layout/cycle4"/>
    <dgm:cxn modelId="{4E786D23-6C7A-4DEB-8764-1090ED428B13}" type="presOf" srcId="{A0585278-BC01-4322-85AE-392D9D30915B}" destId="{6D35EA17-D4DD-4AF3-B7A9-013C9FEE068F}" srcOrd="0" destOrd="1" presId="urn:microsoft.com/office/officeart/2005/8/layout/cycle4"/>
    <dgm:cxn modelId="{0AA1EC23-6A6C-48E2-8846-34CEE0F39E03}" type="presOf" srcId="{678F5170-7488-4B8D-BB42-0E39DCB3BF27}" destId="{6D35EA17-D4DD-4AF3-B7A9-013C9FEE068F}" srcOrd="0" destOrd="5" presId="urn:microsoft.com/office/officeart/2005/8/layout/cycle4"/>
    <dgm:cxn modelId="{6AFA0131-3F9A-405D-A661-6044B4705968}" type="presOf" srcId="{86718594-EF45-4EEC-B471-1220C314199E}" destId="{C716665C-9813-46A7-9AA0-144167E067AC}" srcOrd="1" destOrd="0" presId="urn:microsoft.com/office/officeart/2005/8/layout/cycle4"/>
    <dgm:cxn modelId="{2D9E3A31-50A3-492A-B58A-49C257BF4DC2}" srcId="{A4B20EF8-A481-40F6-872B-0F2471D39128}" destId="{199D1C8E-6A92-49FB-90FE-C1B180756450}" srcOrd="0" destOrd="0" parTransId="{AE8842D6-0760-41BD-BDF1-F35243E50400}" sibTransId="{504EA23E-59D1-4340-80D7-2FC6AEFCADBB}"/>
    <dgm:cxn modelId="{0DDCE038-D0C1-4072-BCBD-C4DB41931E4A}" srcId="{EDF4099E-B394-490D-BACD-E839ABD3B54A}" destId="{7DF8D8BC-E7F4-43A5-BE0A-6566F786438E}" srcOrd="0" destOrd="0" parTransId="{E0A7F945-A9B2-4FF8-ACB0-2BC1C5D9CA64}" sibTransId="{F66F03DD-DAAD-43DF-AC4E-837255825E80}"/>
    <dgm:cxn modelId="{4712EF40-BD05-495D-9627-6A3FFF4B19D1}" srcId="{3100F314-BA2F-4FE0-819B-1A5300011158}" destId="{EDF4099E-B394-490D-BACD-E839ABD3B54A}" srcOrd="3" destOrd="0" parTransId="{B33D7C90-69A4-4E22-9865-26359669651F}" sibTransId="{5FB16172-23BC-4D3C-A04F-FF663D3DD3E4}"/>
    <dgm:cxn modelId="{084AB15E-C0FB-497E-97F0-3CA824766F95}" type="presOf" srcId="{84F8DA20-69E8-47DC-B5BC-C6679134BB98}" destId="{F7D2009C-EC7E-407D-896B-B89A8F7869B2}" srcOrd="1" destOrd="0" presId="urn:microsoft.com/office/officeart/2005/8/layout/cycle4"/>
    <dgm:cxn modelId="{69057645-D10F-4DE5-BA1E-3435495E6972}" srcId="{3100F314-BA2F-4FE0-819B-1A5300011158}" destId="{1A4F5C3B-065D-40B5-83E1-18B5B6C71FAD}" srcOrd="2" destOrd="0" parTransId="{70B39AE3-8DAE-4E87-815A-70459063FDEB}" sibTransId="{38546041-E247-488D-BC0D-A0F705D9A6CD}"/>
    <dgm:cxn modelId="{E7E68867-DCFE-4E34-9205-AF2CCB58D665}" srcId="{1A4F5C3B-065D-40B5-83E1-18B5B6C71FAD}" destId="{86718594-EF45-4EEC-B471-1220C314199E}" srcOrd="0" destOrd="0" parTransId="{F2808B3E-BA70-47A7-8311-43D497DDE189}" sibTransId="{1C2BA81E-CD5F-4ADE-86D1-7585659AF91A}"/>
    <dgm:cxn modelId="{81AB9F47-62F9-4082-B74E-93D3D9F4BF62}" srcId="{3100F314-BA2F-4FE0-819B-1A5300011158}" destId="{A4B20EF8-A481-40F6-872B-0F2471D39128}" srcOrd="1" destOrd="0" parTransId="{AEDB9EBA-3A03-4CF7-8D95-262C53009986}" sibTransId="{AEB4E724-818A-46A7-90FA-D2B4CA18DEB7}"/>
    <dgm:cxn modelId="{55233168-D246-49EA-90CA-2216157C4C92}" srcId="{E99F14B1-F331-45E1-89F0-4A8DEC94147F}" destId="{09F13D89-62B9-4BA7-A23D-E2357BB4E00D}" srcOrd="6" destOrd="0" parTransId="{694CBE98-E638-480A-9FA1-E018F6F32377}" sibTransId="{9836387D-5AAC-43A0-899B-E09182BFDF97}"/>
    <dgm:cxn modelId="{BC18834E-5430-412C-A5E2-A2C08ADA6106}" type="presOf" srcId="{3100F314-BA2F-4FE0-819B-1A5300011158}" destId="{33E2F219-D636-412A-801D-2FEDFE98F267}" srcOrd="0" destOrd="0" presId="urn:microsoft.com/office/officeart/2005/8/layout/cycle4"/>
    <dgm:cxn modelId="{C2F33D4F-3C1D-4150-A28D-4602087443DF}" srcId="{1A4F5C3B-065D-40B5-83E1-18B5B6C71FAD}" destId="{56D2E50A-D6AD-4853-B629-471BDC322659}" srcOrd="1" destOrd="0" parTransId="{4D912022-B645-4208-BC30-8270E63F003E}" sibTransId="{88408909-5FBF-4AF2-A894-315533C1AC18}"/>
    <dgm:cxn modelId="{157D1551-2393-40A7-A204-B7C5421CA81F}" type="presOf" srcId="{A4B20EF8-A481-40F6-872B-0F2471D39128}" destId="{BEDB7EA2-B94C-46E5-985A-DEBD932E8B1C}" srcOrd="0" destOrd="0" presId="urn:microsoft.com/office/officeart/2005/8/layout/cycle4"/>
    <dgm:cxn modelId="{D3F83054-ECDE-4E5B-A9B5-37B183EDC681}" type="presOf" srcId="{56D2E50A-D6AD-4853-B629-471BDC322659}" destId="{C716665C-9813-46A7-9AA0-144167E067AC}" srcOrd="1" destOrd="1" presId="urn:microsoft.com/office/officeart/2005/8/layout/cycle4"/>
    <dgm:cxn modelId="{F5919076-2AFF-4204-85D5-40B3F7D03DF8}" type="presOf" srcId="{09F13D89-62B9-4BA7-A23D-E2357BB4E00D}" destId="{F7D2009C-EC7E-407D-896B-B89A8F7869B2}" srcOrd="1" destOrd="6" presId="urn:microsoft.com/office/officeart/2005/8/layout/cycle4"/>
    <dgm:cxn modelId="{F43B0657-43A4-4CF5-9C33-0A530D363FF9}" srcId="{E99F14B1-F331-45E1-89F0-4A8DEC94147F}" destId="{678F5170-7488-4B8D-BB42-0E39DCB3BF27}" srcOrd="5" destOrd="0" parTransId="{3A6CD520-F6B7-4DDE-A360-A1ABC6943A5F}" sibTransId="{2B5D99B4-2AC3-494D-BF3F-6FE7ED89FA9F}"/>
    <dgm:cxn modelId="{103CAE78-E524-4EB3-BEC5-31D748CA43F5}" type="presOf" srcId="{9E8C92B7-7737-45E9-993D-F40F2825A49E}" destId="{C716665C-9813-46A7-9AA0-144167E067AC}" srcOrd="1" destOrd="2" presId="urn:microsoft.com/office/officeart/2005/8/layout/cycle4"/>
    <dgm:cxn modelId="{CDDAE179-55F0-4BF7-BD9F-639D0AF5C79D}" type="presOf" srcId="{9E8C92B7-7737-45E9-993D-F40F2825A49E}" destId="{2FF6B68B-A43A-4FDC-AF30-E14551AECA58}" srcOrd="0" destOrd="2" presId="urn:microsoft.com/office/officeart/2005/8/layout/cycle4"/>
    <dgm:cxn modelId="{D66D1484-6EC5-4C04-9942-508F96A13908}" type="presOf" srcId="{FA8005CD-83DC-43E1-A320-C7199B01235F}" destId="{F7D2009C-EC7E-407D-896B-B89A8F7869B2}" srcOrd="1" destOrd="3" presId="urn:microsoft.com/office/officeart/2005/8/layout/cycle4"/>
    <dgm:cxn modelId="{78861987-7E21-43E6-8E7E-430A9C1A62E4}" srcId="{1A4F5C3B-065D-40B5-83E1-18B5B6C71FAD}" destId="{308B96A6-3A2D-4991-A0DD-63299882ED92}" srcOrd="3" destOrd="0" parTransId="{61BF586A-04C2-4596-9539-172C09CA9552}" sibTransId="{653B95B1-5288-4CCC-BBB3-EBBB1C525F98}"/>
    <dgm:cxn modelId="{1316FC87-D1D2-4A63-9D0A-84B83834C713}" srcId="{E99F14B1-F331-45E1-89F0-4A8DEC94147F}" destId="{A0585278-BC01-4322-85AE-392D9D30915B}" srcOrd="1" destOrd="0" parTransId="{8C9484FC-8702-47C6-BBC1-2FDB438D15C0}" sibTransId="{49F71D04-0983-4ADE-A152-27AC1362062A}"/>
    <dgm:cxn modelId="{015BF38C-179D-4C2A-AA93-38839E14CFCD}" type="presOf" srcId="{199D1C8E-6A92-49FB-90FE-C1B180756450}" destId="{39AA5835-8186-4C97-8318-1EA3BCF4C008}" srcOrd="0" destOrd="0" presId="urn:microsoft.com/office/officeart/2005/8/layout/cycle4"/>
    <dgm:cxn modelId="{2F51348F-1EF1-48C5-903C-D46AF2F03E91}" type="presOf" srcId="{199D1C8E-6A92-49FB-90FE-C1B180756450}" destId="{E465E9FE-A271-4F66-9C74-FB7A47CB42DC}" srcOrd="1" destOrd="0" presId="urn:microsoft.com/office/officeart/2005/8/layout/cycle4"/>
    <dgm:cxn modelId="{83448A91-F933-4335-AEC9-230645C34FEC}" type="presOf" srcId="{09F13D89-62B9-4BA7-A23D-E2357BB4E00D}" destId="{6D35EA17-D4DD-4AF3-B7A9-013C9FEE068F}" srcOrd="0" destOrd="6" presId="urn:microsoft.com/office/officeart/2005/8/layout/cycle4"/>
    <dgm:cxn modelId="{D9875292-F360-4AA9-B5ED-91B3B0C41BBB}" type="presOf" srcId="{308B96A6-3A2D-4991-A0DD-63299882ED92}" destId="{2FF6B68B-A43A-4FDC-AF30-E14551AECA58}" srcOrd="0" destOrd="3" presId="urn:microsoft.com/office/officeart/2005/8/layout/cycle4"/>
    <dgm:cxn modelId="{1F6C7496-BE1A-4954-8ECE-AE07F3101277}" type="presOf" srcId="{E24ADCAD-EDB1-45F6-8ACA-BBE9AD3797C9}" destId="{F7D2009C-EC7E-407D-896B-B89A8F7869B2}" srcOrd="1" destOrd="4" presId="urn:microsoft.com/office/officeart/2005/8/layout/cycle4"/>
    <dgm:cxn modelId="{BD1183A7-47D9-4ECD-BA20-28D8526B413A}" type="presOf" srcId="{1A4F5C3B-065D-40B5-83E1-18B5B6C71FAD}" destId="{88083752-E6E4-4BD7-A51E-01E03C76FED5}" srcOrd="0" destOrd="0" presId="urn:microsoft.com/office/officeart/2005/8/layout/cycle4"/>
    <dgm:cxn modelId="{B4A5ECB4-7261-4623-826D-CE04F6556CE3}" type="presOf" srcId="{56D2E50A-D6AD-4853-B629-471BDC322659}" destId="{2FF6B68B-A43A-4FDC-AF30-E14551AECA58}" srcOrd="0" destOrd="1" presId="urn:microsoft.com/office/officeart/2005/8/layout/cycle4"/>
    <dgm:cxn modelId="{8DF0F5B5-C266-48BF-8305-D4B86D11AEB3}" type="presOf" srcId="{E99F14B1-F331-45E1-89F0-4A8DEC94147F}" destId="{ECC486BF-951B-4435-B4FC-2942E0E091FD}" srcOrd="0" destOrd="0" presId="urn:microsoft.com/office/officeart/2005/8/layout/cycle4"/>
    <dgm:cxn modelId="{FF9887BD-A127-43A3-90A8-ADAE32A3D61A}" type="presOf" srcId="{FA8005CD-83DC-43E1-A320-C7199B01235F}" destId="{6D35EA17-D4DD-4AF3-B7A9-013C9FEE068F}" srcOrd="0" destOrd="3" presId="urn:microsoft.com/office/officeart/2005/8/layout/cycle4"/>
    <dgm:cxn modelId="{C1665DC5-FFC5-4891-AE4F-BC87CC8CCD97}" type="presOf" srcId="{86718594-EF45-4EEC-B471-1220C314199E}" destId="{2FF6B68B-A43A-4FDC-AF30-E14551AECA58}" srcOrd="0" destOrd="0" presId="urn:microsoft.com/office/officeart/2005/8/layout/cycle4"/>
    <dgm:cxn modelId="{9720B0C9-466F-424A-998A-3855DAE7C52E}" srcId="{E99F14B1-F331-45E1-89F0-4A8DEC94147F}" destId="{E24ADCAD-EDB1-45F6-8ACA-BBE9AD3797C9}" srcOrd="4" destOrd="0" parTransId="{DF416975-3E7F-417F-82A6-ED4E5034E590}" sibTransId="{AF866897-56C5-4646-A127-08D0F56BBDFA}"/>
    <dgm:cxn modelId="{934C20CC-4B11-45D5-A424-67785641987E}" srcId="{E99F14B1-F331-45E1-89F0-4A8DEC94147F}" destId="{84F8DA20-69E8-47DC-B5BC-C6679134BB98}" srcOrd="0" destOrd="0" parTransId="{87154958-1719-418E-8339-6AD53BEB5CF6}" sibTransId="{CA55DFB2-12FE-4F1C-A881-40843123BE24}"/>
    <dgm:cxn modelId="{5E080BCE-B30C-4CF5-9B95-EC2DEEF328CC}" type="presOf" srcId="{7DF8D8BC-E7F4-43A5-BE0A-6566F786438E}" destId="{498BE50D-3DAC-402C-8542-8A3A1D4DBF20}" srcOrd="1" destOrd="0" presId="urn:microsoft.com/office/officeart/2005/8/layout/cycle4"/>
    <dgm:cxn modelId="{791119CF-F24B-4D71-81E1-C8D42512DF42}" srcId="{3100F314-BA2F-4FE0-819B-1A5300011158}" destId="{E99F14B1-F331-45E1-89F0-4A8DEC94147F}" srcOrd="0" destOrd="0" parTransId="{6DB63AC8-19D0-4F4C-BE4E-6D3CA41A62AF}" sibTransId="{034C2E3E-193E-42AD-9352-401D8899228E}"/>
    <dgm:cxn modelId="{17484CD6-B59F-4390-BE28-23896F72599F}" type="presOf" srcId="{84F8DA20-69E8-47DC-B5BC-C6679134BB98}" destId="{6D35EA17-D4DD-4AF3-B7A9-013C9FEE068F}" srcOrd="0" destOrd="0" presId="urn:microsoft.com/office/officeart/2005/8/layout/cycle4"/>
    <dgm:cxn modelId="{AC1392DC-9E79-488C-AE40-00A0B03E8FDE}" srcId="{E99F14B1-F331-45E1-89F0-4A8DEC94147F}" destId="{FA8005CD-83DC-43E1-A320-C7199B01235F}" srcOrd="3" destOrd="0" parTransId="{CE454E2F-7D66-44CE-AE10-07540130B740}" sibTransId="{CCABAE7F-CA21-4309-B11C-464AD53624AB}"/>
    <dgm:cxn modelId="{8CFD19DF-8D2C-4193-9EFB-E0DF7B724DCB}" type="presOf" srcId="{EDF4099E-B394-490D-BACD-E839ABD3B54A}" destId="{CF83B77E-8068-41E3-849C-3896455FE67F}" srcOrd="0" destOrd="0" presId="urn:microsoft.com/office/officeart/2005/8/layout/cycle4"/>
    <dgm:cxn modelId="{D79FDDED-AF3D-4183-A275-798F5C605B70}" type="presOf" srcId="{E24ADCAD-EDB1-45F6-8ACA-BBE9AD3797C9}" destId="{6D35EA17-D4DD-4AF3-B7A9-013C9FEE068F}" srcOrd="0" destOrd="4" presId="urn:microsoft.com/office/officeart/2005/8/layout/cycle4"/>
    <dgm:cxn modelId="{44AC01F3-CE5A-4582-8778-0A7494DFA598}" type="presOf" srcId="{F4543674-C875-4177-99A1-862BA1DFD9BE}" destId="{6D35EA17-D4DD-4AF3-B7A9-013C9FEE068F}" srcOrd="0" destOrd="2" presId="urn:microsoft.com/office/officeart/2005/8/layout/cycle4"/>
    <dgm:cxn modelId="{4E2A0CF7-57D2-4F0A-B543-401432ACDF30}" type="presOf" srcId="{7DF8D8BC-E7F4-43A5-BE0A-6566F786438E}" destId="{577FBB1B-AC92-4E71-91CD-6F151A9A49F7}" srcOrd="0" destOrd="0" presId="urn:microsoft.com/office/officeart/2005/8/layout/cycle4"/>
    <dgm:cxn modelId="{F6279858-4DF8-4384-BE2C-0BE5E6B09099}" type="presParOf" srcId="{33E2F219-D636-412A-801D-2FEDFE98F267}" destId="{6FEC8BB2-6603-4473-B204-48887CFC7686}" srcOrd="0" destOrd="0" presId="urn:microsoft.com/office/officeart/2005/8/layout/cycle4"/>
    <dgm:cxn modelId="{90767566-02F3-45DD-8F7D-A6D27927C50B}" type="presParOf" srcId="{6FEC8BB2-6603-4473-B204-48887CFC7686}" destId="{F36C1FBF-B805-4397-90E5-CAD192B44A20}" srcOrd="0" destOrd="0" presId="urn:microsoft.com/office/officeart/2005/8/layout/cycle4"/>
    <dgm:cxn modelId="{3EE73360-DFB2-482E-8A33-41306D95F523}" type="presParOf" srcId="{F36C1FBF-B805-4397-90E5-CAD192B44A20}" destId="{6D35EA17-D4DD-4AF3-B7A9-013C9FEE068F}" srcOrd="0" destOrd="0" presId="urn:microsoft.com/office/officeart/2005/8/layout/cycle4"/>
    <dgm:cxn modelId="{9B115ADB-A612-4895-A068-9CC6E0A60F59}" type="presParOf" srcId="{F36C1FBF-B805-4397-90E5-CAD192B44A20}" destId="{F7D2009C-EC7E-407D-896B-B89A8F7869B2}" srcOrd="1" destOrd="0" presId="urn:microsoft.com/office/officeart/2005/8/layout/cycle4"/>
    <dgm:cxn modelId="{465D426A-2151-4ACC-93CE-7C584BA7BD27}" type="presParOf" srcId="{6FEC8BB2-6603-4473-B204-48887CFC7686}" destId="{1005AFEC-6F27-49F1-B4D2-F06BDD8BA101}" srcOrd="1" destOrd="0" presId="urn:microsoft.com/office/officeart/2005/8/layout/cycle4"/>
    <dgm:cxn modelId="{140B4646-7DA0-469B-8673-1F6274B57EA1}" type="presParOf" srcId="{1005AFEC-6F27-49F1-B4D2-F06BDD8BA101}" destId="{39AA5835-8186-4C97-8318-1EA3BCF4C008}" srcOrd="0" destOrd="0" presId="urn:microsoft.com/office/officeart/2005/8/layout/cycle4"/>
    <dgm:cxn modelId="{01546AB9-2D49-4BD6-A0E5-813B91703682}" type="presParOf" srcId="{1005AFEC-6F27-49F1-B4D2-F06BDD8BA101}" destId="{E465E9FE-A271-4F66-9C74-FB7A47CB42DC}" srcOrd="1" destOrd="0" presId="urn:microsoft.com/office/officeart/2005/8/layout/cycle4"/>
    <dgm:cxn modelId="{F963937F-07C5-42F6-BBE8-F75A198D4509}" type="presParOf" srcId="{6FEC8BB2-6603-4473-B204-48887CFC7686}" destId="{87B02344-05D1-47A5-8F11-DB29130409F8}" srcOrd="2" destOrd="0" presId="urn:microsoft.com/office/officeart/2005/8/layout/cycle4"/>
    <dgm:cxn modelId="{405DD889-42D1-47B6-A88F-609215A0B1A8}" type="presParOf" srcId="{87B02344-05D1-47A5-8F11-DB29130409F8}" destId="{2FF6B68B-A43A-4FDC-AF30-E14551AECA58}" srcOrd="0" destOrd="0" presId="urn:microsoft.com/office/officeart/2005/8/layout/cycle4"/>
    <dgm:cxn modelId="{AB7116D7-7031-41CB-B3A8-357FFF39C799}" type="presParOf" srcId="{87B02344-05D1-47A5-8F11-DB29130409F8}" destId="{C716665C-9813-46A7-9AA0-144167E067AC}" srcOrd="1" destOrd="0" presId="urn:microsoft.com/office/officeart/2005/8/layout/cycle4"/>
    <dgm:cxn modelId="{E125FEEF-24D0-4AE5-BE24-8F98AAAF1AF7}" type="presParOf" srcId="{6FEC8BB2-6603-4473-B204-48887CFC7686}" destId="{936B4277-3EE6-4EE4-B3B4-6E11A8120DBE}" srcOrd="3" destOrd="0" presId="urn:microsoft.com/office/officeart/2005/8/layout/cycle4"/>
    <dgm:cxn modelId="{41720347-E441-4263-8873-C9FFCBF0DA2C}" type="presParOf" srcId="{936B4277-3EE6-4EE4-B3B4-6E11A8120DBE}" destId="{577FBB1B-AC92-4E71-91CD-6F151A9A49F7}" srcOrd="0" destOrd="0" presId="urn:microsoft.com/office/officeart/2005/8/layout/cycle4"/>
    <dgm:cxn modelId="{E0D3AF6D-3312-418E-88DC-B1107C7ED643}" type="presParOf" srcId="{936B4277-3EE6-4EE4-B3B4-6E11A8120DBE}" destId="{498BE50D-3DAC-402C-8542-8A3A1D4DBF20}" srcOrd="1" destOrd="0" presId="urn:microsoft.com/office/officeart/2005/8/layout/cycle4"/>
    <dgm:cxn modelId="{100897BE-5C54-4FE6-8E0F-438D21D943DC}" type="presParOf" srcId="{6FEC8BB2-6603-4473-B204-48887CFC7686}" destId="{CB634051-C3A4-459F-8B6E-B5D0E98E4B01}" srcOrd="4" destOrd="0" presId="urn:microsoft.com/office/officeart/2005/8/layout/cycle4"/>
    <dgm:cxn modelId="{C0979B20-CB7F-4EE8-82A3-A8EE272A3A1E}" type="presParOf" srcId="{33E2F219-D636-412A-801D-2FEDFE98F267}" destId="{3A730BB4-E65E-442C-8EFE-5BDC0C06443E}" srcOrd="1" destOrd="0" presId="urn:microsoft.com/office/officeart/2005/8/layout/cycle4"/>
    <dgm:cxn modelId="{74ED2570-F71F-4E4F-9573-17EA16F4E1EB}" type="presParOf" srcId="{3A730BB4-E65E-442C-8EFE-5BDC0C06443E}" destId="{ECC486BF-951B-4435-B4FC-2942E0E091FD}" srcOrd="0" destOrd="0" presId="urn:microsoft.com/office/officeart/2005/8/layout/cycle4"/>
    <dgm:cxn modelId="{4B3D75B1-9A79-48AC-BC41-69846E707828}" type="presParOf" srcId="{3A730BB4-E65E-442C-8EFE-5BDC0C06443E}" destId="{BEDB7EA2-B94C-46E5-985A-DEBD932E8B1C}" srcOrd="1" destOrd="0" presId="urn:microsoft.com/office/officeart/2005/8/layout/cycle4"/>
    <dgm:cxn modelId="{9252C019-E11B-4DE4-9574-B00A4C8F6F0C}" type="presParOf" srcId="{3A730BB4-E65E-442C-8EFE-5BDC0C06443E}" destId="{88083752-E6E4-4BD7-A51E-01E03C76FED5}" srcOrd="2" destOrd="0" presId="urn:microsoft.com/office/officeart/2005/8/layout/cycle4"/>
    <dgm:cxn modelId="{4E63953C-2FCF-487D-B516-DE6452C53CB9}" type="presParOf" srcId="{3A730BB4-E65E-442C-8EFE-5BDC0C06443E}" destId="{CF83B77E-8068-41E3-849C-3896455FE67F}" srcOrd="3" destOrd="0" presId="urn:microsoft.com/office/officeart/2005/8/layout/cycle4"/>
    <dgm:cxn modelId="{D38B98AA-EBC9-405F-B625-9D65CC1C37A8}" type="presParOf" srcId="{3A730BB4-E65E-442C-8EFE-5BDC0C06443E}" destId="{2FA5CF0F-4A8E-4054-BC86-4503326ED582}" srcOrd="4" destOrd="0" presId="urn:microsoft.com/office/officeart/2005/8/layout/cycle4"/>
    <dgm:cxn modelId="{92972858-1BA0-4FE9-B8F8-219F5DFB1D54}" type="presParOf" srcId="{33E2F219-D636-412A-801D-2FEDFE98F267}" destId="{92BAEBCC-077D-4DC4-AE0F-0EE9F8615F5E}" srcOrd="2" destOrd="0" presId="urn:microsoft.com/office/officeart/2005/8/layout/cycle4"/>
    <dgm:cxn modelId="{E07CD9D2-E4FF-4D83-BCE0-6939447EC554}" type="presParOf" srcId="{33E2F219-D636-412A-801D-2FEDFE98F267}" destId="{FCC4095B-37CC-4E50-B92B-43225AAABBB3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1717CE-F840-4996-9DC8-EB99D594D033}">
      <dsp:nvSpPr>
        <dsp:cNvPr id="0" name=""/>
        <dsp:cNvSpPr/>
      </dsp:nvSpPr>
      <dsp:spPr>
        <a:xfrm rot="5400000">
          <a:off x="1099914" y="1255014"/>
          <a:ext cx="1085691" cy="12360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8CC236-09CC-44BF-AE42-E6AC4A19133F}">
      <dsp:nvSpPr>
        <dsp:cNvPr id="0" name=""/>
        <dsp:cNvSpPr/>
      </dsp:nvSpPr>
      <dsp:spPr>
        <a:xfrm>
          <a:off x="812272" y="51504"/>
          <a:ext cx="1827665" cy="1279306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badi" panose="020B0604020104020204" pitchFamily="34" charset="0"/>
            </a:rPr>
            <a:t>Login</a:t>
          </a:r>
        </a:p>
      </dsp:txBody>
      <dsp:txXfrm>
        <a:off x="874734" y="113966"/>
        <a:ext cx="1702741" cy="1154382"/>
      </dsp:txXfrm>
    </dsp:sp>
    <dsp:sp modelId="{AB3F6AD8-B91B-448D-A800-FCB6B2A6F255}">
      <dsp:nvSpPr>
        <dsp:cNvPr id="0" name=""/>
        <dsp:cNvSpPr/>
      </dsp:nvSpPr>
      <dsp:spPr>
        <a:xfrm>
          <a:off x="2756766" y="214109"/>
          <a:ext cx="2909159" cy="1033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Abadi" panose="020B0604020104020204" pitchFamily="34" charset="0"/>
            </a:rPr>
            <a:t>Enter Email address &amp; password</a:t>
          </a:r>
        </a:p>
      </dsp:txBody>
      <dsp:txXfrm>
        <a:off x="2756766" y="214109"/>
        <a:ext cx="2909159" cy="1033991"/>
      </dsp:txXfrm>
    </dsp:sp>
    <dsp:sp modelId="{3AA595A1-BEEC-4447-8D4C-F6BAF4F076C2}">
      <dsp:nvSpPr>
        <dsp:cNvPr id="0" name=""/>
        <dsp:cNvSpPr/>
      </dsp:nvSpPr>
      <dsp:spPr>
        <a:xfrm rot="5400000">
          <a:off x="2994416" y="2692097"/>
          <a:ext cx="1085691" cy="12360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1823159"/>
            <a:satOff val="3606"/>
            <a:lumOff val="5991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FBAEE-DD4A-4BD7-9EAA-52F032DA3F97}">
      <dsp:nvSpPr>
        <dsp:cNvPr id="0" name=""/>
        <dsp:cNvSpPr/>
      </dsp:nvSpPr>
      <dsp:spPr>
        <a:xfrm>
          <a:off x="2313716" y="1452856"/>
          <a:ext cx="1827665" cy="1279306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/>
              </a:solidFill>
              <a:latin typeface="Abadi" panose="020B0604020104020204" pitchFamily="34" charset="0"/>
              <a:ea typeface="+mn-ea"/>
              <a:cs typeface="+mn-cs"/>
            </a:rPr>
            <a:t>Product</a:t>
          </a:r>
          <a:r>
            <a:rPr lang="en-US" sz="28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2800" kern="1200" dirty="0">
              <a:solidFill>
                <a:prstClr val="white"/>
              </a:solidFill>
              <a:latin typeface="Abadi" panose="020B0604020104020204" pitchFamily="34" charset="0"/>
              <a:ea typeface="+mn-ea"/>
              <a:cs typeface="+mn-cs"/>
            </a:rPr>
            <a:t>Search</a:t>
          </a:r>
        </a:p>
      </dsp:txBody>
      <dsp:txXfrm>
        <a:off x="2376178" y="1515318"/>
        <a:ext cx="1702741" cy="1154382"/>
      </dsp:txXfrm>
    </dsp:sp>
    <dsp:sp modelId="{EDB0778D-1DCD-4326-8164-A10152BB9F2C}">
      <dsp:nvSpPr>
        <dsp:cNvPr id="0" name=""/>
        <dsp:cNvSpPr/>
      </dsp:nvSpPr>
      <dsp:spPr>
        <a:xfrm>
          <a:off x="4258848" y="1566064"/>
          <a:ext cx="2376348" cy="1033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Abadi" panose="020B0604020104020204" pitchFamily="34" charset="0"/>
            </a:rPr>
            <a:t>Add / Remove Cart items</a:t>
          </a:r>
        </a:p>
      </dsp:txBody>
      <dsp:txXfrm>
        <a:off x="4258848" y="1566064"/>
        <a:ext cx="2376348" cy="1033991"/>
      </dsp:txXfrm>
    </dsp:sp>
    <dsp:sp modelId="{236D3EBA-A143-4CA9-83EA-DE296F034194}">
      <dsp:nvSpPr>
        <dsp:cNvPr id="0" name=""/>
        <dsp:cNvSpPr/>
      </dsp:nvSpPr>
      <dsp:spPr>
        <a:xfrm rot="5400000" flipH="1" flipV="1">
          <a:off x="5405490" y="5301021"/>
          <a:ext cx="52547" cy="5581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3646318"/>
            <a:satOff val="7213"/>
            <a:lumOff val="1198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BC054D-91CE-4914-B697-C72F65819AA3}">
      <dsp:nvSpPr>
        <dsp:cNvPr id="0" name=""/>
        <dsp:cNvSpPr/>
      </dsp:nvSpPr>
      <dsp:spPr>
        <a:xfrm>
          <a:off x="4154247" y="3062223"/>
          <a:ext cx="1827665" cy="1279306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Check out</a:t>
          </a:r>
        </a:p>
      </dsp:txBody>
      <dsp:txXfrm>
        <a:off x="4216709" y="3124685"/>
        <a:ext cx="1702741" cy="1154382"/>
      </dsp:txXfrm>
    </dsp:sp>
    <dsp:sp modelId="{D3B81098-BB33-4387-8B8F-6B75C91A2B69}">
      <dsp:nvSpPr>
        <dsp:cNvPr id="0" name=""/>
        <dsp:cNvSpPr/>
      </dsp:nvSpPr>
      <dsp:spPr>
        <a:xfrm>
          <a:off x="6007775" y="2550083"/>
          <a:ext cx="2935478" cy="2441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Abadi" panose="020B0604020104020204" pitchFamily="34" charset="0"/>
            </a:rPr>
            <a:t>Register/Sign In ONLY IF not registered/logged in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Abadi" panose="020B0604020104020204" pitchFamily="34" charset="0"/>
            </a:rPr>
            <a:t>Address Update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Abadi" panose="020B0604020104020204" pitchFamily="34" charset="0"/>
            </a:rPr>
            <a:t>Payment Options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Abadi" panose="020B0604020104020204" pitchFamily="34" charset="0"/>
            </a:rPr>
            <a:t>Order confirmation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000" kern="1200" dirty="0"/>
        </a:p>
      </dsp:txBody>
      <dsp:txXfrm>
        <a:off x="6007775" y="2550083"/>
        <a:ext cx="2935478" cy="2441492"/>
      </dsp:txXfrm>
    </dsp:sp>
    <dsp:sp modelId="{C4AB0974-1600-4932-B195-2ED4032E6C72}">
      <dsp:nvSpPr>
        <dsp:cNvPr id="0" name=""/>
        <dsp:cNvSpPr/>
      </dsp:nvSpPr>
      <dsp:spPr>
        <a:xfrm>
          <a:off x="6473170" y="4460399"/>
          <a:ext cx="1271305" cy="925936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Support</a:t>
          </a:r>
        </a:p>
      </dsp:txBody>
      <dsp:txXfrm>
        <a:off x="6518379" y="4505608"/>
        <a:ext cx="1180887" cy="8355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A7D705-80B9-4B3E-BA86-86A483EA1E1D}">
      <dsp:nvSpPr>
        <dsp:cNvPr id="0" name=""/>
        <dsp:cNvSpPr/>
      </dsp:nvSpPr>
      <dsp:spPr>
        <a:xfrm>
          <a:off x="285275" y="0"/>
          <a:ext cx="5170983" cy="5170983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F96290-E4B6-424A-8E75-0C2A57A6D9B2}">
      <dsp:nvSpPr>
        <dsp:cNvPr id="0" name=""/>
        <dsp:cNvSpPr/>
      </dsp:nvSpPr>
      <dsp:spPr>
        <a:xfrm>
          <a:off x="776518" y="491243"/>
          <a:ext cx="2016683" cy="201668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Abadi" panose="020B0604020104020204" pitchFamily="34" charset="0"/>
            </a:rPr>
            <a:t>FREQUENT RELEASES DUE TO FASTER DEPLOYMENT</a:t>
          </a:r>
        </a:p>
      </dsp:txBody>
      <dsp:txXfrm>
        <a:off x="874964" y="589689"/>
        <a:ext cx="1819791" cy="1819791"/>
      </dsp:txXfrm>
    </dsp:sp>
    <dsp:sp modelId="{478C26DB-BEE2-4B7D-B7A1-BD3F08FCD6AE}">
      <dsp:nvSpPr>
        <dsp:cNvPr id="0" name=""/>
        <dsp:cNvSpPr/>
      </dsp:nvSpPr>
      <dsp:spPr>
        <a:xfrm>
          <a:off x="2948331" y="491243"/>
          <a:ext cx="2016683" cy="201668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Abadi" panose="020B0604020104020204" pitchFamily="34" charset="0"/>
            </a:rPr>
            <a:t>BETTER UI EXPERIENCE TO END USERS</a:t>
          </a:r>
        </a:p>
      </dsp:txBody>
      <dsp:txXfrm>
        <a:off x="3046777" y="589689"/>
        <a:ext cx="1819791" cy="1819791"/>
      </dsp:txXfrm>
    </dsp:sp>
    <dsp:sp modelId="{BE07ED66-BEAB-430C-ABCD-BE9A9B8CBD8D}">
      <dsp:nvSpPr>
        <dsp:cNvPr id="0" name=""/>
        <dsp:cNvSpPr/>
      </dsp:nvSpPr>
      <dsp:spPr>
        <a:xfrm>
          <a:off x="776518" y="2663056"/>
          <a:ext cx="2016683" cy="201668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Abadi" panose="020B0604020104020204" pitchFamily="34" charset="0"/>
            </a:rPr>
            <a:t>COMPETITIVE EDGE IN THE MARKET</a:t>
          </a:r>
        </a:p>
      </dsp:txBody>
      <dsp:txXfrm>
        <a:off x="874964" y="2761502"/>
        <a:ext cx="1819791" cy="1819791"/>
      </dsp:txXfrm>
    </dsp:sp>
    <dsp:sp modelId="{08BC5983-75B7-4B95-92D2-1A719E2E6459}">
      <dsp:nvSpPr>
        <dsp:cNvPr id="0" name=""/>
        <dsp:cNvSpPr/>
      </dsp:nvSpPr>
      <dsp:spPr>
        <a:xfrm>
          <a:off x="2948331" y="2663056"/>
          <a:ext cx="2016683" cy="201668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Abadi" panose="020B0604020104020204" pitchFamily="34" charset="0"/>
            </a:rPr>
            <a:t>INCREASE IN SALES AND REVENUE</a:t>
          </a:r>
        </a:p>
      </dsp:txBody>
      <dsp:txXfrm>
        <a:off x="3046777" y="2761502"/>
        <a:ext cx="1819791" cy="18197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F6B68B-A43A-4FDC-AF30-E14551AECA58}">
      <dsp:nvSpPr>
        <dsp:cNvPr id="0" name=""/>
        <dsp:cNvSpPr/>
      </dsp:nvSpPr>
      <dsp:spPr>
        <a:xfrm>
          <a:off x="5570935" y="4092312"/>
          <a:ext cx="2940045" cy="19044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Abadi" panose="020B0604020104020204" pitchFamily="34" charset="0"/>
            </a:rPr>
            <a:t>Add JDK &amp; Maven installation details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Abadi" panose="020B0604020104020204" pitchFamily="34" charset="0"/>
            </a:rPr>
            <a:t>Create a Job. Provide Git repository URL &amp; credentials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Abadi" panose="020B0604020104020204" pitchFamily="34" charset="0"/>
            </a:rPr>
            <a:t>Trigger build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Abadi" panose="020B0604020104020204" pitchFamily="34" charset="0"/>
            </a:rPr>
            <a:t>Publish HTML Reports</a:t>
          </a:r>
        </a:p>
      </dsp:txBody>
      <dsp:txXfrm>
        <a:off x="6494784" y="4610268"/>
        <a:ext cx="1974361" cy="1344692"/>
      </dsp:txXfrm>
    </dsp:sp>
    <dsp:sp modelId="{577FBB1B-AC92-4E71-91CD-6F151A9A49F7}">
      <dsp:nvSpPr>
        <dsp:cNvPr id="0" name=""/>
        <dsp:cNvSpPr/>
      </dsp:nvSpPr>
      <dsp:spPr>
        <a:xfrm>
          <a:off x="673969" y="4062450"/>
          <a:ext cx="2940045" cy="19044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Abadi" panose="020B0604020104020204" pitchFamily="34" charset="0"/>
            </a:rPr>
            <a:t>Report generation providing Pass / Fail status</a:t>
          </a:r>
        </a:p>
      </dsp:txBody>
      <dsp:txXfrm>
        <a:off x="715804" y="4580405"/>
        <a:ext cx="1974361" cy="1344692"/>
      </dsp:txXfrm>
    </dsp:sp>
    <dsp:sp modelId="{39AA5835-8186-4C97-8318-1EA3BCF4C008}">
      <dsp:nvSpPr>
        <dsp:cNvPr id="0" name=""/>
        <dsp:cNvSpPr/>
      </dsp:nvSpPr>
      <dsp:spPr>
        <a:xfrm>
          <a:off x="5590310" y="15423"/>
          <a:ext cx="2940045" cy="19044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Abadi" panose="020B0604020104020204" pitchFamily="34" charset="0"/>
            </a:rPr>
            <a:t>Push Source code to git hub using git</a:t>
          </a:r>
        </a:p>
      </dsp:txBody>
      <dsp:txXfrm>
        <a:off x="6514159" y="57258"/>
        <a:ext cx="1974361" cy="1344692"/>
      </dsp:txXfrm>
    </dsp:sp>
    <dsp:sp modelId="{6D35EA17-D4DD-4AF3-B7A9-013C9FEE068F}">
      <dsp:nvSpPr>
        <dsp:cNvPr id="0" name=""/>
        <dsp:cNvSpPr/>
      </dsp:nvSpPr>
      <dsp:spPr>
        <a:xfrm>
          <a:off x="660827" y="-15095"/>
          <a:ext cx="3225112" cy="20252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Abadi" panose="020B0604020104020204" pitchFamily="34" charset="0"/>
            </a:rPr>
            <a:t>Create Maven Project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Abadi" panose="020B0604020104020204" pitchFamily="34" charset="0"/>
            </a:rPr>
            <a:t>Create Test Scripts in Page Object Model Framework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Abadi" panose="020B0604020104020204" pitchFamily="34" charset="0"/>
            </a:rPr>
            <a:t>Incorporate TestNG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Abadi" panose="020B0604020104020204" pitchFamily="34" charset="0"/>
            </a:rPr>
            <a:t>Convert to TestNG xml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Abadi" panose="020B0604020104020204" pitchFamily="34" charset="0"/>
            </a:rPr>
            <a:t>Update POM 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800" kern="1200" dirty="0"/>
        </a:p>
      </dsp:txBody>
      <dsp:txXfrm>
        <a:off x="705315" y="29393"/>
        <a:ext cx="2168602" cy="1429958"/>
      </dsp:txXfrm>
    </dsp:sp>
    <dsp:sp modelId="{ECC486BF-951B-4435-B4FC-2942E0E091FD}">
      <dsp:nvSpPr>
        <dsp:cNvPr id="0" name=""/>
        <dsp:cNvSpPr/>
      </dsp:nvSpPr>
      <dsp:spPr>
        <a:xfrm>
          <a:off x="1964056" y="354331"/>
          <a:ext cx="2577003" cy="2577003"/>
        </a:xfrm>
        <a:prstGeom prst="pieWedg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latin typeface="Abadi" panose="020B0604020104020204" pitchFamily="34" charset="0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latin typeface="Abadi" panose="020B0604020104020204" pitchFamily="34" charset="0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badi" panose="020B0604020104020204" pitchFamily="34" charset="0"/>
            </a:rPr>
            <a:t>Eclipse- Maven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badi" panose="020B0604020104020204" pitchFamily="34" charset="0"/>
            </a:rPr>
            <a:t>TestNG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latin typeface="Abadi" panose="020B0604020104020204" pitchFamily="34" charset="0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latin typeface="Abadi" panose="020B0604020104020204" pitchFamily="34" charset="0"/>
          </a:endParaRPr>
        </a:p>
      </dsp:txBody>
      <dsp:txXfrm>
        <a:off x="2718843" y="1109118"/>
        <a:ext cx="1822216" cy="1822216"/>
      </dsp:txXfrm>
    </dsp:sp>
    <dsp:sp modelId="{BEDB7EA2-B94C-46E5-985A-DEBD932E8B1C}">
      <dsp:nvSpPr>
        <dsp:cNvPr id="0" name=""/>
        <dsp:cNvSpPr/>
      </dsp:nvSpPr>
      <dsp:spPr>
        <a:xfrm rot="5400000">
          <a:off x="4660090" y="354331"/>
          <a:ext cx="2577003" cy="2577003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badi" panose="020B0604020104020204" pitchFamily="34" charset="0"/>
            </a:rPr>
            <a:t>Github</a:t>
          </a:r>
        </a:p>
      </dsp:txBody>
      <dsp:txXfrm rot="-5400000">
        <a:off x="4660090" y="1109118"/>
        <a:ext cx="1822216" cy="1822216"/>
      </dsp:txXfrm>
    </dsp:sp>
    <dsp:sp modelId="{88083752-E6E4-4BD7-A51E-01E03C76FED5}">
      <dsp:nvSpPr>
        <dsp:cNvPr id="0" name=""/>
        <dsp:cNvSpPr/>
      </dsp:nvSpPr>
      <dsp:spPr>
        <a:xfrm rot="10800000">
          <a:off x="4660090" y="3050365"/>
          <a:ext cx="2577003" cy="2577003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latin typeface="Abadi" panose="020B0604020104020204" pitchFamily="34" charset="0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badi" panose="020B0604020104020204" pitchFamily="34" charset="0"/>
            </a:rPr>
            <a:t>Jenkins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latin typeface="Abadi" panose="020B0604020104020204" pitchFamily="34" charset="0"/>
          </a:endParaRPr>
        </a:p>
      </dsp:txBody>
      <dsp:txXfrm rot="10800000">
        <a:off x="4660090" y="3050365"/>
        <a:ext cx="1822216" cy="1822216"/>
      </dsp:txXfrm>
    </dsp:sp>
    <dsp:sp modelId="{CF83B77E-8068-41E3-849C-3896455FE67F}">
      <dsp:nvSpPr>
        <dsp:cNvPr id="0" name=""/>
        <dsp:cNvSpPr/>
      </dsp:nvSpPr>
      <dsp:spPr>
        <a:xfrm rot="16200000">
          <a:off x="1964056" y="3050365"/>
          <a:ext cx="2577003" cy="2577003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badi" panose="020B0604020104020204" pitchFamily="34" charset="0"/>
            </a:rPr>
            <a:t>Extent Report</a:t>
          </a:r>
        </a:p>
      </dsp:txBody>
      <dsp:txXfrm rot="5400000">
        <a:off x="2718843" y="3050365"/>
        <a:ext cx="1822216" cy="1822216"/>
      </dsp:txXfrm>
    </dsp:sp>
    <dsp:sp modelId="{92BAEBCC-077D-4DC4-AE0F-0EE9F8615F5E}">
      <dsp:nvSpPr>
        <dsp:cNvPr id="0" name=""/>
        <dsp:cNvSpPr/>
      </dsp:nvSpPr>
      <dsp:spPr>
        <a:xfrm>
          <a:off x="4155699" y="2455214"/>
          <a:ext cx="889750" cy="773696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C4095B-37CC-4E50-B92B-43225AAABBB3}">
      <dsp:nvSpPr>
        <dsp:cNvPr id="0" name=""/>
        <dsp:cNvSpPr/>
      </dsp:nvSpPr>
      <dsp:spPr>
        <a:xfrm rot="10800000">
          <a:off x="4155699" y="2752789"/>
          <a:ext cx="889750" cy="773696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10B3CEB-971D-4B08-B7D0-45CDD2062EE3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389C3E4-CA77-4771-8665-E236D57CA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58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3CEB-971D-4B08-B7D0-45CDD2062EE3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9C3E4-CA77-4771-8665-E236D57CA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63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3CEB-971D-4B08-B7D0-45CDD2062EE3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9C3E4-CA77-4771-8665-E236D57CA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86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3CEB-971D-4B08-B7D0-45CDD2062EE3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9C3E4-CA77-4771-8665-E236D57CA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56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3CEB-971D-4B08-B7D0-45CDD2062EE3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9C3E4-CA77-4771-8665-E236D57CA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89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3CEB-971D-4B08-B7D0-45CDD2062EE3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9C3E4-CA77-4771-8665-E236D57CA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06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3CEB-971D-4B08-B7D0-45CDD2062EE3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9C3E4-CA77-4771-8665-E236D57CA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80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3CEB-971D-4B08-B7D0-45CDD2062EE3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9C3E4-CA77-4771-8665-E236D57CA1F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220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3CEB-971D-4B08-B7D0-45CDD2062EE3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9C3E4-CA77-4771-8665-E236D57CA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31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3CEB-971D-4B08-B7D0-45CDD2062EE3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9C3E4-CA77-4771-8665-E236D57CA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53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3CEB-971D-4B08-B7D0-45CDD2062EE3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9C3E4-CA77-4771-8665-E236D57CA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4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3CEB-971D-4B08-B7D0-45CDD2062EE3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9C3E4-CA77-4771-8665-E236D57CA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82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3CEB-971D-4B08-B7D0-45CDD2062EE3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9C3E4-CA77-4771-8665-E236D57CA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77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3CEB-971D-4B08-B7D0-45CDD2062EE3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9C3E4-CA77-4771-8665-E236D57CA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9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3CEB-971D-4B08-B7D0-45CDD2062EE3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9C3E4-CA77-4771-8665-E236D57CA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01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3CEB-971D-4B08-B7D0-45CDD2062EE3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9C3E4-CA77-4771-8665-E236D57CA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0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3CEB-971D-4B08-B7D0-45CDD2062EE3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9C3E4-CA77-4771-8665-E236D57CA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58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0B3CEB-971D-4B08-B7D0-45CDD2062EE3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89C3E4-CA77-4771-8665-E236D57CA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568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13" r:id="rId1"/>
    <p:sldLayoutId id="2147484114" r:id="rId2"/>
    <p:sldLayoutId id="2147484115" r:id="rId3"/>
    <p:sldLayoutId id="2147484116" r:id="rId4"/>
    <p:sldLayoutId id="2147484117" r:id="rId5"/>
    <p:sldLayoutId id="2147484118" r:id="rId6"/>
    <p:sldLayoutId id="2147484119" r:id="rId7"/>
    <p:sldLayoutId id="2147484120" r:id="rId8"/>
    <p:sldLayoutId id="2147484121" r:id="rId9"/>
    <p:sldLayoutId id="2147484122" r:id="rId10"/>
    <p:sldLayoutId id="2147484123" r:id="rId11"/>
    <p:sldLayoutId id="2147484124" r:id="rId12"/>
    <p:sldLayoutId id="2147484125" r:id="rId13"/>
    <p:sldLayoutId id="2147484126" r:id="rId14"/>
    <p:sldLayoutId id="2147484127" r:id="rId15"/>
    <p:sldLayoutId id="2147484128" r:id="rId16"/>
    <p:sldLayoutId id="214748412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6.png"/><Relationship Id="rId7" Type="http://schemas.openxmlformats.org/officeDocument/2006/relationships/diagramData" Target="../diagrams/data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microsoft.com/office/2007/relationships/diagramDrawing" Target="../diagrams/drawing1.xml"/><Relationship Id="rId5" Type="http://schemas.openxmlformats.org/officeDocument/2006/relationships/image" Target="../media/image8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7.svg"/><Relationship Id="rId9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CFDB6-C1B6-4AC8-84B1-8511EC3E1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300" y="4558243"/>
            <a:ext cx="2854324" cy="1147231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    </a:t>
            </a:r>
            <a:r>
              <a:rPr lang="en-US" sz="3600" b="1" dirty="0">
                <a:latin typeface="Abadi" panose="020B0604020104020204" pitchFamily="34" charset="0"/>
              </a:rPr>
              <a:t>MY</a:t>
            </a:r>
            <a:r>
              <a:rPr lang="en-US" sz="4000" b="1" dirty="0">
                <a:latin typeface="+mn-lt"/>
              </a:rPr>
              <a:t> </a:t>
            </a:r>
            <a:r>
              <a:rPr lang="en-US" sz="3600" b="1" dirty="0">
                <a:latin typeface="Abadi" panose="020B0604020104020204" pitchFamily="34" charset="0"/>
              </a:rPr>
              <a:t>STORE</a:t>
            </a:r>
            <a:r>
              <a:rPr lang="en-US" sz="4000" b="1" dirty="0">
                <a:latin typeface="+mn-lt"/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90827-DEF4-425A-AEC4-B16501A63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76650" y="5947832"/>
            <a:ext cx="8277225" cy="614893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genial Black" panose="020B0604020202020204" pitchFamily="2" charset="0"/>
                <a:ea typeface="+mj-ea"/>
                <a:cs typeface="+mj-cs"/>
              </a:rPr>
              <a:t>                                                       An ecommerce application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1C0F7EC-66ED-7CE4-093E-F434B5060175}"/>
              </a:ext>
            </a:extLst>
          </p:cNvPr>
          <p:cNvSpPr txBox="1">
            <a:spLocks/>
          </p:cNvSpPr>
          <p:nvPr/>
        </p:nvSpPr>
        <p:spPr>
          <a:xfrm>
            <a:off x="2205038" y="2253195"/>
            <a:ext cx="7362824" cy="114723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+mn-lt"/>
              </a:rPr>
              <a:t>   </a:t>
            </a:r>
            <a:r>
              <a:rPr lang="en-US" sz="3600" b="1" dirty="0">
                <a:latin typeface="Abadi" panose="020B0604020104020204" pitchFamily="34" charset="0"/>
              </a:rPr>
              <a:t>Automation</a:t>
            </a:r>
            <a:r>
              <a:rPr lang="en-US" b="1" dirty="0">
                <a:latin typeface="+mn-lt"/>
              </a:rPr>
              <a:t> </a:t>
            </a:r>
            <a:r>
              <a:rPr lang="en-US" sz="3600" b="1" dirty="0">
                <a:latin typeface="Abadi" panose="020B0604020104020204" pitchFamily="34" charset="0"/>
              </a:rPr>
              <a:t>testing</a:t>
            </a:r>
            <a:r>
              <a:rPr lang="en-US" b="1" dirty="0">
                <a:latin typeface="+mn-lt"/>
              </a:rPr>
              <a:t> - </a:t>
            </a:r>
            <a:r>
              <a:rPr lang="en-US" sz="3900" b="1" dirty="0">
                <a:latin typeface="Abadi" panose="020B0604020104020204" pitchFamily="34" charset="0"/>
              </a:rPr>
              <a:t>demo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0119304-C12B-50CC-8349-0164594C5516}"/>
              </a:ext>
            </a:extLst>
          </p:cNvPr>
          <p:cNvSpPr txBox="1">
            <a:spLocks/>
          </p:cNvSpPr>
          <p:nvPr/>
        </p:nvSpPr>
        <p:spPr>
          <a:xfrm>
            <a:off x="238125" y="5131858"/>
            <a:ext cx="3228975" cy="114723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400" b="1" dirty="0">
                <a:latin typeface="+mn-lt"/>
              </a:rPr>
              <a:t>Presented by </a:t>
            </a:r>
            <a:r>
              <a:rPr lang="en-US" sz="2400" b="1" dirty="0" err="1">
                <a:latin typeface="+mn-lt"/>
              </a:rPr>
              <a:t>sheba</a:t>
            </a:r>
            <a:endParaRPr lang="en-US" sz="2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1028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626A7-3481-0CF3-AEC5-0E1AFA2DA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0425" y="70693"/>
            <a:ext cx="4800599" cy="112945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badi" panose="020B0604020104020204" pitchFamily="34" charset="0"/>
              </a:rPr>
              <a:t>APPLICATION</a:t>
            </a:r>
            <a:r>
              <a:rPr lang="en-US" b="1" dirty="0"/>
              <a:t> </a:t>
            </a:r>
            <a:r>
              <a:rPr lang="en-US" b="1" dirty="0">
                <a:latin typeface="Abadi" panose="020B0604020104020204" pitchFamily="34" charset="0"/>
              </a:rPr>
              <a:t>Overview</a:t>
            </a:r>
          </a:p>
        </p:txBody>
      </p:sp>
      <p:pic>
        <p:nvPicPr>
          <p:cNvPr id="4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B0308B40-6A01-AA7A-3943-A0A0479E0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47" y="1665063"/>
            <a:ext cx="6897878" cy="388005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glow rad="317500">
              <a:srgbClr val="FFC000">
                <a:alpha val="45000"/>
              </a:srgbClr>
            </a:glow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B02D4-C7C8-1C07-C48E-93F7C37E9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3431" y="1756287"/>
            <a:ext cx="3706762" cy="3972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badi" panose="020B0604020202020204" pitchFamily="34" charset="0"/>
              </a:rPr>
              <a:t>My Store is ecommerce website for automation testing practice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latin typeface="Abadi" panose="020B0604020202020204" pitchFamily="34" charset="0"/>
              </a:rPr>
              <a:t>Register a Customer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latin typeface="Abadi" panose="020B0604020202020204" pitchFamily="34" charset="0"/>
              </a:rPr>
              <a:t>Login as a Registered Customer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latin typeface="Abadi" panose="020B0604020202020204" pitchFamily="34" charset="0"/>
              </a:rPr>
              <a:t>Order Products and accessing Order History Page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latin typeface="Abadi" panose="020B0604020202020204" pitchFamily="34" charset="0"/>
              </a:rPr>
              <a:t>Browsing social media platforms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latin typeface="Abadi" panose="020B0604020202020204" pitchFamily="34" charset="0"/>
              </a:rPr>
              <a:t>Contacting the company via Contact Us Page</a:t>
            </a:r>
          </a:p>
        </p:txBody>
      </p:sp>
    </p:spTree>
    <p:extLst>
      <p:ext uri="{BB962C8B-B14F-4D97-AF65-F5344CB8AC3E}">
        <p14:creationId xmlns:p14="http://schemas.microsoft.com/office/powerpoint/2010/main" val="3297948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75E2F-57F2-20DE-481A-3FAF646C4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3667" y="115359"/>
            <a:ext cx="4563533" cy="1104211"/>
          </a:xfrm>
        </p:spPr>
        <p:txBody>
          <a:bodyPr/>
          <a:lstStyle/>
          <a:p>
            <a:r>
              <a:rPr lang="en-US" sz="3200" b="1" dirty="0">
                <a:latin typeface="Abadi" panose="020B0604020104020204" pitchFamily="34" charset="0"/>
              </a:rPr>
              <a:t>Application</a:t>
            </a:r>
            <a:r>
              <a:rPr lang="en-US" b="1" dirty="0"/>
              <a:t> </a:t>
            </a:r>
            <a:r>
              <a:rPr lang="en-US" sz="3200" b="1" dirty="0">
                <a:latin typeface="Abadi" panose="020B0604020104020204" pitchFamily="34" charset="0"/>
              </a:rPr>
              <a:t>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2F7277-3154-7101-E7A6-F480EA63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92" y="3183236"/>
            <a:ext cx="1494696" cy="128559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1403E644-F645-D720-3063-751DE64C6FF0}"/>
              </a:ext>
            </a:extLst>
          </p:cNvPr>
          <p:cNvGrpSpPr/>
          <p:nvPr/>
        </p:nvGrpSpPr>
        <p:grpSpPr>
          <a:xfrm>
            <a:off x="9605433" y="4762339"/>
            <a:ext cx="2412863" cy="1543641"/>
            <a:chOff x="4525975" y="2901802"/>
            <a:chExt cx="2412863" cy="154364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1581761-0336-61D7-8C8E-4E0B11CA2741}"/>
                </a:ext>
              </a:extLst>
            </p:cNvPr>
            <p:cNvSpPr/>
            <p:nvPr/>
          </p:nvSpPr>
          <p:spPr>
            <a:xfrm>
              <a:off x="5665352" y="2901802"/>
              <a:ext cx="1273486" cy="9906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F4EB8EC-3C55-25A1-ACA2-F74DBE4FD9A7}"/>
                </a:ext>
              </a:extLst>
            </p:cNvPr>
            <p:cNvSpPr txBox="1"/>
            <p:nvPr/>
          </p:nvSpPr>
          <p:spPr>
            <a:xfrm>
              <a:off x="4525975" y="3454843"/>
              <a:ext cx="1273486" cy="990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marL="57150" lvl="1" indent="-57150" algn="l" defTabSz="222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dirty="0">
                  <a:latin typeface="Abadi" panose="020B0604020104020204" pitchFamily="34" charset="0"/>
                </a:rPr>
                <a:t>Contact Help Desk</a:t>
              </a:r>
            </a:p>
          </p:txBody>
        </p:sp>
      </p:grpSp>
      <p:pic>
        <p:nvPicPr>
          <p:cNvPr id="25" name="Graphic 24" descr="Arrow: Clockwise curve with solid fill">
            <a:extLst>
              <a:ext uri="{FF2B5EF4-FFF2-40B4-BE49-F238E27FC236}">
                <a16:creationId xmlns:a16="http://schemas.microsoft.com/office/drawing/2014/main" id="{79B79C5C-4B05-F524-9385-4E5E6C65F8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850471">
            <a:off x="1190553" y="1432263"/>
            <a:ext cx="839934" cy="1308044"/>
          </a:xfrm>
          <a:prstGeom prst="rect">
            <a:avLst/>
          </a:prstGeom>
        </p:spPr>
      </p:pic>
      <p:pic>
        <p:nvPicPr>
          <p:cNvPr id="26" name="Graphic 25" descr="Arrow: Clockwise curve with solid fill">
            <a:extLst>
              <a:ext uri="{FF2B5EF4-FFF2-40B4-BE49-F238E27FC236}">
                <a16:creationId xmlns:a16="http://schemas.microsoft.com/office/drawing/2014/main" id="{AA98D132-0BA0-621A-2DC6-23F3367DDE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4925340">
            <a:off x="2420534" y="3227664"/>
            <a:ext cx="914400" cy="1196734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AF2FEA1-1C90-44F2-EFBC-92585F3BA78B}"/>
              </a:ext>
            </a:extLst>
          </p:cNvPr>
          <p:cNvSpPr/>
          <p:nvPr/>
        </p:nvSpPr>
        <p:spPr>
          <a:xfrm>
            <a:off x="144492" y="1047751"/>
            <a:ext cx="1400175" cy="685799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Registered user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08BA60B-7584-4F56-571D-64844C30C29C}"/>
              </a:ext>
            </a:extLst>
          </p:cNvPr>
          <p:cNvSpPr/>
          <p:nvPr/>
        </p:nvSpPr>
        <p:spPr>
          <a:xfrm>
            <a:off x="2177646" y="4311223"/>
            <a:ext cx="1400175" cy="685799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Guest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D425FA6F-C3D7-4C62-523B-ACE28A54E4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3122155"/>
              </p:ext>
            </p:extLst>
          </p:nvPr>
        </p:nvGraphicFramePr>
        <p:xfrm>
          <a:off x="1610520" y="887313"/>
          <a:ext cx="937358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718067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8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12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74E960-A4BC-ED67-25CB-81111D7FB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FFFF"/>
                </a:solidFill>
                <a:latin typeface="Abadi" panose="020B0604020104020204" pitchFamily="34" charset="0"/>
              </a:rPr>
              <a:t>Business</a:t>
            </a:r>
            <a:r>
              <a:rPr lang="en-US" sz="3200" dirty="0">
                <a:solidFill>
                  <a:srgbClr val="FFFFFF"/>
                </a:solidFill>
                <a:latin typeface="Abadi" panose="020B0604020104020204" pitchFamily="34" charset="0"/>
              </a:rPr>
              <a:t> </a:t>
            </a:r>
            <a:r>
              <a:rPr lang="en-US" sz="3200" b="1" dirty="0">
                <a:solidFill>
                  <a:srgbClr val="FFFFFF"/>
                </a:solidFill>
                <a:latin typeface="Abadi" panose="020B0604020104020204" pitchFamily="34" charset="0"/>
              </a:rPr>
              <a:t>Value</a:t>
            </a:r>
            <a:r>
              <a:rPr lang="en-US" sz="3200" dirty="0">
                <a:solidFill>
                  <a:srgbClr val="FFFFFF"/>
                </a:solidFill>
                <a:latin typeface="Abadi" panose="020B0604020104020204" pitchFamily="34" charset="0"/>
              </a:rPr>
              <a:t> </a:t>
            </a:r>
            <a:r>
              <a:rPr lang="en-US" sz="3200" b="1" dirty="0">
                <a:solidFill>
                  <a:srgbClr val="FFFFFF"/>
                </a:solidFill>
                <a:latin typeface="Abadi" panose="020B0604020104020204" pitchFamily="34" charset="0"/>
              </a:rPr>
              <a:t>due</a:t>
            </a:r>
            <a:r>
              <a:rPr lang="en-US" sz="3200" dirty="0">
                <a:solidFill>
                  <a:srgbClr val="FFFFFF"/>
                </a:solidFill>
                <a:latin typeface="Abadi" panose="020B0604020104020204" pitchFamily="34" charset="0"/>
              </a:rPr>
              <a:t> </a:t>
            </a:r>
            <a:r>
              <a:rPr lang="en-US" sz="3200" b="1" dirty="0">
                <a:solidFill>
                  <a:srgbClr val="FFFFFF"/>
                </a:solidFill>
                <a:latin typeface="Abadi" panose="020B0604020104020204" pitchFamily="34" charset="0"/>
              </a:rPr>
              <a:t>to</a:t>
            </a:r>
            <a:r>
              <a:rPr lang="en-US" sz="3200" dirty="0">
                <a:solidFill>
                  <a:srgbClr val="FFFFFF"/>
                </a:solidFill>
                <a:latin typeface="Abadi" panose="020B0604020104020204" pitchFamily="34" charset="0"/>
              </a:rPr>
              <a:t> </a:t>
            </a:r>
            <a:r>
              <a:rPr lang="en-US" sz="3200" b="1" dirty="0">
                <a:solidFill>
                  <a:srgbClr val="FFFFFF"/>
                </a:solidFill>
                <a:latin typeface="Abadi" panose="020B0604020104020204" pitchFamily="34" charset="0"/>
              </a:rPr>
              <a:t>automation</a:t>
            </a:r>
          </a:p>
        </p:txBody>
      </p:sp>
      <p:sp useBgFill="1">
        <p:nvSpPr>
          <p:cNvPr id="28" name="Freeform: Shape 14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F033DA7C-3016-7790-2E54-4DEA6293BB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1387613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77463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12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14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A0A839-5176-A38C-4B91-15452F252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1" y="643466"/>
            <a:ext cx="2946400" cy="499533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FFFF"/>
                </a:solidFill>
                <a:latin typeface="Abadi" panose="020B0604020104020204" pitchFamily="34" charset="0"/>
              </a:rPr>
              <a:t>TECHNOLOGIES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en-US" sz="3200" b="1" dirty="0">
                <a:solidFill>
                  <a:srgbClr val="FFFFFF"/>
                </a:solidFill>
                <a:latin typeface="Abadi" panose="020B0604020104020204" pitchFamily="34" charset="0"/>
              </a:rPr>
              <a:t>USED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B7B38D5-202E-043C-6013-0CD90F0226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4836689"/>
              </p:ext>
            </p:extLst>
          </p:nvPr>
        </p:nvGraphicFramePr>
        <p:xfrm>
          <a:off x="4808601" y="1278606"/>
          <a:ext cx="6545200" cy="406637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39544">
                  <a:extLst>
                    <a:ext uri="{9D8B030D-6E8A-4147-A177-3AD203B41FA5}">
                      <a16:colId xmlns:a16="http://schemas.microsoft.com/office/drawing/2014/main" val="947971001"/>
                    </a:ext>
                  </a:extLst>
                </a:gridCol>
                <a:gridCol w="2005656">
                  <a:extLst>
                    <a:ext uri="{9D8B030D-6E8A-4147-A177-3AD203B41FA5}">
                      <a16:colId xmlns:a16="http://schemas.microsoft.com/office/drawing/2014/main" val="769925051"/>
                    </a:ext>
                  </a:extLst>
                </a:gridCol>
              </a:tblGrid>
              <a:tr h="4518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TECHNOLOGIES/TOOLS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14956" marR="14956" marT="1495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VERSIONS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14956" marR="14956" marT="14956" marB="0" anchor="ctr"/>
                </a:tc>
                <a:extLst>
                  <a:ext uri="{0D108BD9-81ED-4DB2-BD59-A6C34878D82A}">
                    <a16:rowId xmlns:a16="http://schemas.microsoft.com/office/drawing/2014/main" val="4222884802"/>
                  </a:ext>
                </a:extLst>
              </a:tr>
              <a:tr h="4518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Eclipse IDE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14956" marR="14956" marT="1495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2018-12</a:t>
                      </a:r>
                      <a:endParaRPr 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Abadi" panose="020B0604020104020204" pitchFamily="34" charset="0"/>
                        <a:ea typeface="+mn-ea"/>
                        <a:cs typeface="+mn-cs"/>
                      </a:endParaRPr>
                    </a:p>
                  </a:txBody>
                  <a:tcPr marL="14956" marR="14956" marT="14956" marB="0" anchor="ctr"/>
                </a:tc>
                <a:extLst>
                  <a:ext uri="{0D108BD9-81ED-4DB2-BD59-A6C34878D82A}">
                    <a16:rowId xmlns:a16="http://schemas.microsoft.com/office/drawing/2014/main" val="2374099848"/>
                  </a:ext>
                </a:extLst>
              </a:tr>
              <a:tr h="4518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Java JDK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14956" marR="14956" marT="1495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8u271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14956" marR="14956" marT="14956" marB="0" anchor="ctr"/>
                </a:tc>
                <a:extLst>
                  <a:ext uri="{0D108BD9-81ED-4DB2-BD59-A6C34878D82A}">
                    <a16:rowId xmlns:a16="http://schemas.microsoft.com/office/drawing/2014/main" val="3925598008"/>
                  </a:ext>
                </a:extLst>
              </a:tr>
              <a:tr h="4518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Selenium Web Driver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14956" marR="14956" marT="1495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3.141.59</a:t>
                      </a:r>
                      <a:endParaRPr lang="en-US" sz="2000" u="none" strike="noStrike" dirty="0">
                        <a:effectLst/>
                        <a:latin typeface="Abadi" panose="020B0604020104020204" pitchFamily="34" charset="0"/>
                      </a:endParaRPr>
                    </a:p>
                  </a:txBody>
                  <a:tcPr marL="14956" marR="14956" marT="14956" marB="0" anchor="ctr"/>
                </a:tc>
                <a:extLst>
                  <a:ext uri="{0D108BD9-81ED-4DB2-BD59-A6C34878D82A}">
                    <a16:rowId xmlns:a16="http://schemas.microsoft.com/office/drawing/2014/main" val="1716360370"/>
                  </a:ext>
                </a:extLst>
              </a:tr>
              <a:tr h="4518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TestNG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14956" marR="14956" marT="1495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6.14.3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14956" marR="14956" marT="14956" marB="0" anchor="ctr"/>
                </a:tc>
                <a:extLst>
                  <a:ext uri="{0D108BD9-81ED-4DB2-BD59-A6C34878D82A}">
                    <a16:rowId xmlns:a16="http://schemas.microsoft.com/office/drawing/2014/main" val="3555353708"/>
                  </a:ext>
                </a:extLst>
              </a:tr>
              <a:tr h="4518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Maven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14956" marR="14956" marT="1495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3.8.4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14956" marR="14956" marT="14956" marB="0" anchor="ctr"/>
                </a:tc>
                <a:extLst>
                  <a:ext uri="{0D108BD9-81ED-4DB2-BD59-A6C34878D82A}">
                    <a16:rowId xmlns:a16="http://schemas.microsoft.com/office/drawing/2014/main" val="1397068404"/>
                  </a:ext>
                </a:extLst>
              </a:tr>
              <a:tr h="4518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Git, </a:t>
                      </a:r>
                      <a:r>
                        <a:rPr lang="en-US" sz="2000" u="none" strike="noStrike" dirty="0" err="1">
                          <a:effectLst/>
                        </a:rPr>
                        <a:t>Github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14956" marR="14956" marT="1495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2.35.1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14956" marR="14956" marT="14956" marB="0" anchor="ctr"/>
                </a:tc>
                <a:extLst>
                  <a:ext uri="{0D108BD9-81ED-4DB2-BD59-A6C34878D82A}">
                    <a16:rowId xmlns:a16="http://schemas.microsoft.com/office/drawing/2014/main" val="1382421668"/>
                  </a:ext>
                </a:extLst>
              </a:tr>
              <a:tr h="4518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Jenkins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14956" marR="14956" marT="1495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2.332.2 LTS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14956" marR="14956" marT="14956" marB="0" anchor="ctr"/>
                </a:tc>
                <a:extLst>
                  <a:ext uri="{0D108BD9-81ED-4DB2-BD59-A6C34878D82A}">
                    <a16:rowId xmlns:a16="http://schemas.microsoft.com/office/drawing/2014/main" val="2673803933"/>
                  </a:ext>
                </a:extLst>
              </a:tr>
              <a:tr h="4518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Extent Reports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14956" marR="14956" marT="1495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2.42.2</a:t>
                      </a:r>
                      <a:endParaRPr lang="en-US" sz="2000" u="none" strike="noStrike" dirty="0">
                        <a:effectLst/>
                        <a:latin typeface="Abadi" panose="020B0604020104020204" pitchFamily="34" charset="0"/>
                      </a:endParaRPr>
                    </a:p>
                  </a:txBody>
                  <a:tcPr marL="14956" marR="14956" marT="14956" marB="0" anchor="ctr"/>
                </a:tc>
                <a:extLst>
                  <a:ext uri="{0D108BD9-81ED-4DB2-BD59-A6C34878D82A}">
                    <a16:rowId xmlns:a16="http://schemas.microsoft.com/office/drawing/2014/main" val="3148939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33305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C0B0E-C069-4ABF-6AFC-57D9DE1D6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2385" y="119184"/>
            <a:ext cx="2307993" cy="63319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badi" panose="020B0604020104020204" pitchFamily="34" charset="0"/>
              </a:rPr>
              <a:t>Testcases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1F6E77-A520-3942-F6E7-E961BE9407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4003152"/>
              </p:ext>
            </p:extLst>
          </p:nvPr>
        </p:nvGraphicFramePr>
        <p:xfrm>
          <a:off x="310196" y="752374"/>
          <a:ext cx="11571607" cy="59078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54242">
                  <a:extLst>
                    <a:ext uri="{9D8B030D-6E8A-4147-A177-3AD203B41FA5}">
                      <a16:colId xmlns:a16="http://schemas.microsoft.com/office/drawing/2014/main" val="915486189"/>
                    </a:ext>
                  </a:extLst>
                </a:gridCol>
                <a:gridCol w="1925300">
                  <a:extLst>
                    <a:ext uri="{9D8B030D-6E8A-4147-A177-3AD203B41FA5}">
                      <a16:colId xmlns:a16="http://schemas.microsoft.com/office/drawing/2014/main" val="1733762150"/>
                    </a:ext>
                  </a:extLst>
                </a:gridCol>
                <a:gridCol w="5649090">
                  <a:extLst>
                    <a:ext uri="{9D8B030D-6E8A-4147-A177-3AD203B41FA5}">
                      <a16:colId xmlns:a16="http://schemas.microsoft.com/office/drawing/2014/main" val="1070085035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706891296"/>
                    </a:ext>
                  </a:extLst>
                </a:gridCol>
              </a:tblGrid>
              <a:tr h="3059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TESTCASE 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2327" marR="2327" marT="23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PAGE CLASSES USED BY TESTCASES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2327" marR="2327" marT="23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VALIDATIONS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2327" marR="2327" marT="23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STATUS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2327" marR="2327" marT="2327" marB="0" anchor="ctr"/>
                </a:tc>
                <a:extLst>
                  <a:ext uri="{0D108BD9-81ED-4DB2-BD59-A6C34878D82A}">
                    <a16:rowId xmlns:a16="http://schemas.microsoft.com/office/drawing/2014/main" val="2916582613"/>
                  </a:ext>
                </a:extLst>
              </a:tr>
              <a:tr h="844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TC002_MS_RegistrationPageTest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2327" marR="2327" marT="232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Landing Page                                                                                                                  Login Page                                   </a:t>
                      </a:r>
                    </a:p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Register Page                          </a:t>
                      </a:r>
                    </a:p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MyAccount Page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2327" marR="2327" marT="2327" marB="0" anchor="b"/>
                </a:tc>
                <a:tc>
                  <a:txBody>
                    <a:bodyPr/>
                    <a:lstStyle/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sz="1400" u="none" strike="noStrike" dirty="0">
                          <a:effectLst/>
                        </a:rPr>
                        <a:t>Validated Successful Registration                                                                                                                                         </a:t>
                      </a:r>
                    </a:p>
                    <a:p>
                      <a:pPr marL="28575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sz="1400" u="none" strike="noStrike" dirty="0">
                          <a:effectLst/>
                        </a:rPr>
                        <a:t>Asserted the Title of My Account Page and Registered Customer 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2327" marR="2327" marT="23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Pass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2327" marR="2327" marT="2327" marB="0" anchor="b"/>
                </a:tc>
                <a:extLst>
                  <a:ext uri="{0D108BD9-81ED-4DB2-BD59-A6C34878D82A}">
                    <a16:rowId xmlns:a16="http://schemas.microsoft.com/office/drawing/2014/main" val="1265729278"/>
                  </a:ext>
                </a:extLst>
              </a:tr>
              <a:tr h="844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TC003_MS_MyPersonalInfoPageTest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2327" marR="2327" marT="232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Account Page</a:t>
                      </a:r>
                    </a:p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My Personal Information Page</a:t>
                      </a:r>
                    </a:p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Identity Page           </a:t>
                      </a:r>
                    </a:p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Login Page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2327" marR="2327" marT="2327" marB="0" anchor="b"/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400" u="none" strike="noStrike" dirty="0">
                          <a:effectLst/>
                        </a:rPr>
                        <a:t>Changed password from My Personal Information Page                                                                                                                                                          </a:t>
                      </a:r>
                    </a:p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400" u="none" strike="noStrike" dirty="0">
                          <a:effectLst/>
                        </a:rPr>
                        <a:t>Logged in again with changed password                                                                                                                                                                          </a:t>
                      </a:r>
                    </a:p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400" u="none" strike="noStrike" dirty="0">
                          <a:effectLst/>
                        </a:rPr>
                        <a:t>Asserted successful login by validating the Page title of My Account Page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2327" marR="2327" marT="23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Pass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2327" marR="2327" marT="2327" marB="0" anchor="b"/>
                </a:tc>
                <a:extLst>
                  <a:ext uri="{0D108BD9-81ED-4DB2-BD59-A6C34878D82A}">
                    <a16:rowId xmlns:a16="http://schemas.microsoft.com/office/drawing/2014/main" val="3008584939"/>
                  </a:ext>
                </a:extLst>
              </a:tr>
              <a:tr h="112310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TC004_MS_OrderPageTest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2327" marR="2327" marT="2327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Identity Page</a:t>
                      </a:r>
                    </a:p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Order Page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2327" marR="2327" marT="2327" marB="0"/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400" u="none" strike="noStrike" dirty="0">
                          <a:effectLst/>
                        </a:rPr>
                        <a:t>Added a product(T-Shirt) in the cart                                                                                                                                                                                           </a:t>
                      </a:r>
                    </a:p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400" u="none" strike="noStrike" dirty="0">
                          <a:effectLst/>
                        </a:rPr>
                        <a:t>Navigated to Shopping Cart                                                                                                                                                                                                 </a:t>
                      </a:r>
                    </a:p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400" u="none" strike="noStrike" dirty="0">
                          <a:effectLst/>
                        </a:rPr>
                        <a:t>Navigated until Order Confirmation in the Order Page                                                                                                                                                              </a:t>
                      </a:r>
                    </a:p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400" u="none" strike="noStrike" dirty="0">
                          <a:effectLst/>
                        </a:rPr>
                        <a:t>Asserted the Order Confirmation Page Title and Order Confirmation text                                                                            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2327" marR="2327" marT="23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Pass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2327" marR="2327" marT="2327" marB="0" anchor="b"/>
                </a:tc>
                <a:extLst>
                  <a:ext uri="{0D108BD9-81ED-4DB2-BD59-A6C34878D82A}">
                    <a16:rowId xmlns:a16="http://schemas.microsoft.com/office/drawing/2014/main" val="3904974177"/>
                  </a:ext>
                </a:extLst>
              </a:tr>
              <a:tr h="60484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TC005_MS_ContactUsPageTest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2327" marR="2327" marT="232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Order Page</a:t>
                      </a:r>
                    </a:p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Contact Us Page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2327" marR="2327" marT="2327" marB="0" anchor="b"/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400" u="none" strike="noStrike" dirty="0">
                          <a:effectLst/>
                        </a:rPr>
                        <a:t>Give details in the Contact Us page clicked on Send button</a:t>
                      </a:r>
                    </a:p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400" u="none" strike="noStrike" dirty="0">
                          <a:effectLst/>
                        </a:rPr>
                        <a:t>Asserted the Contact Us Text                                                                                                                                                                                                          </a:t>
                      </a:r>
                    </a:p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400" u="none" strike="noStrike" dirty="0">
                          <a:effectLst/>
                        </a:rPr>
                        <a:t>Logged out                                                                           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2327" marR="2327" marT="23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Pass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2327" marR="2327" marT="2327" marB="0" anchor="b"/>
                </a:tc>
                <a:extLst>
                  <a:ext uri="{0D108BD9-81ED-4DB2-BD59-A6C34878D82A}">
                    <a16:rowId xmlns:a16="http://schemas.microsoft.com/office/drawing/2014/main" val="634212575"/>
                  </a:ext>
                </a:extLst>
              </a:tr>
              <a:tr h="871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TC006_MS_CreateAnAccountFailedTest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2327" marR="2327" marT="232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Contact Us Page</a:t>
                      </a:r>
                    </a:p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Landing Page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2327" marR="2327" marT="2327" marB="0" anchor="b"/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400" u="none" strike="noStrike" dirty="0">
                          <a:effectLst/>
                        </a:rPr>
                        <a:t>Clicked on Sign In Button in Contact Us Page                                                                                                                                                                          </a:t>
                      </a:r>
                    </a:p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400" u="none" strike="noStrike" dirty="0">
                          <a:effectLst/>
                        </a:rPr>
                        <a:t>Provided the email address and clicked on Create an Account button                                                                                                                                    </a:t>
                      </a:r>
                    </a:p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400" u="none" strike="noStrike" dirty="0">
                          <a:effectLst/>
                        </a:rPr>
                        <a:t>Asserted the Error message displayed                                                                                                                                                                                      </a:t>
                      </a:r>
                    </a:p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400" u="none" strike="noStrike" dirty="0">
                          <a:effectLst/>
                        </a:rPr>
                        <a:t>Clicked on Your Logo image and landed on Landing Page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2327" marR="2327" marT="23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Fail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2327" marR="2327" marT="2327" marB="0" anchor="b"/>
                </a:tc>
                <a:extLst>
                  <a:ext uri="{0D108BD9-81ED-4DB2-BD59-A6C34878D82A}">
                    <a16:rowId xmlns:a16="http://schemas.microsoft.com/office/drawing/2014/main" val="1723551283"/>
                  </a:ext>
                </a:extLst>
              </a:tr>
              <a:tr h="315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TC001_MS_LandingPageTest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2327" marR="2327" marT="232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Landing Page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2327" marR="2327" marT="2327" marB="0" anchor="b"/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400" u="none" strike="noStrike" dirty="0">
                          <a:effectLst/>
                        </a:rPr>
                        <a:t>Validate Landing Page Title    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</a:p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400" u="none" strike="noStrike" dirty="0">
                          <a:effectLst/>
                        </a:rPr>
                        <a:t>Clicked on Follow Us Links                                                                                                                                                                                                              </a:t>
                      </a:r>
                    </a:p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400" u="none" strike="noStrike" dirty="0">
                          <a:effectLst/>
                        </a:rPr>
                        <a:t>Navigated to different windows                                                                                                                                                                                                           </a:t>
                      </a:r>
                    </a:p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400" u="none" strike="noStrike" dirty="0">
                          <a:effectLst/>
                        </a:rPr>
                        <a:t>Asserted the child windows and Closed the </a:t>
                      </a:r>
                      <a:r>
                        <a:rPr lang="en-US" sz="1400" u="none" strike="noStrike" dirty="0" err="1">
                          <a:effectLst/>
                        </a:rPr>
                        <a:t>Childwindows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2327" marR="2327" marT="23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Pass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2327" marR="2327" marT="2327" marB="0" anchor="b"/>
                </a:tc>
                <a:extLst>
                  <a:ext uri="{0D108BD9-81ED-4DB2-BD59-A6C34878D82A}">
                    <a16:rowId xmlns:a16="http://schemas.microsoft.com/office/drawing/2014/main" val="2683117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571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3670949-07FB-0414-2B84-F2378918DF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0153995"/>
              </p:ext>
            </p:extLst>
          </p:nvPr>
        </p:nvGraphicFramePr>
        <p:xfrm>
          <a:off x="1866900" y="533400"/>
          <a:ext cx="9201150" cy="5981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589F1587-63C7-1FD4-0E91-923AD0570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2812245"/>
            <a:ext cx="3095625" cy="68934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badi" panose="020B0604020104020204" pitchFamily="34" charset="0"/>
              </a:rPr>
              <a:t>Integration</a:t>
            </a:r>
          </a:p>
        </p:txBody>
      </p:sp>
    </p:spTree>
    <p:extLst>
      <p:ext uri="{BB962C8B-B14F-4D97-AF65-F5344CB8AC3E}">
        <p14:creationId xmlns:p14="http://schemas.microsoft.com/office/powerpoint/2010/main" val="2522346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E2B00-5F6E-AAC2-5DF6-A88B41D9D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4725" y="164295"/>
            <a:ext cx="4867275" cy="689343"/>
          </a:xfrm>
        </p:spPr>
        <p:txBody>
          <a:bodyPr>
            <a:normAutofit/>
          </a:bodyPr>
          <a:lstStyle/>
          <a:p>
            <a:r>
              <a:rPr lang="en-US" sz="3200" b="1" cap="none" dirty="0">
                <a:latin typeface="Abadi" panose="020B0604020104020204" pitchFamily="34" charset="0"/>
                <a:ea typeface="+mn-ea"/>
                <a:cs typeface="+mn-cs"/>
              </a:rPr>
              <a:t>JENKINS</a:t>
            </a:r>
            <a:r>
              <a:rPr lang="en-US" sz="3200" cap="none" dirty="0">
                <a:latin typeface="Abadi" panose="020B0604020104020204" pitchFamily="34" charset="0"/>
                <a:ea typeface="+mn-ea"/>
                <a:cs typeface="+mn-cs"/>
              </a:rPr>
              <a:t> </a:t>
            </a:r>
            <a:r>
              <a:rPr lang="en-US" sz="3200" b="1" cap="none" dirty="0">
                <a:latin typeface="Abadi" panose="020B0604020104020204" pitchFamily="34" charset="0"/>
                <a:ea typeface="+mn-ea"/>
                <a:cs typeface="+mn-cs"/>
              </a:rPr>
              <a:t>EXTENT</a:t>
            </a:r>
            <a:r>
              <a:rPr lang="en-US" sz="3200" cap="none" dirty="0">
                <a:latin typeface="Abadi" panose="020B0604020104020204" pitchFamily="34" charset="0"/>
                <a:ea typeface="+mn-ea"/>
                <a:cs typeface="+mn-cs"/>
              </a:rPr>
              <a:t> </a:t>
            </a:r>
            <a:r>
              <a:rPr lang="en-US" sz="3200" b="1" dirty="0">
                <a:latin typeface="Abadi" panose="020B0604020104020204" pitchFamily="34" charset="0"/>
              </a:rPr>
              <a:t>REPORT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9AAA81-8249-B586-0676-5DD1EA76D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31" y="164295"/>
            <a:ext cx="6580454" cy="3179964"/>
          </a:xfrm>
          <a:prstGeom prst="rect">
            <a:avLst/>
          </a:prstGeom>
          <a:effectLst>
            <a:glow rad="228600">
              <a:schemeClr val="accent4">
                <a:lumMod val="60000"/>
                <a:lumOff val="40000"/>
                <a:alpha val="52000"/>
              </a:schemeClr>
            </a:glo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90A3E0-D86B-6E38-56C6-AD34E18CB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280" y="2910397"/>
            <a:ext cx="8169989" cy="3783308"/>
          </a:xfrm>
          <a:prstGeom prst="rect">
            <a:avLst/>
          </a:prstGeom>
          <a:ln>
            <a:noFill/>
          </a:ln>
          <a:effectLst>
            <a:glow rad="203200">
              <a:schemeClr val="accent4">
                <a:lumMod val="40000"/>
                <a:lumOff val="60000"/>
                <a:alpha val="46000"/>
              </a:schemeClr>
            </a:glow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5685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F473A-7634-8780-9413-8A3245B48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88" y="1417834"/>
            <a:ext cx="4756935" cy="21370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7200" dirty="0">
                <a:latin typeface="Abadi" panose="020B0604020104020204" pitchFamily="34" charset="0"/>
              </a:rPr>
              <a:t>                     Thank You!</a:t>
            </a:r>
          </a:p>
        </p:txBody>
      </p:sp>
    </p:spTree>
    <p:extLst>
      <p:ext uri="{BB962C8B-B14F-4D97-AF65-F5344CB8AC3E}">
        <p14:creationId xmlns:p14="http://schemas.microsoft.com/office/powerpoint/2010/main" val="9518228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11520</TotalTime>
  <Words>444</Words>
  <Application>Microsoft Office PowerPoint</Application>
  <PresentationFormat>Widescreen</PresentationFormat>
  <Paragraphs>122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Abadi</vt:lpstr>
      <vt:lpstr>Arial</vt:lpstr>
      <vt:lpstr>Calibri</vt:lpstr>
      <vt:lpstr>Calibri Light</vt:lpstr>
      <vt:lpstr>Congenial Black</vt:lpstr>
      <vt:lpstr>Wingdings</vt:lpstr>
      <vt:lpstr>Celestial</vt:lpstr>
      <vt:lpstr>    MY STORE </vt:lpstr>
      <vt:lpstr>APPLICATION Overview</vt:lpstr>
      <vt:lpstr>Application flow</vt:lpstr>
      <vt:lpstr>Business Value due to automation</vt:lpstr>
      <vt:lpstr>TECHNOLOGIES USED</vt:lpstr>
      <vt:lpstr>Testcases</vt:lpstr>
      <vt:lpstr>Integration</vt:lpstr>
      <vt:lpstr>JENKINS EXTENT REPORT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STORE</dc:title>
  <dc:creator>saravanan H</dc:creator>
  <cp:lastModifiedBy>saravanan H</cp:lastModifiedBy>
  <cp:revision>46</cp:revision>
  <dcterms:created xsi:type="dcterms:W3CDTF">2022-04-29T23:07:22Z</dcterms:created>
  <dcterms:modified xsi:type="dcterms:W3CDTF">2022-05-09T12:39:01Z</dcterms:modified>
</cp:coreProperties>
</file>