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C4794-C51B-46E0-AE8B-EB634FE92468}" v="63" dt="2019-05-14T12:46:57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22" autoAdjust="0"/>
  </p:normalViewPr>
  <p:slideViewPr>
    <p:cSldViewPr snapToGrid="0">
      <p:cViewPr varScale="1">
        <p:scale>
          <a:sx n="62" d="100"/>
          <a:sy n="62" d="100"/>
        </p:scale>
        <p:origin x="14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sheva schiff" userId="cdbcf88a67771a68" providerId="LiveId" clId="{145C4794-C51B-46E0-AE8B-EB634FE92468}"/>
    <pc:docChg chg="undo custSel addSld delSld modSld">
      <pc:chgData name="batsheva schiff" userId="cdbcf88a67771a68" providerId="LiveId" clId="{145C4794-C51B-46E0-AE8B-EB634FE92468}" dt="2019-05-14T12:47:07.579" v="2341" actId="20577"/>
      <pc:docMkLst>
        <pc:docMk/>
      </pc:docMkLst>
      <pc:sldChg chg="modSp">
        <pc:chgData name="batsheva schiff" userId="cdbcf88a67771a68" providerId="LiveId" clId="{145C4794-C51B-46E0-AE8B-EB634FE92468}" dt="2019-04-30T13:35:26.085" v="699" actId="1076"/>
        <pc:sldMkLst>
          <pc:docMk/>
          <pc:sldMk cId="2003113752" sldId="256"/>
        </pc:sldMkLst>
        <pc:spChg chg="mod">
          <ac:chgData name="batsheva schiff" userId="cdbcf88a67771a68" providerId="LiveId" clId="{145C4794-C51B-46E0-AE8B-EB634FE92468}" dt="2019-04-30T13:35:26.085" v="699" actId="1076"/>
          <ac:spMkLst>
            <pc:docMk/>
            <pc:sldMk cId="2003113752" sldId="256"/>
            <ac:spMk id="3" creationId="{EFD69A41-B78D-473B-B02F-ACC84B79159D}"/>
          </ac:spMkLst>
        </pc:spChg>
        <pc:spChg chg="mod">
          <ac:chgData name="batsheva schiff" userId="cdbcf88a67771a68" providerId="LiveId" clId="{145C4794-C51B-46E0-AE8B-EB634FE92468}" dt="2019-04-29T22:34:25.997" v="143" actId="20577"/>
          <ac:spMkLst>
            <pc:docMk/>
            <pc:sldMk cId="2003113752" sldId="256"/>
            <ac:spMk id="4" creationId="{64C218EF-4A2B-46CC-BA55-E2E159EB2EB0}"/>
          </ac:spMkLst>
        </pc:spChg>
        <pc:picChg chg="mod">
          <ac:chgData name="batsheva schiff" userId="cdbcf88a67771a68" providerId="LiveId" clId="{145C4794-C51B-46E0-AE8B-EB634FE92468}" dt="2019-04-30T13:35:26.085" v="699" actId="1076"/>
          <ac:picMkLst>
            <pc:docMk/>
            <pc:sldMk cId="2003113752" sldId="256"/>
            <ac:picMk id="6" creationId="{275E7F93-B3B9-4981-A26D-482F5FB3F5DD}"/>
          </ac:picMkLst>
        </pc:picChg>
      </pc:sldChg>
      <pc:sldChg chg="addSp delSp modSp">
        <pc:chgData name="batsheva schiff" userId="cdbcf88a67771a68" providerId="LiveId" clId="{145C4794-C51B-46E0-AE8B-EB634FE92468}" dt="2019-04-30T13:50:48.795" v="817" actId="14861"/>
        <pc:sldMkLst>
          <pc:docMk/>
          <pc:sldMk cId="2807506875" sldId="257"/>
        </pc:sldMkLst>
        <pc:spChg chg="mod">
          <ac:chgData name="batsheva schiff" userId="cdbcf88a67771a68" providerId="LiveId" clId="{145C4794-C51B-46E0-AE8B-EB634FE92468}" dt="2019-04-30T13:32:59.335" v="693" actId="20577"/>
          <ac:spMkLst>
            <pc:docMk/>
            <pc:sldMk cId="2807506875" sldId="257"/>
            <ac:spMk id="2" creationId="{32FDB6D5-9A79-4443-AFC2-E577A6E1015B}"/>
          </ac:spMkLst>
        </pc:spChg>
        <pc:spChg chg="mod">
          <ac:chgData name="batsheva schiff" userId="cdbcf88a67771a68" providerId="LiveId" clId="{145C4794-C51B-46E0-AE8B-EB634FE92468}" dt="2019-04-30T13:46:52.821" v="728" actId="1076"/>
          <ac:spMkLst>
            <pc:docMk/>
            <pc:sldMk cId="2807506875" sldId="257"/>
            <ac:spMk id="3" creationId="{DC2C112C-1B06-4A7F-BB87-E4F9BF3AFCEC}"/>
          </ac:spMkLst>
        </pc:spChg>
        <pc:spChg chg="add mod ord">
          <ac:chgData name="batsheva schiff" userId="cdbcf88a67771a68" providerId="LiveId" clId="{145C4794-C51B-46E0-AE8B-EB634FE92468}" dt="2019-04-30T13:46:28.894" v="723" actId="166"/>
          <ac:spMkLst>
            <pc:docMk/>
            <pc:sldMk cId="2807506875" sldId="257"/>
            <ac:spMk id="4" creationId="{C5BE42CF-D69D-4BFA-A0B8-62042635DB30}"/>
          </ac:spMkLst>
        </pc:spChg>
        <pc:picChg chg="add del mod ord">
          <ac:chgData name="batsheva schiff" userId="cdbcf88a67771a68" providerId="LiveId" clId="{145C4794-C51B-46E0-AE8B-EB634FE92468}" dt="2019-04-30T13:49:13.182" v="749"/>
          <ac:picMkLst>
            <pc:docMk/>
            <pc:sldMk cId="2807506875" sldId="257"/>
            <ac:picMk id="5" creationId="{3FE5C334-1065-4B72-8FAB-282EA2335F19}"/>
          </ac:picMkLst>
        </pc:picChg>
        <pc:picChg chg="add mod">
          <ac:chgData name="batsheva schiff" userId="cdbcf88a67771a68" providerId="LiveId" clId="{145C4794-C51B-46E0-AE8B-EB634FE92468}" dt="2019-04-30T13:50:48.795" v="817" actId="14861"/>
          <ac:picMkLst>
            <pc:docMk/>
            <pc:sldMk cId="2807506875" sldId="257"/>
            <ac:picMk id="6" creationId="{A4781E70-6997-4C4B-89D9-0B70012885E4}"/>
          </ac:picMkLst>
        </pc:picChg>
      </pc:sldChg>
      <pc:sldChg chg="addSp modSp">
        <pc:chgData name="batsheva schiff" userId="cdbcf88a67771a68" providerId="LiveId" clId="{145C4794-C51B-46E0-AE8B-EB634FE92468}" dt="2019-05-14T12:40:57.017" v="1763"/>
        <pc:sldMkLst>
          <pc:docMk/>
          <pc:sldMk cId="3497674739" sldId="258"/>
        </pc:sldMkLst>
        <pc:spChg chg="mod">
          <ac:chgData name="batsheva schiff" userId="cdbcf88a67771a68" providerId="LiveId" clId="{145C4794-C51B-46E0-AE8B-EB634FE92468}" dt="2019-05-14T12:40:57.017" v="1763"/>
          <ac:spMkLst>
            <pc:docMk/>
            <pc:sldMk cId="3497674739" sldId="258"/>
            <ac:spMk id="2" creationId="{1517347D-2002-431C-85DF-9AE9BB097940}"/>
          </ac:spMkLst>
        </pc:spChg>
        <pc:spChg chg="add ord">
          <ac:chgData name="batsheva schiff" userId="cdbcf88a67771a68" providerId="LiveId" clId="{145C4794-C51B-46E0-AE8B-EB634FE92468}" dt="2019-04-29T22:34:06.882" v="142" actId="167"/>
          <ac:spMkLst>
            <pc:docMk/>
            <pc:sldMk cId="3497674739" sldId="258"/>
            <ac:spMk id="4" creationId="{BAAA70F9-C52A-4057-98EF-75A62FECA0E7}"/>
          </ac:spMkLst>
        </pc:spChg>
      </pc:sldChg>
      <pc:sldChg chg="addSp delSp modSp">
        <pc:chgData name="batsheva schiff" userId="cdbcf88a67771a68" providerId="LiveId" clId="{145C4794-C51B-46E0-AE8B-EB634FE92468}" dt="2019-05-14T12:39:11.774" v="1753" actId="20577"/>
        <pc:sldMkLst>
          <pc:docMk/>
          <pc:sldMk cId="2400860159" sldId="259"/>
        </pc:sldMkLst>
        <pc:spChg chg="mod">
          <ac:chgData name="batsheva schiff" userId="cdbcf88a67771a68" providerId="LiveId" clId="{145C4794-C51B-46E0-AE8B-EB634FE92468}" dt="2019-05-14T12:39:11.774" v="1753" actId="20577"/>
          <ac:spMkLst>
            <pc:docMk/>
            <pc:sldMk cId="2400860159" sldId="259"/>
            <ac:spMk id="3" creationId="{8FD02AB9-0D39-4B07-8587-1BD9A7347B91}"/>
          </ac:spMkLst>
        </pc:spChg>
        <pc:spChg chg="add ord">
          <ac:chgData name="batsheva schiff" userId="cdbcf88a67771a68" providerId="LiveId" clId="{145C4794-C51B-46E0-AE8B-EB634FE92468}" dt="2019-04-29T22:34:00.725" v="140" actId="171"/>
          <ac:spMkLst>
            <pc:docMk/>
            <pc:sldMk cId="2400860159" sldId="259"/>
            <ac:spMk id="4" creationId="{5622ABC2-8C2D-4355-89C3-F45972A27F13}"/>
          </ac:spMkLst>
        </pc:spChg>
        <pc:picChg chg="add del mod">
          <ac:chgData name="batsheva schiff" userId="cdbcf88a67771a68" providerId="LiveId" clId="{145C4794-C51B-46E0-AE8B-EB634FE92468}" dt="2019-04-30T13:50:32.623" v="798"/>
          <ac:picMkLst>
            <pc:docMk/>
            <pc:sldMk cId="2400860159" sldId="259"/>
            <ac:picMk id="5" creationId="{0E98B060-7862-41C1-9898-869F8A33EAE3}"/>
          </ac:picMkLst>
        </pc:picChg>
        <pc:picChg chg="add mod ord">
          <ac:chgData name="batsheva schiff" userId="cdbcf88a67771a68" providerId="LiveId" clId="{145C4794-C51B-46E0-AE8B-EB634FE92468}" dt="2019-04-30T16:10:55.939" v="1442" actId="14861"/>
          <ac:picMkLst>
            <pc:docMk/>
            <pc:sldMk cId="2400860159" sldId="259"/>
            <ac:picMk id="6" creationId="{90B0FCA6-33B1-45AB-8EF3-3AD8183757E0}"/>
          </ac:picMkLst>
        </pc:picChg>
      </pc:sldChg>
      <pc:sldChg chg="modSp">
        <pc:chgData name="batsheva schiff" userId="cdbcf88a67771a68" providerId="LiveId" clId="{145C4794-C51B-46E0-AE8B-EB634FE92468}" dt="2019-05-14T12:47:07.579" v="2341" actId="20577"/>
        <pc:sldMkLst>
          <pc:docMk/>
          <pc:sldMk cId="808981426" sldId="260"/>
        </pc:sldMkLst>
        <pc:spChg chg="mod">
          <ac:chgData name="batsheva schiff" userId="cdbcf88a67771a68" providerId="LiveId" clId="{145C4794-C51B-46E0-AE8B-EB634FE92468}" dt="2019-04-30T16:12:47.111" v="1476" actId="20577"/>
          <ac:spMkLst>
            <pc:docMk/>
            <pc:sldMk cId="808981426" sldId="260"/>
            <ac:spMk id="2" creationId="{60A1168E-F42B-421A-A88E-FE352EF06A4D}"/>
          </ac:spMkLst>
        </pc:spChg>
        <pc:spChg chg="mod">
          <ac:chgData name="batsheva schiff" userId="cdbcf88a67771a68" providerId="LiveId" clId="{145C4794-C51B-46E0-AE8B-EB634FE92468}" dt="2019-05-14T12:47:07.579" v="2341" actId="20577"/>
          <ac:spMkLst>
            <pc:docMk/>
            <pc:sldMk cId="808981426" sldId="260"/>
            <ac:spMk id="3" creationId="{18CE91C1-0A0D-4AF2-8E4F-18891C16F801}"/>
          </ac:spMkLst>
        </pc:spChg>
        <pc:picChg chg="mod">
          <ac:chgData name="batsheva schiff" userId="cdbcf88a67771a68" providerId="LiveId" clId="{145C4794-C51B-46E0-AE8B-EB634FE92468}" dt="2019-04-30T16:13:08.283" v="1490" actId="1076"/>
          <ac:picMkLst>
            <pc:docMk/>
            <pc:sldMk cId="808981426" sldId="260"/>
            <ac:picMk id="5" creationId="{E729EEF5-D296-40A2-8C8E-2FAE8EFC72E5}"/>
          </ac:picMkLst>
        </pc:picChg>
      </pc:sldChg>
      <pc:sldChg chg="addSp delSp modSp">
        <pc:chgData name="batsheva schiff" userId="cdbcf88a67771a68" providerId="LiveId" clId="{145C4794-C51B-46E0-AE8B-EB634FE92468}" dt="2019-04-30T13:34:37.120" v="694" actId="122"/>
        <pc:sldMkLst>
          <pc:docMk/>
          <pc:sldMk cId="1170200000" sldId="261"/>
        </pc:sldMkLst>
        <pc:spChg chg="mod">
          <ac:chgData name="batsheva schiff" userId="cdbcf88a67771a68" providerId="LiveId" clId="{145C4794-C51B-46E0-AE8B-EB634FE92468}" dt="2019-04-30T13:34:37.120" v="694" actId="122"/>
          <ac:spMkLst>
            <pc:docMk/>
            <pc:sldMk cId="1170200000" sldId="261"/>
            <ac:spMk id="2" creationId="{8A369FDE-4829-43C5-9FC8-7D3458947420}"/>
          </ac:spMkLst>
        </pc:spChg>
        <pc:spChg chg="mod">
          <ac:chgData name="batsheva schiff" userId="cdbcf88a67771a68" providerId="LiveId" clId="{145C4794-C51B-46E0-AE8B-EB634FE92468}" dt="2019-04-29T22:37:43.582" v="243" actId="20577"/>
          <ac:spMkLst>
            <pc:docMk/>
            <pc:sldMk cId="1170200000" sldId="261"/>
            <ac:spMk id="3" creationId="{73CA8284-1D4A-42CD-8519-2D68FB52D1E0}"/>
          </ac:spMkLst>
        </pc:spChg>
        <pc:spChg chg="add ord">
          <ac:chgData name="batsheva schiff" userId="cdbcf88a67771a68" providerId="LiveId" clId="{145C4794-C51B-46E0-AE8B-EB634FE92468}" dt="2019-04-29T22:33:38.532" v="137" actId="171"/>
          <ac:spMkLst>
            <pc:docMk/>
            <pc:sldMk cId="1170200000" sldId="261"/>
            <ac:spMk id="4" creationId="{C3AF2C76-0B28-4C8C-A019-0ACAFB6DA2B1}"/>
          </ac:spMkLst>
        </pc:spChg>
        <pc:spChg chg="add del">
          <ac:chgData name="batsheva schiff" userId="cdbcf88a67771a68" providerId="LiveId" clId="{145C4794-C51B-46E0-AE8B-EB634FE92468}" dt="2019-04-29T22:35:33.717" v="146"/>
          <ac:spMkLst>
            <pc:docMk/>
            <pc:sldMk cId="1170200000" sldId="261"/>
            <ac:spMk id="5" creationId="{A17A034D-45AA-4AF4-82F1-3F0976C637B3}"/>
          </ac:spMkLst>
        </pc:spChg>
      </pc:sldChg>
    </pc:docChg>
  </pc:docChgLst>
  <pc:docChgLst>
    <pc:chgData name="batsheva schiff" userId="cdbcf88a67771a68" providerId="LiveId" clId="{03FF345E-1A08-4C0D-91FB-A5DCE7B04C19}"/>
    <pc:docChg chg="undo modSld">
      <pc:chgData name="batsheva schiff" userId="cdbcf88a67771a68" providerId="LiveId" clId="{03FF345E-1A08-4C0D-91FB-A5DCE7B04C19}" dt="2019-04-29T19:11:43.716" v="69" actId="14861"/>
      <pc:docMkLst>
        <pc:docMk/>
      </pc:docMkLst>
      <pc:sldChg chg="modSp">
        <pc:chgData name="batsheva schiff" userId="cdbcf88a67771a68" providerId="LiveId" clId="{03FF345E-1A08-4C0D-91FB-A5DCE7B04C19}" dt="2019-04-29T19:11:22.861" v="36" actId="1076"/>
        <pc:sldMkLst>
          <pc:docMk/>
          <pc:sldMk cId="2003113752" sldId="256"/>
        </pc:sldMkLst>
        <pc:picChg chg="mod">
          <ac:chgData name="batsheva schiff" userId="cdbcf88a67771a68" providerId="LiveId" clId="{03FF345E-1A08-4C0D-91FB-A5DCE7B04C19}" dt="2019-04-29T19:11:22.861" v="36" actId="1076"/>
          <ac:picMkLst>
            <pc:docMk/>
            <pc:sldMk cId="2003113752" sldId="256"/>
            <ac:picMk id="6" creationId="{275E7F93-B3B9-4981-A26D-482F5FB3F5DD}"/>
          </ac:picMkLst>
        </pc:picChg>
      </pc:sldChg>
      <pc:sldChg chg="addSp delSp modSp">
        <pc:chgData name="batsheva schiff" userId="cdbcf88a67771a68" providerId="LiveId" clId="{03FF345E-1A08-4C0D-91FB-A5DCE7B04C19}" dt="2019-04-29T19:11:43.716" v="69" actId="14861"/>
        <pc:sldMkLst>
          <pc:docMk/>
          <pc:sldMk cId="808981426" sldId="260"/>
        </pc:sldMkLst>
        <pc:spChg chg="add del mod">
          <ac:chgData name="batsheva schiff" userId="cdbcf88a67771a68" providerId="LiveId" clId="{03FF345E-1A08-4C0D-91FB-A5DCE7B04C19}" dt="2019-04-29T19:11:13.886" v="32" actId="11529"/>
          <ac:spMkLst>
            <pc:docMk/>
            <pc:sldMk cId="808981426" sldId="260"/>
            <ac:spMk id="7" creationId="{DA162DE6-3E2D-4B0F-BAB4-775DBBFCA41E}"/>
          </ac:spMkLst>
        </pc:spChg>
        <pc:picChg chg="add del mod modCrop">
          <ac:chgData name="batsheva schiff" userId="cdbcf88a67771a68" providerId="LiveId" clId="{03FF345E-1A08-4C0D-91FB-A5DCE7B04C19}" dt="2019-04-29T19:11:43.716" v="69" actId="14861"/>
          <ac:picMkLst>
            <pc:docMk/>
            <pc:sldMk cId="808981426" sldId="260"/>
            <ac:picMk id="5" creationId="{E729EEF5-D296-40A2-8C8E-2FAE8EFC72E5}"/>
          </ac:picMkLst>
        </pc:picChg>
        <pc:picChg chg="add del">
          <ac:chgData name="batsheva schiff" userId="cdbcf88a67771a68" providerId="LiveId" clId="{03FF345E-1A08-4C0D-91FB-A5DCE7B04C19}" dt="2019-04-29T19:11:14.437" v="33"/>
          <ac:picMkLst>
            <pc:docMk/>
            <pc:sldMk cId="808981426" sldId="260"/>
            <ac:picMk id="6" creationId="{929A695A-4583-4ED1-A808-459025467E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B800A-521C-4DB4-A7E8-383BC05F8367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F248-A5A5-4839-AE82-FBA880DC6B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90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הפרוייקט והשם שלכם + מטרת הפרוייקט ולמה הוא חשוב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F248-A5A5-4839-AE82-FBA880DC6B73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17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הגדרת הגרף ואיסוף נתונים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F248-A5A5-4839-AE82-FBA880DC6B73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703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הסבר על היוריסטיקות שעשיתם בהם שימוש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F248-A5A5-4839-AE82-FBA880DC6B73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473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תוצאות: כמה יעיל יותר היה החיפוש היוריסטי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F248-A5A5-4839-AE82-FBA880DC6B73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30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כיווני המשך לפרוייקט</a:t>
            </a:r>
            <a:b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F248-A5A5-4839-AE82-FBA880DC6B73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151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נספח עם פרטי מימוש (חבילות קוד / עיבוד נתונים וכו)</a:t>
            </a:r>
            <a:endParaRPr lang="en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F248-A5A5-4839-AE82-FBA880DC6B73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746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350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086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56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650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0688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702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59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395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020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141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D81FE4-543F-480C-9B5E-28ADFA145C36}" type="datetimeFigureOut">
              <a:rPr lang="en-IL" smtClean="0"/>
              <a:t>14/05/2019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8F3BAC-BFED-4996-97E4-A25324C6D4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660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read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E7F93-B3B9-4981-A26D-482F5FB3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09095" y="0"/>
            <a:ext cx="1029102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1270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FEB33-24F7-4ABA-AD43-9FD91E42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824" y="618791"/>
            <a:ext cx="9144000" cy="1266308"/>
          </a:xfrm>
          <a:noFill/>
        </p:spPr>
        <p:txBody>
          <a:bodyPr>
            <a:normAutofit/>
          </a:bodyPr>
          <a:lstStyle/>
          <a:p>
            <a:r>
              <a:rPr lang="en-US" sz="4800" b="1" dirty="0" err="1">
                <a:latin typeface="Bookman Old Style" panose="02050604050505020204" pitchFamily="18" charset="0"/>
              </a:rPr>
              <a:t>PhiloRead</a:t>
            </a:r>
            <a:endParaRPr lang="en-IL" sz="4800" b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9A41-B78D-473B-B02F-ACC84B791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186" y="1885099"/>
            <a:ext cx="9144000" cy="73518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Batsheva Schiff</a:t>
            </a:r>
            <a:endParaRPr lang="en-IL" sz="2800" b="1" dirty="0">
              <a:solidFill>
                <a:schemeClr val="bg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218EF-4A2B-46CC-BA55-E2E159EB2EB0}"/>
              </a:ext>
            </a:extLst>
          </p:cNvPr>
          <p:cNvSpPr txBox="1"/>
          <p:nvPr/>
        </p:nvSpPr>
        <p:spPr>
          <a:xfrm>
            <a:off x="942689" y="2620283"/>
            <a:ext cx="9391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Book Antiqua" panose="02040602050305030304" pitchFamily="18" charset="0"/>
              </a:rPr>
              <a:t>The objective of this algorithm is to make the process of learning and reading philosophy books easier and more accessible to the everyday reader.</a:t>
            </a:r>
          </a:p>
          <a:p>
            <a:pPr algn="ctr"/>
            <a:endParaRPr lang="en-US" sz="2800" dirty="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Book Antiqua" panose="02040602050305030304" pitchFamily="18" charset="0"/>
              </a:rPr>
              <a:t>The importance of this algorithm is to inspire readers and to encourage them to learn and read complex texts.</a:t>
            </a:r>
            <a:endParaRPr lang="en-IL" sz="2800" dirty="0">
              <a:solidFill>
                <a:schemeClr val="bg2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1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BE42CF-D69D-4BFA-A0B8-62042635DB30}"/>
              </a:ext>
            </a:extLst>
          </p:cNvPr>
          <p:cNvSpPr/>
          <p:nvPr/>
        </p:nvSpPr>
        <p:spPr>
          <a:xfrm>
            <a:off x="0" y="-864540"/>
            <a:ext cx="12143873" cy="7042484"/>
          </a:xfrm>
          <a:prstGeom prst="rect">
            <a:avLst/>
          </a:prstGeom>
          <a:solidFill>
            <a:schemeClr val="bg1">
              <a:alpha val="71000"/>
            </a:schemeClr>
          </a:solidFill>
          <a:effectLst>
            <a:outerShdw blurRad="1270000" dist="50800" dir="5400000" algn="ctr" rotWithShape="0">
              <a:srgbClr val="000000">
                <a:alpha val="43137"/>
              </a:srgb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DB6D5-9A79-4443-AFC2-E577A6E1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9" y="3762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Graph definition &amp; data collection</a:t>
            </a:r>
            <a:endParaRPr lang="en-IL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112C-1B06-4A7F-BB87-E4F9BF3A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26" y="1625535"/>
            <a:ext cx="11022226" cy="4856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The vertices in the graph are philosophy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 book.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The edges are formed between all 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vertices and are weighed by the amount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 of philosophical terms shared by the 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connected vertices.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The data I used to build the graph is from 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the website </a:t>
            </a:r>
            <a:r>
              <a:rPr lang="en-US" sz="2400" dirty="0">
                <a:latin typeface="Book Antiqua" panose="02040602050305030304" pitchFamily="18" charset="0"/>
                <a:hlinkClick r:id="rId3"/>
              </a:rPr>
              <a:t>www.goodreads.com</a:t>
            </a:r>
            <a:r>
              <a:rPr lang="en-US" sz="2400" dirty="0">
                <a:latin typeface="Book Antiqua" panose="02040602050305030304" pitchFamily="18" charset="0"/>
              </a:rPr>
              <a:t>.</a:t>
            </a:r>
            <a:endParaRPr lang="en-IL" sz="2400" dirty="0"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81E70-6997-4C4B-89D9-0B7001288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435" y="1947687"/>
            <a:ext cx="4555236" cy="4334376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80750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AA70F9-C52A-4057-98EF-75A62FECA0E7}"/>
              </a:ext>
            </a:extLst>
          </p:cNvPr>
          <p:cNvSpPr/>
          <p:nvPr/>
        </p:nvSpPr>
        <p:spPr>
          <a:xfrm>
            <a:off x="24063" y="-92242"/>
            <a:ext cx="12143873" cy="7042484"/>
          </a:xfrm>
          <a:prstGeom prst="rect">
            <a:avLst/>
          </a:prstGeom>
          <a:solidFill>
            <a:schemeClr val="bg1">
              <a:alpha val="71000"/>
            </a:schemeClr>
          </a:solidFill>
          <a:effectLst>
            <a:outerShdw blurRad="1270000" dist="50800" dir="5400000" algn="ctr" rotWithShape="0">
              <a:srgbClr val="000000">
                <a:alpha val="43137"/>
              </a:srgb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7347D-2002-431C-85DF-9AE9BB09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503" y="403217"/>
            <a:ext cx="7729728" cy="118872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Weight function</a:t>
            </a:r>
            <a:endParaRPr lang="en-IL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7EF0-128D-4868-A0A9-E17D61F6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50" y="1591937"/>
            <a:ext cx="10392033" cy="4917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Deciding on a list of introductory books to philosophy such that all path must start at an introductory level book and make its way to the book chosen by the user.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 Books that mention an author in their summary are “closer” to books written by that author.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If two vertices shared a philosophical term that appear in more then one attribute they are considered “closer”.</a:t>
            </a:r>
            <a:endParaRPr lang="en-IL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22ABC2-8C2D-4355-89C3-F45972A27F13}"/>
              </a:ext>
            </a:extLst>
          </p:cNvPr>
          <p:cNvSpPr/>
          <p:nvPr/>
        </p:nvSpPr>
        <p:spPr>
          <a:xfrm>
            <a:off x="24063" y="-92242"/>
            <a:ext cx="12143873" cy="7042484"/>
          </a:xfrm>
          <a:prstGeom prst="rect">
            <a:avLst/>
          </a:prstGeom>
          <a:solidFill>
            <a:schemeClr val="bg1">
              <a:alpha val="71000"/>
            </a:schemeClr>
          </a:solidFill>
          <a:effectLst>
            <a:outerShdw blurRad="1270000" dist="50800" dir="5400000" algn="ctr" rotWithShape="0">
              <a:srgbClr val="000000">
                <a:alpha val="43137"/>
              </a:srgb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8EA61-70C7-4268-A3DA-103EBB1D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51" y="544469"/>
            <a:ext cx="7729728" cy="118872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Results </a:t>
            </a:r>
            <a:endParaRPr lang="en-IL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2AB9-0D39-4B07-8587-1BD9A734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14" y="2039894"/>
            <a:ext cx="9794597" cy="41384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My data base had over 9000 books, 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with a matching number of nodes. 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When creating the graph if two nodes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are very incompatible then they will not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have a connecting edge between them.  </a:t>
            </a:r>
            <a:endParaRPr lang="en-IL" sz="2400" dirty="0"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0FCA6-33B1-45AB-8EF3-3AD81837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23" y="2101215"/>
            <a:ext cx="5286592" cy="3844290"/>
          </a:xfrm>
          <a:prstGeom prst="rect">
            <a:avLst/>
          </a:prstGeom>
          <a:effectLst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240086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ACFB67-3153-4C06-8181-4698230A9BA3}"/>
              </a:ext>
            </a:extLst>
          </p:cNvPr>
          <p:cNvSpPr/>
          <p:nvPr/>
        </p:nvSpPr>
        <p:spPr>
          <a:xfrm>
            <a:off x="24063" y="-92242"/>
            <a:ext cx="12143873" cy="7042484"/>
          </a:xfrm>
          <a:prstGeom prst="rect">
            <a:avLst/>
          </a:prstGeom>
          <a:solidFill>
            <a:schemeClr val="bg1">
              <a:alpha val="71000"/>
            </a:schemeClr>
          </a:solidFill>
          <a:effectLst>
            <a:outerShdw blurRad="1270000" dist="50800" dir="5400000" algn="ctr" rotWithShape="0">
              <a:srgbClr val="000000">
                <a:alpha val="43137"/>
              </a:srgb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1168E-F42B-421A-A88E-FE352EF0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59" y="613452"/>
            <a:ext cx="8742946" cy="115226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Ideas for follow-up projects</a:t>
            </a:r>
            <a:endParaRPr lang="en-IL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91C1-0A0D-4AF2-8E4F-18891C16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459" y="2100951"/>
            <a:ext cx="9274287" cy="354364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Book Antiqua" panose="02040602050305030304" pitchFamily="18" charset="0"/>
              </a:rPr>
              <a:t>Academic book summaries will yield better results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Book Antiqua" panose="02040602050305030304" pitchFamily="18" charset="0"/>
              </a:rPr>
              <a:t>Develop the algorithm to include all genres of books and not just philosophy.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Book Antiqua" panose="02040602050305030304" pitchFamily="18" charset="0"/>
              </a:rPr>
              <a:t>Add heuristic function to make the search more accurate, currently all similar terms have the same weight</a:t>
            </a:r>
            <a:r>
              <a:rPr lang="en-US" sz="2000">
                <a:latin typeface="Book Antiqua" panose="02040602050305030304" pitchFamily="18" charset="0"/>
              </a:rPr>
              <a:t>, a </a:t>
            </a:r>
            <a:r>
              <a:rPr lang="en-US" sz="2000" dirty="0">
                <a:latin typeface="Book Antiqua" panose="02040602050305030304" pitchFamily="18" charset="0"/>
              </a:rPr>
              <a:t>heuristic function should add less weight if the word </a:t>
            </a:r>
            <a:r>
              <a:rPr lang="en-US" sz="2000">
                <a:latin typeface="Book Antiqua" panose="02040602050305030304" pitchFamily="18" charset="0"/>
              </a:rPr>
              <a:t>is uncommon.</a:t>
            </a:r>
            <a:endParaRPr lang="en-IL" sz="2000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9EEF5-D296-40A2-8C8E-2FAE8EFC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81" y="4024828"/>
            <a:ext cx="8378101" cy="298522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80898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F2C76-0B28-4C8C-A019-0ACAFB6DA2B1}"/>
              </a:ext>
            </a:extLst>
          </p:cNvPr>
          <p:cNvSpPr/>
          <p:nvPr/>
        </p:nvSpPr>
        <p:spPr>
          <a:xfrm>
            <a:off x="24063" y="-92242"/>
            <a:ext cx="12143873" cy="7042484"/>
          </a:xfrm>
          <a:prstGeom prst="rect">
            <a:avLst/>
          </a:prstGeom>
          <a:solidFill>
            <a:schemeClr val="bg1">
              <a:alpha val="71000"/>
            </a:schemeClr>
          </a:solidFill>
          <a:effectLst>
            <a:outerShdw blurRad="1270000" dist="50800" dir="5400000" algn="ctr" rotWithShape="0">
              <a:srgbClr val="000000">
                <a:alpha val="43137"/>
              </a:srgb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69FDE-4829-43C5-9FC8-7D345894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221" y="453511"/>
            <a:ext cx="7907475" cy="12491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Code packages</a:t>
            </a:r>
            <a:endParaRPr lang="en-IL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8284-1D4A-42CD-8519-2D68FB52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220" y="2031711"/>
            <a:ext cx="7907475" cy="417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My algorithm was written in python and uses these packages: </a:t>
            </a:r>
          </a:p>
          <a:p>
            <a:r>
              <a:rPr lang="en-US" sz="2000" b="1" dirty="0" err="1">
                <a:latin typeface="Book Antiqua" panose="02040602050305030304" pitchFamily="18" charset="0"/>
              </a:rPr>
              <a:t>networkx</a:t>
            </a:r>
            <a:r>
              <a:rPr lang="en-US" sz="2000" dirty="0">
                <a:latin typeface="Book Antiqua" panose="02040602050305030304" pitchFamily="18" charset="0"/>
              </a:rPr>
              <a:t>– for modeling graphs </a:t>
            </a:r>
          </a:p>
          <a:p>
            <a:r>
              <a:rPr lang="en-US" sz="2000" b="1" dirty="0" err="1">
                <a:latin typeface="Book Antiqua" panose="02040602050305030304" pitchFamily="18" charset="0"/>
              </a:rPr>
              <a:t>os</a:t>
            </a:r>
            <a:r>
              <a:rPr lang="en-US" sz="2000" dirty="0">
                <a:latin typeface="Book Antiqua" panose="02040602050305030304" pitchFamily="18" charset="0"/>
              </a:rPr>
              <a:t>- to glean information from html links</a:t>
            </a:r>
          </a:p>
          <a:p>
            <a:r>
              <a:rPr lang="en-US" sz="2000" b="1" dirty="0">
                <a:latin typeface="Book Antiqua" panose="02040602050305030304" pitchFamily="18" charset="0"/>
              </a:rPr>
              <a:t>json</a:t>
            </a:r>
            <a:r>
              <a:rPr lang="en-US" sz="2000" dirty="0">
                <a:latin typeface="Book Antiqua" panose="02040602050305030304" pitchFamily="18" charset="0"/>
              </a:rPr>
              <a:t> – reading and making json files</a:t>
            </a:r>
          </a:p>
          <a:p>
            <a:r>
              <a:rPr lang="en-US" sz="2000" b="1" dirty="0">
                <a:latin typeface="Book Antiqua" panose="02040602050305030304" pitchFamily="18" charset="0"/>
              </a:rPr>
              <a:t>sys</a:t>
            </a:r>
            <a:r>
              <a:rPr lang="en-US" sz="2000" dirty="0">
                <a:latin typeface="Book Antiqua" panose="02040602050305030304" pitchFamily="18" charset="0"/>
              </a:rPr>
              <a:t> – creating maximum values</a:t>
            </a:r>
          </a:p>
          <a:p>
            <a:r>
              <a:rPr lang="en-US" sz="2000" b="1" dirty="0" err="1">
                <a:latin typeface="Book Antiqua" panose="02040602050305030304" pitchFamily="18" charset="0"/>
              </a:rPr>
              <a:t>tkinter</a:t>
            </a:r>
            <a:r>
              <a:rPr lang="en-US" sz="2000" dirty="0">
                <a:latin typeface="Book Antiqua" panose="02040602050305030304" pitchFamily="18" charset="0"/>
              </a:rPr>
              <a:t> – for building the GUI</a:t>
            </a:r>
          </a:p>
          <a:p>
            <a:r>
              <a:rPr lang="en-US" sz="2000" b="1" dirty="0">
                <a:latin typeface="Book Antiqua" panose="02040602050305030304" pitchFamily="18" charset="0"/>
              </a:rPr>
              <a:t>re-</a:t>
            </a:r>
            <a:r>
              <a:rPr lang="en-US" sz="2000" dirty="0">
                <a:latin typeface="Book Antiqua" panose="02040602050305030304" pitchFamily="18" charset="0"/>
              </a:rPr>
              <a:t> regular expression for list manipulation</a:t>
            </a:r>
          </a:p>
          <a:p>
            <a:r>
              <a:rPr lang="en-US" sz="2000" b="1" dirty="0">
                <a:latin typeface="Book Antiqua" panose="02040602050305030304" pitchFamily="18" charset="0"/>
              </a:rPr>
              <a:t>requests</a:t>
            </a:r>
            <a:r>
              <a:rPr lang="en-US" sz="2000" dirty="0">
                <a:latin typeface="Book Antiqua" panose="02040602050305030304" pitchFamily="18" charset="0"/>
              </a:rPr>
              <a:t> – for links downloading</a:t>
            </a:r>
          </a:p>
          <a:p>
            <a:r>
              <a:rPr lang="en-US" sz="2000" b="1" dirty="0" err="1">
                <a:latin typeface="Book Antiqua" panose="02040602050305030304" pitchFamily="18" charset="0"/>
              </a:rPr>
              <a:t>Webbrowser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– for connecting GUI with the internet</a:t>
            </a:r>
            <a:endParaRPr lang="en-US" sz="2000" b="1" dirty="0">
              <a:latin typeface="Book Antiqua" panose="02040602050305030304" pitchFamily="18" charset="0"/>
            </a:endParaRPr>
          </a:p>
          <a:p>
            <a:endParaRPr lang="en-IL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000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939</TotalTime>
  <Words>311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Bookman Old Style</vt:lpstr>
      <vt:lpstr>Calibri</vt:lpstr>
      <vt:lpstr>Gill Sans MT</vt:lpstr>
      <vt:lpstr>Parcel</vt:lpstr>
      <vt:lpstr>PhiloRead</vt:lpstr>
      <vt:lpstr>Graph definition &amp; data collection</vt:lpstr>
      <vt:lpstr>Weight function</vt:lpstr>
      <vt:lpstr>Results </vt:lpstr>
      <vt:lpstr>Ideas for follow-up projects</vt:lpstr>
      <vt:lpstr>Code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PhiloRead</dc:title>
  <dc:creator>batsheva schiff</dc:creator>
  <cp:lastModifiedBy>batsheva schiff</cp:lastModifiedBy>
  <cp:revision>7</cp:revision>
  <dcterms:created xsi:type="dcterms:W3CDTF">2019-04-28T20:39:43Z</dcterms:created>
  <dcterms:modified xsi:type="dcterms:W3CDTF">2019-05-14T12:47:12Z</dcterms:modified>
</cp:coreProperties>
</file>