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009"/>
    <a:srgbClr val="F5DC00"/>
    <a:srgbClr val="D1517A"/>
    <a:srgbClr val="B79300"/>
    <a:srgbClr val="F5F52D"/>
    <a:srgbClr val="F9DB29"/>
    <a:srgbClr val="F6E82C"/>
    <a:srgbClr val="F6DB08"/>
    <a:srgbClr val="E4D54B"/>
    <a:srgbClr val="F3E9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8BE92-281B-45E2-A85B-DD1E49C0F6B7}" v="146" dt="2019-06-18T14:25:50.44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tsheva schiff" userId="cdbcf88a67771a68" providerId="LiveId" clId="{C208BE92-281B-45E2-A85B-DD1E49C0F6B7}"/>
    <pc:docChg chg="undo custSel mod addSld delSld modSld">
      <pc:chgData name="batsheva schiff" userId="cdbcf88a67771a68" providerId="LiveId" clId="{C208BE92-281B-45E2-A85B-DD1E49C0F6B7}" dt="2019-06-18T14:28:52.765" v="6003" actId="14734"/>
      <pc:docMkLst>
        <pc:docMk/>
      </pc:docMkLst>
      <pc:sldChg chg="addSp delSp modSp mod setBg setClrOvrMap">
        <pc:chgData name="batsheva schiff" userId="cdbcf88a67771a68" providerId="LiveId" clId="{C208BE92-281B-45E2-A85B-DD1E49C0F6B7}" dt="2019-06-18T14:11:16.877" v="5406" actId="207"/>
        <pc:sldMkLst>
          <pc:docMk/>
          <pc:sldMk cId="974364477" sldId="256"/>
        </pc:sldMkLst>
        <pc:spChg chg="mod">
          <ac:chgData name="batsheva schiff" userId="cdbcf88a67771a68" providerId="LiveId" clId="{C208BE92-281B-45E2-A85B-DD1E49C0F6B7}" dt="2019-06-18T14:03:39.495" v="5374" actId="207"/>
          <ac:spMkLst>
            <pc:docMk/>
            <pc:sldMk cId="974364477" sldId="256"/>
            <ac:spMk id="2" creationId="{1765FEA9-7A63-41C5-8F6A-13FA60A30785}"/>
          </ac:spMkLst>
        </pc:spChg>
        <pc:spChg chg="mod">
          <ac:chgData name="batsheva schiff" userId="cdbcf88a67771a68" providerId="LiveId" clId="{C208BE92-281B-45E2-A85B-DD1E49C0F6B7}" dt="2019-06-18T14:11:16.877" v="5406" actId="207"/>
          <ac:spMkLst>
            <pc:docMk/>
            <pc:sldMk cId="974364477" sldId="256"/>
            <ac:spMk id="3" creationId="{0877819A-5683-43D8-A33A-899966B836DC}"/>
          </ac:spMkLst>
        </pc:spChg>
        <pc:spChg chg="add del">
          <ac:chgData name="batsheva schiff" userId="cdbcf88a67771a68" providerId="LiveId" clId="{C208BE92-281B-45E2-A85B-DD1E49C0F6B7}" dt="2019-06-04T18:06:09.737" v="102" actId="26606"/>
          <ac:spMkLst>
            <pc:docMk/>
            <pc:sldMk cId="974364477" sldId="256"/>
            <ac:spMk id="8" creationId="{87CC2527-562A-4F69-B487-4371E5B243E7}"/>
          </ac:spMkLst>
        </pc:spChg>
        <pc:spChg chg="add">
          <ac:chgData name="batsheva schiff" userId="cdbcf88a67771a68" providerId="LiveId" clId="{C208BE92-281B-45E2-A85B-DD1E49C0F6B7}" dt="2019-06-17T07:25:23.859" v="3751" actId="26606"/>
          <ac:spMkLst>
            <pc:docMk/>
            <pc:sldMk cId="974364477" sldId="256"/>
            <ac:spMk id="9" creationId="{0E2D3DCD-4716-40AA-90C0-6F2F9F116CF3}"/>
          </ac:spMkLst>
        </pc:spChg>
        <pc:spChg chg="add">
          <ac:chgData name="batsheva schiff" userId="cdbcf88a67771a68" providerId="LiveId" clId="{C208BE92-281B-45E2-A85B-DD1E49C0F6B7}" dt="2019-06-17T07:25:23.859" v="3751" actId="26606"/>
          <ac:spMkLst>
            <pc:docMk/>
            <pc:sldMk cId="974364477" sldId="256"/>
            <ac:spMk id="10" creationId="{037BACED-9574-4AAE-9D04-5100308350B6}"/>
          </ac:spMkLst>
        </pc:spChg>
        <pc:spChg chg="add del">
          <ac:chgData name="batsheva schiff" userId="cdbcf88a67771a68" providerId="LiveId" clId="{C208BE92-281B-45E2-A85B-DD1E49C0F6B7}" dt="2019-06-04T18:05:44.231" v="97" actId="26606"/>
          <ac:spMkLst>
            <pc:docMk/>
            <pc:sldMk cId="974364477" sldId="256"/>
            <ac:spMk id="11" creationId="{71B2258F-86CA-4D4D-8270-BC05FCDEBFB3}"/>
          </ac:spMkLst>
        </pc:spChg>
        <pc:spChg chg="add del">
          <ac:chgData name="batsheva schiff" userId="cdbcf88a67771a68" providerId="LiveId" clId="{C208BE92-281B-45E2-A85B-DD1E49C0F6B7}" dt="2019-06-04T18:06:12.967" v="104" actId="26606"/>
          <ac:spMkLst>
            <pc:docMk/>
            <pc:sldMk cId="974364477" sldId="256"/>
            <ac:spMk id="15" creationId="{5E0D6276-8D53-4DDA-A15A-90E0831F6D61}"/>
          </ac:spMkLst>
        </pc:spChg>
        <pc:spChg chg="add del">
          <ac:chgData name="batsheva schiff" userId="cdbcf88a67771a68" providerId="LiveId" clId="{C208BE92-281B-45E2-A85B-DD1E49C0F6B7}" dt="2019-06-04T18:05:44.224" v="96" actId="26606"/>
          <ac:spMkLst>
            <pc:docMk/>
            <pc:sldMk cId="974364477" sldId="256"/>
            <ac:spMk id="16" creationId="{87CC2527-562A-4F69-B487-4371E5B243E7}"/>
          </ac:spMkLst>
        </pc:spChg>
        <pc:spChg chg="add del">
          <ac:chgData name="batsheva schiff" userId="cdbcf88a67771a68" providerId="LiveId" clId="{C208BE92-281B-45E2-A85B-DD1E49C0F6B7}" dt="2019-06-04T18:06:12.967" v="104" actId="26606"/>
          <ac:spMkLst>
            <pc:docMk/>
            <pc:sldMk cId="974364477" sldId="256"/>
            <ac:spMk id="17" creationId="{00C150C7-96FB-4EB9-BDF9-212535A6089F}"/>
          </ac:spMkLst>
        </pc:spChg>
        <pc:spChg chg="add del">
          <ac:chgData name="batsheva schiff" userId="cdbcf88a67771a68" providerId="LiveId" clId="{C208BE92-281B-45E2-A85B-DD1E49C0F6B7}" dt="2019-06-04T18:06:12.967" v="104" actId="26606"/>
          <ac:spMkLst>
            <pc:docMk/>
            <pc:sldMk cId="974364477" sldId="256"/>
            <ac:spMk id="19" creationId="{0AB225BA-7412-4605-8E8D-5AED2BF56A11}"/>
          </ac:spMkLst>
        </pc:spChg>
        <pc:spChg chg="add del">
          <ac:chgData name="batsheva schiff" userId="cdbcf88a67771a68" providerId="LiveId" clId="{C208BE92-281B-45E2-A85B-DD1E49C0F6B7}" dt="2019-06-04T18:05:53.943" v="100" actId="26606"/>
          <ac:spMkLst>
            <pc:docMk/>
            <pc:sldMk cId="974364477" sldId="256"/>
            <ac:spMk id="20" creationId="{71B2258F-86CA-4D4D-8270-BC05FCDEBFB3}"/>
          </ac:spMkLst>
        </pc:spChg>
        <pc:spChg chg="add del">
          <ac:chgData name="batsheva schiff" userId="cdbcf88a67771a68" providerId="LiveId" clId="{C208BE92-281B-45E2-A85B-DD1E49C0F6B7}" dt="2019-06-04T18:06:12.967" v="104" actId="26606"/>
          <ac:spMkLst>
            <pc:docMk/>
            <pc:sldMk cId="974364477" sldId="256"/>
            <ac:spMk id="21" creationId="{604BB9CD-970D-4FE5-B4E3-D651735BF4FE}"/>
          </ac:spMkLst>
        </pc:spChg>
        <pc:spChg chg="add del">
          <ac:chgData name="batsheva schiff" userId="cdbcf88a67771a68" providerId="LiveId" clId="{C208BE92-281B-45E2-A85B-DD1E49C0F6B7}" dt="2019-06-04T18:06:13.667" v="106" actId="26606"/>
          <ac:spMkLst>
            <pc:docMk/>
            <pc:sldMk cId="974364477" sldId="256"/>
            <ac:spMk id="23" creationId="{E20EB187-900F-4AF5-813B-101456D9FD39}"/>
          </ac:spMkLst>
        </pc:spChg>
        <pc:spChg chg="add del">
          <ac:chgData name="batsheva schiff" userId="cdbcf88a67771a68" providerId="LiveId" clId="{C208BE92-281B-45E2-A85B-DD1E49C0F6B7}" dt="2019-06-04T18:05:53.921" v="99" actId="26606"/>
          <ac:spMkLst>
            <pc:docMk/>
            <pc:sldMk cId="974364477" sldId="256"/>
            <ac:spMk id="25" creationId="{E20EB187-900F-4AF5-813B-101456D9FD39}"/>
          </ac:spMkLst>
        </pc:spChg>
        <pc:spChg chg="add del">
          <ac:chgData name="batsheva schiff" userId="cdbcf88a67771a68" providerId="LiveId" clId="{C208BE92-281B-45E2-A85B-DD1E49C0F6B7}" dt="2019-06-04T18:06:14.832" v="108" actId="26606"/>
          <ac:spMkLst>
            <pc:docMk/>
            <pc:sldMk cId="974364477" sldId="256"/>
            <ac:spMk id="26" creationId="{8496D4E3-2042-4A7A-B321-DC5615463299}"/>
          </ac:spMkLst>
        </pc:spChg>
        <pc:grpChg chg="add">
          <ac:chgData name="batsheva schiff" userId="cdbcf88a67771a68" providerId="LiveId" clId="{C208BE92-281B-45E2-A85B-DD1E49C0F6B7}" dt="2019-06-17T07:25:23.859" v="3751" actId="26606"/>
          <ac:grpSpMkLst>
            <pc:docMk/>
            <pc:sldMk cId="974364477" sldId="256"/>
            <ac:grpSpMk id="12" creationId="{FA08BC01-A289-44B6-9133-2814052F97D2}"/>
          </ac:grpSpMkLst>
        </pc:grpChg>
        <pc:picChg chg="mod">
          <ac:chgData name="batsheva schiff" userId="cdbcf88a67771a68" providerId="LiveId" clId="{C208BE92-281B-45E2-A85B-DD1E49C0F6B7}" dt="2019-06-18T12:38:15.288" v="3810" actId="1076"/>
          <ac:picMkLst>
            <pc:docMk/>
            <pc:sldMk cId="974364477" sldId="256"/>
            <ac:picMk id="6" creationId="{60DF5E4F-1BFD-4271-B13E-EAEE51BF636F}"/>
          </ac:picMkLst>
        </pc:picChg>
        <pc:cxnChg chg="add del">
          <ac:chgData name="batsheva schiff" userId="cdbcf88a67771a68" providerId="LiveId" clId="{C208BE92-281B-45E2-A85B-DD1E49C0F6B7}" dt="2019-06-04T18:06:09.737" v="102" actId="26606"/>
          <ac:cxnSpMkLst>
            <pc:docMk/>
            <pc:sldMk cId="974364477" sldId="256"/>
            <ac:cxnSpMk id="13" creationId="{BCDAEC91-5BCE-4B55-9CC0-43EF94CB734B}"/>
          </ac:cxnSpMkLst>
        </pc:cxnChg>
        <pc:cxnChg chg="add del">
          <ac:chgData name="batsheva schiff" userId="cdbcf88a67771a68" providerId="LiveId" clId="{C208BE92-281B-45E2-A85B-DD1E49C0F6B7}" dt="2019-06-04T18:05:44.224" v="96" actId="26606"/>
          <ac:cxnSpMkLst>
            <pc:docMk/>
            <pc:sldMk cId="974364477" sldId="256"/>
            <ac:cxnSpMk id="18" creationId="{BCDAEC91-5BCE-4B55-9CC0-43EF94CB734B}"/>
          </ac:cxnSpMkLst>
        </pc:cxnChg>
        <pc:cxnChg chg="add del">
          <ac:chgData name="batsheva schiff" userId="cdbcf88a67771a68" providerId="LiveId" clId="{C208BE92-281B-45E2-A85B-DD1E49C0F6B7}" dt="2019-06-04T18:06:13.667" v="106" actId="26606"/>
          <ac:cxnSpMkLst>
            <pc:docMk/>
            <pc:sldMk cId="974364477" sldId="256"/>
            <ac:cxnSpMk id="24" creationId="{624D17C8-E9C2-48A4-AA36-D7048A6CCC41}"/>
          </ac:cxnSpMkLst>
        </pc:cxnChg>
        <pc:cxnChg chg="add del">
          <ac:chgData name="batsheva schiff" userId="cdbcf88a67771a68" providerId="LiveId" clId="{C208BE92-281B-45E2-A85B-DD1E49C0F6B7}" dt="2019-06-04T18:05:53.921" v="99" actId="26606"/>
          <ac:cxnSpMkLst>
            <pc:docMk/>
            <pc:sldMk cId="974364477" sldId="256"/>
            <ac:cxnSpMk id="27" creationId="{624D17C8-E9C2-48A4-AA36-D7048A6CCC41}"/>
          </ac:cxnSpMkLst>
        </pc:cxnChg>
        <pc:cxnChg chg="add del">
          <ac:chgData name="batsheva schiff" userId="cdbcf88a67771a68" providerId="LiveId" clId="{C208BE92-281B-45E2-A85B-DD1E49C0F6B7}" dt="2019-06-04T18:06:14.832" v="108" actId="26606"/>
          <ac:cxnSpMkLst>
            <pc:docMk/>
            <pc:sldMk cId="974364477" sldId="256"/>
            <ac:cxnSpMk id="28" creationId="{B44245A4-2E90-4CC3-80EB-0F26D03B9822}"/>
          </ac:cxnSpMkLst>
        </pc:cxnChg>
      </pc:sldChg>
      <pc:sldChg chg="addSp delSp modSp">
        <pc:chgData name="batsheva schiff" userId="cdbcf88a67771a68" providerId="LiveId" clId="{C208BE92-281B-45E2-A85B-DD1E49C0F6B7}" dt="2019-06-17T07:24:34.160" v="3740" actId="478"/>
        <pc:sldMkLst>
          <pc:docMk/>
          <pc:sldMk cId="388647437" sldId="257"/>
        </pc:sldMkLst>
        <pc:picChg chg="add del mod">
          <ac:chgData name="batsheva schiff" userId="cdbcf88a67771a68" providerId="LiveId" clId="{C208BE92-281B-45E2-A85B-DD1E49C0F6B7}" dt="2019-06-17T07:24:34.160" v="3740" actId="478"/>
          <ac:picMkLst>
            <pc:docMk/>
            <pc:sldMk cId="388647437" sldId="257"/>
            <ac:picMk id="4" creationId="{65F44661-3B85-46F6-9AC5-73AF6A4D3E59}"/>
          </ac:picMkLst>
        </pc:picChg>
      </pc:sldChg>
      <pc:sldChg chg="addSp delSp modSp">
        <pc:chgData name="batsheva schiff" userId="cdbcf88a67771a68" providerId="LiveId" clId="{C208BE92-281B-45E2-A85B-DD1E49C0F6B7}" dt="2019-06-18T14:04:33.250" v="5377" actId="108"/>
        <pc:sldMkLst>
          <pc:docMk/>
          <pc:sldMk cId="502022305" sldId="258"/>
        </pc:sldMkLst>
        <pc:spChg chg="mod">
          <ac:chgData name="batsheva schiff" userId="cdbcf88a67771a68" providerId="LiveId" clId="{C208BE92-281B-45E2-A85B-DD1E49C0F6B7}" dt="2019-06-18T13:56:31.496" v="5326" actId="20577"/>
          <ac:spMkLst>
            <pc:docMk/>
            <pc:sldMk cId="502022305" sldId="258"/>
            <ac:spMk id="2" creationId="{EF70E1DA-531C-49AE-A441-2CDE518DE753}"/>
          </ac:spMkLst>
        </pc:spChg>
        <pc:spChg chg="mod">
          <ac:chgData name="batsheva schiff" userId="cdbcf88a67771a68" providerId="LiveId" clId="{C208BE92-281B-45E2-A85B-DD1E49C0F6B7}" dt="2019-06-18T14:04:33.250" v="5377" actId="108"/>
          <ac:spMkLst>
            <pc:docMk/>
            <pc:sldMk cId="502022305" sldId="258"/>
            <ac:spMk id="3" creationId="{68820CE9-4423-4314-8C0D-9C702193D529}"/>
          </ac:spMkLst>
        </pc:spChg>
        <pc:picChg chg="add del mod ord">
          <ac:chgData name="batsheva schiff" userId="cdbcf88a67771a68" providerId="LiveId" clId="{C208BE92-281B-45E2-A85B-DD1E49C0F6B7}" dt="2019-06-17T07:24:48.468" v="3741" actId="478"/>
          <ac:picMkLst>
            <pc:docMk/>
            <pc:sldMk cId="502022305" sldId="258"/>
            <ac:picMk id="4" creationId="{BA0D1DE0-2427-46FD-B4F5-5C1AD2A0DED7}"/>
          </ac:picMkLst>
        </pc:picChg>
      </pc:sldChg>
      <pc:sldChg chg="addSp delSp modSp">
        <pc:chgData name="batsheva schiff" userId="cdbcf88a67771a68" providerId="LiveId" clId="{C208BE92-281B-45E2-A85B-DD1E49C0F6B7}" dt="2019-06-18T14:11:29.419" v="5408" actId="208"/>
        <pc:sldMkLst>
          <pc:docMk/>
          <pc:sldMk cId="4098668083" sldId="259"/>
        </pc:sldMkLst>
        <pc:spChg chg="mod">
          <ac:chgData name="batsheva schiff" userId="cdbcf88a67771a68" providerId="LiveId" clId="{C208BE92-281B-45E2-A85B-DD1E49C0F6B7}" dt="2019-06-18T13:58:57.830" v="5370" actId="20577"/>
          <ac:spMkLst>
            <pc:docMk/>
            <pc:sldMk cId="4098668083" sldId="259"/>
            <ac:spMk id="2" creationId="{CAEF2829-FD3B-426D-A898-0AC8167B819D}"/>
          </ac:spMkLst>
        </pc:spChg>
        <pc:spChg chg="mod">
          <ac:chgData name="batsheva schiff" userId="cdbcf88a67771a68" providerId="LiveId" clId="{C208BE92-281B-45E2-A85B-DD1E49C0F6B7}" dt="2019-06-18T14:10:43.167" v="5403" actId="207"/>
          <ac:spMkLst>
            <pc:docMk/>
            <pc:sldMk cId="4098668083" sldId="259"/>
            <ac:spMk id="3" creationId="{739C55E0-A957-4072-BAA2-F4560684B32F}"/>
          </ac:spMkLst>
        </pc:spChg>
        <pc:spChg chg="add mod">
          <ac:chgData name="batsheva schiff" userId="cdbcf88a67771a68" providerId="LiveId" clId="{C208BE92-281B-45E2-A85B-DD1E49C0F6B7}" dt="2019-06-18T12:48:31.830" v="3876" actId="1076"/>
          <ac:spMkLst>
            <pc:docMk/>
            <pc:sldMk cId="4098668083" sldId="259"/>
            <ac:spMk id="4" creationId="{C1622144-14F3-4DAF-9096-D818FD7D9B0D}"/>
          </ac:spMkLst>
        </pc:spChg>
        <pc:spChg chg="add mod ord">
          <ac:chgData name="batsheva schiff" userId="cdbcf88a67771a68" providerId="LiveId" clId="{C208BE92-281B-45E2-A85B-DD1E49C0F6B7}" dt="2019-06-18T14:11:29.419" v="5408" actId="208"/>
          <ac:spMkLst>
            <pc:docMk/>
            <pc:sldMk cId="4098668083" sldId="259"/>
            <ac:spMk id="5" creationId="{A1E084BF-A7D4-4E31-A65E-051E79A22473}"/>
          </ac:spMkLst>
        </pc:spChg>
        <pc:spChg chg="add del mod">
          <ac:chgData name="batsheva schiff" userId="cdbcf88a67771a68" providerId="LiveId" clId="{C208BE92-281B-45E2-A85B-DD1E49C0F6B7}" dt="2019-06-13T08:28:07.015" v="2662"/>
          <ac:spMkLst>
            <pc:docMk/>
            <pc:sldMk cId="4098668083" sldId="259"/>
            <ac:spMk id="7" creationId="{D7620347-42BC-470F-A15D-FB4BBF8B205C}"/>
          </ac:spMkLst>
        </pc:spChg>
        <pc:graphicFrameChg chg="add del mod modGraphic">
          <ac:chgData name="batsheva schiff" userId="cdbcf88a67771a68" providerId="LiveId" clId="{C208BE92-281B-45E2-A85B-DD1E49C0F6B7}" dt="2019-06-12T10:43:47.493" v="2523"/>
          <ac:graphicFrameMkLst>
            <pc:docMk/>
            <pc:sldMk cId="4098668083" sldId="259"/>
            <ac:graphicFrameMk id="8" creationId="{57C87603-549F-4870-8950-818E95A5581F}"/>
          </ac:graphicFrameMkLst>
        </pc:graphicFrameChg>
        <pc:graphicFrameChg chg="add mod modGraphic">
          <ac:chgData name="batsheva schiff" userId="cdbcf88a67771a68" providerId="LiveId" clId="{C208BE92-281B-45E2-A85B-DD1E49C0F6B7}" dt="2019-06-18T13:52:38.969" v="5303" actId="1076"/>
          <ac:graphicFrameMkLst>
            <pc:docMk/>
            <pc:sldMk cId="4098668083" sldId="259"/>
            <ac:graphicFrameMk id="9" creationId="{A715D2F5-7466-4C32-A64D-F26F8A1D918A}"/>
          </ac:graphicFrameMkLst>
        </pc:graphicFrameChg>
        <pc:picChg chg="add del mod ord">
          <ac:chgData name="batsheva schiff" userId="cdbcf88a67771a68" providerId="LiveId" clId="{C208BE92-281B-45E2-A85B-DD1E49C0F6B7}" dt="2019-06-04T19:19:22.072" v="1461" actId="478"/>
          <ac:picMkLst>
            <pc:docMk/>
            <pc:sldMk cId="4098668083" sldId="259"/>
            <ac:picMk id="4" creationId="{F07C8C61-68AC-42B8-8ADF-88E71C059FF6}"/>
          </ac:picMkLst>
        </pc:picChg>
        <pc:picChg chg="add del mod ord">
          <ac:chgData name="batsheva schiff" userId="cdbcf88a67771a68" providerId="LiveId" clId="{C208BE92-281B-45E2-A85B-DD1E49C0F6B7}" dt="2019-06-04T19:18:56.133" v="1427" actId="478"/>
          <ac:picMkLst>
            <pc:docMk/>
            <pc:sldMk cId="4098668083" sldId="259"/>
            <ac:picMk id="5" creationId="{D3538AE4-26B4-499C-8704-EA3A021A4EAB}"/>
          </ac:picMkLst>
        </pc:picChg>
        <pc:picChg chg="add del ord">
          <ac:chgData name="batsheva schiff" userId="cdbcf88a67771a68" providerId="LiveId" clId="{C208BE92-281B-45E2-A85B-DD1E49C0F6B7}" dt="2019-06-17T07:24:52.448" v="3742" actId="478"/>
          <ac:picMkLst>
            <pc:docMk/>
            <pc:sldMk cId="4098668083" sldId="259"/>
            <ac:picMk id="6" creationId="{7B38BA08-EFC9-4510-B4D9-617A1DC67E26}"/>
          </ac:picMkLst>
        </pc:picChg>
      </pc:sldChg>
      <pc:sldChg chg="addSp delSp modSp">
        <pc:chgData name="batsheva schiff" userId="cdbcf88a67771a68" providerId="LiveId" clId="{C208BE92-281B-45E2-A85B-DD1E49C0F6B7}" dt="2019-06-18T14:28:52.765" v="6003" actId="14734"/>
        <pc:sldMkLst>
          <pc:docMk/>
          <pc:sldMk cId="1908431841" sldId="260"/>
        </pc:sldMkLst>
        <pc:spChg chg="mod">
          <ac:chgData name="batsheva schiff" userId="cdbcf88a67771a68" providerId="LiveId" clId="{C208BE92-281B-45E2-A85B-DD1E49C0F6B7}" dt="2019-06-17T07:27:58.219" v="3800" actId="1076"/>
          <ac:spMkLst>
            <pc:docMk/>
            <pc:sldMk cId="1908431841" sldId="260"/>
            <ac:spMk id="2" creationId="{F45184BF-F4C2-4501-B053-66529F8D201F}"/>
          </ac:spMkLst>
        </pc:spChg>
        <pc:spChg chg="mod">
          <ac:chgData name="batsheva schiff" userId="cdbcf88a67771a68" providerId="LiveId" clId="{C208BE92-281B-45E2-A85B-DD1E49C0F6B7}" dt="2019-06-18T14:26:52.554" v="5971" actId="404"/>
          <ac:spMkLst>
            <pc:docMk/>
            <pc:sldMk cId="1908431841" sldId="260"/>
            <ac:spMk id="3" creationId="{8469B4FF-093D-47A1-AEB4-E8AC7BE306B4}"/>
          </ac:spMkLst>
        </pc:spChg>
        <pc:spChg chg="add del">
          <ac:chgData name="batsheva schiff" userId="cdbcf88a67771a68" providerId="LiveId" clId="{C208BE92-281B-45E2-A85B-DD1E49C0F6B7}" dt="2019-06-16T19:17:02.948" v="3110"/>
          <ac:spMkLst>
            <pc:docMk/>
            <pc:sldMk cId="1908431841" sldId="260"/>
            <ac:spMk id="4" creationId="{9DF54E69-F397-4205-9EB5-FF09CF1CBA0E}"/>
          </ac:spMkLst>
        </pc:spChg>
        <pc:spChg chg="add del mod">
          <ac:chgData name="batsheva schiff" userId="cdbcf88a67771a68" providerId="LiveId" clId="{C208BE92-281B-45E2-A85B-DD1E49C0F6B7}" dt="2019-06-18T13:45:16.884" v="5051" actId="767"/>
          <ac:spMkLst>
            <pc:docMk/>
            <pc:sldMk cId="1908431841" sldId="260"/>
            <ac:spMk id="4" creationId="{E41BD0F4-3261-4E4D-B03D-6ACB06D99FF9}"/>
          </ac:spMkLst>
        </pc:spChg>
        <pc:graphicFrameChg chg="add del mod modGraphic">
          <ac:chgData name="batsheva schiff" userId="cdbcf88a67771a68" providerId="LiveId" clId="{C208BE92-281B-45E2-A85B-DD1E49C0F6B7}" dt="2019-06-18T14:28:52.765" v="6003" actId="14734"/>
          <ac:graphicFrameMkLst>
            <pc:docMk/>
            <pc:sldMk cId="1908431841" sldId="260"/>
            <ac:graphicFrameMk id="5" creationId="{8BA9D3D6-F2C9-43CD-B768-57B73C5E8320}"/>
          </ac:graphicFrameMkLst>
        </pc:graphicFrameChg>
        <pc:graphicFrameChg chg="add del mod modGraphic">
          <ac:chgData name="batsheva schiff" userId="cdbcf88a67771a68" providerId="LiveId" clId="{C208BE92-281B-45E2-A85B-DD1E49C0F6B7}" dt="2019-06-18T13:47:14.814" v="5118" actId="478"/>
          <ac:graphicFrameMkLst>
            <pc:docMk/>
            <pc:sldMk cId="1908431841" sldId="260"/>
            <ac:graphicFrameMk id="6" creationId="{97CCF6CC-C8B1-4480-B701-C69BD361F5E6}"/>
          </ac:graphicFrameMkLst>
        </pc:graphicFrameChg>
        <pc:graphicFrameChg chg="add del modGraphic">
          <ac:chgData name="batsheva schiff" userId="cdbcf88a67771a68" providerId="LiveId" clId="{C208BE92-281B-45E2-A85B-DD1E49C0F6B7}" dt="2019-06-17T07:24:59.012" v="3746" actId="27309"/>
          <ac:graphicFrameMkLst>
            <pc:docMk/>
            <pc:sldMk cId="1908431841" sldId="260"/>
            <ac:graphicFrameMk id="7" creationId="{EC4AD99D-6CD5-4B9F-9097-3370CB603C9A}"/>
          </ac:graphicFrameMkLst>
        </pc:graphicFrameChg>
        <pc:picChg chg="add del ord">
          <ac:chgData name="batsheva schiff" userId="cdbcf88a67771a68" providerId="LiveId" clId="{C208BE92-281B-45E2-A85B-DD1E49C0F6B7}" dt="2019-06-04T19:19:27.893" v="1464" actId="478"/>
          <ac:picMkLst>
            <pc:docMk/>
            <pc:sldMk cId="1908431841" sldId="260"/>
            <ac:picMk id="4" creationId="{CF478E63-E7BD-472C-8FD6-A2656F1DFEF2}"/>
          </ac:picMkLst>
        </pc:picChg>
        <pc:picChg chg="add del ord">
          <ac:chgData name="batsheva schiff" userId="cdbcf88a67771a68" providerId="LiveId" clId="{C208BE92-281B-45E2-A85B-DD1E49C0F6B7}" dt="2019-06-17T07:24:54.578" v="3743" actId="478"/>
          <ac:picMkLst>
            <pc:docMk/>
            <pc:sldMk cId="1908431841" sldId="260"/>
            <ac:picMk id="5" creationId="{6AE74408-034C-4F89-AC3B-A572485CFA67}"/>
          </ac:picMkLst>
        </pc:picChg>
      </pc:sldChg>
      <pc:sldChg chg="addSp delSp modSp">
        <pc:chgData name="batsheva schiff" userId="cdbcf88a67771a68" providerId="LiveId" clId="{C208BE92-281B-45E2-A85B-DD1E49C0F6B7}" dt="2019-06-18T14:25:26.749" v="5946" actId="20577"/>
        <pc:sldMkLst>
          <pc:docMk/>
          <pc:sldMk cId="1398036088" sldId="261"/>
        </pc:sldMkLst>
        <pc:spChg chg="mod">
          <ac:chgData name="batsheva schiff" userId="cdbcf88a67771a68" providerId="LiveId" clId="{C208BE92-281B-45E2-A85B-DD1E49C0F6B7}" dt="2019-06-18T13:54:55.372" v="5320" actId="207"/>
          <ac:spMkLst>
            <pc:docMk/>
            <pc:sldMk cId="1398036088" sldId="261"/>
            <ac:spMk id="2" creationId="{144CF0DE-AEB6-42AD-91E4-754B7FAC42C8}"/>
          </ac:spMkLst>
        </pc:spChg>
        <pc:spChg chg="add del mod">
          <ac:chgData name="batsheva schiff" userId="cdbcf88a67771a68" providerId="LiveId" clId="{C208BE92-281B-45E2-A85B-DD1E49C0F6B7}" dt="2019-06-18T14:25:26.749" v="5946" actId="20577"/>
          <ac:spMkLst>
            <pc:docMk/>
            <pc:sldMk cId="1398036088" sldId="261"/>
            <ac:spMk id="3" creationId="{3F4C5C8D-0247-43BF-8D71-AC5C981E9CBC}"/>
          </ac:spMkLst>
        </pc:spChg>
        <pc:spChg chg="add del mod">
          <ac:chgData name="batsheva schiff" userId="cdbcf88a67771a68" providerId="LiveId" clId="{C208BE92-281B-45E2-A85B-DD1E49C0F6B7}" dt="2019-06-18T14:14:38.957" v="5417" actId="478"/>
          <ac:spMkLst>
            <pc:docMk/>
            <pc:sldMk cId="1398036088" sldId="261"/>
            <ac:spMk id="5" creationId="{3EA54252-3EC4-4399-BE2F-72418D41BB13}"/>
          </ac:spMkLst>
        </pc:spChg>
        <pc:picChg chg="add del ord">
          <ac:chgData name="batsheva schiff" userId="cdbcf88a67771a68" providerId="LiveId" clId="{C208BE92-281B-45E2-A85B-DD1E49C0F6B7}" dt="2019-06-04T19:19:33.773" v="1467" actId="478"/>
          <ac:picMkLst>
            <pc:docMk/>
            <pc:sldMk cId="1398036088" sldId="261"/>
            <ac:picMk id="4" creationId="{28D879BA-14E3-4C6C-8964-E0304739A79C}"/>
          </ac:picMkLst>
        </pc:picChg>
        <pc:picChg chg="add del ord">
          <ac:chgData name="batsheva schiff" userId="cdbcf88a67771a68" providerId="LiveId" clId="{C208BE92-281B-45E2-A85B-DD1E49C0F6B7}" dt="2019-06-17T07:25:02.826" v="3747" actId="478"/>
          <ac:picMkLst>
            <pc:docMk/>
            <pc:sldMk cId="1398036088" sldId="261"/>
            <ac:picMk id="5" creationId="{26DF2201-4DA8-47EC-B4D4-C13471623BAD}"/>
          </ac:picMkLst>
        </pc:picChg>
      </pc:sldChg>
      <pc:sldChg chg="addSp delSp modSp">
        <pc:chgData name="batsheva schiff" userId="cdbcf88a67771a68" providerId="LiveId" clId="{C208BE92-281B-45E2-A85B-DD1E49C0F6B7}" dt="2019-06-18T14:26:06.518" v="5969" actId="20577"/>
        <pc:sldMkLst>
          <pc:docMk/>
          <pc:sldMk cId="126867869" sldId="262"/>
        </pc:sldMkLst>
        <pc:spChg chg="mod">
          <ac:chgData name="batsheva schiff" userId="cdbcf88a67771a68" providerId="LiveId" clId="{C208BE92-281B-45E2-A85B-DD1E49C0F6B7}" dt="2019-06-17T07:28:13.321" v="3802" actId="1076"/>
          <ac:spMkLst>
            <pc:docMk/>
            <pc:sldMk cId="126867869" sldId="262"/>
            <ac:spMk id="2" creationId="{9B33E5C4-DB47-4AEE-9252-A51357A51034}"/>
          </ac:spMkLst>
        </pc:spChg>
        <pc:spChg chg="mod">
          <ac:chgData name="batsheva schiff" userId="cdbcf88a67771a68" providerId="LiveId" clId="{C208BE92-281B-45E2-A85B-DD1E49C0F6B7}" dt="2019-06-18T14:26:06.518" v="5969" actId="20577"/>
          <ac:spMkLst>
            <pc:docMk/>
            <pc:sldMk cId="126867869" sldId="262"/>
            <ac:spMk id="3" creationId="{C6892B0A-9714-4F56-88CA-9BF870B5F337}"/>
          </ac:spMkLst>
        </pc:spChg>
        <pc:picChg chg="add del ord">
          <ac:chgData name="batsheva schiff" userId="cdbcf88a67771a68" providerId="LiveId" clId="{C208BE92-281B-45E2-A85B-DD1E49C0F6B7}" dt="2019-06-17T07:25:07.507" v="3748" actId="478"/>
          <ac:picMkLst>
            <pc:docMk/>
            <pc:sldMk cId="126867869" sldId="262"/>
            <ac:picMk id="4" creationId="{59959620-67ED-46D9-A75A-77DD6379BEE9}"/>
          </ac:picMkLst>
        </pc:picChg>
      </pc:sldChg>
      <pc:sldChg chg="addSp delSp modSp">
        <pc:chgData name="batsheva schiff" userId="cdbcf88a67771a68" providerId="LiveId" clId="{C208BE92-281B-45E2-A85B-DD1E49C0F6B7}" dt="2019-06-17T07:29:24.382" v="3807" actId="1076"/>
        <pc:sldMkLst>
          <pc:docMk/>
          <pc:sldMk cId="1456004974" sldId="263"/>
        </pc:sldMkLst>
        <pc:spChg chg="mod">
          <ac:chgData name="batsheva schiff" userId="cdbcf88a67771a68" providerId="LiveId" clId="{C208BE92-281B-45E2-A85B-DD1E49C0F6B7}" dt="2019-06-17T07:29:24.382" v="3807" actId="1076"/>
          <ac:spMkLst>
            <pc:docMk/>
            <pc:sldMk cId="1456004974" sldId="263"/>
            <ac:spMk id="2" creationId="{2C4DAD15-1E8E-4634-81EA-40B52D8B266D}"/>
          </ac:spMkLst>
        </pc:spChg>
        <pc:spChg chg="mod">
          <ac:chgData name="batsheva schiff" userId="cdbcf88a67771a68" providerId="LiveId" clId="{C208BE92-281B-45E2-A85B-DD1E49C0F6B7}" dt="2019-06-17T07:28:52.448" v="3804" actId="1076"/>
          <ac:spMkLst>
            <pc:docMk/>
            <pc:sldMk cId="1456004974" sldId="263"/>
            <ac:spMk id="3" creationId="{919887DE-7F5C-4849-BD2C-443CF4ABFE8D}"/>
          </ac:spMkLst>
        </pc:spChg>
        <pc:spChg chg="add mod">
          <ac:chgData name="batsheva schiff" userId="cdbcf88a67771a68" providerId="LiveId" clId="{C208BE92-281B-45E2-A85B-DD1E49C0F6B7}" dt="2019-06-16T19:44:52.558" v="3725" actId="1076"/>
          <ac:spMkLst>
            <pc:docMk/>
            <pc:sldMk cId="1456004974" sldId="263"/>
            <ac:spMk id="7" creationId="{A72D0125-E3BA-4EED-9CE0-D7B4BB49798C}"/>
          </ac:spMkLst>
        </pc:spChg>
        <pc:spChg chg="add mod">
          <ac:chgData name="batsheva schiff" userId="cdbcf88a67771a68" providerId="LiveId" clId="{C208BE92-281B-45E2-A85B-DD1E49C0F6B7}" dt="2019-06-16T19:45:43.445" v="3734" actId="1076"/>
          <ac:spMkLst>
            <pc:docMk/>
            <pc:sldMk cId="1456004974" sldId="263"/>
            <ac:spMk id="8" creationId="{4661167A-1385-4118-975F-D6C54A23B232}"/>
          </ac:spMkLst>
        </pc:spChg>
        <pc:spChg chg="add mod">
          <ac:chgData name="batsheva schiff" userId="cdbcf88a67771a68" providerId="LiveId" clId="{C208BE92-281B-45E2-A85B-DD1E49C0F6B7}" dt="2019-06-16T19:45:48.378" v="3736" actId="1076"/>
          <ac:spMkLst>
            <pc:docMk/>
            <pc:sldMk cId="1456004974" sldId="263"/>
            <ac:spMk id="9" creationId="{4D2A3D55-AC0D-415E-A173-E69A97064939}"/>
          </ac:spMkLst>
        </pc:spChg>
        <pc:picChg chg="add del ord">
          <ac:chgData name="batsheva schiff" userId="cdbcf88a67771a68" providerId="LiveId" clId="{C208BE92-281B-45E2-A85B-DD1E49C0F6B7}" dt="2019-06-17T07:25:09.721" v="3749" actId="478"/>
          <ac:picMkLst>
            <pc:docMk/>
            <pc:sldMk cId="1456004974" sldId="263"/>
            <ac:picMk id="4" creationId="{7859C5C2-A5B8-438B-9E46-1C17FD757DA7}"/>
          </ac:picMkLst>
        </pc:picChg>
        <pc:picChg chg="add del mod">
          <ac:chgData name="batsheva schiff" userId="cdbcf88a67771a68" providerId="LiveId" clId="{C208BE92-281B-45E2-A85B-DD1E49C0F6B7}" dt="2019-06-16T19:43:18.982" v="3665" actId="478"/>
          <ac:picMkLst>
            <pc:docMk/>
            <pc:sldMk cId="1456004974" sldId="263"/>
            <ac:picMk id="5" creationId="{C004C250-55F8-4B24-864C-C77EE56CFFD3}"/>
          </ac:picMkLst>
        </pc:picChg>
        <pc:picChg chg="add del mod">
          <ac:chgData name="batsheva schiff" userId="cdbcf88a67771a68" providerId="LiveId" clId="{C208BE92-281B-45E2-A85B-DD1E49C0F6B7}" dt="2019-06-16T19:41:47.312" v="3658" actId="478"/>
          <ac:picMkLst>
            <pc:docMk/>
            <pc:sldMk cId="1456004974" sldId="263"/>
            <ac:picMk id="6" creationId="{2B844581-AB08-4E15-A16E-729FB4F0E361}"/>
          </ac:picMkLst>
        </pc:picChg>
        <pc:picChg chg="add del">
          <ac:chgData name="batsheva schiff" userId="cdbcf88a67771a68" providerId="LiveId" clId="{C208BE92-281B-45E2-A85B-DD1E49C0F6B7}" dt="2019-06-16T19:42:14.497" v="3660" actId="478"/>
          <ac:picMkLst>
            <pc:docMk/>
            <pc:sldMk cId="1456004974" sldId="263"/>
            <ac:picMk id="10" creationId="{CD746AE7-9B3C-43F2-AA45-A229FD9D8DE4}"/>
          </ac:picMkLst>
        </pc:picChg>
        <pc:picChg chg="add del">
          <ac:chgData name="batsheva schiff" userId="cdbcf88a67771a68" providerId="LiveId" clId="{C208BE92-281B-45E2-A85B-DD1E49C0F6B7}" dt="2019-06-16T19:42:38.483" v="3662" actId="478"/>
          <ac:picMkLst>
            <pc:docMk/>
            <pc:sldMk cId="1456004974" sldId="263"/>
            <ac:picMk id="11" creationId="{22B18C9C-2D20-41C6-9F6A-670439A12BD1}"/>
          </ac:picMkLst>
        </pc:picChg>
        <pc:picChg chg="add del">
          <ac:chgData name="batsheva schiff" userId="cdbcf88a67771a68" providerId="LiveId" clId="{C208BE92-281B-45E2-A85B-DD1E49C0F6B7}" dt="2019-06-16T19:43:22.796" v="3667"/>
          <ac:picMkLst>
            <pc:docMk/>
            <pc:sldMk cId="1456004974" sldId="263"/>
            <ac:picMk id="12" creationId="{B0E5CECE-B558-4314-B98F-C09D2A2DB97F}"/>
          </ac:picMkLst>
        </pc:picChg>
        <pc:picChg chg="add mod ord">
          <ac:chgData name="batsheva schiff" userId="cdbcf88a67771a68" providerId="LiveId" clId="{C208BE92-281B-45E2-A85B-DD1E49C0F6B7}" dt="2019-06-16T19:44:30.422" v="3720" actId="14861"/>
          <ac:picMkLst>
            <pc:docMk/>
            <pc:sldMk cId="1456004974" sldId="263"/>
            <ac:picMk id="13" creationId="{C6943C99-242C-46EA-AFA0-52664CC6E40A}"/>
          </ac:picMkLst>
        </pc:picChg>
        <pc:picChg chg="add del">
          <ac:chgData name="batsheva schiff" userId="cdbcf88a67771a68" providerId="LiveId" clId="{C208BE92-281B-45E2-A85B-DD1E49C0F6B7}" dt="2019-06-16T19:45:28.462" v="3731" actId="478"/>
          <ac:picMkLst>
            <pc:docMk/>
            <pc:sldMk cId="1456004974" sldId="263"/>
            <ac:picMk id="14" creationId="{B128696A-F5AE-4902-8114-FBE29B885BEA}"/>
          </ac:picMkLst>
        </pc:picChg>
      </pc:sldChg>
      <pc:sldChg chg="addSp delSp modSp">
        <pc:chgData name="batsheva schiff" userId="cdbcf88a67771a68" providerId="LiveId" clId="{C208BE92-281B-45E2-A85B-DD1E49C0F6B7}" dt="2019-06-18T13:53:24.797" v="5309" actId="20577"/>
        <pc:sldMkLst>
          <pc:docMk/>
          <pc:sldMk cId="2652952275" sldId="264"/>
        </pc:sldMkLst>
        <pc:spChg chg="mod">
          <ac:chgData name="batsheva schiff" userId="cdbcf88a67771a68" providerId="LiveId" clId="{C208BE92-281B-45E2-A85B-DD1E49C0F6B7}" dt="2019-06-17T07:29:03.945" v="3806" actId="1076"/>
          <ac:spMkLst>
            <pc:docMk/>
            <pc:sldMk cId="2652952275" sldId="264"/>
            <ac:spMk id="2" creationId="{6E955068-5704-4CAA-8BFC-5D21188B25C9}"/>
          </ac:spMkLst>
        </pc:spChg>
        <pc:spChg chg="mod">
          <ac:chgData name="batsheva schiff" userId="cdbcf88a67771a68" providerId="LiveId" clId="{C208BE92-281B-45E2-A85B-DD1E49C0F6B7}" dt="2019-06-18T13:53:24.797" v="5309" actId="20577"/>
          <ac:spMkLst>
            <pc:docMk/>
            <pc:sldMk cId="2652952275" sldId="264"/>
            <ac:spMk id="3" creationId="{3FCE5F8D-6072-479D-9927-099CD66D6A33}"/>
          </ac:spMkLst>
        </pc:spChg>
        <pc:spChg chg="add del">
          <ac:chgData name="batsheva schiff" userId="cdbcf88a67771a68" providerId="LiveId" clId="{C208BE92-281B-45E2-A85B-DD1E49C0F6B7}" dt="2019-06-16T19:13:03.651" v="2855"/>
          <ac:spMkLst>
            <pc:docMk/>
            <pc:sldMk cId="2652952275" sldId="264"/>
            <ac:spMk id="4" creationId="{7C506D52-35BD-4FD1-B2C6-08EDE8F001F2}"/>
          </ac:spMkLst>
        </pc:spChg>
        <pc:spChg chg="add del">
          <ac:chgData name="batsheva schiff" userId="cdbcf88a67771a68" providerId="LiveId" clId="{C208BE92-281B-45E2-A85B-DD1E49C0F6B7}" dt="2019-06-16T19:13:11.098" v="2860"/>
          <ac:spMkLst>
            <pc:docMk/>
            <pc:sldMk cId="2652952275" sldId="264"/>
            <ac:spMk id="5" creationId="{E06E7A77-96B7-4884-93D5-A879F0B5C98D}"/>
          </ac:spMkLst>
        </pc:spChg>
        <pc:spChg chg="add del">
          <ac:chgData name="batsheva schiff" userId="cdbcf88a67771a68" providerId="LiveId" clId="{C208BE92-281B-45E2-A85B-DD1E49C0F6B7}" dt="2019-06-16T19:13:26.326" v="2871"/>
          <ac:spMkLst>
            <pc:docMk/>
            <pc:sldMk cId="2652952275" sldId="264"/>
            <ac:spMk id="6" creationId="{EF003B5B-E635-47A9-AFFD-1B4FB6E7F3ED}"/>
          </ac:spMkLst>
        </pc:spChg>
        <pc:spChg chg="add del">
          <ac:chgData name="batsheva schiff" userId="cdbcf88a67771a68" providerId="LiveId" clId="{C208BE92-281B-45E2-A85B-DD1E49C0F6B7}" dt="2019-06-16T19:13:57.432" v="2887"/>
          <ac:spMkLst>
            <pc:docMk/>
            <pc:sldMk cId="2652952275" sldId="264"/>
            <ac:spMk id="7" creationId="{97FBF1D7-BED5-4357-B993-5F8B4C56ADE4}"/>
          </ac:spMkLst>
        </pc:spChg>
        <pc:spChg chg="add del">
          <ac:chgData name="batsheva schiff" userId="cdbcf88a67771a68" providerId="LiveId" clId="{C208BE92-281B-45E2-A85B-DD1E49C0F6B7}" dt="2019-06-16T19:14:12.510" v="2902"/>
          <ac:spMkLst>
            <pc:docMk/>
            <pc:sldMk cId="2652952275" sldId="264"/>
            <ac:spMk id="8" creationId="{C2285049-AFBD-4CA7-A6FA-812E82C7BC8C}"/>
          </ac:spMkLst>
        </pc:spChg>
        <pc:picChg chg="add del ord">
          <ac:chgData name="batsheva schiff" userId="cdbcf88a67771a68" providerId="LiveId" clId="{C208BE92-281B-45E2-A85B-DD1E49C0F6B7}" dt="2019-06-17T07:25:12.175" v="3750" actId="478"/>
          <ac:picMkLst>
            <pc:docMk/>
            <pc:sldMk cId="2652952275" sldId="264"/>
            <ac:picMk id="9" creationId="{DC0C66C9-9E27-4468-9DBC-21686A88B7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E6B9-D6C7-4D95-9D9D-C6DC6168A19D}" type="datetimeFigureOut">
              <a:rPr lang="en-IL" smtClean="0"/>
              <a:t>18/06/2019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F0DCF99-E61A-4700-9699-0AB3A1F0F12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253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E6B9-D6C7-4D95-9D9D-C6DC6168A19D}" type="datetimeFigureOut">
              <a:rPr lang="en-IL" smtClean="0"/>
              <a:t>18/06/2019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CF99-E61A-4700-9699-0AB3A1F0F12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257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E6B9-D6C7-4D95-9D9D-C6DC6168A19D}" type="datetimeFigureOut">
              <a:rPr lang="en-IL" smtClean="0"/>
              <a:t>18/06/2019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CF99-E61A-4700-9699-0AB3A1F0F12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3096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E6B9-D6C7-4D95-9D9D-C6DC6168A19D}" type="datetimeFigureOut">
              <a:rPr lang="en-IL" smtClean="0"/>
              <a:t>18/06/2019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CF99-E61A-4700-9699-0AB3A1F0F12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684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B91E6B9-D6C7-4D95-9D9D-C6DC6168A19D}" type="datetimeFigureOut">
              <a:rPr lang="en-IL" smtClean="0"/>
              <a:t>18/06/2019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F0DCF99-E61A-4700-9699-0AB3A1F0F12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699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E6B9-D6C7-4D95-9D9D-C6DC6168A19D}" type="datetimeFigureOut">
              <a:rPr lang="en-IL" smtClean="0"/>
              <a:t>18/06/2019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CF99-E61A-4700-9699-0AB3A1F0F12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964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E6B9-D6C7-4D95-9D9D-C6DC6168A19D}" type="datetimeFigureOut">
              <a:rPr lang="en-IL" smtClean="0"/>
              <a:t>18/06/2019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CF99-E61A-4700-9699-0AB3A1F0F12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5626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E6B9-D6C7-4D95-9D9D-C6DC6168A19D}" type="datetimeFigureOut">
              <a:rPr lang="en-IL" smtClean="0"/>
              <a:t>18/06/2019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CF99-E61A-4700-9699-0AB3A1F0F12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406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E6B9-D6C7-4D95-9D9D-C6DC6168A19D}" type="datetimeFigureOut">
              <a:rPr lang="en-IL" smtClean="0"/>
              <a:t>18/06/2019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CF99-E61A-4700-9699-0AB3A1F0F12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379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E6B9-D6C7-4D95-9D9D-C6DC6168A19D}" type="datetimeFigureOut">
              <a:rPr lang="en-IL" smtClean="0"/>
              <a:t>18/06/2019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CF99-E61A-4700-9699-0AB3A1F0F12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128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E6B9-D6C7-4D95-9D9D-C6DC6168A19D}" type="datetimeFigureOut">
              <a:rPr lang="en-IL" smtClean="0"/>
              <a:t>18/06/2019</a:t>
            </a:fld>
            <a:endParaRPr lang="en-I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CF99-E61A-4700-9699-0AB3A1F0F12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284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B91E6B9-D6C7-4D95-9D9D-C6DC6168A19D}" type="datetimeFigureOut">
              <a:rPr lang="en-IL" smtClean="0"/>
              <a:t>18/06/2019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F0DCF99-E61A-4700-9699-0AB3A1F0F12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047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>
            <a:extLst>
              <a:ext uri="{FF2B5EF4-FFF2-40B4-BE49-F238E27FC236}">
                <a16:creationId xmlns:a16="http://schemas.microsoft.com/office/drawing/2014/main" id="{0E2D3DCD-4716-40AA-90C0-6F2F9F116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close up of a slice of orange cut in half&#10;&#10;Description automatically generated">
            <a:extLst>
              <a:ext uri="{FF2B5EF4-FFF2-40B4-BE49-F238E27FC236}">
                <a16:creationId xmlns:a16="http://schemas.microsoft.com/office/drawing/2014/main" id="{60DF5E4F-1BFD-4271-B13E-EAEE51BF63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6" t="16851" r="2965"/>
          <a:stretch/>
        </p:blipFill>
        <p:spPr>
          <a:xfrm>
            <a:off x="0" y="-9832"/>
            <a:ext cx="12191980" cy="6857999"/>
          </a:xfrm>
          <a:prstGeom prst="rect">
            <a:avLst/>
          </a:prstGeom>
        </p:spPr>
      </p:pic>
      <p:sp>
        <p:nvSpPr>
          <p:cNvPr id="10" name="Rectangle 12">
            <a:extLst>
              <a:ext uri="{FF2B5EF4-FFF2-40B4-BE49-F238E27FC236}">
                <a16:creationId xmlns:a16="http://schemas.microsoft.com/office/drawing/2014/main" id="{037BACED-9574-4AAE-9D04-510030835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5FEA9-7A63-41C5-8F6A-13FA60A30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4355692"/>
            <a:ext cx="9085940" cy="1472224"/>
          </a:xfrm>
        </p:spPr>
        <p:txBody>
          <a:bodyPr anchor="b">
            <a:normAutofit/>
          </a:bodyPr>
          <a:lstStyle/>
          <a:p>
            <a:r>
              <a:rPr lang="en-US" sz="7400" b="1" dirty="0" err="1">
                <a:ln w="22225">
                  <a:solidFill>
                    <a:schemeClr val="tx1"/>
                  </a:solidFill>
                  <a:miter lim="800000"/>
                </a:ln>
              </a:rPr>
              <a:t>HerStory</a:t>
            </a:r>
            <a:endParaRPr lang="en-IL" sz="7400" b="1" dirty="0">
              <a:ln w="22225">
                <a:solidFill>
                  <a:schemeClr val="tx1"/>
                </a:solidFill>
                <a:miter lim="800000"/>
              </a:ln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7819A-5683-43D8-A33A-899966B83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596" y="5712633"/>
            <a:ext cx="9052560" cy="95952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 Reading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with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D1517A"/>
                </a:solidFill>
              </a:rPr>
              <a:t>gender</a:t>
            </a:r>
            <a:r>
              <a:rPr lang="en-US" sz="2400" dirty="0"/>
              <a:t> awareness</a:t>
            </a:r>
          </a:p>
          <a:p>
            <a:r>
              <a:rPr lang="en-US" sz="1800" dirty="0"/>
              <a:t>  Batsheva Schiff</a:t>
            </a:r>
            <a:endParaRPr lang="en-IL" sz="1800" dirty="0"/>
          </a:p>
        </p:txBody>
      </p:sp>
      <p:grpSp>
        <p:nvGrpSpPr>
          <p:cNvPr id="12" name="Group 14">
            <a:extLst>
              <a:ext uri="{FF2B5EF4-FFF2-40B4-BE49-F238E27FC236}">
                <a16:creationId xmlns:a16="http://schemas.microsoft.com/office/drawing/2014/main" id="{FA08BC01-A289-44B6-9133-2814052F9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4" name="Oval 15">
              <a:extLst>
                <a:ext uri="{FF2B5EF4-FFF2-40B4-BE49-F238E27FC236}">
                  <a16:creationId xmlns:a16="http://schemas.microsoft.com/office/drawing/2014/main" id="{A9CD65F9-B9FF-4981-AB43-F25748584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16">
              <a:extLst>
                <a:ext uri="{FF2B5EF4-FFF2-40B4-BE49-F238E27FC236}">
                  <a16:creationId xmlns:a16="http://schemas.microsoft.com/office/drawing/2014/main" id="{782EC907-6C80-4890-9ECB-3019DBC4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3E6DE65-F904-4269-A06B-E02F3620B898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IL" b="0" dirty="0">
                <a:effectLst/>
              </a:rPr>
              <a:t> 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7436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C740-252C-4828-852A-F62C16A9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4EA17-66E3-40CB-8E0A-AD08703B0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864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E1DA-531C-49AE-A441-2CDE518D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69" y="147763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Motivation / Goal:</a:t>
            </a:r>
            <a:br>
              <a:rPr lang="en-US" sz="4800" b="1" dirty="0">
                <a:effectLst/>
              </a:rPr>
            </a:br>
            <a:br>
              <a:rPr lang="en-US" sz="4800" b="1" dirty="0"/>
            </a:br>
            <a:endParaRPr lang="en-IL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20CE9-4423-4314-8C0D-9C702193D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49" y="1958340"/>
            <a:ext cx="10300219" cy="342202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b="0" dirty="0">
                <a:effectLst/>
              </a:rPr>
              <a:t>To study the </a:t>
            </a:r>
            <a:r>
              <a:rPr lang="en-US" sz="2400" dirty="0">
                <a:solidFill>
                  <a:srgbClr val="D1517A"/>
                </a:solidFill>
              </a:rPr>
              <a:t>correlation</a:t>
            </a:r>
            <a:r>
              <a:rPr lang="en-US" sz="2400" b="0" dirty="0">
                <a:effectLst/>
              </a:rPr>
              <a:t> between gender and the use of specific verbs. </a:t>
            </a:r>
            <a:endParaRPr lang="en-US" sz="24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/>
              <a:t>To raise awareness to the sexist way authors treat female protagonists.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/>
              <a:t>Creation of a program that will help determine if a book is unbiased towards women.</a:t>
            </a:r>
            <a:endParaRPr lang="en-US" sz="2400" b="0" dirty="0">
              <a:effectLst/>
            </a:endParaRPr>
          </a:p>
          <a:p>
            <a:pPr marL="0" indent="0" algn="ctr">
              <a:buNone/>
            </a:pP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50202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2829-FD3B-426D-A898-0AC8167B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8" y="815974"/>
            <a:ext cx="10515600" cy="1325563"/>
          </a:xfrm>
        </p:spPr>
        <p:txBody>
          <a:bodyPr>
            <a:noAutofit/>
          </a:bodyPr>
          <a:lstStyle/>
          <a:p>
            <a:r>
              <a:rPr lang="en-US" sz="4000" b="1" dirty="0"/>
              <a:t>Data collection/data processing:</a:t>
            </a:r>
            <a:br>
              <a:rPr lang="en-US" sz="4000" b="1" dirty="0">
                <a:effectLst/>
              </a:rPr>
            </a:br>
            <a:br>
              <a:rPr lang="en-US" sz="4000" b="1" dirty="0"/>
            </a:br>
            <a:endParaRPr lang="en-I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55E0-A957-4072-BAA2-F4560684B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68" y="1348918"/>
            <a:ext cx="9976398" cy="4818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5DC00"/>
                </a:solidFill>
              </a:rPr>
              <a:t>Database</a:t>
            </a:r>
            <a:r>
              <a:rPr lang="en-US" sz="2400" b="1" dirty="0">
                <a:solidFill>
                  <a:srgbClr val="F5DC00"/>
                </a:solidFill>
              </a:rPr>
              <a:t>: </a:t>
            </a:r>
            <a:r>
              <a:rPr lang="en-US" dirty="0"/>
              <a:t>classic literature books.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5DC00"/>
                </a:solidFill>
              </a:rPr>
              <a:t>Labels:  </a:t>
            </a:r>
            <a:r>
              <a:rPr lang="en-US" dirty="0"/>
              <a:t>feminist / chauvinistic [1,0].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5DC00"/>
                </a:solidFill>
              </a:rPr>
              <a:t>Data pre-processing</a:t>
            </a:r>
            <a:r>
              <a:rPr lang="en-US" dirty="0">
                <a:solidFill>
                  <a:srgbClr val="F5DC00"/>
                </a:solidFill>
              </a:rPr>
              <a:t>: </a:t>
            </a:r>
            <a:r>
              <a:rPr lang="en-US" dirty="0"/>
              <a:t>stemming and removing common words.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5DC00"/>
                </a:solidFill>
              </a:rPr>
              <a:t>Categories</a:t>
            </a:r>
            <a:r>
              <a:rPr lang="en-US" dirty="0">
                <a:solidFill>
                  <a:srgbClr val="F5DC00"/>
                </a:solidFill>
              </a:rPr>
              <a:t>: </a:t>
            </a:r>
            <a:r>
              <a:rPr lang="en-US" dirty="0"/>
              <a:t>verbs that appear at least over 10 times in a book.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5DC00"/>
                </a:solidFill>
              </a:rPr>
              <a:t>Vectorization: </a:t>
            </a:r>
            <a:r>
              <a:rPr lang="en-US" dirty="0"/>
              <a:t>bag of words and using the </a:t>
            </a:r>
            <a:r>
              <a:rPr lang="en-US" dirty="0" err="1"/>
              <a:t>tf-idf</a:t>
            </a:r>
            <a:r>
              <a:rPr lang="en-US" dirty="0"/>
              <a:t> transformation.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22144-14F3-4DAF-9096-D818FD7D9B0D}"/>
              </a:ext>
            </a:extLst>
          </p:cNvPr>
          <p:cNvSpPr txBox="1"/>
          <p:nvPr/>
        </p:nvSpPr>
        <p:spPr>
          <a:xfrm>
            <a:off x="1382359" y="3713284"/>
            <a:ext cx="2189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“she walked into the dark park as he looked on into the distance, she knew that she would never see him again…”</a:t>
            </a:r>
            <a:endParaRPr lang="en-IL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715D2F5-7466-4C32-A64D-F26F8A1D9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05370"/>
              </p:ext>
            </p:extLst>
          </p:nvPr>
        </p:nvGraphicFramePr>
        <p:xfrm>
          <a:off x="4921021" y="4087527"/>
          <a:ext cx="610267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763">
                  <a:extLst>
                    <a:ext uri="{9D8B030D-6E8A-4147-A177-3AD203B41FA5}">
                      <a16:colId xmlns:a16="http://schemas.microsoft.com/office/drawing/2014/main" val="4180252639"/>
                    </a:ext>
                  </a:extLst>
                </a:gridCol>
                <a:gridCol w="924763">
                  <a:extLst>
                    <a:ext uri="{9D8B030D-6E8A-4147-A177-3AD203B41FA5}">
                      <a16:colId xmlns:a16="http://schemas.microsoft.com/office/drawing/2014/main" val="4061893485"/>
                    </a:ext>
                  </a:extLst>
                </a:gridCol>
                <a:gridCol w="924763">
                  <a:extLst>
                    <a:ext uri="{9D8B030D-6E8A-4147-A177-3AD203B41FA5}">
                      <a16:colId xmlns:a16="http://schemas.microsoft.com/office/drawing/2014/main" val="3694530267"/>
                    </a:ext>
                  </a:extLst>
                </a:gridCol>
                <a:gridCol w="460536">
                  <a:extLst>
                    <a:ext uri="{9D8B030D-6E8A-4147-A177-3AD203B41FA5}">
                      <a16:colId xmlns:a16="http://schemas.microsoft.com/office/drawing/2014/main" val="2273767982"/>
                    </a:ext>
                  </a:extLst>
                </a:gridCol>
                <a:gridCol w="511901">
                  <a:extLst>
                    <a:ext uri="{9D8B030D-6E8A-4147-A177-3AD203B41FA5}">
                      <a16:colId xmlns:a16="http://schemas.microsoft.com/office/drawing/2014/main" val="210181367"/>
                    </a:ext>
                  </a:extLst>
                </a:gridCol>
                <a:gridCol w="1431189">
                  <a:extLst>
                    <a:ext uri="{9D8B030D-6E8A-4147-A177-3AD203B41FA5}">
                      <a16:colId xmlns:a16="http://schemas.microsoft.com/office/drawing/2014/main" val="1342913452"/>
                    </a:ext>
                  </a:extLst>
                </a:gridCol>
                <a:gridCol w="924763">
                  <a:extLst>
                    <a:ext uri="{9D8B030D-6E8A-4147-A177-3AD203B41FA5}">
                      <a16:colId xmlns:a16="http://schemas.microsoft.com/office/drawing/2014/main" val="2244432686"/>
                    </a:ext>
                  </a:extLst>
                </a:gridCol>
              </a:tblGrid>
              <a:tr h="35385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book</a:t>
                      </a:r>
                      <a:endParaRPr lang="en-IL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walk</a:t>
                      </a:r>
                      <a:endParaRPr lang="en-IL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look</a:t>
                      </a:r>
                      <a:endParaRPr lang="en-IL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en-IL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en-IL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knew</a:t>
                      </a:r>
                      <a:endParaRPr lang="en-IL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would</a:t>
                      </a:r>
                      <a:endParaRPr lang="en-IL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242356"/>
                  </a:ext>
                </a:extLst>
              </a:tr>
              <a:tr h="533721">
                <a:tc>
                  <a:txBody>
                    <a:bodyPr/>
                    <a:lstStyle/>
                    <a:p>
                      <a:endParaRPr lang="en-IL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0.056</a:t>
                      </a:r>
                      <a:endParaRPr lang="en-IL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0.432</a:t>
                      </a:r>
                      <a:endParaRPr lang="en-IL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0..</a:t>
                      </a:r>
                      <a:endParaRPr lang="en-IL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0…</a:t>
                      </a:r>
                      <a:endParaRPr lang="en-IL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0.032</a:t>
                      </a:r>
                      <a:endParaRPr lang="en-IL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0.465</a:t>
                      </a:r>
                      <a:endParaRPr lang="en-IL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98572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A1E084BF-A7D4-4E31-A65E-051E79A22473}"/>
              </a:ext>
            </a:extLst>
          </p:cNvPr>
          <p:cNvSpPr/>
          <p:nvPr/>
        </p:nvSpPr>
        <p:spPr>
          <a:xfrm>
            <a:off x="3799843" y="4424235"/>
            <a:ext cx="754602" cy="332425"/>
          </a:xfrm>
          <a:prstGeom prst="rightArrow">
            <a:avLst/>
          </a:prstGeom>
          <a:solidFill>
            <a:srgbClr val="D1517A"/>
          </a:solidFill>
          <a:ln w="38100">
            <a:solidFill>
              <a:srgbClr val="D151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`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9866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84BF-F4C2-4501-B053-66529F8D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36" y="1087728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b="1" dirty="0"/>
              <a:t>Machine Learning Setup</a:t>
            </a:r>
            <a:br>
              <a:rPr lang="en-US" sz="4800" b="1" dirty="0">
                <a:effectLst/>
              </a:rPr>
            </a:br>
            <a:br>
              <a:rPr lang="en-US" sz="4800" b="1" dirty="0"/>
            </a:br>
            <a:endParaRPr lang="en-IL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9B4FF-093D-47A1-AEB4-E8AC7BE3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36" y="15142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- Preprocessing the data.</a:t>
            </a:r>
          </a:p>
          <a:p>
            <a:pPr marL="0" indent="0">
              <a:buNone/>
            </a:pPr>
            <a:r>
              <a:rPr lang="en-US" sz="2400" dirty="0"/>
              <a:t>- Labeling and categorizing.</a:t>
            </a:r>
          </a:p>
          <a:p>
            <a:pPr marL="0" indent="0">
              <a:buNone/>
            </a:pPr>
            <a:r>
              <a:rPr lang="en-US" sz="2400" dirty="0"/>
              <a:t>- Finding the best classifier (K-nearest Neighbors).</a:t>
            </a:r>
          </a:p>
          <a:p>
            <a:pPr marL="0" indent="0">
              <a:buNone/>
            </a:pPr>
            <a:r>
              <a:rPr lang="en-US" sz="2400" dirty="0"/>
              <a:t>- Testing results.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A9D3D6-F2C9-43CD-B768-57B73C5E8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82113"/>
              </p:ext>
            </p:extLst>
          </p:nvPr>
        </p:nvGraphicFramePr>
        <p:xfrm>
          <a:off x="5254849" y="3429000"/>
          <a:ext cx="5313831" cy="27813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74851">
                  <a:extLst>
                    <a:ext uri="{9D8B030D-6E8A-4147-A177-3AD203B41FA5}">
                      <a16:colId xmlns:a16="http://schemas.microsoft.com/office/drawing/2014/main" val="4293368377"/>
                    </a:ext>
                  </a:extLst>
                </a:gridCol>
                <a:gridCol w="1538980">
                  <a:extLst>
                    <a:ext uri="{9D8B030D-6E8A-4147-A177-3AD203B41FA5}">
                      <a16:colId xmlns:a16="http://schemas.microsoft.com/office/drawing/2014/main" val="777642193"/>
                    </a:ext>
                  </a:extLst>
                </a:gridCol>
              </a:tblGrid>
              <a:tr h="503229">
                <a:tc>
                  <a:txBody>
                    <a:bodyPr/>
                    <a:lstStyle/>
                    <a:p>
                      <a:r>
                        <a:rPr lang="en-US" dirty="0"/>
                        <a:t>Input example:</a:t>
                      </a:r>
                      <a:endParaRPr lang="en-IL" dirty="0"/>
                    </a:p>
                  </a:txBody>
                  <a:tcPr>
                    <a:solidFill>
                      <a:srgbClr val="D1517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feminist?</a:t>
                      </a:r>
                      <a:endParaRPr lang="en-IL" dirty="0"/>
                    </a:p>
                  </a:txBody>
                  <a:tcPr>
                    <a:solidFill>
                      <a:srgbClr val="D151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06096"/>
                  </a:ext>
                </a:extLst>
              </a:tr>
              <a:tr h="346284">
                <a:tc>
                  <a:txBody>
                    <a:bodyPr/>
                    <a:lstStyle/>
                    <a:p>
                      <a:r>
                        <a:rPr lang="en-US" dirty="0"/>
                        <a:t>Around the world in 80 days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189794"/>
                  </a:ext>
                </a:extLst>
              </a:tr>
              <a:tr h="405708">
                <a:tc>
                  <a:txBody>
                    <a:bodyPr/>
                    <a:lstStyle/>
                    <a:p>
                      <a:r>
                        <a:rPr lang="en-US" dirty="0"/>
                        <a:t>Alice’s Adventures in Wonderland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881565"/>
                  </a:ext>
                </a:extLst>
              </a:tr>
              <a:tr h="346284">
                <a:tc>
                  <a:txBody>
                    <a:bodyPr/>
                    <a:lstStyle/>
                    <a:p>
                      <a:r>
                        <a:rPr lang="en-US" dirty="0"/>
                        <a:t>Romeo and Juliet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9767"/>
                  </a:ext>
                </a:extLst>
              </a:tr>
              <a:tr h="346284">
                <a:tc>
                  <a:txBody>
                    <a:bodyPr/>
                    <a:lstStyle/>
                    <a:p>
                      <a:r>
                        <a:rPr lang="en-US" dirty="0"/>
                        <a:t>Anne of green gables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30481"/>
                  </a:ext>
                </a:extLst>
              </a:tr>
              <a:tr h="346284">
                <a:tc>
                  <a:txBody>
                    <a:bodyPr/>
                    <a:lstStyle/>
                    <a:p>
                      <a:r>
                        <a:rPr lang="en-US" dirty="0"/>
                        <a:t>Ulysses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323517"/>
                  </a:ext>
                </a:extLst>
              </a:tr>
              <a:tr h="409323">
                <a:tc>
                  <a:txBody>
                    <a:bodyPr/>
                    <a:lstStyle/>
                    <a:p>
                      <a:r>
                        <a:rPr lang="en-US" dirty="0"/>
                        <a:t>The wavs - Virginia Woolf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004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43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F0DE-AEB6-42AD-91E4-754B7FAC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0" y="114458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Results</a:t>
            </a:r>
            <a:br>
              <a:rPr lang="en-US" sz="4800" b="1" dirty="0">
                <a:effectLst/>
              </a:rPr>
            </a:br>
            <a:br>
              <a:rPr lang="en-US" sz="4800" b="1" dirty="0"/>
            </a:br>
            <a:endParaRPr lang="en-IL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5C8D-0247-43BF-8D71-AC5C981E9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561"/>
            <a:ext cx="9716311" cy="3887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Classification rate: </a:t>
            </a:r>
            <a:r>
              <a:rPr lang="en-US" sz="2400" dirty="0">
                <a:solidFill>
                  <a:srgbClr val="D1517A"/>
                </a:solidFill>
              </a:rPr>
              <a:t>83.35%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Returns:</a:t>
            </a:r>
          </a:p>
          <a:p>
            <a:r>
              <a:rPr lang="en-US" sz="2400" dirty="0"/>
              <a:t>If the book is feminist or chauvinistic.</a:t>
            </a:r>
          </a:p>
          <a:p>
            <a:r>
              <a:rPr lang="en-US" sz="2400" dirty="0"/>
              <a:t>The percentage of similarity between this book to its neighbors.</a:t>
            </a:r>
          </a:p>
          <a:p>
            <a:pPr marL="0" indent="0">
              <a:buNone/>
            </a:pPr>
            <a:r>
              <a:rPr lang="en-US" sz="2400" dirty="0"/>
              <a:t>Conclusion: the indication for if the book is feminist is the number of times that the pronoun </a:t>
            </a:r>
            <a:r>
              <a:rPr lang="en-US" sz="2400" dirty="0">
                <a:solidFill>
                  <a:srgbClr val="F5DC00"/>
                </a:solidFill>
              </a:rPr>
              <a:t>“she”  </a:t>
            </a:r>
            <a:r>
              <a:rPr lang="en-US" sz="2400" dirty="0"/>
              <a:t>appears and the action that fallows.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9803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E5C4-DB47-4AEE-9252-A51357A5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48" y="865632"/>
            <a:ext cx="10058400" cy="1609344"/>
          </a:xfrm>
        </p:spPr>
        <p:txBody>
          <a:bodyPr>
            <a:noAutofit/>
          </a:bodyPr>
          <a:lstStyle/>
          <a:p>
            <a:r>
              <a:rPr lang="en-US" sz="4000" b="1" dirty="0"/>
              <a:t>Summary</a:t>
            </a:r>
            <a:r>
              <a:rPr lang="en-US" sz="4400" dirty="0"/>
              <a:t> </a:t>
            </a:r>
            <a:r>
              <a:rPr lang="en-US" sz="4000" b="1" dirty="0"/>
              <a:t>/ What I’ve learned:</a:t>
            </a:r>
            <a:br>
              <a:rPr lang="en-US" sz="4400" b="0" dirty="0">
                <a:effectLst/>
              </a:rPr>
            </a:br>
            <a:br>
              <a:rPr lang="en-US" sz="4400" dirty="0"/>
            </a:br>
            <a:endParaRPr lang="en-IL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92B0A-9714-4F56-88CA-9BF870B5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191907"/>
            <a:ext cx="10515600" cy="4351338"/>
          </a:xfrm>
        </p:spPr>
        <p:txBody>
          <a:bodyPr>
            <a:normAutofit/>
          </a:bodyPr>
          <a:lstStyle/>
          <a:p>
            <a:endParaRPr lang="en-US" sz="2400" b="0" dirty="0">
              <a:effectLst/>
            </a:endParaRPr>
          </a:p>
          <a:p>
            <a:r>
              <a:rPr lang="en-US" sz="2400" dirty="0"/>
              <a:t>The basic of machine learning</a:t>
            </a:r>
          </a:p>
          <a:p>
            <a:r>
              <a:rPr lang="en-US" sz="2400" b="0" dirty="0">
                <a:effectLst/>
              </a:rPr>
              <a:t>Bag</a:t>
            </a:r>
            <a:r>
              <a:rPr lang="en-US" sz="2400" dirty="0"/>
              <a:t>-of-word theory </a:t>
            </a:r>
          </a:p>
          <a:p>
            <a:r>
              <a:rPr lang="en-US" sz="2400" b="0" dirty="0" err="1">
                <a:effectLst/>
              </a:rPr>
              <a:t>Tdi-idf</a:t>
            </a:r>
            <a:endParaRPr lang="en-US" sz="2400" b="0" dirty="0">
              <a:effectLst/>
            </a:endParaRPr>
          </a:p>
          <a:p>
            <a:r>
              <a:rPr lang="en-US" sz="2400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2686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AD15-1E8E-4634-81EA-40B52D8B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32464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b="1" dirty="0"/>
              <a:t>Future work:</a:t>
            </a:r>
            <a:endParaRPr lang="en-IL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887DE-7F5C-4849-BD2C-443CF4ABF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678341"/>
            <a:ext cx="10180320" cy="4712147"/>
          </a:xfrm>
        </p:spPr>
        <p:txBody>
          <a:bodyPr/>
          <a:lstStyle/>
          <a:p>
            <a:r>
              <a:rPr lang="en-US" b="0" dirty="0">
                <a:effectLst/>
              </a:rPr>
              <a:t>Offering alternative verbs to writers while writing (</a:t>
            </a:r>
            <a:r>
              <a:rPr lang="en-US" dirty="0"/>
              <a:t>unbiased </a:t>
            </a:r>
            <a:r>
              <a:rPr lang="en-US" b="0" dirty="0">
                <a:effectLst/>
              </a:rPr>
              <a:t>auto-correct).</a:t>
            </a:r>
          </a:p>
          <a:p>
            <a:r>
              <a:rPr lang="en-US" dirty="0"/>
              <a:t>Taking into account the year a book was written. </a:t>
            </a:r>
          </a:p>
          <a:p>
            <a:r>
              <a:rPr lang="en-US" dirty="0"/>
              <a:t>Using the data from Google’s </a:t>
            </a:r>
            <a:r>
              <a:rPr lang="en-US" dirty="0" err="1"/>
              <a:t>Ngram</a:t>
            </a:r>
            <a:r>
              <a:rPr lang="en-US" dirty="0"/>
              <a:t>:</a:t>
            </a:r>
          </a:p>
          <a:p>
            <a:pPr marL="0" indent="0">
              <a:buNone/>
            </a:pPr>
            <a:br>
              <a:rPr lang="en-US" dirty="0"/>
            </a:br>
            <a:endParaRPr lang="en-I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943C99-242C-46EA-AFA0-52664CC6E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73" y="3011216"/>
            <a:ext cx="7636497" cy="3165747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7" name="Arrow: Pentagon 6">
            <a:extLst>
              <a:ext uri="{FF2B5EF4-FFF2-40B4-BE49-F238E27FC236}">
                <a16:creationId xmlns:a16="http://schemas.microsoft.com/office/drawing/2014/main" id="{A72D0125-E3BA-4EED-9CE0-D7B4BB49798C}"/>
              </a:ext>
            </a:extLst>
          </p:cNvPr>
          <p:cNvSpPr/>
          <p:nvPr/>
        </p:nvSpPr>
        <p:spPr>
          <a:xfrm>
            <a:off x="10237761" y="3040441"/>
            <a:ext cx="1032219" cy="706992"/>
          </a:xfrm>
          <a:prstGeom prst="homePlat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4661167A-1385-4118-975F-D6C54A23B232}"/>
              </a:ext>
            </a:extLst>
          </p:cNvPr>
          <p:cNvSpPr/>
          <p:nvPr/>
        </p:nvSpPr>
        <p:spPr>
          <a:xfrm>
            <a:off x="10158691" y="3940689"/>
            <a:ext cx="1337961" cy="653400"/>
          </a:xfrm>
          <a:prstGeom prst="homePlate">
            <a:avLst>
              <a:gd name="adj" fmla="val 5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4D2A3D55-AC0D-415E-A173-E69A97064939}"/>
              </a:ext>
            </a:extLst>
          </p:cNvPr>
          <p:cNvSpPr/>
          <p:nvPr/>
        </p:nvSpPr>
        <p:spPr>
          <a:xfrm>
            <a:off x="10158691" y="4514589"/>
            <a:ext cx="1322599" cy="665070"/>
          </a:xfrm>
          <a:prstGeom prst="homePlate">
            <a:avLst>
              <a:gd name="adj" fmla="val 50000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5600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5068-5704-4CAA-8BFC-5D21188B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5994"/>
            <a:ext cx="10515600" cy="1325563"/>
          </a:xfrm>
        </p:spPr>
        <p:txBody>
          <a:bodyPr>
            <a:noAutofit/>
          </a:bodyPr>
          <a:lstStyle/>
          <a:p>
            <a:r>
              <a:rPr lang="en-US" sz="4000" b="1" dirty="0"/>
              <a:t>Appendix</a:t>
            </a:r>
            <a:r>
              <a:rPr lang="en-US" sz="4400" dirty="0"/>
              <a:t> -</a:t>
            </a:r>
            <a:r>
              <a:rPr lang="en-US" sz="4000" b="1" dirty="0"/>
              <a:t>implementation</a:t>
            </a:r>
            <a:r>
              <a:rPr lang="en-US" sz="4400" dirty="0"/>
              <a:t> </a:t>
            </a:r>
            <a:r>
              <a:rPr lang="en-US" sz="4000" b="1" dirty="0"/>
              <a:t>details:</a:t>
            </a:r>
            <a:br>
              <a:rPr lang="en-US" sz="4400" b="0" dirty="0">
                <a:effectLst/>
              </a:rPr>
            </a:br>
            <a:br>
              <a:rPr lang="en-US" sz="4400" dirty="0"/>
            </a:br>
            <a:endParaRPr lang="en-IL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5F8D-6072-479D-9927-099CD66D6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488" y="1871285"/>
            <a:ext cx="10515600" cy="4351338"/>
          </a:xfrm>
        </p:spPr>
        <p:txBody>
          <a:bodyPr/>
          <a:lstStyle/>
          <a:p>
            <a:r>
              <a:rPr lang="en-US" dirty="0"/>
              <a:t>Re</a:t>
            </a:r>
          </a:p>
          <a:p>
            <a:r>
              <a:rPr lang="en-US" dirty="0" err="1"/>
              <a:t>Os</a:t>
            </a:r>
            <a:endParaRPr lang="en-US" dirty="0"/>
          </a:p>
          <a:p>
            <a:r>
              <a:rPr lang="en-US" dirty="0" err="1"/>
              <a:t>Nltk</a:t>
            </a:r>
            <a:endParaRPr lang="en-US" dirty="0"/>
          </a:p>
          <a:p>
            <a:r>
              <a:rPr lang="en-US" dirty="0"/>
              <a:t>Json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Sys</a:t>
            </a:r>
          </a:p>
          <a:p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Flask</a:t>
            </a:r>
          </a:p>
          <a:p>
            <a:r>
              <a:rPr lang="en-US" dirty="0"/>
              <a:t>Html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52952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326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Wood Type</vt:lpstr>
      <vt:lpstr>HerStory</vt:lpstr>
      <vt:lpstr>Demo</vt:lpstr>
      <vt:lpstr>Motivation / Goal:  </vt:lpstr>
      <vt:lpstr>Data collection/data processing:  </vt:lpstr>
      <vt:lpstr>Machine Learning Setup  </vt:lpstr>
      <vt:lpstr>Results  </vt:lpstr>
      <vt:lpstr>Summary / What I’ve learned:  </vt:lpstr>
      <vt:lpstr>Future work:</vt:lpstr>
      <vt:lpstr>Appendix -implementation details: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HerStory</dc:title>
  <dc:creator>batsheva schiff</dc:creator>
  <cp:lastModifiedBy>batsheva schiff</cp:lastModifiedBy>
  <cp:revision>5</cp:revision>
  <dcterms:created xsi:type="dcterms:W3CDTF">2019-06-17T07:25:23Z</dcterms:created>
  <dcterms:modified xsi:type="dcterms:W3CDTF">2019-06-18T14:36:29Z</dcterms:modified>
</cp:coreProperties>
</file>