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Inter Black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7158650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7158650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7142475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7142475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142475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142475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7142475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7142475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142475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142475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142475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142475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7142475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7142475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7142475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7142475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71424754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7142475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5o5XYP-TcFihgVjQZZjKxuyw-7AdQTod/edit?usp=share_link&amp;ouid=113786408167245823801&amp;rtpof=true&amp;sd=true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7775" y="3232600"/>
            <a:ext cx="4244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Shebin Sam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1079550" y="2500500"/>
            <a:ext cx="6984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Pandas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Material Provided(Colab Notebooks)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22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INSIGHTS GAINED AND REFERENCES USED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42550" y="1562975"/>
            <a:ext cx="6258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Topic : Religious Distribution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Team :Shebin Sam URK22CS7035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Kmail : shebinsam22@karunya.edu.in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Github Repo: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https://github.com/shebin-sam/Economic-Growth-DS-Hackathon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Religious Distribution</a:t>
            </a:r>
            <a:endParaRPr sz="4200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TABLE OF CONTENTS</a:t>
            </a:r>
            <a:endParaRPr sz="3400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67" name="Google Shape;67;p15"/>
          <p:cNvSpPr txBox="1"/>
          <p:nvPr/>
        </p:nvSpPr>
        <p:spPr>
          <a:xfrm flipH="1">
            <a:off x="959096" y="1616050"/>
            <a:ext cx="7717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Problem Statement And Mapping With UN SDG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 flipH="1">
            <a:off x="959100" y="2142200"/>
            <a:ext cx="7014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Solution Found And Dataset Used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 flipH="1">
            <a:off x="954372" y="2676000"/>
            <a:ext cx="6882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Data Analysis And Model Building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 flipH="1">
            <a:off x="959100" y="3151775"/>
            <a:ext cx="6345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Insights Gained And References Used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713250" y="2231850"/>
            <a:ext cx="7208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 the Religious distribution in Jammu and Kashmir By Gender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PROBLEM STATEMENT</a:t>
            </a:r>
            <a:endParaRPr sz="3400">
              <a:solidFill>
                <a:schemeClr val="dk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506900" y="2102250"/>
            <a:ext cx="6130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Brief about the solution</a:t>
            </a:r>
            <a:r>
              <a:rPr lang="en" sz="1600"/>
              <a:t> found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</a:t>
            </a:r>
            <a:r>
              <a:rPr lang="en" sz="1600">
                <a:solidFill>
                  <a:srgbClr val="000000"/>
                </a:solidFill>
              </a:rPr>
              <a:t>ow </a:t>
            </a:r>
            <a:r>
              <a:rPr lang="en" sz="1600"/>
              <a:t>it will improve the current situation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Comparison with existing models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SOLUTION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86350" y="2102250"/>
            <a:ext cx="6771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Data Set (Provided)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DATASET USED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-11030" l="0" r="0" t="11030"/>
          <a:stretch/>
        </p:blipFill>
        <p:spPr>
          <a:xfrm>
            <a:off x="1018750" y="3213575"/>
            <a:ext cx="7296600" cy="13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095450" y="2102250"/>
            <a:ext cx="6953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DATA VISUALIZATION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340" l="0" r="0" t="3340"/>
          <a:stretch/>
        </p:blipFill>
        <p:spPr>
          <a:xfrm>
            <a:off x="744288" y="1242000"/>
            <a:ext cx="7655427" cy="3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506900" y="1274900"/>
            <a:ext cx="6130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Division  Of Dataset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Train : 75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Test : 25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Tools: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Pandas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Numpy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Scipy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Algorithms: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Linear Regression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Predicts Number Of Females Who May Not Have Stated Their Religious Status</a:t>
            </a:r>
            <a:endParaRPr sz="1600"/>
          </a:p>
        </p:txBody>
      </p:sp>
      <p:sp>
        <p:nvSpPr>
          <p:cNvPr id="102" name="Google Shape;102;p20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MODEL BUILDING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506900" y="2102250"/>
            <a:ext cx="6130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Mean Squared Error :</a:t>
            </a:r>
            <a:r>
              <a:rPr lang="en" sz="1900"/>
              <a:t> 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1.2183487082958167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700">
                <a:solidFill>
                  <a:schemeClr val="dk1"/>
                </a:solidFill>
              </a:rPr>
              <a:t>Mean Absolute Error 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1.1037883439753369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PERFORMANCE METRICS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