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7" r:id="rId6"/>
    <p:sldId id="268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  <p:sldId id="27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hamad shebli" userId="636ed5905197404e" providerId="LiveId" clId="{0F2493FB-0641-40A4-BCA8-EEF8572EA0BA}"/>
    <pc:docChg chg="undo custSel addSld modSld">
      <pc:chgData name="mhamad shebli" userId="636ed5905197404e" providerId="LiveId" clId="{0F2493FB-0641-40A4-BCA8-EEF8572EA0BA}" dt="2023-05-14T07:37:50.348" v="404" actId="255"/>
      <pc:docMkLst>
        <pc:docMk/>
      </pc:docMkLst>
      <pc:sldChg chg="modSp mod">
        <pc:chgData name="mhamad shebli" userId="636ed5905197404e" providerId="LiveId" clId="{0F2493FB-0641-40A4-BCA8-EEF8572EA0BA}" dt="2023-05-14T07:36:20.697" v="391" actId="27636"/>
        <pc:sldMkLst>
          <pc:docMk/>
          <pc:sldMk cId="1332291891" sldId="257"/>
        </pc:sldMkLst>
        <pc:spChg chg="mod">
          <ac:chgData name="mhamad shebli" userId="636ed5905197404e" providerId="LiveId" clId="{0F2493FB-0641-40A4-BCA8-EEF8572EA0BA}" dt="2023-05-14T07:35:13.299" v="385" actId="1076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mhamad shebli" userId="636ed5905197404e" providerId="LiveId" clId="{0F2493FB-0641-40A4-BCA8-EEF8572EA0BA}" dt="2023-05-14T07:36:20.697" v="391" actId="27636"/>
          <ac:spMkLst>
            <pc:docMk/>
            <pc:sldMk cId="1332291891" sldId="257"/>
            <ac:spMk id="5" creationId="{00000000-0000-0000-0000-000000000000}"/>
          </ac:spMkLst>
        </pc:spChg>
      </pc:sldChg>
      <pc:sldChg chg="addSp delSp modSp mod modAnim">
        <pc:chgData name="mhamad shebli" userId="636ed5905197404e" providerId="LiveId" clId="{0F2493FB-0641-40A4-BCA8-EEF8572EA0BA}" dt="2023-05-14T07:05:27.124" v="139" actId="1076"/>
        <pc:sldMkLst>
          <pc:docMk/>
          <pc:sldMk cId="4264977537" sldId="259"/>
        </pc:sldMkLst>
        <pc:spChg chg="mod">
          <ac:chgData name="mhamad shebli" userId="636ed5905197404e" providerId="LiveId" clId="{0F2493FB-0641-40A4-BCA8-EEF8572EA0BA}" dt="2023-05-14T07:03:18.594" v="132" actId="14100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mhamad shebli" userId="636ed5905197404e" providerId="LiveId" clId="{0F2493FB-0641-40A4-BCA8-EEF8572EA0BA}" dt="2023-05-14T07:01:58.410" v="120" actId="478"/>
          <ac:spMkLst>
            <pc:docMk/>
            <pc:sldMk cId="4264977537" sldId="259"/>
            <ac:spMk id="5" creationId="{00000000-0000-0000-0000-000000000000}"/>
          </ac:spMkLst>
        </pc:spChg>
        <pc:picChg chg="add del mod">
          <ac:chgData name="mhamad shebli" userId="636ed5905197404e" providerId="LiveId" clId="{0F2493FB-0641-40A4-BCA8-EEF8572EA0BA}" dt="2023-05-14T07:01:34.004" v="118" actId="478"/>
          <ac:picMkLst>
            <pc:docMk/>
            <pc:sldMk cId="4264977537" sldId="259"/>
            <ac:picMk id="3" creationId="{698D5385-580F-B01F-2FBE-B894CFF5741A}"/>
          </ac:picMkLst>
        </pc:picChg>
        <pc:picChg chg="add mod">
          <ac:chgData name="mhamad shebli" userId="636ed5905197404e" providerId="LiveId" clId="{0F2493FB-0641-40A4-BCA8-EEF8572EA0BA}" dt="2023-05-14T07:03:26.921" v="133" actId="1076"/>
          <ac:picMkLst>
            <pc:docMk/>
            <pc:sldMk cId="4264977537" sldId="259"/>
            <ac:picMk id="7" creationId="{5EE56C63-9743-D4C6-B8C5-EDFA914BDA3F}"/>
          </ac:picMkLst>
        </pc:picChg>
        <pc:picChg chg="add mod">
          <ac:chgData name="mhamad shebli" userId="636ed5905197404e" providerId="LiveId" clId="{0F2493FB-0641-40A4-BCA8-EEF8572EA0BA}" dt="2023-05-14T07:05:27.124" v="139" actId="1076"/>
          <ac:picMkLst>
            <pc:docMk/>
            <pc:sldMk cId="4264977537" sldId="259"/>
            <ac:picMk id="8" creationId="{EED3E1D5-9E76-0F12-DA65-D83ECB4DFECD}"/>
          </ac:picMkLst>
        </pc:picChg>
      </pc:sldChg>
      <pc:sldChg chg="addSp delSp modSp mod">
        <pc:chgData name="mhamad shebli" userId="636ed5905197404e" providerId="LiveId" clId="{0F2493FB-0641-40A4-BCA8-EEF8572EA0BA}" dt="2023-05-14T07:37:40.736" v="403" actId="1076"/>
        <pc:sldMkLst>
          <pc:docMk/>
          <pc:sldMk cId="2672039197" sldId="261"/>
        </pc:sldMkLst>
        <pc:spChg chg="add del">
          <ac:chgData name="mhamad shebli" userId="636ed5905197404e" providerId="LiveId" clId="{0F2493FB-0641-40A4-BCA8-EEF8572EA0BA}" dt="2023-05-14T07:09:21.596" v="159"/>
          <ac:spMkLst>
            <pc:docMk/>
            <pc:sldMk cId="2672039197" sldId="261"/>
            <ac:spMk id="2" creationId="{21DFA05A-1BEB-D18B-CC55-ABCF5898EF4A}"/>
          </ac:spMkLst>
        </pc:spChg>
        <pc:spChg chg="add mod">
          <ac:chgData name="mhamad shebli" userId="636ed5905197404e" providerId="LiveId" clId="{0F2493FB-0641-40A4-BCA8-EEF8572EA0BA}" dt="2023-05-14T07:37:29.170" v="402" actId="14100"/>
          <ac:spMkLst>
            <pc:docMk/>
            <pc:sldMk cId="2672039197" sldId="261"/>
            <ac:spMk id="4" creationId="{0BCAE8E4-0730-51B3-71F1-83AD5E4F4D77}"/>
          </ac:spMkLst>
        </pc:spChg>
        <pc:spChg chg="mod">
          <ac:chgData name="mhamad shebli" userId="636ed5905197404e" providerId="LiveId" clId="{0F2493FB-0641-40A4-BCA8-EEF8572EA0BA}" dt="2023-05-14T07:06:46.901" v="147" actId="14100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mhamad shebli" userId="636ed5905197404e" providerId="LiveId" clId="{0F2493FB-0641-40A4-BCA8-EEF8572EA0BA}" dt="2023-05-14T07:07:51.047" v="149" actId="478"/>
          <ac:spMkLst>
            <pc:docMk/>
            <pc:sldMk cId="2672039197" sldId="261"/>
            <ac:spMk id="8" creationId="{00000000-0000-0000-0000-000000000000}"/>
          </ac:spMkLst>
        </pc:spChg>
        <pc:spChg chg="del">
          <ac:chgData name="mhamad shebli" userId="636ed5905197404e" providerId="LiveId" clId="{0F2493FB-0641-40A4-BCA8-EEF8572EA0BA}" dt="2023-05-14T07:07:52.288" v="150" actId="478"/>
          <ac:spMkLst>
            <pc:docMk/>
            <pc:sldMk cId="2672039197" sldId="261"/>
            <ac:spMk id="9" creationId="{00000000-0000-0000-0000-000000000000}"/>
          </ac:spMkLst>
        </pc:spChg>
        <pc:spChg chg="del">
          <ac:chgData name="mhamad shebli" userId="636ed5905197404e" providerId="LiveId" clId="{0F2493FB-0641-40A4-BCA8-EEF8572EA0BA}" dt="2023-05-14T07:07:49.283" v="148" actId="478"/>
          <ac:spMkLst>
            <pc:docMk/>
            <pc:sldMk cId="2672039197" sldId="261"/>
            <ac:spMk id="10" creationId="{00000000-0000-0000-0000-000000000000}"/>
          </ac:spMkLst>
        </pc:spChg>
        <pc:spChg chg="mod">
          <ac:chgData name="mhamad shebli" userId="636ed5905197404e" providerId="LiveId" clId="{0F2493FB-0641-40A4-BCA8-EEF8572EA0BA}" dt="2023-05-14T07:37:16.274" v="399" actId="255"/>
          <ac:spMkLst>
            <pc:docMk/>
            <pc:sldMk cId="2672039197" sldId="261"/>
            <ac:spMk id="11" creationId="{00000000-0000-0000-0000-000000000000}"/>
          </ac:spMkLst>
        </pc:spChg>
        <pc:picChg chg="add mod">
          <ac:chgData name="mhamad shebli" userId="636ed5905197404e" providerId="LiveId" clId="{0F2493FB-0641-40A4-BCA8-EEF8572EA0BA}" dt="2023-05-14T07:37:40.736" v="403" actId="1076"/>
          <ac:picMkLst>
            <pc:docMk/>
            <pc:sldMk cId="2672039197" sldId="261"/>
            <ac:picMk id="6" creationId="{D8F05B94-FA4F-6C21-F9A7-62A229188753}"/>
          </ac:picMkLst>
        </pc:picChg>
      </pc:sldChg>
      <pc:sldChg chg="addSp delSp modSp mod">
        <pc:chgData name="mhamad shebli" userId="636ed5905197404e" providerId="LiveId" clId="{0F2493FB-0641-40A4-BCA8-EEF8572EA0BA}" dt="2023-05-14T07:37:50.348" v="404" actId="255"/>
        <pc:sldMkLst>
          <pc:docMk/>
          <pc:sldMk cId="397710800" sldId="262"/>
        </pc:sldMkLst>
        <pc:spChg chg="add del">
          <ac:chgData name="mhamad shebli" userId="636ed5905197404e" providerId="LiveId" clId="{0F2493FB-0641-40A4-BCA8-EEF8572EA0BA}" dt="2023-05-14T07:09:28.293" v="161"/>
          <ac:spMkLst>
            <pc:docMk/>
            <pc:sldMk cId="397710800" sldId="262"/>
            <ac:spMk id="2" creationId="{349417E5-93A4-EEBC-9C29-52A516A62D4D}"/>
          </ac:spMkLst>
        </pc:spChg>
        <pc:spChg chg="mod">
          <ac:chgData name="mhamad shebli" userId="636ed5905197404e" providerId="LiveId" clId="{0F2493FB-0641-40A4-BCA8-EEF8572EA0BA}" dt="2023-05-14T07:16:03.907" v="224" actId="255"/>
          <ac:spMkLst>
            <pc:docMk/>
            <pc:sldMk cId="397710800" sldId="262"/>
            <ac:spMk id="3" creationId="{00000000-0000-0000-0000-000000000000}"/>
          </ac:spMkLst>
        </pc:spChg>
        <pc:spChg chg="add mod">
          <ac:chgData name="mhamad shebli" userId="636ed5905197404e" providerId="LiveId" clId="{0F2493FB-0641-40A4-BCA8-EEF8572EA0BA}" dt="2023-05-14T07:37:50.348" v="404" actId="255"/>
          <ac:spMkLst>
            <pc:docMk/>
            <pc:sldMk cId="397710800" sldId="262"/>
            <ac:spMk id="5" creationId="{3B58752E-4928-CDC7-3569-42B92D62F91D}"/>
          </ac:spMkLst>
        </pc:spChg>
      </pc:sldChg>
      <pc:sldChg chg="addSp modSp mod">
        <pc:chgData name="mhamad shebli" userId="636ed5905197404e" providerId="LiveId" clId="{0F2493FB-0641-40A4-BCA8-EEF8572EA0BA}" dt="2023-05-14T07:19:05.068" v="259"/>
        <pc:sldMkLst>
          <pc:docMk/>
          <pc:sldMk cId="1405850135" sldId="263"/>
        </pc:sldMkLst>
        <pc:spChg chg="add mod">
          <ac:chgData name="mhamad shebli" userId="636ed5905197404e" providerId="LiveId" clId="{0F2493FB-0641-40A4-BCA8-EEF8572EA0BA}" dt="2023-05-14T07:16:39.534" v="231" actId="14100"/>
          <ac:spMkLst>
            <pc:docMk/>
            <pc:sldMk cId="1405850135" sldId="263"/>
            <ac:spMk id="3" creationId="{C3AE073A-A6E9-82AC-2C37-4851795F679F}"/>
          </ac:spMkLst>
        </pc:spChg>
        <pc:spChg chg="add mod">
          <ac:chgData name="mhamad shebli" userId="636ed5905197404e" providerId="LiveId" clId="{0F2493FB-0641-40A4-BCA8-EEF8572EA0BA}" dt="2023-05-14T07:19:05.068" v="259"/>
          <ac:spMkLst>
            <pc:docMk/>
            <pc:sldMk cId="1405850135" sldId="263"/>
            <ac:spMk id="5" creationId="{821F72AC-6908-630F-5199-18922647979A}"/>
          </ac:spMkLst>
        </pc:spChg>
      </pc:sldChg>
      <pc:sldChg chg="addSp delSp modSp mod">
        <pc:chgData name="mhamad shebli" userId="636ed5905197404e" providerId="LiveId" clId="{0F2493FB-0641-40A4-BCA8-EEF8572EA0BA}" dt="2023-05-14T07:35:51.113" v="388" actId="1036"/>
        <pc:sldMkLst>
          <pc:docMk/>
          <pc:sldMk cId="3480339974" sldId="265"/>
        </pc:sldMkLst>
        <pc:spChg chg="del mod">
          <ac:chgData name="mhamad shebli" userId="636ed5905197404e" providerId="LiveId" clId="{0F2493FB-0641-40A4-BCA8-EEF8572EA0BA}" dt="2023-05-14T07:26:30.608" v="293" actId="478"/>
          <ac:spMkLst>
            <pc:docMk/>
            <pc:sldMk cId="3480339974" sldId="265"/>
            <ac:spMk id="3" creationId="{00000000-0000-0000-0000-000000000000}"/>
          </ac:spMkLst>
        </pc:spChg>
        <pc:spChg chg="add mod">
          <ac:chgData name="mhamad shebli" userId="636ed5905197404e" providerId="LiveId" clId="{0F2493FB-0641-40A4-BCA8-EEF8572EA0BA}" dt="2023-05-14T07:29:09.619" v="326" actId="1076"/>
          <ac:spMkLst>
            <pc:docMk/>
            <pc:sldMk cId="3480339974" sldId="265"/>
            <ac:spMk id="4" creationId="{C157CE55-EC31-A548-7C7E-CCF5AD04D264}"/>
          </ac:spMkLst>
        </pc:spChg>
        <pc:spChg chg="del">
          <ac:chgData name="mhamad shebli" userId="636ed5905197404e" providerId="LiveId" clId="{0F2493FB-0641-40A4-BCA8-EEF8572EA0BA}" dt="2023-05-14T07:25:45.527" v="283" actId="478"/>
          <ac:spMkLst>
            <pc:docMk/>
            <pc:sldMk cId="3480339974" sldId="265"/>
            <ac:spMk id="5" creationId="{00000000-0000-0000-0000-000000000000}"/>
          </ac:spMkLst>
        </pc:spChg>
        <pc:spChg chg="del">
          <ac:chgData name="mhamad shebli" userId="636ed5905197404e" providerId="LiveId" clId="{0F2493FB-0641-40A4-BCA8-EEF8572EA0BA}" dt="2023-05-14T07:25:46.468" v="284" actId="478"/>
          <ac:spMkLst>
            <pc:docMk/>
            <pc:sldMk cId="3480339974" sldId="265"/>
            <ac:spMk id="6" creationId="{00000000-0000-0000-0000-000000000000}"/>
          </ac:spMkLst>
        </pc:spChg>
        <pc:spChg chg="add del mod">
          <ac:chgData name="mhamad shebli" userId="636ed5905197404e" providerId="LiveId" clId="{0F2493FB-0641-40A4-BCA8-EEF8572EA0BA}" dt="2023-05-14T07:26:32.241" v="294" actId="478"/>
          <ac:spMkLst>
            <pc:docMk/>
            <pc:sldMk cId="3480339974" sldId="265"/>
            <ac:spMk id="8" creationId="{09CC1856-8BE4-36FA-5633-7A6F3DD9892C}"/>
          </ac:spMkLst>
        </pc:spChg>
        <pc:spChg chg="add mod">
          <ac:chgData name="mhamad shebli" userId="636ed5905197404e" providerId="LiveId" clId="{0F2493FB-0641-40A4-BCA8-EEF8572EA0BA}" dt="2023-05-14T07:35:51.113" v="388" actId="1036"/>
          <ac:spMkLst>
            <pc:docMk/>
            <pc:sldMk cId="3480339974" sldId="265"/>
            <ac:spMk id="10" creationId="{3A8BDCE4-8F85-CD07-EC98-1D27EC5E2BCF}"/>
          </ac:spMkLst>
        </pc:spChg>
      </pc:sldChg>
      <pc:sldChg chg="modSp mod">
        <pc:chgData name="mhamad shebli" userId="636ed5905197404e" providerId="LiveId" clId="{0F2493FB-0641-40A4-BCA8-EEF8572EA0BA}" dt="2023-05-14T07:36:43.115" v="395" actId="14100"/>
        <pc:sldMkLst>
          <pc:docMk/>
          <pc:sldMk cId="1484811712" sldId="267"/>
        </pc:sldMkLst>
        <pc:spChg chg="mod">
          <ac:chgData name="mhamad shebli" userId="636ed5905197404e" providerId="LiveId" clId="{0F2493FB-0641-40A4-BCA8-EEF8572EA0BA}" dt="2023-05-14T07:36:43.115" v="395" actId="14100"/>
          <ac:spMkLst>
            <pc:docMk/>
            <pc:sldMk cId="1484811712" sldId="267"/>
            <ac:spMk id="3" creationId="{07C2BF51-F8E8-E822-044B-AB0EC7C96B7D}"/>
          </ac:spMkLst>
        </pc:spChg>
      </pc:sldChg>
      <pc:sldChg chg="addSp delSp modSp mod modClrScheme delAnim modAnim chgLayout">
        <pc:chgData name="mhamad shebli" userId="636ed5905197404e" providerId="LiveId" clId="{0F2493FB-0641-40A4-BCA8-EEF8572EA0BA}" dt="2023-05-14T06:44:10.118" v="91" actId="948"/>
        <pc:sldMkLst>
          <pc:docMk/>
          <pc:sldMk cId="3529114326" sldId="268"/>
        </pc:sldMkLst>
        <pc:spChg chg="mod ord">
          <ac:chgData name="mhamad shebli" userId="636ed5905197404e" providerId="LiveId" clId="{0F2493FB-0641-40A4-BCA8-EEF8572EA0BA}" dt="2023-05-13T17:47:49.715" v="12" actId="700"/>
          <ac:spMkLst>
            <pc:docMk/>
            <pc:sldMk cId="3529114326" sldId="268"/>
            <ac:spMk id="13" creationId="{00000000-0000-0000-0000-000000000000}"/>
          </ac:spMkLst>
        </pc:spChg>
        <pc:spChg chg="add mod">
          <ac:chgData name="mhamad shebli" userId="636ed5905197404e" providerId="LiveId" clId="{0F2493FB-0641-40A4-BCA8-EEF8572EA0BA}" dt="2023-05-14T06:44:10.118" v="91" actId="948"/>
          <ac:spMkLst>
            <pc:docMk/>
            <pc:sldMk cId="3529114326" sldId="268"/>
            <ac:spMk id="19" creationId="{12475313-BA28-D89A-DC16-D15E643FD792}"/>
          </ac:spMkLst>
        </pc:spChg>
        <pc:picChg chg="mod ord">
          <ac:chgData name="mhamad shebli" userId="636ed5905197404e" providerId="LiveId" clId="{0F2493FB-0641-40A4-BCA8-EEF8572EA0BA}" dt="2023-05-13T17:48:36.081" v="16" actId="1076"/>
          <ac:picMkLst>
            <pc:docMk/>
            <pc:sldMk cId="3529114326" sldId="268"/>
            <ac:picMk id="11" creationId="{F833202A-D9B3-A824-E90B-446DD998EB49}"/>
          </ac:picMkLst>
        </pc:picChg>
        <pc:picChg chg="add del mod">
          <ac:chgData name="mhamad shebli" userId="636ed5905197404e" providerId="LiveId" clId="{0F2493FB-0641-40A4-BCA8-EEF8572EA0BA}" dt="2023-05-13T17:20:15.476" v="2" actId="478"/>
          <ac:picMkLst>
            <pc:docMk/>
            <pc:sldMk cId="3529114326" sldId="268"/>
            <ac:picMk id="12" creationId="{7E7D7B50-1A01-E486-E8A7-29D6037B3B2E}"/>
          </ac:picMkLst>
        </pc:picChg>
        <pc:picChg chg="add del mod">
          <ac:chgData name="mhamad shebli" userId="636ed5905197404e" providerId="LiveId" clId="{0F2493FB-0641-40A4-BCA8-EEF8572EA0BA}" dt="2023-05-13T17:26:11.939" v="4" actId="478"/>
          <ac:picMkLst>
            <pc:docMk/>
            <pc:sldMk cId="3529114326" sldId="268"/>
            <ac:picMk id="15" creationId="{CDFCCDBD-B659-BBE0-0BA6-98A0A886ED8E}"/>
          </ac:picMkLst>
        </pc:picChg>
        <pc:picChg chg="add del mod">
          <ac:chgData name="mhamad shebli" userId="636ed5905197404e" providerId="LiveId" clId="{0F2493FB-0641-40A4-BCA8-EEF8572EA0BA}" dt="2023-05-13T17:26:35.979" v="6" actId="478"/>
          <ac:picMkLst>
            <pc:docMk/>
            <pc:sldMk cId="3529114326" sldId="268"/>
            <ac:picMk id="16" creationId="{523BC527-7885-63C0-7542-B8B254BD0660}"/>
          </ac:picMkLst>
        </pc:picChg>
        <pc:picChg chg="add mod">
          <ac:chgData name="mhamad shebli" userId="636ed5905197404e" providerId="LiveId" clId="{0F2493FB-0641-40A4-BCA8-EEF8572EA0BA}" dt="2023-05-14T06:23:51.527" v="70" actId="14100"/>
          <ac:picMkLst>
            <pc:docMk/>
            <pc:sldMk cId="3529114326" sldId="268"/>
            <ac:picMk id="17" creationId="{7F08AC75-A431-DBE7-F2B2-285D48676BB6}"/>
          </ac:picMkLst>
        </pc:picChg>
      </pc:sldChg>
      <pc:sldChg chg="addSp delSp modSp mod">
        <pc:chgData name="mhamad shebli" userId="636ed5905197404e" providerId="LiveId" clId="{0F2493FB-0641-40A4-BCA8-EEF8572EA0BA}" dt="2023-05-14T07:36:58.666" v="397" actId="14100"/>
        <pc:sldMkLst>
          <pc:docMk/>
          <pc:sldMk cId="2341911148" sldId="269"/>
        </pc:sldMkLst>
        <pc:spChg chg="mod">
          <ac:chgData name="mhamad shebli" userId="636ed5905197404e" providerId="LiveId" clId="{0F2493FB-0641-40A4-BCA8-EEF8572EA0BA}" dt="2023-05-14T06:42:37.334" v="82" actId="207"/>
          <ac:spMkLst>
            <pc:docMk/>
            <pc:sldMk cId="2341911148" sldId="269"/>
            <ac:spMk id="2" creationId="{00000000-0000-0000-0000-000000000000}"/>
          </ac:spMkLst>
        </pc:spChg>
        <pc:spChg chg="mod">
          <ac:chgData name="mhamad shebli" userId="636ed5905197404e" providerId="LiveId" clId="{0F2493FB-0641-40A4-BCA8-EEF8572EA0BA}" dt="2023-05-14T07:36:58.666" v="397" actId="14100"/>
          <ac:spMkLst>
            <pc:docMk/>
            <pc:sldMk cId="2341911148" sldId="269"/>
            <ac:spMk id="3" creationId="{00000000-0000-0000-0000-000000000000}"/>
          </ac:spMkLst>
        </pc:spChg>
        <pc:spChg chg="add del mod">
          <ac:chgData name="mhamad shebli" userId="636ed5905197404e" providerId="LiveId" clId="{0F2493FB-0641-40A4-BCA8-EEF8572EA0BA}" dt="2023-05-14T06:42:49.731" v="84" actId="478"/>
          <ac:spMkLst>
            <pc:docMk/>
            <pc:sldMk cId="2341911148" sldId="269"/>
            <ac:spMk id="6" creationId="{C0FFCC76-D395-5347-8346-687BC3D89B50}"/>
          </ac:spMkLst>
        </pc:spChg>
        <pc:graphicFrameChg chg="del">
          <ac:chgData name="mhamad shebli" userId="636ed5905197404e" providerId="LiveId" clId="{0F2493FB-0641-40A4-BCA8-EEF8572EA0BA}" dt="2023-05-14T06:42:47.600" v="83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addSp delSp modSp mod">
        <pc:chgData name="mhamad shebli" userId="636ed5905197404e" providerId="LiveId" clId="{0F2493FB-0641-40A4-BCA8-EEF8572EA0BA}" dt="2023-05-14T07:37:05.201" v="398" actId="255"/>
        <pc:sldMkLst>
          <pc:docMk/>
          <pc:sldMk cId="4123189245" sldId="270"/>
        </pc:sldMkLst>
        <pc:spChg chg="mod">
          <ac:chgData name="mhamad shebli" userId="636ed5905197404e" providerId="LiveId" clId="{0F2493FB-0641-40A4-BCA8-EEF8572EA0BA}" dt="2023-05-14T07:35:40.727" v="387" actId="255"/>
          <ac:spMkLst>
            <pc:docMk/>
            <pc:sldMk cId="4123189245" sldId="270"/>
            <ac:spMk id="2" creationId="{00000000-0000-0000-0000-000000000000}"/>
          </ac:spMkLst>
        </pc:spChg>
        <pc:spChg chg="mod">
          <ac:chgData name="mhamad shebli" userId="636ed5905197404e" providerId="LiveId" clId="{0F2493FB-0641-40A4-BCA8-EEF8572EA0BA}" dt="2023-05-14T07:37:05.201" v="398" actId="255"/>
          <ac:spMkLst>
            <pc:docMk/>
            <pc:sldMk cId="4123189245" sldId="270"/>
            <ac:spMk id="3" creationId="{00000000-0000-0000-0000-000000000000}"/>
          </ac:spMkLst>
        </pc:spChg>
        <pc:spChg chg="add del">
          <ac:chgData name="mhamad shebli" userId="636ed5905197404e" providerId="LiveId" clId="{0F2493FB-0641-40A4-BCA8-EEF8572EA0BA}" dt="2023-05-14T06:48:33.444" v="102" actId="22"/>
          <ac:spMkLst>
            <pc:docMk/>
            <pc:sldMk cId="4123189245" sldId="270"/>
            <ac:spMk id="6" creationId="{8F769729-9A41-19DD-59A3-3AED8BF6F2CB}"/>
          </ac:spMkLst>
        </pc:spChg>
        <pc:spChg chg="add del mod">
          <ac:chgData name="mhamad shebli" userId="636ed5905197404e" providerId="LiveId" clId="{0F2493FB-0641-40A4-BCA8-EEF8572EA0BA}" dt="2023-05-14T06:48:50.509" v="108" actId="478"/>
          <ac:spMkLst>
            <pc:docMk/>
            <pc:sldMk cId="4123189245" sldId="270"/>
            <ac:spMk id="8" creationId="{1F3B5493-714F-E146-BC63-FB0A4CEE52B6}"/>
          </ac:spMkLst>
        </pc:spChg>
        <pc:graphicFrameChg chg="del">
          <ac:chgData name="mhamad shebli" userId="636ed5905197404e" providerId="LiveId" clId="{0F2493FB-0641-40A4-BCA8-EEF8572EA0BA}" dt="2023-05-14T06:48:48.970" v="107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</pc:sldChg>
      <pc:sldChg chg="addSp delSp modSp mod">
        <pc:chgData name="mhamad shebli" userId="636ed5905197404e" providerId="LiveId" clId="{0F2493FB-0641-40A4-BCA8-EEF8572EA0BA}" dt="2023-05-14T07:25:21.479" v="279" actId="1076"/>
        <pc:sldMkLst>
          <pc:docMk/>
          <pc:sldMk cId="2319046984" sldId="271"/>
        </pc:sldMkLst>
        <pc:spChg chg="del">
          <ac:chgData name="mhamad shebli" userId="636ed5905197404e" providerId="LiveId" clId="{0F2493FB-0641-40A4-BCA8-EEF8572EA0BA}" dt="2023-05-14T07:19:48.958" v="264" actId="478"/>
          <ac:spMkLst>
            <pc:docMk/>
            <pc:sldMk cId="2319046984" sldId="271"/>
            <ac:spMk id="2" creationId="{00000000-0000-0000-0000-000000000000}"/>
          </ac:spMkLst>
        </pc:spChg>
        <pc:spChg chg="del">
          <ac:chgData name="mhamad shebli" userId="636ed5905197404e" providerId="LiveId" clId="{0F2493FB-0641-40A4-BCA8-EEF8572EA0BA}" dt="2023-05-14T07:19:46.936" v="263" actId="478"/>
          <ac:spMkLst>
            <pc:docMk/>
            <pc:sldMk cId="2319046984" sldId="271"/>
            <ac:spMk id="3" creationId="{00000000-0000-0000-0000-000000000000}"/>
          </ac:spMkLst>
        </pc:spChg>
        <pc:spChg chg="mod">
          <ac:chgData name="mhamad shebli" userId="636ed5905197404e" providerId="LiveId" clId="{0F2493FB-0641-40A4-BCA8-EEF8572EA0BA}" dt="2023-05-14T07:20:01.014" v="270" actId="1076"/>
          <ac:spMkLst>
            <pc:docMk/>
            <pc:sldMk cId="2319046984" sldId="271"/>
            <ac:spMk id="4" creationId="{00000000-0000-0000-0000-000000000000}"/>
          </ac:spMkLst>
        </pc:spChg>
        <pc:spChg chg="add del mod">
          <ac:chgData name="mhamad shebli" userId="636ed5905197404e" providerId="LiveId" clId="{0F2493FB-0641-40A4-BCA8-EEF8572EA0BA}" dt="2023-05-14T07:19:50.497" v="265" actId="478"/>
          <ac:spMkLst>
            <pc:docMk/>
            <pc:sldMk cId="2319046984" sldId="271"/>
            <ac:spMk id="6" creationId="{6EF8704A-F4E7-02CD-1672-4CCD6FCA6538}"/>
          </ac:spMkLst>
        </pc:spChg>
        <pc:picChg chg="add del mod">
          <ac:chgData name="mhamad shebli" userId="636ed5905197404e" providerId="LiveId" clId="{0F2493FB-0641-40A4-BCA8-EEF8572EA0BA}" dt="2023-05-14T07:24:00.149" v="272" actId="478"/>
          <ac:picMkLst>
            <pc:docMk/>
            <pc:sldMk cId="2319046984" sldId="271"/>
            <ac:picMk id="8" creationId="{B26DE4C4-D78F-1D4B-4DAC-2ED38539A4C4}"/>
          </ac:picMkLst>
        </pc:picChg>
        <pc:picChg chg="add mod modCrop">
          <ac:chgData name="mhamad shebli" userId="636ed5905197404e" providerId="LiveId" clId="{0F2493FB-0641-40A4-BCA8-EEF8572EA0BA}" dt="2023-05-14T07:25:21.479" v="279" actId="1076"/>
          <ac:picMkLst>
            <pc:docMk/>
            <pc:sldMk cId="2319046984" sldId="271"/>
            <ac:picMk id="10" creationId="{1A9580B5-7818-EE16-AF18-40CDF59DB2BF}"/>
          </ac:picMkLst>
        </pc:picChg>
      </pc:sldChg>
      <pc:sldChg chg="addSp delSp modSp new mod">
        <pc:chgData name="mhamad shebli" userId="636ed5905197404e" providerId="LiveId" clId="{0F2493FB-0641-40A4-BCA8-EEF8572EA0BA}" dt="2023-05-14T07:36:07.531" v="389" actId="255"/>
        <pc:sldMkLst>
          <pc:docMk/>
          <pc:sldMk cId="945541802" sldId="272"/>
        </pc:sldMkLst>
        <pc:spChg chg="mod">
          <ac:chgData name="mhamad shebli" userId="636ed5905197404e" providerId="LiveId" clId="{0F2493FB-0641-40A4-BCA8-EEF8572EA0BA}" dt="2023-05-14T07:36:07.531" v="389" actId="255"/>
          <ac:spMkLst>
            <pc:docMk/>
            <pc:sldMk cId="945541802" sldId="272"/>
            <ac:spMk id="2" creationId="{B2DE0A16-756F-6D7C-0DC1-5F2628CC4EFA}"/>
          </ac:spMkLst>
        </pc:spChg>
        <pc:spChg chg="del mod">
          <ac:chgData name="mhamad shebli" userId="636ed5905197404e" providerId="LiveId" clId="{0F2493FB-0641-40A4-BCA8-EEF8572EA0BA}" dt="2023-05-14T07:30:46.088" v="340"/>
          <ac:spMkLst>
            <pc:docMk/>
            <pc:sldMk cId="945541802" sldId="272"/>
            <ac:spMk id="3" creationId="{73CC876A-C82F-5AAD-5FF5-E87CB37938A8}"/>
          </ac:spMkLst>
        </pc:spChg>
        <pc:spChg chg="add mod">
          <ac:chgData name="mhamad shebli" userId="636ed5905197404e" providerId="LiveId" clId="{0F2493FB-0641-40A4-BCA8-EEF8572EA0BA}" dt="2023-05-14T07:34:17.749" v="383" actId="20577"/>
          <ac:spMkLst>
            <pc:docMk/>
            <pc:sldMk cId="945541802" sldId="272"/>
            <ac:spMk id="4" creationId="{24033B33-DE64-1417-2B52-69233C4C67FD}"/>
          </ac:spMkLst>
        </pc:spChg>
        <pc:spChg chg="add mod">
          <ac:chgData name="mhamad shebli" userId="636ed5905197404e" providerId="LiveId" clId="{0F2493FB-0641-40A4-BCA8-EEF8572EA0BA}" dt="2023-05-14T07:31:33.560" v="369" actId="1076"/>
          <ac:spMkLst>
            <pc:docMk/>
            <pc:sldMk cId="945541802" sldId="272"/>
            <ac:spMk id="6" creationId="{4D5EC8F4-88D0-87A6-D1B6-39116E74A1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14-May-23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14-May-23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14-May-23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304800"/>
            <a:ext cx="8735325" cy="863600"/>
          </a:xfrm>
        </p:spPr>
        <p:txBody>
          <a:bodyPr/>
          <a:lstStyle/>
          <a:p>
            <a:r>
              <a:rPr lang="en-GB" b="1" i="0" dirty="0">
                <a:effectLst/>
                <a:latin typeface="system-ui"/>
              </a:rPr>
              <a:t>JavaScript Event Delegation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2" y="2298700"/>
            <a:ext cx="8735325" cy="2260600"/>
          </a:xfrm>
        </p:spPr>
        <p:txBody>
          <a:bodyPr>
            <a:normAutofit/>
          </a:bodyPr>
          <a:lstStyle/>
          <a:p>
            <a:pPr marL="304747" marR="0" lvl="0" indent="-304747" algn="justLow" defTabSz="1218987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Event Delegation is a pattern based upon the concept of </a:t>
            </a:r>
            <a:r>
              <a:rPr kumimoji="0" lang="en-GB" sz="25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Event Bubbling</a:t>
            </a:r>
            <a:endParaRPr lang="en-GB" sz="2500" cap="none" spc="0" dirty="0">
              <a:solidFill>
                <a:prstClr val="white"/>
              </a:solidFill>
              <a:latin typeface="Lato" panose="020F0502020204030203" pitchFamily="34" charset="0"/>
            </a:endParaRPr>
          </a:p>
          <a:p>
            <a:pPr marL="304747" marR="0" lvl="0" indent="-304747" algn="justLow" defTabSz="1218987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It is an event-handling pattern that allows you to handle events at a higher level in the DOM tree other than the level where the event was first received.</a:t>
            </a:r>
          </a:p>
          <a:p>
            <a:pPr algn="justLow" fontAlgn="base"/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9512" y="228600"/>
            <a:ext cx="9829800" cy="609600"/>
          </a:xfrm>
        </p:spPr>
        <p:txBody>
          <a:bodyPr>
            <a:normAutofit lnSpcReduction="10000"/>
          </a:bodyPr>
          <a:lstStyle/>
          <a:p>
            <a:r>
              <a:rPr lang="en-GB" sz="3600" b="0" i="0" dirty="0">
                <a:effectLst/>
                <a:latin typeface="Söhne"/>
              </a:rPr>
              <a:t>Code Example - Finding Specific Parent Elements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580B5-7818-EE16-AF18-40CDF59DB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2"/>
          <a:stretch/>
        </p:blipFill>
        <p:spPr>
          <a:xfrm>
            <a:off x="3327595" y="2040466"/>
            <a:ext cx="5533634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7CE55-EC31-A548-7C7E-CCF5AD04D264}"/>
              </a:ext>
            </a:extLst>
          </p:cNvPr>
          <p:cNvSpPr txBox="1"/>
          <p:nvPr/>
        </p:nvSpPr>
        <p:spPr>
          <a:xfrm>
            <a:off x="912812" y="153511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effectLst/>
                <a:latin typeface="Söhne"/>
              </a:rPr>
              <a:t>Conclusion and Recap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BDCE4-8F85-CD07-EC98-1D27EC5E2BCF}"/>
              </a:ext>
            </a:extLst>
          </p:cNvPr>
          <p:cNvSpPr txBox="1"/>
          <p:nvPr/>
        </p:nvSpPr>
        <p:spPr>
          <a:xfrm>
            <a:off x="912812" y="1079242"/>
            <a:ext cx="10820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 Event delegation is a powerful technique for handling events in JavaScript.</a:t>
            </a:r>
          </a:p>
          <a:p>
            <a:pPr algn="just"/>
            <a:endParaRPr lang="en-GB" sz="20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 It allows us to handle events on a container element instead of handling them on each individual child element.</a:t>
            </a:r>
          </a:p>
          <a:p>
            <a:pPr algn="just"/>
            <a:endParaRPr lang="en-GB" sz="20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 Event delegation is useful for dynamic UIs with many elements, as it reduces the amount of event listeners needed and simplifies the code.</a:t>
            </a:r>
          </a:p>
          <a:p>
            <a:pPr algn="just"/>
            <a:endParaRPr lang="en-GB" sz="20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 Two common scenarios for using event delegation are handling clicks on dynamically created elements and handling events on a list with many items.</a:t>
            </a:r>
          </a:p>
          <a:p>
            <a:pPr algn="just"/>
            <a:endParaRPr lang="en-GB" sz="20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 Best practices for working with event delegation include choosing the appropriate container element, avoiding unnecessary event handlers, and using event.target to check the target element.</a:t>
            </a:r>
          </a:p>
          <a:p>
            <a:pPr algn="just"/>
            <a:endParaRPr lang="en-GB" sz="2000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 By mastering event delegation, you can create more efficient, scalable, and maintainable code for your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0A16-756F-6D7C-0DC1-5F2628CC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04800"/>
            <a:ext cx="8938472" cy="990599"/>
          </a:xfrm>
        </p:spPr>
        <p:txBody>
          <a:bodyPr>
            <a:normAutofit/>
          </a:bodyPr>
          <a:lstStyle/>
          <a:p>
            <a:pPr algn="ctr"/>
            <a:r>
              <a:rPr lang="en-GB" b="1" i="0" u="sng" dirty="0">
                <a:effectLst/>
                <a:latin typeface="Söhne"/>
              </a:rPr>
              <a:t>Thank You!</a:t>
            </a:r>
            <a:endParaRPr lang="en-GB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033B33-DE64-1417-2B52-69233C4C6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5079" y="2284512"/>
            <a:ext cx="81359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Thank you for taking the time to watch this brief presentation on JavaScript event delegation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 hope you find it useful and informative, Please do not hesitate to contact me if you have any questions or feedback.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EC8F4-88D0-87A6-D1B6-39116E74A17E}"/>
              </a:ext>
            </a:extLst>
          </p:cNvPr>
          <p:cNvSpPr txBox="1"/>
          <p:nvPr/>
        </p:nvSpPr>
        <p:spPr>
          <a:xfrm>
            <a:off x="1695079" y="5181600"/>
            <a:ext cx="612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Presented by [Mohammad Shebli]</a:t>
            </a:r>
          </a:p>
        </p:txBody>
      </p:sp>
    </p:spTree>
    <p:extLst>
      <p:ext uri="{BB962C8B-B14F-4D97-AF65-F5344CB8AC3E}">
        <p14:creationId xmlns:p14="http://schemas.microsoft.com/office/powerpoint/2010/main" val="9455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effectLst/>
                <a:latin typeface="-apple-system"/>
              </a:rPr>
              <a:t>A Brief Intro to Event Propagation =&gt;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BF51-F8E8-E822-044B-AB0EC7C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5560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300" b="0" i="0" dirty="0">
                <a:effectLst/>
                <a:latin typeface="Söhne"/>
              </a:rPr>
              <a:t>Event propagation refers to the way events are handled in the DOM hierarchy.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300" b="0" i="0" dirty="0">
                <a:effectLst/>
                <a:latin typeface="Söhne"/>
              </a:rPr>
              <a:t>There are two types of event propagation: bubbling and capturing.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300" b="0" i="0" dirty="0">
                <a:effectLst/>
                <a:latin typeface="Söhne"/>
              </a:rPr>
              <a:t>Bubbling starts with the innermost element and works its way up to the outermost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300" b="0" i="0" dirty="0">
                <a:effectLst/>
                <a:latin typeface="Söhne"/>
              </a:rPr>
              <a:t>Capturing starts with the outermost element and works its way down to the innermost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300" b="0" i="0" dirty="0">
                <a:effectLst/>
                <a:latin typeface="Söhne"/>
              </a:rPr>
              <a:t>In most cases, events use bubbling.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/>
          </a:bodyPr>
          <a:lstStyle/>
          <a:p>
            <a:r>
              <a:rPr lang="en-US" dirty="0"/>
              <a:t>Code Example - Bubbling Event Propagation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33202A-D9B3-A824-E90B-446DD998E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82" y="1143000"/>
            <a:ext cx="4658375" cy="3305636"/>
          </a:xfrm>
        </p:spPr>
      </p:pic>
      <p:pic>
        <p:nvPicPr>
          <p:cNvPr id="17" name="Screen Recording 16">
            <a:hlinkClick r:id="" action="ppaction://media"/>
            <a:extLst>
              <a:ext uri="{FF2B5EF4-FFF2-40B4-BE49-F238E27FC236}">
                <a16:creationId xmlns:a16="http://schemas.microsoft.com/office/drawing/2014/main" id="{7F08AC75-A431-DBE7-F2B2-285D48676B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4412" y="1176866"/>
            <a:ext cx="4658375" cy="32717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475313-BA28-D89A-DC16-D15E643FD792}"/>
              </a:ext>
            </a:extLst>
          </p:cNvPr>
          <p:cNvSpPr txBox="1"/>
          <p:nvPr/>
        </p:nvSpPr>
        <p:spPr>
          <a:xfrm>
            <a:off x="1370012" y="4953000"/>
            <a:ext cx="9448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1400" dirty="0"/>
              <a:t>The first listener, listens for "click" events on the `inner` div element and logs "Inner clicked!" to the console when triggered.</a:t>
            </a:r>
          </a:p>
          <a:p>
            <a:pPr marL="285750" indent="-285750" algn="just">
              <a:buFontTx/>
              <a:buChar char="-"/>
            </a:pPr>
            <a:endParaRPr lang="en-GB" sz="1400" dirty="0"/>
          </a:p>
          <a:p>
            <a:pPr marL="285750" indent="-285750" algn="just">
              <a:buFontTx/>
              <a:buChar char="-"/>
            </a:pPr>
            <a:r>
              <a:rPr lang="en-GB" sz="1400" dirty="0"/>
              <a:t>The second listens for "click" events on the `outer` div element and logs "Outer clicked!" to the console when triggered.</a:t>
            </a:r>
          </a:p>
          <a:p>
            <a:pPr algn="just"/>
            <a:endParaRPr lang="en-GB" sz="1400" dirty="0"/>
          </a:p>
          <a:p>
            <a:pPr marL="285750" indent="-285750" algn="just">
              <a:buFontTx/>
              <a:buChar char="-"/>
            </a:pPr>
            <a:r>
              <a:rPr lang="en-GB" sz="1400" dirty="0"/>
              <a:t>When the "Click me!" text is clicked, the "click" event is triggered on the `inner` element first, then bubbles up to the `outer`     element, triggering both event listeners.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Söhne"/>
              </a:rPr>
              <a:t>Introduction to Event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3329" cy="316992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Event delegation is a technique that takes advantage of event bubbling to handle events more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Instead of attaching event listeners to every element, you attach a single event listener to a parent element.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When the event bubbles up to the parent element, you can use the event target to determine which child element was clicked.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Autofit/>
          </a:bodyPr>
          <a:lstStyle/>
          <a:p>
            <a:r>
              <a:rPr lang="en-GB" b="0" i="0" dirty="0">
                <a:effectLst/>
                <a:latin typeface="Söhne"/>
              </a:rPr>
              <a:t>Benefits of Event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828529" cy="446532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600" b="0" i="0" dirty="0">
                <a:effectLst/>
                <a:latin typeface="Söhne"/>
              </a:rPr>
              <a:t>Event delegation reduces the number of event listeners needed, which can improve performance and reduce memory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b="0" i="0" dirty="0">
                <a:effectLst/>
                <a:latin typeface="Söhne"/>
              </a:rPr>
              <a:t>Event delegation makes it easier to dynamically add or remove elements without having to update event listeners.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b="0" i="0" dirty="0">
                <a:effectLst/>
                <a:latin typeface="Söhne"/>
              </a:rPr>
              <a:t>Event delegation can simplify event handling code, especially for complex or nested DOM structures.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76201"/>
            <a:ext cx="8938472" cy="685800"/>
          </a:xfrm>
        </p:spPr>
        <p:txBody>
          <a:bodyPr>
            <a:normAutofit/>
          </a:bodyPr>
          <a:lstStyle/>
          <a:p>
            <a:r>
              <a:rPr lang="en-US" sz="3600" dirty="0"/>
              <a:t>Code Example - Bubbling Event Propagation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56C63-9743-D4C6-B8C5-EDFA914BD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0" y="1880971"/>
            <a:ext cx="5153744" cy="3096057"/>
          </a:xfrm>
          <a:prstGeom prst="rect">
            <a:avLst/>
          </a:prstGeom>
        </p:spPr>
      </p:pic>
      <p:pic>
        <p:nvPicPr>
          <p:cNvPr id="8" name="Screen Recording 7">
            <a:hlinkClick r:id="" action="ppaction://media"/>
            <a:extLst>
              <a:ext uri="{FF2B5EF4-FFF2-40B4-BE49-F238E27FC236}">
                <a16:creationId xmlns:a16="http://schemas.microsoft.com/office/drawing/2014/main" id="{EED3E1D5-9E76-0F12-DA65-D83ECB4DFEC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19813" y="1880971"/>
            <a:ext cx="515374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1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Limitations of Event Delegation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809624" y="1295400"/>
            <a:ext cx="5894388" cy="5257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While event delegation is a powerful technique, it may not be suitable for every situation.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In some cases, attaching event listeners directly to individual elements may be more appropriate.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Event delegation can also be more complex to implement in certain situations, such as when handling drag and drop events.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AE8E4-0730-51B3-71F1-83AD5E4F4D77}"/>
              </a:ext>
            </a:extLst>
          </p:cNvPr>
          <p:cNvSpPr txBox="1"/>
          <p:nvPr/>
        </p:nvSpPr>
        <p:spPr>
          <a:xfrm>
            <a:off x="7237412" y="1295400"/>
            <a:ext cx="49514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00" b="0" i="0" dirty="0">
                <a:effectLst/>
                <a:latin typeface="Söhne"/>
              </a:rPr>
              <a:t>Code Example –</a:t>
            </a:r>
            <a:endParaRPr lang="ar-SA" sz="2300" b="0" i="0" dirty="0">
              <a:effectLst/>
              <a:latin typeface="Söhne"/>
            </a:endParaRPr>
          </a:p>
          <a:p>
            <a:r>
              <a:rPr lang="en-GB" sz="2300" b="0" i="0" dirty="0">
                <a:effectLst/>
                <a:latin typeface="Söhne"/>
              </a:rPr>
              <a:t>Attaching Listener to Individual Element</a:t>
            </a:r>
            <a:endParaRPr lang="en-GB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05B94-FA4F-6C21-F9A7-62A22918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2362200"/>
            <a:ext cx="39915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Autofit/>
          </a:bodyPr>
          <a:lstStyle/>
          <a:p>
            <a:r>
              <a:rPr lang="en-GB" b="0" i="0" dirty="0">
                <a:effectLst/>
                <a:latin typeface="Söhne"/>
              </a:rPr>
              <a:t>When to Use Event Delegation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8752E-4928-CDC7-3569-42B92D62F91D}"/>
              </a:ext>
            </a:extLst>
          </p:cNvPr>
          <p:cNvSpPr txBox="1"/>
          <p:nvPr/>
        </p:nvSpPr>
        <p:spPr>
          <a:xfrm>
            <a:off x="1218883" y="1351508"/>
            <a:ext cx="1036050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600" b="0" i="0" dirty="0">
                <a:effectLst/>
                <a:latin typeface="Söhne"/>
              </a:rPr>
              <a:t> Event delegation is best used when you have a large number of similar elements that need to handle the same event.(e.g. Navbar)</a:t>
            </a:r>
          </a:p>
          <a:p>
            <a:pPr algn="l"/>
            <a:endParaRPr lang="en-GB" sz="2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600" b="0" i="0" dirty="0">
                <a:effectLst/>
                <a:latin typeface="Söhne"/>
              </a:rPr>
              <a:t> It can also be useful when working with dynamic content that may be added or removed from the DOM.</a:t>
            </a:r>
          </a:p>
          <a:p>
            <a:pPr algn="l"/>
            <a:endParaRPr lang="en-GB" sz="2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600" b="0" i="0" dirty="0">
                <a:effectLst/>
                <a:latin typeface="Söhne"/>
              </a:rPr>
              <a:t> When in doubt, test different approaches to see which one works best for your specific situation.</a:t>
            </a:r>
          </a:p>
          <a:p>
            <a:br>
              <a:rPr lang="en-GB" sz="2600" dirty="0"/>
            </a:b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E073A-A6E9-82AC-2C37-4851795F679F}"/>
              </a:ext>
            </a:extLst>
          </p:cNvPr>
          <p:cNvSpPr txBox="1"/>
          <p:nvPr/>
        </p:nvSpPr>
        <p:spPr>
          <a:xfrm>
            <a:off x="1293812" y="228600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effectLst/>
                <a:latin typeface="Söhne"/>
              </a:rPr>
              <a:t>Advanced Event Delegation Techniques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F72AC-6908-630F-5199-18922647979A}"/>
              </a:ext>
            </a:extLst>
          </p:cNvPr>
          <p:cNvSpPr txBox="1"/>
          <p:nvPr/>
        </p:nvSpPr>
        <p:spPr>
          <a:xfrm>
            <a:off x="1293812" y="1351508"/>
            <a:ext cx="102870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 There are many advanced techniques you can use with event delegation to further customize your event handling code.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5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 For example, you can use (event.target) to traverse up the DOM tree and find specific parent elements.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5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500" b="0" i="0" dirty="0">
                <a:effectLst/>
                <a:latin typeface="Söhne"/>
              </a:rPr>
              <a:t> You can also use (event.stopPropagation() ) to prevent further propagation of an event, or (event.stopImmediatePropagation() ) to stop propagation and prevent other event listeners from firing.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161</TotalTime>
  <Words>775</Words>
  <Application>Microsoft Office PowerPoint</Application>
  <PresentationFormat>Custom</PresentationFormat>
  <Paragraphs>60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inherit</vt:lpstr>
      <vt:lpstr>Lato</vt:lpstr>
      <vt:lpstr>Söhne</vt:lpstr>
      <vt:lpstr>system-ui</vt:lpstr>
      <vt:lpstr>Tech 16x9</vt:lpstr>
      <vt:lpstr>JavaScript Event Delegation</vt:lpstr>
      <vt:lpstr>A Brief Intro to Event Propagation =&gt;</vt:lpstr>
      <vt:lpstr>Code Example - Bubbling Event Propagation</vt:lpstr>
      <vt:lpstr>Introduction to Event Delegation</vt:lpstr>
      <vt:lpstr>Benefits of Event Delegation</vt:lpstr>
      <vt:lpstr>Code Example - Bubbling Event Propagation</vt:lpstr>
      <vt:lpstr>Limitations of Event Delegation</vt:lpstr>
      <vt:lpstr>When to Use Event Delegation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Delegation</dc:title>
  <dc:creator>mhamad shebli</dc:creator>
  <cp:lastModifiedBy>mhamad shebli</cp:lastModifiedBy>
  <cp:revision>1</cp:revision>
  <dcterms:created xsi:type="dcterms:W3CDTF">2023-05-13T16:23:32Z</dcterms:created>
  <dcterms:modified xsi:type="dcterms:W3CDTF">2023-05-14T07:38:03Z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