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1E8FBA-A19C-4281-97DB-529072A27A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493B06-7DDA-4203-A93A-37CBF91AE6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12/06/2022 21:05:12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D93B667-BDB0-4945-A8E8-7D3592F02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2022-06-12T20:05:14Z</dcterms:created>
  <dcterms:modified xsi:type="dcterms:W3CDTF">2022-06-12T20:05:14Z</dcterms:modified>
</cp:coreProperties>
</file>