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696200" cy="1143000"/>
          </a:xfrm>
        </p:spPr>
        <p:txBody>
          <a:bodyPr/>
          <a:lstStyle/>
          <a:p>
            <a:r>
              <a:rPr lang="en-US" dirty="0" smtClean="0"/>
              <a:t>Lab Problem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990601"/>
            <a:ext cx="8229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/>
              <a:t>a method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Stream&lt;String&gt; </a:t>
            </a:r>
            <a:r>
              <a:rPr lang="en-US" sz="2800" dirty="0" err="1"/>
              <a:t>streamSection</a:t>
            </a:r>
            <a:r>
              <a:rPr lang="en-US" sz="2800" dirty="0"/>
              <a:t>(Stream&lt;String&gt; stream, </a:t>
            </a:r>
            <a:r>
              <a:rPr lang="en-US" sz="2800" dirty="0" err="1"/>
              <a:t>int</a:t>
            </a:r>
            <a:r>
              <a:rPr lang="en-US" sz="2800" dirty="0"/>
              <a:t> m,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/>
              <a:t>n</a:t>
            </a:r>
            <a:r>
              <a:rPr lang="en-US" sz="2800" smtClean="0"/>
              <a:t>)</a:t>
            </a:r>
          </a:p>
          <a:p>
            <a:r>
              <a:rPr lang="en-US" sz="2800" smtClean="0"/>
              <a:t> </a:t>
            </a:r>
            <a:r>
              <a:rPr lang="en-US" sz="2800" dirty="0"/>
              <a:t>which extracts a </a:t>
            </a:r>
            <a:r>
              <a:rPr lang="en-US" sz="2800" dirty="0" err="1"/>
              <a:t>substream</a:t>
            </a:r>
            <a:r>
              <a:rPr lang="en-US" sz="2800" dirty="0"/>
              <a:t> from the input stream </a:t>
            </a:r>
            <a:r>
              <a:rPr lang="en-US" sz="2800" dirty="0" err="1"/>
              <a:t>stream</a:t>
            </a:r>
            <a:r>
              <a:rPr lang="en-US" sz="2800" dirty="0"/>
              <a:t>  consisting of all elements from position m to position n, inclusive; </a:t>
            </a:r>
            <a:endParaRPr lang="en-US" sz="2800" dirty="0" smtClean="0"/>
          </a:p>
          <a:p>
            <a:r>
              <a:rPr lang="en-US" sz="2800" dirty="0" smtClean="0"/>
              <a:t>use </a:t>
            </a:r>
            <a:r>
              <a:rPr lang="en-US" sz="2800" dirty="0"/>
              <a:t>only Stream operations to do this. You can assume 0 &lt;= m &lt;= n.  A Java class has been provided for you in the lab folder for this lesson; implement  the method  </a:t>
            </a:r>
            <a:r>
              <a:rPr lang="en-US" sz="2800" dirty="0" err="1"/>
              <a:t>streamSection</a:t>
            </a:r>
            <a:r>
              <a:rPr lang="en-US" sz="2800" dirty="0"/>
              <a:t> given in that class, and test using the main method provided.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 Problem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Problem 3</dc:title>
  <dc:creator>Steve Nolle</dc:creator>
  <cp:lastModifiedBy>Steve Nolle</cp:lastModifiedBy>
  <cp:revision>1</cp:revision>
  <dcterms:created xsi:type="dcterms:W3CDTF">2006-08-16T00:00:00Z</dcterms:created>
  <dcterms:modified xsi:type="dcterms:W3CDTF">2016-04-14T19:48:09Z</dcterms:modified>
</cp:coreProperties>
</file>