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59" r:id="rId3"/>
    <p:sldId id="360" r:id="rId4"/>
    <p:sldId id="370" r:id="rId5"/>
    <p:sldId id="37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2" r:id="rId15"/>
    <p:sldId id="373" r:id="rId16"/>
    <p:sldId id="374" r:id="rId17"/>
    <p:sldId id="382" r:id="rId18"/>
    <p:sldId id="375" r:id="rId19"/>
    <p:sldId id="383" r:id="rId20"/>
    <p:sldId id="384" r:id="rId21"/>
    <p:sldId id="385" r:id="rId22"/>
    <p:sldId id="386" r:id="rId23"/>
    <p:sldId id="376" r:id="rId24"/>
    <p:sldId id="387" r:id="rId25"/>
    <p:sldId id="388" r:id="rId26"/>
    <p:sldId id="378" r:id="rId27"/>
    <p:sldId id="389" r:id="rId28"/>
    <p:sldId id="390" r:id="rId29"/>
    <p:sldId id="391" r:id="rId30"/>
    <p:sldId id="392" r:id="rId31"/>
    <p:sldId id="393" r:id="rId32"/>
    <p:sldId id="396" r:id="rId33"/>
    <p:sldId id="397" r:id="rId34"/>
    <p:sldId id="398" r:id="rId35"/>
    <p:sldId id="399" r:id="rId36"/>
    <p:sldId id="40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8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8C1559-0DDE-405A-AA64-62085CB0F1B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30B6D2-1A9A-42A3-952D-579E85BA6956}">
      <dgm:prSet phldrT="[Text]"/>
      <dgm:spPr/>
      <dgm:t>
        <a:bodyPr/>
        <a:lstStyle/>
        <a:p>
          <a:r>
            <a:rPr lang="en-US" dirty="0" smtClean="0"/>
            <a:t>Cursor</a:t>
          </a:r>
          <a:endParaRPr lang="en-US" dirty="0"/>
        </a:p>
      </dgm:t>
    </dgm:pt>
    <dgm:pt modelId="{E5658659-0CCF-4C4E-A533-625B6BF21C08}" type="parTrans" cxnId="{9D79F394-B2BA-45D1-959D-DE51B25BB7FD}">
      <dgm:prSet/>
      <dgm:spPr/>
      <dgm:t>
        <a:bodyPr/>
        <a:lstStyle/>
        <a:p>
          <a:endParaRPr lang="en-US"/>
        </a:p>
      </dgm:t>
    </dgm:pt>
    <dgm:pt modelId="{E2F31A64-D9BC-47F8-8F17-0346F8256EDC}" type="sibTrans" cxnId="{9D79F394-B2BA-45D1-959D-DE51B25BB7FD}">
      <dgm:prSet/>
      <dgm:spPr/>
      <dgm:t>
        <a:bodyPr/>
        <a:lstStyle/>
        <a:p>
          <a:endParaRPr lang="en-US"/>
        </a:p>
      </dgm:t>
    </dgm:pt>
    <dgm:pt modelId="{FD55B5C5-1E32-4401-B98A-79FA568819A3}">
      <dgm:prSet phldrT="[Text]"/>
      <dgm:spPr/>
      <dgm:t>
        <a:bodyPr/>
        <a:lstStyle/>
        <a:p>
          <a:r>
            <a:rPr lang="en-US" dirty="0" smtClean="0"/>
            <a:t>Implicit</a:t>
          </a:r>
          <a:endParaRPr lang="en-US" dirty="0"/>
        </a:p>
      </dgm:t>
    </dgm:pt>
    <dgm:pt modelId="{A6E03308-F6DA-4734-AB86-F8B949CCEAE8}" type="parTrans" cxnId="{A33710EF-D949-4C8E-8D83-1D97516BD11C}">
      <dgm:prSet/>
      <dgm:spPr/>
      <dgm:t>
        <a:bodyPr/>
        <a:lstStyle/>
        <a:p>
          <a:endParaRPr lang="en-US"/>
        </a:p>
      </dgm:t>
    </dgm:pt>
    <dgm:pt modelId="{E72FBA3D-85F7-4702-BB48-8A57F0D96C4C}" type="sibTrans" cxnId="{A33710EF-D949-4C8E-8D83-1D97516BD11C}">
      <dgm:prSet/>
      <dgm:spPr/>
      <dgm:t>
        <a:bodyPr/>
        <a:lstStyle/>
        <a:p>
          <a:endParaRPr lang="en-US"/>
        </a:p>
      </dgm:t>
    </dgm:pt>
    <dgm:pt modelId="{3A16315D-62B1-4A2F-8C5E-97FD178810EF}">
      <dgm:prSet phldrT="[Text]"/>
      <dgm:spPr/>
      <dgm:t>
        <a:bodyPr/>
        <a:lstStyle/>
        <a:p>
          <a:r>
            <a:rPr lang="en-US" dirty="0" smtClean="0"/>
            <a:t>Explicit</a:t>
          </a:r>
          <a:endParaRPr lang="en-US" dirty="0"/>
        </a:p>
      </dgm:t>
    </dgm:pt>
    <dgm:pt modelId="{3CAE73C2-DB9F-419B-9DC4-D7B88E245DD2}" type="parTrans" cxnId="{55A91774-8C78-48DC-8AA7-7A0B2C007CDE}">
      <dgm:prSet/>
      <dgm:spPr/>
      <dgm:t>
        <a:bodyPr/>
        <a:lstStyle/>
        <a:p>
          <a:endParaRPr lang="en-US"/>
        </a:p>
      </dgm:t>
    </dgm:pt>
    <dgm:pt modelId="{A15F0900-47F2-41C8-AA62-81BEF1017CA2}" type="sibTrans" cxnId="{55A91774-8C78-48DC-8AA7-7A0B2C007CDE}">
      <dgm:prSet/>
      <dgm:spPr/>
      <dgm:t>
        <a:bodyPr/>
        <a:lstStyle/>
        <a:p>
          <a:endParaRPr lang="en-US"/>
        </a:p>
      </dgm:t>
    </dgm:pt>
    <dgm:pt modelId="{A6EE40A8-4617-4E3E-A172-E85EFC30FD2A}" type="pres">
      <dgm:prSet presAssocID="{1C8C1559-0DDE-405A-AA64-62085CB0F1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A95FB15-7794-4F2A-A090-D448D414EEB1}" type="pres">
      <dgm:prSet presAssocID="{E830B6D2-1A9A-42A3-952D-579E85BA6956}" presName="hierRoot1" presStyleCnt="0"/>
      <dgm:spPr/>
    </dgm:pt>
    <dgm:pt modelId="{76D6F774-3C0F-4A8D-8176-FB52D1056144}" type="pres">
      <dgm:prSet presAssocID="{E830B6D2-1A9A-42A3-952D-579E85BA6956}" presName="composite" presStyleCnt="0"/>
      <dgm:spPr/>
    </dgm:pt>
    <dgm:pt modelId="{55F3EA66-6DE5-4B6C-BD4C-6D666D178298}" type="pres">
      <dgm:prSet presAssocID="{E830B6D2-1A9A-42A3-952D-579E85BA6956}" presName="background" presStyleLbl="node0" presStyleIdx="0" presStyleCnt="1"/>
      <dgm:spPr/>
    </dgm:pt>
    <dgm:pt modelId="{6B84DAD8-51EB-4E41-9A1A-1CCA2BE3D24B}" type="pres">
      <dgm:prSet presAssocID="{E830B6D2-1A9A-42A3-952D-579E85BA695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BCE517-437E-492D-94F7-360B1CD8F178}" type="pres">
      <dgm:prSet presAssocID="{E830B6D2-1A9A-42A3-952D-579E85BA6956}" presName="hierChild2" presStyleCnt="0"/>
      <dgm:spPr/>
    </dgm:pt>
    <dgm:pt modelId="{EE9CF574-53B3-4FF7-AD18-EB6D6C9D543E}" type="pres">
      <dgm:prSet presAssocID="{A6E03308-F6DA-4734-AB86-F8B949CCEAE8}" presName="Name10" presStyleLbl="parChTrans1D2" presStyleIdx="0" presStyleCnt="2"/>
      <dgm:spPr/>
      <dgm:t>
        <a:bodyPr/>
        <a:lstStyle/>
        <a:p>
          <a:endParaRPr lang="en-US"/>
        </a:p>
      </dgm:t>
    </dgm:pt>
    <dgm:pt modelId="{6F983C9F-F435-4B44-A515-7E06458260D9}" type="pres">
      <dgm:prSet presAssocID="{FD55B5C5-1E32-4401-B98A-79FA568819A3}" presName="hierRoot2" presStyleCnt="0"/>
      <dgm:spPr/>
    </dgm:pt>
    <dgm:pt modelId="{EA0FB031-D0C7-4A1A-8E8B-168726A04DB0}" type="pres">
      <dgm:prSet presAssocID="{FD55B5C5-1E32-4401-B98A-79FA568819A3}" presName="composite2" presStyleCnt="0"/>
      <dgm:spPr/>
    </dgm:pt>
    <dgm:pt modelId="{52F9723A-8CF7-43B8-8916-BAB3EC50C090}" type="pres">
      <dgm:prSet presAssocID="{FD55B5C5-1E32-4401-B98A-79FA568819A3}" presName="background2" presStyleLbl="node2" presStyleIdx="0" presStyleCnt="2"/>
      <dgm:spPr/>
    </dgm:pt>
    <dgm:pt modelId="{13C97F85-AEB6-4D34-B37E-8FE59B0498AE}" type="pres">
      <dgm:prSet presAssocID="{FD55B5C5-1E32-4401-B98A-79FA568819A3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3FEC90-0470-4C8A-B87D-C9D3635F3D9D}" type="pres">
      <dgm:prSet presAssocID="{FD55B5C5-1E32-4401-B98A-79FA568819A3}" presName="hierChild3" presStyleCnt="0"/>
      <dgm:spPr/>
    </dgm:pt>
    <dgm:pt modelId="{0CE370C3-D828-4481-AC51-F8B492AABF0B}" type="pres">
      <dgm:prSet presAssocID="{3CAE73C2-DB9F-419B-9DC4-D7B88E245DD2}" presName="Name10" presStyleLbl="parChTrans1D2" presStyleIdx="1" presStyleCnt="2"/>
      <dgm:spPr/>
      <dgm:t>
        <a:bodyPr/>
        <a:lstStyle/>
        <a:p>
          <a:endParaRPr lang="en-US"/>
        </a:p>
      </dgm:t>
    </dgm:pt>
    <dgm:pt modelId="{39C1F996-9B53-48D5-95EC-1B8B353EA39B}" type="pres">
      <dgm:prSet presAssocID="{3A16315D-62B1-4A2F-8C5E-97FD178810EF}" presName="hierRoot2" presStyleCnt="0"/>
      <dgm:spPr/>
    </dgm:pt>
    <dgm:pt modelId="{66403641-9E1E-4A6F-BFF4-8E0E34390F7C}" type="pres">
      <dgm:prSet presAssocID="{3A16315D-62B1-4A2F-8C5E-97FD178810EF}" presName="composite2" presStyleCnt="0"/>
      <dgm:spPr/>
    </dgm:pt>
    <dgm:pt modelId="{0ABC3E57-6511-4FA8-9D3E-2A56E3B0133A}" type="pres">
      <dgm:prSet presAssocID="{3A16315D-62B1-4A2F-8C5E-97FD178810EF}" presName="background2" presStyleLbl="node2" presStyleIdx="1" presStyleCnt="2"/>
      <dgm:spPr/>
    </dgm:pt>
    <dgm:pt modelId="{A6C5CD24-1CDC-414A-BE3C-6BBEA5A5F0E8}" type="pres">
      <dgm:prSet presAssocID="{3A16315D-62B1-4A2F-8C5E-97FD178810EF}" presName="text2" presStyleLbl="fgAcc2" presStyleIdx="1" presStyleCnt="2" custLinFactNeighborY="112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546A9F-0D28-4871-9D37-1A611BAB568F}" type="pres">
      <dgm:prSet presAssocID="{3A16315D-62B1-4A2F-8C5E-97FD178810EF}" presName="hierChild3" presStyleCnt="0"/>
      <dgm:spPr/>
    </dgm:pt>
  </dgm:ptLst>
  <dgm:cxnLst>
    <dgm:cxn modelId="{D9053424-7670-4868-981E-9D6E0837574B}" type="presOf" srcId="{A6E03308-F6DA-4734-AB86-F8B949CCEAE8}" destId="{EE9CF574-53B3-4FF7-AD18-EB6D6C9D543E}" srcOrd="0" destOrd="0" presId="urn:microsoft.com/office/officeart/2005/8/layout/hierarchy1"/>
    <dgm:cxn modelId="{E68E1A34-74E4-4616-B851-F7B2ED964507}" type="presOf" srcId="{1C8C1559-0DDE-405A-AA64-62085CB0F1B6}" destId="{A6EE40A8-4617-4E3E-A172-E85EFC30FD2A}" srcOrd="0" destOrd="0" presId="urn:microsoft.com/office/officeart/2005/8/layout/hierarchy1"/>
    <dgm:cxn modelId="{3C6B4B62-8D97-4A44-9F01-91675EF835FB}" type="presOf" srcId="{FD55B5C5-1E32-4401-B98A-79FA568819A3}" destId="{13C97F85-AEB6-4D34-B37E-8FE59B0498AE}" srcOrd="0" destOrd="0" presId="urn:microsoft.com/office/officeart/2005/8/layout/hierarchy1"/>
    <dgm:cxn modelId="{A817DDA8-4AA7-4FAB-8DA2-DE25533BC32F}" type="presOf" srcId="{3A16315D-62B1-4A2F-8C5E-97FD178810EF}" destId="{A6C5CD24-1CDC-414A-BE3C-6BBEA5A5F0E8}" srcOrd="0" destOrd="0" presId="urn:microsoft.com/office/officeart/2005/8/layout/hierarchy1"/>
    <dgm:cxn modelId="{A33710EF-D949-4C8E-8D83-1D97516BD11C}" srcId="{E830B6D2-1A9A-42A3-952D-579E85BA6956}" destId="{FD55B5C5-1E32-4401-B98A-79FA568819A3}" srcOrd="0" destOrd="0" parTransId="{A6E03308-F6DA-4734-AB86-F8B949CCEAE8}" sibTransId="{E72FBA3D-85F7-4702-BB48-8A57F0D96C4C}"/>
    <dgm:cxn modelId="{DF45ADD3-F3A3-4C2F-9F05-6B66595E5BD1}" type="presOf" srcId="{E830B6D2-1A9A-42A3-952D-579E85BA6956}" destId="{6B84DAD8-51EB-4E41-9A1A-1CCA2BE3D24B}" srcOrd="0" destOrd="0" presId="urn:microsoft.com/office/officeart/2005/8/layout/hierarchy1"/>
    <dgm:cxn modelId="{F7CCD826-62EA-48AA-9B83-7968D032AD50}" type="presOf" srcId="{3CAE73C2-DB9F-419B-9DC4-D7B88E245DD2}" destId="{0CE370C3-D828-4481-AC51-F8B492AABF0B}" srcOrd="0" destOrd="0" presId="urn:microsoft.com/office/officeart/2005/8/layout/hierarchy1"/>
    <dgm:cxn modelId="{9D79F394-B2BA-45D1-959D-DE51B25BB7FD}" srcId="{1C8C1559-0DDE-405A-AA64-62085CB0F1B6}" destId="{E830B6D2-1A9A-42A3-952D-579E85BA6956}" srcOrd="0" destOrd="0" parTransId="{E5658659-0CCF-4C4E-A533-625B6BF21C08}" sibTransId="{E2F31A64-D9BC-47F8-8F17-0346F8256EDC}"/>
    <dgm:cxn modelId="{55A91774-8C78-48DC-8AA7-7A0B2C007CDE}" srcId="{E830B6D2-1A9A-42A3-952D-579E85BA6956}" destId="{3A16315D-62B1-4A2F-8C5E-97FD178810EF}" srcOrd="1" destOrd="0" parTransId="{3CAE73C2-DB9F-419B-9DC4-D7B88E245DD2}" sibTransId="{A15F0900-47F2-41C8-AA62-81BEF1017CA2}"/>
    <dgm:cxn modelId="{BFBD8DFF-45AF-4388-B213-FB56FF9E1AE2}" type="presParOf" srcId="{A6EE40A8-4617-4E3E-A172-E85EFC30FD2A}" destId="{DA95FB15-7794-4F2A-A090-D448D414EEB1}" srcOrd="0" destOrd="0" presId="urn:microsoft.com/office/officeart/2005/8/layout/hierarchy1"/>
    <dgm:cxn modelId="{497CC8F9-AA38-43E1-A12A-C909E27F0670}" type="presParOf" srcId="{DA95FB15-7794-4F2A-A090-D448D414EEB1}" destId="{76D6F774-3C0F-4A8D-8176-FB52D1056144}" srcOrd="0" destOrd="0" presId="urn:microsoft.com/office/officeart/2005/8/layout/hierarchy1"/>
    <dgm:cxn modelId="{8F6FECCD-4159-4F6E-A41E-992BC8642009}" type="presParOf" srcId="{76D6F774-3C0F-4A8D-8176-FB52D1056144}" destId="{55F3EA66-6DE5-4B6C-BD4C-6D666D178298}" srcOrd="0" destOrd="0" presId="urn:microsoft.com/office/officeart/2005/8/layout/hierarchy1"/>
    <dgm:cxn modelId="{0F931002-EA3F-4DF6-B180-5608264342E5}" type="presParOf" srcId="{76D6F774-3C0F-4A8D-8176-FB52D1056144}" destId="{6B84DAD8-51EB-4E41-9A1A-1CCA2BE3D24B}" srcOrd="1" destOrd="0" presId="urn:microsoft.com/office/officeart/2005/8/layout/hierarchy1"/>
    <dgm:cxn modelId="{2615971C-4933-40BD-9C95-149A56E8B013}" type="presParOf" srcId="{DA95FB15-7794-4F2A-A090-D448D414EEB1}" destId="{F1BCE517-437E-492D-94F7-360B1CD8F178}" srcOrd="1" destOrd="0" presId="urn:microsoft.com/office/officeart/2005/8/layout/hierarchy1"/>
    <dgm:cxn modelId="{5EC2401C-0318-46DD-AC31-72673C7C04D8}" type="presParOf" srcId="{F1BCE517-437E-492D-94F7-360B1CD8F178}" destId="{EE9CF574-53B3-4FF7-AD18-EB6D6C9D543E}" srcOrd="0" destOrd="0" presId="urn:microsoft.com/office/officeart/2005/8/layout/hierarchy1"/>
    <dgm:cxn modelId="{F495BE5C-FB78-4209-B1C0-9FF2601228A0}" type="presParOf" srcId="{F1BCE517-437E-492D-94F7-360B1CD8F178}" destId="{6F983C9F-F435-4B44-A515-7E06458260D9}" srcOrd="1" destOrd="0" presId="urn:microsoft.com/office/officeart/2005/8/layout/hierarchy1"/>
    <dgm:cxn modelId="{040AD637-DE24-4739-AD3C-6856EE52D198}" type="presParOf" srcId="{6F983C9F-F435-4B44-A515-7E06458260D9}" destId="{EA0FB031-D0C7-4A1A-8E8B-168726A04DB0}" srcOrd="0" destOrd="0" presId="urn:microsoft.com/office/officeart/2005/8/layout/hierarchy1"/>
    <dgm:cxn modelId="{2D880A8B-6990-4326-BC22-D546E1F3E1DE}" type="presParOf" srcId="{EA0FB031-D0C7-4A1A-8E8B-168726A04DB0}" destId="{52F9723A-8CF7-43B8-8916-BAB3EC50C090}" srcOrd="0" destOrd="0" presId="urn:microsoft.com/office/officeart/2005/8/layout/hierarchy1"/>
    <dgm:cxn modelId="{648A4E84-12A4-4130-8FD9-0FA0995E6C86}" type="presParOf" srcId="{EA0FB031-D0C7-4A1A-8E8B-168726A04DB0}" destId="{13C97F85-AEB6-4D34-B37E-8FE59B0498AE}" srcOrd="1" destOrd="0" presId="urn:microsoft.com/office/officeart/2005/8/layout/hierarchy1"/>
    <dgm:cxn modelId="{E4EC828F-D7D7-41B0-95EF-7928613FBD5D}" type="presParOf" srcId="{6F983C9F-F435-4B44-A515-7E06458260D9}" destId="{493FEC90-0470-4C8A-B87D-C9D3635F3D9D}" srcOrd="1" destOrd="0" presId="urn:microsoft.com/office/officeart/2005/8/layout/hierarchy1"/>
    <dgm:cxn modelId="{A514EF41-C724-4A9C-A296-AEA23E9A77BD}" type="presParOf" srcId="{F1BCE517-437E-492D-94F7-360B1CD8F178}" destId="{0CE370C3-D828-4481-AC51-F8B492AABF0B}" srcOrd="2" destOrd="0" presId="urn:microsoft.com/office/officeart/2005/8/layout/hierarchy1"/>
    <dgm:cxn modelId="{3EE07671-F9EE-47B1-BF41-7925387EAC79}" type="presParOf" srcId="{F1BCE517-437E-492D-94F7-360B1CD8F178}" destId="{39C1F996-9B53-48D5-95EC-1B8B353EA39B}" srcOrd="3" destOrd="0" presId="urn:microsoft.com/office/officeart/2005/8/layout/hierarchy1"/>
    <dgm:cxn modelId="{1CDFB7FA-AD7C-411F-B3EE-6D462624A5AC}" type="presParOf" srcId="{39C1F996-9B53-48D5-95EC-1B8B353EA39B}" destId="{66403641-9E1E-4A6F-BFF4-8E0E34390F7C}" srcOrd="0" destOrd="0" presId="urn:microsoft.com/office/officeart/2005/8/layout/hierarchy1"/>
    <dgm:cxn modelId="{8F2B589C-8557-4702-A274-2B7EC70C82B5}" type="presParOf" srcId="{66403641-9E1E-4A6F-BFF4-8E0E34390F7C}" destId="{0ABC3E57-6511-4FA8-9D3E-2A56E3B0133A}" srcOrd="0" destOrd="0" presId="urn:microsoft.com/office/officeart/2005/8/layout/hierarchy1"/>
    <dgm:cxn modelId="{F27D862C-25C7-47F0-9D32-6ADD82D98637}" type="presParOf" srcId="{66403641-9E1E-4A6F-BFF4-8E0E34390F7C}" destId="{A6C5CD24-1CDC-414A-BE3C-6BBEA5A5F0E8}" srcOrd="1" destOrd="0" presId="urn:microsoft.com/office/officeart/2005/8/layout/hierarchy1"/>
    <dgm:cxn modelId="{E55C8BED-33B6-4355-8440-222F7A9E4A05}" type="presParOf" srcId="{39C1F996-9B53-48D5-95EC-1B8B353EA39B}" destId="{37546A9F-0D28-4871-9D37-1A611BAB56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CE370C3-D828-4481-AC51-F8B492AABF0B}">
      <dsp:nvSpPr>
        <dsp:cNvPr id="0" name=""/>
        <dsp:cNvSpPr/>
      </dsp:nvSpPr>
      <dsp:spPr>
        <a:xfrm>
          <a:off x="1839887" y="745611"/>
          <a:ext cx="716235" cy="342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666"/>
              </a:lnTo>
              <a:lnTo>
                <a:pt x="716235" y="233666"/>
              </a:lnTo>
              <a:lnTo>
                <a:pt x="716235" y="342241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CF574-53B3-4FF7-AD18-EB6D6C9D543E}">
      <dsp:nvSpPr>
        <dsp:cNvPr id="0" name=""/>
        <dsp:cNvSpPr/>
      </dsp:nvSpPr>
      <dsp:spPr>
        <a:xfrm>
          <a:off x="1123652" y="745611"/>
          <a:ext cx="716235" cy="340862"/>
        </a:xfrm>
        <a:custGeom>
          <a:avLst/>
          <a:gdLst/>
          <a:ahLst/>
          <a:cxnLst/>
          <a:rect l="0" t="0" r="0" b="0"/>
          <a:pathLst>
            <a:path>
              <a:moveTo>
                <a:pt x="716235" y="0"/>
              </a:moveTo>
              <a:lnTo>
                <a:pt x="716235" y="232288"/>
              </a:lnTo>
              <a:lnTo>
                <a:pt x="0" y="232288"/>
              </a:lnTo>
              <a:lnTo>
                <a:pt x="0" y="340862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F3EA66-6DE5-4B6C-BD4C-6D666D178298}">
      <dsp:nvSpPr>
        <dsp:cNvPr id="0" name=""/>
        <dsp:cNvSpPr/>
      </dsp:nvSpPr>
      <dsp:spPr>
        <a:xfrm>
          <a:off x="1253876" y="1378"/>
          <a:ext cx="1172021" cy="7442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4DAD8-51EB-4E41-9A1A-1CCA2BE3D24B}">
      <dsp:nvSpPr>
        <dsp:cNvPr id="0" name=""/>
        <dsp:cNvSpPr/>
      </dsp:nvSpPr>
      <dsp:spPr>
        <a:xfrm>
          <a:off x="1384101" y="125091"/>
          <a:ext cx="1172021" cy="7442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Cursor</a:t>
          </a:r>
          <a:endParaRPr lang="en-US" sz="2200" kern="1200" dirty="0"/>
        </a:p>
      </dsp:txBody>
      <dsp:txXfrm>
        <a:off x="1384101" y="125091"/>
        <a:ext cx="1172021" cy="744233"/>
      </dsp:txXfrm>
    </dsp:sp>
    <dsp:sp modelId="{52F9723A-8CF7-43B8-8916-BAB3EC50C090}">
      <dsp:nvSpPr>
        <dsp:cNvPr id="0" name=""/>
        <dsp:cNvSpPr/>
      </dsp:nvSpPr>
      <dsp:spPr>
        <a:xfrm>
          <a:off x="537641" y="1086474"/>
          <a:ext cx="1172021" cy="7442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97F85-AEB6-4D34-B37E-8FE59B0498AE}">
      <dsp:nvSpPr>
        <dsp:cNvPr id="0" name=""/>
        <dsp:cNvSpPr/>
      </dsp:nvSpPr>
      <dsp:spPr>
        <a:xfrm>
          <a:off x="667866" y="1210188"/>
          <a:ext cx="1172021" cy="7442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Implicit</a:t>
          </a:r>
          <a:endParaRPr lang="en-US" sz="2200" kern="1200" dirty="0"/>
        </a:p>
      </dsp:txBody>
      <dsp:txXfrm>
        <a:off x="667866" y="1210188"/>
        <a:ext cx="1172021" cy="744233"/>
      </dsp:txXfrm>
    </dsp:sp>
    <dsp:sp modelId="{0ABC3E57-6511-4FA8-9D3E-2A56E3B0133A}">
      <dsp:nvSpPr>
        <dsp:cNvPr id="0" name=""/>
        <dsp:cNvSpPr/>
      </dsp:nvSpPr>
      <dsp:spPr>
        <a:xfrm>
          <a:off x="1970112" y="1087852"/>
          <a:ext cx="1172021" cy="7442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5CD24-1CDC-414A-BE3C-6BBEA5A5F0E8}">
      <dsp:nvSpPr>
        <dsp:cNvPr id="0" name=""/>
        <dsp:cNvSpPr/>
      </dsp:nvSpPr>
      <dsp:spPr>
        <a:xfrm>
          <a:off x="2100336" y="1211566"/>
          <a:ext cx="1172021" cy="7442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Explicit</a:t>
          </a:r>
          <a:endParaRPr lang="en-US" sz="2200" kern="1200" dirty="0"/>
        </a:p>
      </dsp:txBody>
      <dsp:txXfrm>
        <a:off x="2100336" y="1211566"/>
        <a:ext cx="1172021" cy="744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A6DC0-03AC-45F7-9C87-674802751F23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C3F64-1E55-4B4B-AE18-1F90644E6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EF8C8AB-1309-45D5-A650-CED9BE0EA880}" type="datetimeFigureOut">
              <a:rPr lang="en-IN" smtClean="0"/>
              <a:pPr/>
              <a:t>14-09-2017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30ADF40-EFD3-476F-9D38-86D1EA80ED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8C8AB-1309-45D5-A650-CED9BE0EA880}" type="datetimeFigureOut">
              <a:rPr lang="en-IN" smtClean="0"/>
              <a:pPr/>
              <a:t>14-09-2017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ADF40-EFD3-476F-9D38-86D1EA80ED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EF8C8AB-1309-45D5-A650-CED9BE0EA880}" type="datetimeFigureOut">
              <a:rPr lang="en-IN" smtClean="0"/>
              <a:pPr/>
              <a:t>14-09-2017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30ADF40-EFD3-476F-9D38-86D1EA80ED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8C8AB-1309-45D5-A650-CED9BE0EA880}" type="datetimeFigureOut">
              <a:rPr lang="en-IN" smtClean="0"/>
              <a:pPr/>
              <a:t>14-09-2017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ADF40-EFD3-476F-9D38-86D1EA80ED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EF8C8AB-1309-45D5-A650-CED9BE0EA880}" type="datetimeFigureOut">
              <a:rPr lang="en-IN" smtClean="0"/>
              <a:pPr/>
              <a:t>14-09-2017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30ADF40-EFD3-476F-9D38-86D1EA80ED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8C8AB-1309-45D5-A650-CED9BE0EA880}" type="datetimeFigureOut">
              <a:rPr lang="en-IN" smtClean="0"/>
              <a:pPr/>
              <a:t>14-09-2017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ADF40-EFD3-476F-9D38-86D1EA80ED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8C8AB-1309-45D5-A650-CED9BE0EA880}" type="datetimeFigureOut">
              <a:rPr lang="en-IN" smtClean="0"/>
              <a:pPr/>
              <a:t>14-09-2017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ADF40-EFD3-476F-9D38-86D1EA80ED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8C8AB-1309-45D5-A650-CED9BE0EA880}" type="datetimeFigureOut">
              <a:rPr lang="en-IN" smtClean="0"/>
              <a:pPr/>
              <a:t>14-09-2017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ADF40-EFD3-476F-9D38-86D1EA80ED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EF8C8AB-1309-45D5-A650-CED9BE0EA880}" type="datetimeFigureOut">
              <a:rPr lang="en-IN" smtClean="0"/>
              <a:pPr/>
              <a:t>14-09-2017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ADF40-EFD3-476F-9D38-86D1EA80ED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8C8AB-1309-45D5-A650-CED9BE0EA880}" type="datetimeFigureOut">
              <a:rPr lang="en-IN" smtClean="0"/>
              <a:pPr/>
              <a:t>14-09-2017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ADF40-EFD3-476F-9D38-86D1EA80ED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8C8AB-1309-45D5-A650-CED9BE0EA880}" type="datetimeFigureOut">
              <a:rPr lang="en-IN" smtClean="0"/>
              <a:pPr/>
              <a:t>14-09-2017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ADF40-EFD3-476F-9D38-86D1EA80ED9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EF8C8AB-1309-45D5-A650-CED9BE0EA880}" type="datetimeFigureOut">
              <a:rPr lang="en-IN" smtClean="0"/>
              <a:pPr/>
              <a:t>14-09-2017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30ADF40-EFD3-476F-9D38-86D1EA80ED9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SQL: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354442" y="3071810"/>
            <a:ext cx="5114778" cy="2214578"/>
          </a:xfrm>
        </p:spPr>
        <p:txBody>
          <a:bodyPr>
            <a:noAutofit/>
          </a:bodyPr>
          <a:lstStyle/>
          <a:p>
            <a:pPr algn="l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Procedure</a:t>
            </a:r>
            <a:br>
              <a:rPr lang="en-US" sz="3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br>
              <a:rPr lang="en-US" sz="3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Cursor</a:t>
            </a:r>
            <a:br>
              <a:rPr lang="en-US" sz="3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Trigger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97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Procedure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Show the details for a student.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create or replace procedure proc3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temp_id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student.sid%type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temp_marks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out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student.marks%type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temp_name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out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student.name%type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begin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select name, marks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INTO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temp_name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temp_marks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from student where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temp_id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Procedure 3 – call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declare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student.name%type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cmarks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student.marks%type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proc2(&amp;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stud_id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cmarks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(‘name = ’||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||‘marks’||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cmarks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end;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/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PL/SQL function is same as a procedure except that it returns a value.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major difference between a procedure and a function is, a function must always return a value, but a procedure may or may not return a value.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7239000" cy="53719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7410480" cy="52413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CREATE [OR REPLACE] FUNCTION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[(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parameter_name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[IN | OUT | IN OUT] type [, ...])]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return_datatype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{IS | AS}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BEGIN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function_body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&gt;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END [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 function must contain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statement.</a:t>
            </a: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clause specifies that data type you are going to return from the function.</a:t>
            </a: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7239000" cy="396044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OR REPLACE FUNCTION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totalCustomers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RETURN number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total number(2) := 0;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BEGIN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 count(*) into total FROM customer;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 total;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END;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created.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1547664" y="188640"/>
          <a:ext cx="489654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338"/>
                <a:gridCol w="1243567"/>
                <a:gridCol w="738367"/>
                <a:gridCol w="1296144"/>
                <a:gridCol w="11521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ADDRESS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SALARY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RAMESH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Ahmedabad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50000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KAUSHIK 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Delhi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40000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HARDIK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Mumbai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30000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KOMAL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Bhopal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25000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7239000" cy="396044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DECLARE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 number(2);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BEGIN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 :=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totalCustomers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('Total no. of Customers: ' || c);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END;</a:t>
            </a: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Total no. of Customers: 4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PL/SQL procedure successfully completed.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1547664" y="188640"/>
          <a:ext cx="489654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338"/>
                <a:gridCol w="1243567"/>
                <a:gridCol w="738367"/>
                <a:gridCol w="1296144"/>
                <a:gridCol w="11521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ADDRESS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SALARY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RAMESH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Ahmedabad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50000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KAUSHIK 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Delhi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40000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HARDIK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Mumbai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30000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KOMAL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Bhopal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25000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66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Cursor Definition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7239000" cy="4896544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temporary work area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created in the system memory when a SQL statement is executed.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contains information on a select statement and the rows of data accessed by it. </a:t>
            </a:r>
          </a:p>
          <a:p>
            <a:pPr algn="just"/>
            <a:r>
              <a:rPr lang="en-US" dirty="0" smtClean="0">
                <a:latin typeface="Times New Roman" pitchFamily="18" charset="0"/>
              </a:rPr>
              <a:t>This temporary work area is used to store the data retrieved from the database, and manipulate this data. </a:t>
            </a:r>
          </a:p>
          <a:p>
            <a:pPr algn="just"/>
            <a:r>
              <a:rPr lang="en-US" dirty="0" smtClean="0">
                <a:latin typeface="Times New Roman" pitchFamily="18" charset="0"/>
              </a:rPr>
              <a:t>A cursor can hold more than one row, but can process only one row at a time. </a:t>
            </a:r>
          </a:p>
          <a:p>
            <a:pPr algn="just"/>
            <a:r>
              <a:rPr lang="en-US" dirty="0" smtClean="0">
                <a:latin typeface="Times New Roman" pitchFamily="18" charset="0"/>
              </a:rPr>
              <a:t>The set of rows the cursor holds is called the </a:t>
            </a:r>
            <a:r>
              <a:rPr lang="en-US" i="1" dirty="0" smtClean="0">
                <a:latin typeface="Times New Roman" pitchFamily="18" charset="0"/>
              </a:rPr>
              <a:t>active </a:t>
            </a:r>
            <a:r>
              <a:rPr lang="en-US" dirty="0" smtClean="0">
                <a:latin typeface="Times New Roman" pitchFamily="18" charset="0"/>
              </a:rPr>
              <a:t>set.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835696" y="2060848"/>
          <a:ext cx="3810000" cy="195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Implicit Cursors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Created by default when DML statements like, INSERT, UPDATE, and DELETE statements are executed.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are also created when a SELECT statement that returns just one row is executed.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Explicit Cursors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must be created when you are executing a SELECT statement that returns more than one row.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Even though the cursor stores multiple records, only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one record can be processed at a 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which is called as current row.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you fetch a row the current row position moves to next row.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Both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implicit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explicit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cursors have the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same functionality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but they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differ in the way they are accessed. 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8006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Stored Procedures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7239000" cy="538419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stored procedure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or in simple a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is a named PL/SQL block which performs one or more specific task.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procedure has a header and a body.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header consists of the name of the procedure and the parameters or variables passed to the procedure.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body consists or declaration section, execution section and exception section similar to a general PL/SQL Block.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procedure is similar to an anonymous PL/SQL Block but it is named for repeated usage.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can pass parameters to procedures in three ways.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IN-parameters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OUT-parameters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OUT-parameters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procedure may or may not return any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6068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</a:rPr>
              <a:t>Implicit Cursors: Application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239000" cy="5403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</a:rPr>
              <a:t>Oracle provides few attributes called as implicit cursor attributes to check the status of DML operations. </a:t>
            </a:r>
          </a:p>
          <a:p>
            <a:pPr algn="just"/>
            <a:endParaRPr lang="en-US" dirty="0" smtClean="0">
              <a:latin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</a:rPr>
              <a:t>The cursor attributes available are </a:t>
            </a:r>
          </a:p>
          <a:p>
            <a:pPr algn="just"/>
            <a:r>
              <a:rPr lang="en-US" dirty="0" smtClean="0">
                <a:latin typeface="Times New Roman" pitchFamily="18" charset="0"/>
              </a:rPr>
              <a:t>%FOUND</a:t>
            </a:r>
          </a:p>
          <a:p>
            <a:pPr algn="just"/>
            <a:r>
              <a:rPr lang="en-US" dirty="0" smtClean="0">
                <a:latin typeface="Times New Roman" pitchFamily="18" charset="0"/>
              </a:rPr>
              <a:t>%NOTFOUND</a:t>
            </a:r>
          </a:p>
          <a:p>
            <a:pPr algn="just"/>
            <a:r>
              <a:rPr lang="en-US" dirty="0" smtClean="0">
                <a:latin typeface="Times New Roman" pitchFamily="18" charset="0"/>
              </a:rPr>
              <a:t>%ROWCOUNT</a:t>
            </a:r>
          </a:p>
          <a:p>
            <a:r>
              <a:rPr lang="en-US" dirty="0" smtClean="0">
                <a:latin typeface="Times New Roman" pitchFamily="18" charset="0"/>
              </a:rPr>
              <a:t>%ISOPEN.</a:t>
            </a:r>
            <a:br>
              <a:rPr lang="en-US" dirty="0" smtClean="0">
                <a:latin typeface="Times New Roman" pitchFamily="18" charset="0"/>
              </a:rPr>
            </a:br>
            <a:endParaRPr lang="en-US" dirty="0" smtClean="0">
              <a:latin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6068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</a:rPr>
              <a:t>Implicit Cursors: Application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239000" cy="5403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</a:rPr>
              <a:t>When we execute INSERT, UPDATE, or DELETE statements the cursor attributes tell us whether any rows are affected and how many have been affected. </a:t>
            </a:r>
          </a:p>
          <a:p>
            <a:pPr algn="just"/>
            <a:r>
              <a:rPr lang="en-US" dirty="0" smtClean="0">
                <a:latin typeface="Times New Roman" pitchFamily="18" charset="0"/>
              </a:rPr>
              <a:t>When a SELECT... INTO statement is executed in a PL/SQL Block, implicit cursor attributes can be used to find out whether any row has been returned by the SELECT statement. </a:t>
            </a:r>
          </a:p>
          <a:p>
            <a:pPr algn="just"/>
            <a:r>
              <a:rPr lang="en-US" dirty="0" smtClean="0">
                <a:latin typeface="Times New Roman" pitchFamily="18" charset="0"/>
              </a:rPr>
              <a:t>PL/SQL returns an error when no data is selected.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-27384"/>
          <a:ext cx="8172400" cy="6804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1680"/>
                <a:gridCol w="2394520"/>
                <a:gridCol w="2043100"/>
                <a:gridCol w="2043100"/>
              </a:tblGrid>
              <a:tr h="42645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 value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Implicit Cursor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Explicit Cursor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920"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%FOUND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TRUE, if fetch statement returns at least one row.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SQL%FOUND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Cursor_name%FOUND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9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FALSE, if fetch statement doesn’t return a row.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073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%NOTFOUND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TRUE, , if fetch statement doesn’t return a row.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SQL%NOTFOUND</a:t>
                      </a:r>
                    </a:p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Cursor_name%NOTFOUND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9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FALSE, if fetch statement returns at least one row.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6379">
                <a:tc row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%ROWCOUNT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 number of rows fetched by the fetch statement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SQL%ROWCOUNT</a:t>
                      </a:r>
                    </a:p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Cursor_name%ROWCOUNT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63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If no row is returned, the PL/SQL statement returns an error.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6379">
                <a:tc row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%ISOPEN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TRUE, if the cursor is already open in the program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SQL%ISOPEN</a:t>
                      </a:r>
                    </a:p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Cursor_name%ISIOPEN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FALSE, if the cursor is not opened in the program.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Ex: Implicit Cursor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DECLARE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-rows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number(5);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BEGIN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UPDATE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salary = salary + 1000;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IF SQL%NOTFOUND THEN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('None of the salaries where   updated');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ELSIF SQL%FOUND THEN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-rows:=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SQL%ROWCOUNT;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('Salaries for ' ||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-rows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|| 'employees are updated');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END IF;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END;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60688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explicit cursor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7239000" cy="547500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explicit cursor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is defined in the declaration section of the PL/SQL Block.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created on a SELECT Statement which returns more than one row.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General Syntax for creating a cursor is as given below: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CURSOR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cursor_name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select_statement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cursor_name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– A suitable name for the cursor.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select_statement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– A select query which returns multiple rows.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use Explicit Cursor?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There are four steps in using an Explicit Cursor.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DECLARE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cursor in the declaration section.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cursor in the Execution Section.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FETCH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data from cursor into PL/SQL variables or records in the Execution Section.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cursor in the Execution Section before you end the PL/SQL Block.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32696"/>
          </a:xfrm>
        </p:spPr>
        <p:txBody>
          <a:bodyPr>
            <a:normAutofit fontScale="90000"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How to access an Explicit Cursor?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239000" cy="533099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are the three steps in accessing the cursor.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1) Open the cursor.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2) Fetch the records in the cursor one at a time.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3) Close the cursor.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General Syntax to open a cursor is: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OPEN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cursor_name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General Syntax to fetch records from a cursor is: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FETCH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cursor_name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INTO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record_name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OR 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FETCH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cursor_name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INTO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variable_list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General Syntax to close a cursor is: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CLOSE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cursor_name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32696"/>
          </a:xfrm>
        </p:spPr>
        <p:txBody>
          <a:bodyPr/>
          <a:lstStyle/>
          <a:p>
            <a:r>
              <a:rPr lang="en-US" dirty="0" smtClean="0"/>
              <a:t>Example1: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052736"/>
            <a:ext cx="7776864" cy="540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DECLARE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emp_rec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employee%rowtype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CURSOR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emp_cur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SELECT * FROM employee WHERE salary &gt; 35000;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BEGIN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emp_cur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FETCH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emp_cur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emp_rec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(emp_rec.id || '  ' || emp_rec.name);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emp_cur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END; 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		RAMESH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3203848" y="44624"/>
          <a:ext cx="489654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338"/>
                <a:gridCol w="1243567"/>
                <a:gridCol w="738367"/>
                <a:gridCol w="1296144"/>
                <a:gridCol w="11521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ADDRESS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SALARY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RAMESH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Ahmedabad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50000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KAUSHIK 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Delhi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40000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HARDIK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Mumbai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30000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32696"/>
          </a:xfrm>
        </p:spPr>
        <p:txBody>
          <a:bodyPr/>
          <a:lstStyle/>
          <a:p>
            <a:r>
              <a:rPr lang="en-US" dirty="0" smtClean="0"/>
              <a:t>Example1: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7776864" cy="580526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DECLARE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emp_rec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employee%rowtype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CURSOR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emp_cur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SELECT * FROM employee WHERE salary &gt; 35000;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BEGIN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emp_cur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FETCH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emp_cur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emp_rec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EXIT WHEN </a:t>
            </a:r>
            <a:r>
              <a:rPr lang="en-US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emp_cur%NOTFOUND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(emp_rec.id || '  ' || emp_rec.name);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END LOOP;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CLOSE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emp_cur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END; 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		RAMESH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		KAUSHIK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trigger is a pl/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block structure which is fired when a DML statements like Insert, Delete, Update is executed on a database table.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trigger is triggered automatically when an associated DML statement is executed.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239000" cy="4657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Stored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14356"/>
            <a:ext cx="8001056" cy="574138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General Syntax to create a procedure is:</a:t>
            </a: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 [OR REPLACE] PROCEDURE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procedure_name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[(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parameter_name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[IN | OUT | INOUT] type [, ...])] </a:t>
            </a: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{IS | AS} </a:t>
            </a: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BEGIN </a:t>
            </a: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&lt;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procedure_body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&gt; </a:t>
            </a: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EXCEPTION</a:t>
            </a: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&lt;Exception PL/SQL block&gt;;</a:t>
            </a: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 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Where,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procedure-name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specifies the name of the procedure.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[OR REPLACE]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option allows modifying an existing procedure.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indicate that the parameter will accept a value from the user.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indicate that the parameter will return a value to the user.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INOUT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indicate that the parameter will either accept a value from the user or return a value to the user.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procedure-body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contains the executable part.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51506"/>
          </a:xfrm>
        </p:spPr>
        <p:txBody>
          <a:bodyPr/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7239000" cy="538419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Syntax for Creating a Trigger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[OR REPLACE ] TRIGGER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trigger_name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{BEFORE | AFTER | INSTEAD OF }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{INSERT [OR] | UPDATE [OR] | DELETE}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[REFERENCING OLD AS o NEW AS n]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[FOR EACH ROW]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(condition)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BEGIN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statements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END;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08630"/>
          </a:xfrm>
        </p:spPr>
        <p:txBody>
          <a:bodyPr/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7929618" cy="552706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{BEFORE | AFTER | INSTEAD OF }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clause indicates at what time should the trigger get fired</a:t>
            </a:r>
          </a:p>
          <a:p>
            <a:pPr algn="just"/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{INSERT [OR] | UPDATE [OR] | DELETE}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clause determines the triggering event. </a:t>
            </a:r>
          </a:p>
          <a:p>
            <a:pPr algn="just"/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[OF 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col_name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clause is used with update triggers. This clause is used when you want to trigger an event only when a specific column is updated. </a:t>
            </a:r>
          </a:p>
          <a:p>
            <a:pPr algn="just"/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[ON 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clause identifies the name of the table or view to which the trigger is associated. </a:t>
            </a:r>
          </a:p>
          <a:p>
            <a:pPr algn="just"/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[REFERENCING OLD AS o NEW AS n]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clause is used to reference the old and new values of the data being changed.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default, you reference the values as :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old.column_name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 :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new.column_name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[FOR EACH ROW]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clause is used to determine whether a trigger must fire when each row gets affected ( i.e. a Row Level Trigger) or just once when the entire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statement is executed(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i.e.statement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level Trigger). </a:t>
            </a:r>
          </a:p>
          <a:p>
            <a:pPr algn="just"/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WHEN (condition)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clause is valid only for row level triggers. The trigger is fired only for rows that satisfy the condition specified. 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-delete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Schema –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Employee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LeftOutEmployee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an employee leaves the company his record is deleted from Employee Table,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but must be added to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LeftOutEmployee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for future reference.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Example-delete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 algn="just">
              <a:lnSpc>
                <a:spcPct val="80000"/>
              </a:lnSpc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create or replace trigger trigger1</a:t>
            </a:r>
          </a:p>
          <a:p>
            <a:pPr marL="320040" indent="-320040" algn="just">
              <a:lnSpc>
                <a:spcPct val="80000"/>
              </a:lnSpc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after		delete		on 	Employee</a:t>
            </a:r>
          </a:p>
          <a:p>
            <a:pPr marL="320040" indent="-320040" algn="just">
              <a:lnSpc>
                <a:spcPct val="80000"/>
              </a:lnSpc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each row</a:t>
            </a:r>
          </a:p>
          <a:p>
            <a:pPr marL="320040" indent="-320040" algn="just">
              <a:lnSpc>
                <a:spcPct val="80000"/>
              </a:lnSpc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declare</a:t>
            </a:r>
          </a:p>
          <a:p>
            <a:pPr marL="320040" indent="-320040" algn="just">
              <a:lnSpc>
                <a:spcPct val="80000"/>
              </a:lnSpc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 marL="320040" indent="-320040" algn="just">
              <a:lnSpc>
                <a:spcPct val="80000"/>
              </a:lnSpc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insert into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LeftOutEmployee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values </a:t>
            </a:r>
          </a:p>
          <a:p>
            <a:pPr marL="320040" indent="-320040" algn="just">
              <a:lnSpc>
                <a:spcPct val="80000"/>
              </a:lnSpc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(:OLD.eid, :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OLD.ename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:OLD.sal);</a:t>
            </a:r>
          </a:p>
          <a:p>
            <a:pPr marL="320040" indent="-320040" algn="just">
              <a:lnSpc>
                <a:spcPct val="80000"/>
              </a:lnSpc>
              <a:buNone/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20040" indent="-320040" algn="just">
              <a:lnSpc>
                <a:spcPct val="80000"/>
              </a:lnSpc>
              <a:buNone/>
              <a:defRPr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20040" indent="-320040" algn="just">
              <a:lnSpc>
                <a:spcPct val="80000"/>
              </a:lnSpc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('Record added to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LeftOutEmployees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');</a:t>
            </a:r>
          </a:p>
          <a:p>
            <a:pPr marL="320040" indent="-320040" algn="just">
              <a:lnSpc>
                <a:spcPct val="80000"/>
              </a:lnSpc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end;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0863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UPDAte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7239000" cy="552706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price of a product changes constantly. It is important to maintain the history of the prices of the products.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can create a trigger to update the 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product_price_history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 table when the price of the product is updated in the 'product' table.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TABLE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product_price_history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product_id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number(5),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product_name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varchar2(32),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supplier_name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varchar2(32),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unit_price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number(7,2) );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TABLE product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product_id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number(5),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product_name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varchar2(32),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supplier_name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varchar2(32),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unit_price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number(7,2) );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7239000" cy="617000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2.Create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price_history_trigger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execute it.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CREATE or REPLACE TRIGGER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price_history_trigger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BEFORE UPDATE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unit_price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product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EACH ROW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BEGIN INSERT INTO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product_price_history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VALUES (: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old.product_id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: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old.product_name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: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old.supplier_name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: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old.unit_price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END;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Lets update the price of a product.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UPDATE PRODUCT SET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unit_price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800 WHERE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product_id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100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Once the above update query is executed, the trigger fires and updates the '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product_price_history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 table.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239000" cy="660688"/>
          </a:xfrm>
        </p:spPr>
        <p:txBody>
          <a:bodyPr/>
          <a:lstStyle/>
          <a:p>
            <a:r>
              <a:rPr lang="en-US" dirty="0" smtClean="0"/>
              <a:t>Example-insert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8172400" cy="616530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table account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table account(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acc_no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VARCHAR(8)NOT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NULL,amount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Number(4))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or replace trigger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account_balance_check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BEFORE INSERT OR UPDATE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of amount  on account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for each row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declare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v_error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VARCHAR2(2000);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begin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if :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new.amount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 1000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then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v_error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:=: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old.acc_no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||' cannot create ACCOUNT!';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raise_application_error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(-20999,v_error);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end if;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end;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ORA-20999: cannot create ACCOUNT!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ORA-06512: at "SYSTEM.ACCOUNT_BALANCE_CHECK", line 7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ORA-04088: error during execution of trigger 'SYSTEM.ACCOUNT_BALANCE_CHECK’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620688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Simple 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7516688" cy="62373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OR REPLACE PROCEDURE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findMin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x IN number,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y IN number,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z OUT number)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BEGIN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IF x &lt; y THEN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z:= x;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ELSE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z:= y;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END IF;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END;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Procedure created.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32696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7239000" cy="547500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DECLARE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a number;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b number;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c number;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BEGIN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a:= 23;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b:= 45;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findMin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(a, b, c);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(' Minimum of (23, 45) : ' || c);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END;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Minimum of (23, 45) : 23 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PL/SQL procedure successfully completed.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Procedure – Example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Schema –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 (Id, Name, Marks)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Write a procedure to - 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Accept marks for a student and update it in the table.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Calculate passing percentage of whole class.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Show the details for a student.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3719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Procedure 1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928670"/>
            <a:ext cx="7498080" cy="5300666"/>
          </a:xfrm>
        </p:spPr>
        <p:txBody>
          <a:bodyPr>
            <a:noAutofit/>
          </a:bodyPr>
          <a:lstStyle/>
          <a:p>
            <a:pPr marL="27432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Accept marks for a student and update it in the table.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create or replace procedure proc1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temp_id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student.sid%type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temp_mark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stduent.marks%type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begin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update student set marks =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temp_mark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where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temp_id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end;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Execute: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execute proc1(&amp;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temp_id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&amp;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temp_mark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Procedure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Calculate passing percentage of whole 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create or replace procedure proc2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temp_marks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out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student.marks%type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begin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select sum(marks) into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temp_marks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from student;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Procedure 2 – call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declare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cmarks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student.marks%type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proc2(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cmarks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(‘total marks =’||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cmarks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end;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/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1892</TotalTime>
  <Words>1560</Words>
  <Application>Microsoft Office PowerPoint</Application>
  <PresentationFormat>On-screen Show (4:3)</PresentationFormat>
  <Paragraphs>417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Opulent</vt:lpstr>
      <vt:lpstr>SQL: </vt:lpstr>
      <vt:lpstr>Stored Procedures</vt:lpstr>
      <vt:lpstr>Stored Procedures</vt:lpstr>
      <vt:lpstr>Simple Example</vt:lpstr>
      <vt:lpstr>Simple Example</vt:lpstr>
      <vt:lpstr>Procedure – Example </vt:lpstr>
      <vt:lpstr>Procedure 1 </vt:lpstr>
      <vt:lpstr>Procedure 2</vt:lpstr>
      <vt:lpstr>Procedure 2 – call </vt:lpstr>
      <vt:lpstr>Procedure 3</vt:lpstr>
      <vt:lpstr>Procedure 3 – call </vt:lpstr>
      <vt:lpstr>function</vt:lpstr>
      <vt:lpstr>FUNCTION</vt:lpstr>
      <vt:lpstr>Slide 14</vt:lpstr>
      <vt:lpstr>Slide 15</vt:lpstr>
      <vt:lpstr>Cursor Definition</vt:lpstr>
      <vt:lpstr>Cursor</vt:lpstr>
      <vt:lpstr>Implicit Cursors</vt:lpstr>
      <vt:lpstr>Explicit Cursors</vt:lpstr>
      <vt:lpstr>Implicit Cursors: Application</vt:lpstr>
      <vt:lpstr>Implicit Cursors: Application</vt:lpstr>
      <vt:lpstr>Slide 22</vt:lpstr>
      <vt:lpstr>Ex: Implicit Cursor</vt:lpstr>
      <vt:lpstr>explicit cursor</vt:lpstr>
      <vt:lpstr>How to use Explicit Cursor?</vt:lpstr>
      <vt:lpstr>How to access an Explicit Cursor?</vt:lpstr>
      <vt:lpstr>Example1:</vt:lpstr>
      <vt:lpstr>Example1:</vt:lpstr>
      <vt:lpstr>trigger</vt:lpstr>
      <vt:lpstr>trigger</vt:lpstr>
      <vt:lpstr>trigger</vt:lpstr>
      <vt:lpstr>Example -delete</vt:lpstr>
      <vt:lpstr>Example-delete</vt:lpstr>
      <vt:lpstr>Example-UPDAte</vt:lpstr>
      <vt:lpstr>Slide 35</vt:lpstr>
      <vt:lpstr>Example-insert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UNIT-II Relational Algebra &amp; SQL</dc:title>
  <cp:lastModifiedBy>Owner</cp:lastModifiedBy>
  <cp:revision>173</cp:revision>
  <dcterms:created xsi:type="dcterms:W3CDTF">2013-06-17T09:28:08Z</dcterms:created>
  <dcterms:modified xsi:type="dcterms:W3CDTF">2017-09-14T08:57:33Z</dcterms:modified>
</cp:coreProperties>
</file>