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9E447B8-3269-4805-91F4-86DD3901CF29}" type="datetimeFigureOut">
              <a:rPr lang="en-US" smtClean="0"/>
              <a:pPr/>
              <a:t>5/19/2018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260F799-098F-45D0-8250-7C4F8A2140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E447B8-3269-4805-91F4-86DD3901CF2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0F799-098F-45D0-8250-7C4F8A2140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9E447B8-3269-4805-91F4-86DD3901CF29}" type="datetimeFigureOut">
              <a:rPr lang="en-US" smtClean="0"/>
              <a:pPr/>
              <a:t>5/19/2018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260F799-098F-45D0-8250-7C4F8A21406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9E447B8-3269-4805-91F4-86DD3901CF2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260F799-098F-45D0-8250-7C4F8A21406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9E447B8-3269-4805-91F4-86DD3901CF29}" type="datetimeFigureOut">
              <a:rPr lang="en-US" smtClean="0"/>
              <a:pPr/>
              <a:t>5/19/2018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260F799-098F-45D0-8250-7C4F8A21406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9E447B8-3269-4805-91F4-86DD3901CF29}" type="datetimeFigureOut">
              <a:rPr lang="en-US" smtClean="0"/>
              <a:pPr/>
              <a:t>5/19/2018</a:t>
            </a:fld>
            <a:endParaRPr lang="en-US"/>
          </a:p>
        </p:txBody>
      </p:sp>
      <p:sp>
        <p:nvSpPr>
          <p:cNvPr id="10" name="Slide Number Placeholder 9"/>
          <p:cNvSpPr>
            <a:spLocks noGrp="1"/>
          </p:cNvSpPr>
          <p:nvPr>
            <p:ph type="sldNum" sz="quarter" idx="16"/>
          </p:nvPr>
        </p:nvSpPr>
        <p:spPr/>
        <p:txBody>
          <a:bodyPr rtlCol="0"/>
          <a:lstStyle/>
          <a:p>
            <a:fld id="{0260F799-098F-45D0-8250-7C4F8A21406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9E447B8-3269-4805-91F4-86DD3901CF29}" type="datetimeFigureOut">
              <a:rPr lang="en-US" smtClean="0"/>
              <a:pPr/>
              <a:t>5/19/2018</a:t>
            </a:fld>
            <a:endParaRPr lang="en-US"/>
          </a:p>
        </p:txBody>
      </p:sp>
      <p:sp>
        <p:nvSpPr>
          <p:cNvPr id="12" name="Slide Number Placeholder 11"/>
          <p:cNvSpPr>
            <a:spLocks noGrp="1"/>
          </p:cNvSpPr>
          <p:nvPr>
            <p:ph type="sldNum" sz="quarter" idx="16"/>
          </p:nvPr>
        </p:nvSpPr>
        <p:spPr/>
        <p:txBody>
          <a:bodyPr rtlCol="0"/>
          <a:lstStyle/>
          <a:p>
            <a:fld id="{0260F799-098F-45D0-8250-7C4F8A21406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E447B8-3269-4805-91F4-86DD3901CF29}" type="datetimeFigureOut">
              <a:rPr lang="en-US" smtClean="0"/>
              <a:pPr/>
              <a:t>5/19/2018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260F799-098F-45D0-8250-7C4F8A2140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447B8-3269-4805-91F4-86DD3901CF29}" type="datetimeFigureOut">
              <a:rPr lang="en-US" smtClean="0"/>
              <a:pPr/>
              <a:t>5/19/2018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260F799-098F-45D0-8250-7C4F8A2140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9E447B8-3269-4805-91F4-86DD3901CF29}" type="datetimeFigureOut">
              <a:rPr lang="en-US" smtClean="0"/>
              <a:pPr/>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260F799-098F-45D0-8250-7C4F8A21406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9E447B8-3269-4805-91F4-86DD3901CF29}" type="datetimeFigureOut">
              <a:rPr lang="en-US" smtClean="0"/>
              <a:pPr/>
              <a:t>5/19/2018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260F799-098F-45D0-8250-7C4F8A214064}"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9E447B8-3269-4805-91F4-86DD3901CF29}" type="datetimeFigureOut">
              <a:rPr lang="en-US" smtClean="0"/>
              <a:pPr/>
              <a:t>5/19/2018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260F799-098F-45D0-8250-7C4F8A2140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00200"/>
            <a:ext cx="6477000" cy="1828800"/>
          </a:xfrm>
        </p:spPr>
        <p:txBody>
          <a:bodyPr/>
          <a:lstStyle/>
          <a:p>
            <a:r>
              <a:rPr lang="en-US" dirty="0" smtClean="0"/>
              <a:t>Web Service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to create a web service.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Web service tools refers to the products we use to build and implement Web services. </a:t>
            </a:r>
          </a:p>
          <a:p>
            <a:r>
              <a:rPr lang="en-US" dirty="0" smtClean="0"/>
              <a:t>The kind of software products that we can use to build, deploy, manage and use Web services. </a:t>
            </a:r>
          </a:p>
          <a:p>
            <a:r>
              <a:rPr lang="en-US" dirty="0" smtClean="0"/>
              <a:t>Web service products are implemented on XML, SOAP, WSDL,UDDI and other web services technologies.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How do we create a web service in Visual Studio.NET ?</a:t>
            </a:r>
            <a:br>
              <a:rPr lang="en-US" sz="3200" dirty="0" smtClean="0"/>
            </a:br>
            <a:endParaRPr lang="en-US" sz="3200" dirty="0"/>
          </a:p>
        </p:txBody>
      </p:sp>
      <p:sp>
        <p:nvSpPr>
          <p:cNvPr id="3" name="Content Placeholder 2"/>
          <p:cNvSpPr>
            <a:spLocks noGrp="1"/>
          </p:cNvSpPr>
          <p:nvPr>
            <p:ph sz="quarter" idx="1"/>
          </p:nvPr>
        </p:nvSpPr>
        <p:spPr>
          <a:xfrm>
            <a:off x="533400" y="1752600"/>
            <a:ext cx="8153400" cy="4495800"/>
          </a:xfrm>
        </p:spPr>
        <p:txBody>
          <a:bodyPr>
            <a:normAutofit fontScale="77500" lnSpcReduction="20000"/>
          </a:bodyPr>
          <a:lstStyle/>
          <a:p>
            <a:pPr algn="just"/>
            <a:r>
              <a:rPr lang="en-US" dirty="0" smtClean="0"/>
              <a:t>Creating a Web service in Visual Studio .NET is easy. ASP.Net server side technology allows developers to create web services using the .NET framework. </a:t>
            </a:r>
          </a:p>
          <a:p>
            <a:pPr algn="just"/>
            <a:endParaRPr lang="en-US" dirty="0" smtClean="0"/>
          </a:p>
          <a:p>
            <a:pPr algn="just"/>
            <a:r>
              <a:rPr lang="en-US" dirty="0" smtClean="0"/>
              <a:t>The .Net framework also provides a sophisticated set of tools and code to consume web services. </a:t>
            </a:r>
          </a:p>
          <a:p>
            <a:pPr algn="just"/>
            <a:endParaRPr lang="en-US" dirty="0" smtClean="0"/>
          </a:p>
          <a:p>
            <a:pPr algn="just"/>
            <a:r>
              <a:rPr lang="en-US" dirty="0" smtClean="0"/>
              <a:t>With the .Net framework, we can only consume a web service. We need Visual Studio.net to create a web service. </a:t>
            </a:r>
            <a:br>
              <a:rPr lang="en-US" dirty="0" smtClean="0"/>
            </a:br>
            <a:r>
              <a:rPr lang="en-US" dirty="0" smtClean="0"/>
              <a:t/>
            </a:r>
            <a:br>
              <a:rPr lang="en-US" dirty="0" smtClean="0"/>
            </a:br>
            <a:r>
              <a:rPr lang="en-US" dirty="0" smtClean="0"/>
              <a:t>To create a simple Hello World web service, we need to understand the technology behind the Web services like SOAP and WSDL.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After we create a web service</a:t>
            </a:r>
            <a:endParaRPr lang="en-US" dirty="0"/>
          </a:p>
        </p:txBody>
      </p:sp>
      <p:sp>
        <p:nvSpPr>
          <p:cNvPr id="3" name="Content Placeholder 2"/>
          <p:cNvSpPr>
            <a:spLocks noGrp="1"/>
          </p:cNvSpPr>
          <p:nvPr>
            <p:ph sz="quarter" idx="1"/>
          </p:nvPr>
        </p:nvSpPr>
        <p:spPr/>
        <p:txBody>
          <a:bodyPr>
            <a:noAutofit/>
          </a:bodyPr>
          <a:lstStyle/>
          <a:p>
            <a:r>
              <a:rPr lang="en-US" sz="2400" dirty="0" smtClean="0"/>
              <a:t>After we create a web service, we need to test it to verify that it does not have any errors and provides the required functionality. </a:t>
            </a:r>
          </a:p>
          <a:p>
            <a:r>
              <a:rPr lang="en-US" sz="2400" dirty="0" smtClean="0"/>
              <a:t>A Web Service does not have a interface for us to test. But the CLR will create a small interface, which looks like a site that enables us to test each method. </a:t>
            </a:r>
          </a:p>
          <a:p>
            <a:r>
              <a:rPr lang="en-US" sz="2400" dirty="0" smtClean="0"/>
              <a:t>When we run a web service project, Internet Explorer will come up, displaying the page containing a list of the methods as well as a link to the Service Description. </a:t>
            </a:r>
          </a:p>
          <a:p>
            <a:endParaRPr lang="en-US" sz="2400" dirty="0" smtClean="0"/>
          </a:p>
          <a:p>
            <a:r>
              <a:rPr lang="en-US" sz="2400" dirty="0" smtClean="0"/>
              <a:t> </a:t>
            </a:r>
            <a:br>
              <a:rPr lang="en-US" sz="2400" dirty="0" smtClean="0"/>
            </a:b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200" dirty="0" smtClean="0"/>
              <a:t>The Service Description link provides a description of all the methods, such as the number of parameters and their data types, the sequence of the parameters, and the return value of the methods exposed by the Web service.</a:t>
            </a:r>
          </a:p>
          <a:p>
            <a:r>
              <a:rPr lang="en-US" sz="3200" dirty="0" smtClean="0"/>
              <a:t>(WSDL document)- Web services Description Language is a markup language, which is used to describe a Web service.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 a web service.</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After we create a web service, we deploy it using a FTP program. A Web service exists as a .asmx file. So, it cannot be used as we use a .</a:t>
            </a:r>
            <a:r>
              <a:rPr lang="en-US" dirty="0" err="1" smtClean="0"/>
              <a:t>aspx</a:t>
            </a:r>
            <a:r>
              <a:rPr lang="en-US" dirty="0" smtClean="0"/>
              <a:t> page. This is because we cannot implement a user interface for a web service. Note that the output of a web service can be read by applications not by humans. </a:t>
            </a:r>
            <a:br>
              <a:rPr lang="en-US" dirty="0" smtClean="0"/>
            </a:br>
            <a:r>
              <a:rPr lang="en-US" dirty="0" smtClean="0"/>
              <a:t/>
            </a:r>
            <a:br>
              <a:rPr lang="en-US" dirty="0" smtClean="0"/>
            </a:br>
            <a:r>
              <a:rPr lang="en-US" dirty="0" smtClean="0"/>
              <a:t>A web service also has dependencies, which are .</a:t>
            </a:r>
            <a:r>
              <a:rPr lang="en-US" dirty="0" err="1" smtClean="0"/>
              <a:t>dll</a:t>
            </a:r>
            <a:r>
              <a:rPr lang="en-US" dirty="0" smtClean="0"/>
              <a:t> files and also need to be deployed. A web service also includes .disco and .XSD (XML Schema Definition files) which need to be deployed.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Consuming a web service by a client application.</a:t>
            </a:r>
            <a:br>
              <a:rPr lang="en-US" sz="3200" dirty="0" smtClean="0"/>
            </a:br>
            <a:endParaRPr lang="en-US" sz="3200" dirty="0"/>
          </a:p>
        </p:txBody>
      </p:sp>
      <p:sp>
        <p:nvSpPr>
          <p:cNvPr id="3" name="Content Placeholder 2"/>
          <p:cNvSpPr>
            <a:spLocks noGrp="1"/>
          </p:cNvSpPr>
          <p:nvPr>
            <p:ph sz="quarter" idx="1"/>
          </p:nvPr>
        </p:nvSpPr>
        <p:spPr/>
        <p:txBody>
          <a:bodyPr/>
          <a:lstStyle/>
          <a:p>
            <a:r>
              <a:rPr lang="en-US" dirty="0" smtClean="0"/>
              <a:t>A web service gives its output as a xml file which is used by the client application, such as browser based clients, rich desktop clients, spreadsheets, wireless devices, interactive voice response(IVR) systems and other business applications. Note that to consume a web service these applications should be able to read XML files.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smtClean="0"/>
              <a:t>When not to create a web service ?</a:t>
            </a:r>
          </a:p>
          <a:p>
            <a:r>
              <a:rPr lang="en-US" dirty="0" smtClean="0"/>
              <a:t>A web service is not always the appropriate/correct solution. And also xml is not the most compact or efficient mechanism for transferring data. </a:t>
            </a:r>
            <a:br>
              <a:rPr lang="en-US" dirty="0" smtClean="0"/>
            </a:br>
            <a:r>
              <a:rPr lang="en-US" dirty="0" smtClean="0"/>
              <a:t/>
            </a:r>
            <a:br>
              <a:rPr lang="en-US" dirty="0" smtClean="0"/>
            </a:br>
            <a:r>
              <a:rPr lang="en-US" dirty="0" smtClean="0"/>
              <a:t>Web services don´t provide a development component model, and therefore we don´t build complete applications using web services. We generally build applications using component technology based on a programming language, such as Java or Visual Basic. </a:t>
            </a:r>
          </a:p>
          <a:p>
            <a:endParaRPr lang="en-US" dirty="0" smtClean="0"/>
          </a:p>
          <a:p>
            <a:r>
              <a:rPr lang="en-US" dirty="0" smtClean="0"/>
              <a:t>We use the native communication technology supplied by the language (for example, RMI or DCOM) to connect the various components within the application. We can then use Web services to expose the application functionality to other environments.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a:t>
            </a:r>
          </a:p>
          <a:p>
            <a:endParaRPr lang="en-US" dirty="0"/>
          </a:p>
          <a:p>
            <a:endParaRPr lang="en-US" dirty="0" smtClean="0"/>
          </a:p>
          <a:p>
            <a:r>
              <a:rPr lang="en-US" sz="5400" dirty="0"/>
              <a:t> </a:t>
            </a:r>
            <a:r>
              <a:rPr lang="en-US" sz="5400" dirty="0" smtClean="0"/>
              <a:t>         Thank You</a:t>
            </a:r>
            <a:endParaRPr lang="en-US" sz="5400" dirty="0"/>
          </a:p>
        </p:txBody>
      </p:sp>
    </p:spTree>
    <p:extLst>
      <p:ext uri="{BB962C8B-B14F-4D97-AF65-F5344CB8AC3E}">
        <p14:creationId xmlns:p14="http://schemas.microsoft.com/office/powerpoint/2010/main" val="402507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612648" y="1600200"/>
            <a:ext cx="8531352" cy="4495800"/>
          </a:xfrm>
        </p:spPr>
        <p:txBody>
          <a:bodyPr>
            <a:normAutofit fontScale="92500" lnSpcReduction="20000"/>
          </a:bodyPr>
          <a:lstStyle/>
          <a:p>
            <a:r>
              <a:rPr lang="en-US" dirty="0" smtClean="0"/>
              <a:t>A web service is a software application that works over the internet. </a:t>
            </a:r>
          </a:p>
          <a:p>
            <a:r>
              <a:rPr lang="en-US" dirty="0" smtClean="0"/>
              <a:t>A web service resides on the web server and is available for use over the internet. </a:t>
            </a:r>
          </a:p>
          <a:p>
            <a:r>
              <a:rPr lang="en-US" dirty="0" smtClean="0"/>
              <a:t>After we create a web service, we will have to upload it on to a web host. </a:t>
            </a:r>
          </a:p>
          <a:p>
            <a:r>
              <a:rPr lang="en-US" dirty="0" smtClean="0"/>
              <a:t>The web host will make available the Web service, to anyone over the internet. </a:t>
            </a:r>
          </a:p>
          <a:p>
            <a:r>
              <a:rPr lang="en-US" dirty="0" smtClean="0"/>
              <a:t>However, while developing a web service we need not upload it to the web server for the purpose of testing it. </a:t>
            </a:r>
          </a:p>
          <a:p>
            <a:r>
              <a:rPr lang="en-US" dirty="0" smtClean="0"/>
              <a:t>We can test the web service by using the local web server.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used</a:t>
            </a:r>
            <a:endParaRPr lang="en-US" dirty="0"/>
          </a:p>
        </p:txBody>
      </p:sp>
      <p:sp>
        <p:nvSpPr>
          <p:cNvPr id="3" name="Content Placeholder 2"/>
          <p:cNvSpPr>
            <a:spLocks noGrp="1"/>
          </p:cNvSpPr>
          <p:nvPr>
            <p:ph sz="quarter" idx="1"/>
          </p:nvPr>
        </p:nvSpPr>
        <p:spPr/>
        <p:txBody>
          <a:bodyPr/>
          <a:lstStyle/>
          <a:p>
            <a:r>
              <a:rPr lang="en-US" dirty="0" smtClean="0"/>
              <a:t>In the .Net world, web server is the Internet Information Server, frequently referred to as IIS. </a:t>
            </a:r>
          </a:p>
          <a:p>
            <a:r>
              <a:rPr lang="en-US" dirty="0" smtClean="0"/>
              <a:t>In the Linux world, the web server is the Apache server.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sz="quarter" idx="1"/>
          </p:nvPr>
        </p:nvSpPr>
        <p:spPr/>
        <p:txBody>
          <a:bodyPr/>
          <a:lstStyle/>
          <a:p>
            <a:r>
              <a:rPr lang="en-US" dirty="0" smtClean="0"/>
              <a:t>To work over internet, a web service software application includes a Web API which facilitates other software application to communicate with it. </a:t>
            </a:r>
          </a:p>
          <a:p>
            <a:r>
              <a:rPr lang="en-US" dirty="0" smtClean="0"/>
              <a:t>The web API lets applications like web applications, windows applications, mobile applications communicate with each other using XML, SOAP.</a:t>
            </a:r>
          </a:p>
          <a:p>
            <a:endParaRPr lang="en-US" dirty="0" smtClean="0"/>
          </a:p>
          <a:p>
            <a:r>
              <a:rPr lang="en-US" dirty="0" smtClean="0"/>
              <a:t> A web service is described as "Software-as-a service"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Working of web service</a:t>
            </a:r>
            <a:br>
              <a:rPr lang="en-US" dirty="0" smtClean="0"/>
            </a:b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r>
              <a:rPr lang="en-US" dirty="0" smtClean="0"/>
              <a:t>A software application also referred to as the client application, running on a computer, requests a web server to run a web service. </a:t>
            </a:r>
          </a:p>
          <a:p>
            <a:pPr>
              <a:buNone/>
            </a:pPr>
            <a:endParaRPr lang="en-US" dirty="0" smtClean="0"/>
          </a:p>
          <a:p>
            <a:r>
              <a:rPr lang="en-US" dirty="0" smtClean="0"/>
              <a:t>The web service is also a software, with its own class and methods. </a:t>
            </a:r>
            <a:br>
              <a:rPr lang="en-US" dirty="0" smtClean="0"/>
            </a:br>
            <a:r>
              <a:rPr lang="en-US" dirty="0" smtClean="0"/>
              <a:t>A request by the client application constitutes construction and sending a SOAP request using HTTP to the web server.</a:t>
            </a:r>
          </a:p>
          <a:p>
            <a:pPr>
              <a:buNone/>
            </a:pPr>
            <a:endParaRPr lang="en-US" dirty="0" smtClean="0"/>
          </a:p>
          <a:p>
            <a:r>
              <a:rPr lang="en-US" dirty="0" smtClean="0"/>
              <a:t>For a web service to work, the computer has to be connected to the internet.</a:t>
            </a:r>
          </a:p>
          <a:p>
            <a:endParaRPr lang="en-US" dirty="0" smtClean="0"/>
          </a:p>
          <a:p>
            <a:r>
              <a:rPr lang="en-US" dirty="0" smtClean="0"/>
              <a:t>The web server hosts the class and its methods of a web service, for a client computer to request and use.</a:t>
            </a:r>
          </a:p>
          <a:p>
            <a:endParaRPr lang="en-US" dirty="0" smtClean="0"/>
          </a:p>
          <a:p>
            <a:r>
              <a:rPr lang="en-US" dirty="0" smtClean="0"/>
              <a:t>Any client computer located any where in the world, with an internet connection can request and use the class and its methods of the web service.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 we create a web service ?</a:t>
            </a:r>
            <a:br>
              <a:rPr lang="en-US" dirty="0" smtClean="0"/>
            </a:br>
            <a:endParaRPr lang="en-US" dirty="0"/>
          </a:p>
        </p:txBody>
      </p:sp>
      <p:sp>
        <p:nvSpPr>
          <p:cNvPr id="3" name="Content Placeholder 2"/>
          <p:cNvSpPr>
            <a:spLocks noGrp="1"/>
          </p:cNvSpPr>
          <p:nvPr>
            <p:ph sz="quarter" idx="1"/>
          </p:nvPr>
        </p:nvSpPr>
        <p:spPr>
          <a:xfrm>
            <a:off x="612648" y="1600200"/>
            <a:ext cx="8153400" cy="4953000"/>
          </a:xfrm>
        </p:spPr>
        <p:txBody>
          <a:bodyPr>
            <a:noAutofit/>
          </a:bodyPr>
          <a:lstStyle/>
          <a:p>
            <a:r>
              <a:rPr lang="en-US" sz="2200" dirty="0" smtClean="0"/>
              <a:t>We create a web service to integrate heterogeneous applications. </a:t>
            </a:r>
            <a:br>
              <a:rPr lang="en-US" sz="2200" dirty="0" smtClean="0"/>
            </a:br>
            <a:endParaRPr lang="en-US" sz="2200" dirty="0" smtClean="0"/>
          </a:p>
          <a:p>
            <a:r>
              <a:rPr lang="en-US" sz="2200" dirty="0" smtClean="0"/>
              <a:t>We create a web service when there is the need to connect applications from incompatible environments, such as Windows and UNIX, or .NET and J2EE. Web service support any programming language on any platform. A client environment can talk to any server environment using web services. </a:t>
            </a:r>
          </a:p>
          <a:p>
            <a:pPr>
              <a:buNone/>
            </a:pPr>
            <a:endParaRPr lang="en-US" sz="2200" dirty="0" smtClean="0"/>
          </a:p>
          <a:p>
            <a:r>
              <a:rPr lang="en-US" sz="2200" dirty="0" smtClean="0"/>
              <a:t>We create a web service when the Client Environment is Unknown. </a:t>
            </a:r>
            <a:br>
              <a:rPr lang="en-US" sz="2200" dirty="0" smtClean="0"/>
            </a:br>
            <a:r>
              <a:rPr lang="en-US" sz="2200" dirty="0" smtClean="0"/>
              <a:t>We create a web service when we have little or no knowledge of the client application that is used to access the functionality. We do not need to worry about any compatibility issues, when using web service. </a:t>
            </a:r>
            <a:r>
              <a:rPr lang="en-US" sz="2000" dirty="0" smtClean="0"/>
              <a:t/>
            </a:r>
            <a:br>
              <a:rPr lang="en-US" sz="2000" dirty="0" smtClean="0"/>
            </a:br>
            <a:r>
              <a:rPr lang="en-US" sz="2000" dirty="0" smtClean="0"/>
              <a:t/>
            </a:r>
            <a:br>
              <a:rPr lang="en-US" sz="2000" dirty="0" smtClean="0"/>
            </a:b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We create web services when there is a need for Multichannel Client Formats,</a:t>
            </a:r>
          </a:p>
          <a:p>
            <a:r>
              <a:rPr lang="en-US" dirty="0" smtClean="0"/>
              <a:t> such as browser clients, rich desktop clients, spreadsheets, wireless devices, interactive voice response (IVR) systems and other business applications. </a:t>
            </a:r>
          </a:p>
          <a:p>
            <a:r>
              <a:rPr lang="en-US" dirty="0" smtClean="0"/>
              <a:t>This is possible because, a web service returns data in XML, and XML can be transformed into any format to support different clients.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do we create a web service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We create a web service when we would like to use a particular functionality or functionalities in many business applications. </a:t>
            </a:r>
          </a:p>
          <a:p>
            <a:r>
              <a:rPr lang="en-US" dirty="0" smtClean="0"/>
              <a:t>By adding a web service to an application we can enhance the features of the application. Note that we can use a web service in windows applications, web applications, web sites and mobile applications.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to create web service.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web service is service-oriented application that communicates over the web using messages. Web services represent the convergence of three main technologies.</a:t>
            </a:r>
          </a:p>
          <a:p>
            <a:r>
              <a:rPr lang="en-US" dirty="0" smtClean="0"/>
              <a:t>The web</a:t>
            </a:r>
          </a:p>
          <a:p>
            <a:r>
              <a:rPr lang="en-US" dirty="0" smtClean="0"/>
              <a:t>XML</a:t>
            </a:r>
          </a:p>
          <a:p>
            <a:r>
              <a:rPr lang="en-US" dirty="0" smtClean="0"/>
              <a:t>SOA</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52</TotalTime>
  <Words>883</Words>
  <Application>Microsoft Office PowerPoint</Application>
  <PresentationFormat>On-screen Show (4:3)</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Web Service</vt:lpstr>
      <vt:lpstr>Introduction</vt:lpstr>
      <vt:lpstr>Web Server used</vt:lpstr>
      <vt:lpstr>Technology</vt:lpstr>
      <vt:lpstr> Working of web service </vt:lpstr>
      <vt:lpstr>When do we create a web service ? </vt:lpstr>
      <vt:lpstr>Contd.</vt:lpstr>
      <vt:lpstr> Why do we create a web service ? </vt:lpstr>
      <vt:lpstr>Technologies to create web service. </vt:lpstr>
      <vt:lpstr>Tools to create a web service. </vt:lpstr>
      <vt:lpstr>How do we create a web service in Visual Studio.NET ? </vt:lpstr>
      <vt:lpstr>Testing. After we create a web service</vt:lpstr>
      <vt:lpstr>PowerPoint Presentation</vt:lpstr>
      <vt:lpstr>Deploy a web service. </vt:lpstr>
      <vt:lpstr>Consuming a web service by a client application.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VIT</dc:creator>
  <cp:lastModifiedBy>Sambhaji</cp:lastModifiedBy>
  <cp:revision>12</cp:revision>
  <dcterms:created xsi:type="dcterms:W3CDTF">2013-05-30T01:25:13Z</dcterms:created>
  <dcterms:modified xsi:type="dcterms:W3CDTF">2018-05-19T08:58:34Z</dcterms:modified>
</cp:coreProperties>
</file>