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4"/>
    <p:sldMasterId id="2147483661" r:id="rId5"/>
    <p:sldMasterId id="2147483674"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8" roundtripDataSignature="AMtx7mhHp+p6zIsv9ea23ZoIUd2dAF0nI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532A97A-DC2C-476A-8AA8-1C9FFB107CC5}">
  <a:tblStyle styleId="{1532A97A-DC2C-476A-8AA8-1C9FFB107CC5}"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16" Type="http://schemas.openxmlformats.org/officeDocument/2006/relationships/slide" Target="slides/slide9.xml"/><Relationship Id="rId38" Type="http://customschemas.google.com/relationships/presentationmetadata" Target="meta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Google Shape;367;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Google Shape;376;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Google Shape;385;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Google Shape;394;g776090d67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g776090d677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2" name="Shape 402"/>
        <p:cNvGrpSpPr/>
        <p:nvPr/>
      </p:nvGrpSpPr>
      <p:grpSpPr>
        <a:xfrm>
          <a:off x="0" y="0"/>
          <a:ext cx="0" cy="0"/>
          <a:chOff x="0" y="0"/>
          <a:chExt cx="0" cy="0"/>
        </a:xfrm>
      </p:grpSpPr>
      <p:sp>
        <p:nvSpPr>
          <p:cNvPr id="403" name="Google Shape;403;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1" name="Shape 411"/>
        <p:cNvGrpSpPr/>
        <p:nvPr/>
      </p:nvGrpSpPr>
      <p:grpSpPr>
        <a:xfrm>
          <a:off x="0" y="0"/>
          <a:ext cx="0" cy="0"/>
          <a:chOff x="0" y="0"/>
          <a:chExt cx="0" cy="0"/>
        </a:xfrm>
      </p:grpSpPr>
      <p:sp>
        <p:nvSpPr>
          <p:cNvPr id="412" name="Google Shape;412;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14" name="Shape 14"/>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44" name="Shape 44"/>
        <p:cNvGrpSpPr/>
        <p:nvPr/>
      </p:nvGrpSpPr>
      <p:grpSpPr>
        <a:xfrm>
          <a:off x="0" y="0"/>
          <a:ext cx="0" cy="0"/>
          <a:chOff x="0" y="0"/>
          <a:chExt cx="0" cy="0"/>
        </a:xfrm>
      </p:grpSpPr>
      <p:sp>
        <p:nvSpPr>
          <p:cNvPr id="45" name="Google Shape;45;p46"/>
          <p:cNvSpPr txBox="1"/>
          <p:nvPr>
            <p:ph type="title"/>
          </p:nvPr>
        </p:nvSpPr>
        <p:spPr>
          <a:xfrm>
            <a:off x="1097280" y="758880"/>
            <a:ext cx="10058040" cy="356580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46"/>
          <p:cNvSpPr txBox="1"/>
          <p:nvPr>
            <p:ph idx="1" type="body"/>
          </p:nvPr>
        </p:nvSpPr>
        <p:spPr>
          <a:xfrm>
            <a:off x="609480" y="1604520"/>
            <a:ext cx="10972440" cy="189684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7" name="Google Shape;47;p46"/>
          <p:cNvSpPr txBox="1"/>
          <p:nvPr>
            <p:ph idx="2" type="body"/>
          </p:nvPr>
        </p:nvSpPr>
        <p:spPr>
          <a:xfrm>
            <a:off x="609480" y="3682080"/>
            <a:ext cx="10972440" cy="189684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48" name="Shape 48"/>
        <p:cNvGrpSpPr/>
        <p:nvPr/>
      </p:nvGrpSpPr>
      <p:grpSpPr>
        <a:xfrm>
          <a:off x="0" y="0"/>
          <a:ext cx="0" cy="0"/>
          <a:chOff x="0" y="0"/>
          <a:chExt cx="0" cy="0"/>
        </a:xfrm>
      </p:grpSpPr>
      <p:sp>
        <p:nvSpPr>
          <p:cNvPr id="49" name="Google Shape;49;p47"/>
          <p:cNvSpPr txBox="1"/>
          <p:nvPr>
            <p:ph type="title"/>
          </p:nvPr>
        </p:nvSpPr>
        <p:spPr>
          <a:xfrm>
            <a:off x="1097280" y="758880"/>
            <a:ext cx="10058040" cy="356580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47"/>
          <p:cNvSpPr txBox="1"/>
          <p:nvPr>
            <p:ph idx="1" type="body"/>
          </p:nvPr>
        </p:nvSpPr>
        <p:spPr>
          <a:xfrm>
            <a:off x="609480" y="1604520"/>
            <a:ext cx="5354280" cy="189684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1" name="Google Shape;51;p47"/>
          <p:cNvSpPr txBox="1"/>
          <p:nvPr>
            <p:ph idx="2" type="body"/>
          </p:nvPr>
        </p:nvSpPr>
        <p:spPr>
          <a:xfrm>
            <a:off x="6231960" y="1604520"/>
            <a:ext cx="5354280" cy="189684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2" name="Google Shape;52;p47"/>
          <p:cNvSpPr txBox="1"/>
          <p:nvPr>
            <p:ph idx="3" type="body"/>
          </p:nvPr>
        </p:nvSpPr>
        <p:spPr>
          <a:xfrm>
            <a:off x="609480" y="3682080"/>
            <a:ext cx="5354280" cy="189684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3" name="Google Shape;53;p47"/>
          <p:cNvSpPr txBox="1"/>
          <p:nvPr>
            <p:ph idx="4" type="body"/>
          </p:nvPr>
        </p:nvSpPr>
        <p:spPr>
          <a:xfrm>
            <a:off x="6231960" y="3682080"/>
            <a:ext cx="5354280" cy="189684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54" name="Shape 54"/>
        <p:cNvGrpSpPr/>
        <p:nvPr/>
      </p:nvGrpSpPr>
      <p:grpSpPr>
        <a:xfrm>
          <a:off x="0" y="0"/>
          <a:ext cx="0" cy="0"/>
          <a:chOff x="0" y="0"/>
          <a:chExt cx="0" cy="0"/>
        </a:xfrm>
      </p:grpSpPr>
      <p:sp>
        <p:nvSpPr>
          <p:cNvPr id="55" name="Google Shape;55;p48"/>
          <p:cNvSpPr txBox="1"/>
          <p:nvPr>
            <p:ph type="title"/>
          </p:nvPr>
        </p:nvSpPr>
        <p:spPr>
          <a:xfrm>
            <a:off x="1097280" y="758880"/>
            <a:ext cx="10058040" cy="356580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48"/>
          <p:cNvSpPr txBox="1"/>
          <p:nvPr>
            <p:ph idx="1" type="body"/>
          </p:nvPr>
        </p:nvSpPr>
        <p:spPr>
          <a:xfrm>
            <a:off x="609480" y="1604520"/>
            <a:ext cx="3533040" cy="189684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7" name="Google Shape;57;p48"/>
          <p:cNvSpPr txBox="1"/>
          <p:nvPr>
            <p:ph idx="2" type="body"/>
          </p:nvPr>
        </p:nvSpPr>
        <p:spPr>
          <a:xfrm>
            <a:off x="4319640" y="1604520"/>
            <a:ext cx="3533040" cy="189684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8" name="Google Shape;58;p48"/>
          <p:cNvSpPr txBox="1"/>
          <p:nvPr>
            <p:ph idx="3" type="body"/>
          </p:nvPr>
        </p:nvSpPr>
        <p:spPr>
          <a:xfrm>
            <a:off x="8029800" y="1604520"/>
            <a:ext cx="3533040" cy="189684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9" name="Google Shape;59;p48"/>
          <p:cNvSpPr txBox="1"/>
          <p:nvPr>
            <p:ph idx="4" type="body"/>
          </p:nvPr>
        </p:nvSpPr>
        <p:spPr>
          <a:xfrm>
            <a:off x="609480" y="3682080"/>
            <a:ext cx="3533040" cy="189684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0" name="Google Shape;60;p48"/>
          <p:cNvSpPr txBox="1"/>
          <p:nvPr>
            <p:ph idx="5" type="body"/>
          </p:nvPr>
        </p:nvSpPr>
        <p:spPr>
          <a:xfrm>
            <a:off x="4319640" y="3682080"/>
            <a:ext cx="3533040" cy="189684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1" name="Google Shape;61;p48"/>
          <p:cNvSpPr txBox="1"/>
          <p:nvPr>
            <p:ph idx="6" type="body"/>
          </p:nvPr>
        </p:nvSpPr>
        <p:spPr>
          <a:xfrm>
            <a:off x="8029800" y="3682080"/>
            <a:ext cx="3533040" cy="189684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69" name="Shape 69"/>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70" name="Shape 70"/>
        <p:cNvGrpSpPr/>
        <p:nvPr/>
      </p:nvGrpSpPr>
      <p:grpSpPr>
        <a:xfrm>
          <a:off x="0" y="0"/>
          <a:ext cx="0" cy="0"/>
          <a:chOff x="0" y="0"/>
          <a:chExt cx="0" cy="0"/>
        </a:xfrm>
      </p:grpSpPr>
      <p:sp>
        <p:nvSpPr>
          <p:cNvPr id="71" name="Google Shape;71;p34"/>
          <p:cNvSpPr txBox="1"/>
          <p:nvPr>
            <p:ph type="title"/>
          </p:nvPr>
        </p:nvSpPr>
        <p:spPr>
          <a:xfrm>
            <a:off x="1097280" y="758880"/>
            <a:ext cx="10058040" cy="356580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4"/>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73" name="Shape 73"/>
        <p:cNvGrpSpPr/>
        <p:nvPr/>
      </p:nvGrpSpPr>
      <p:grpSpPr>
        <a:xfrm>
          <a:off x="0" y="0"/>
          <a:ext cx="0" cy="0"/>
          <a:chOff x="0" y="0"/>
          <a:chExt cx="0" cy="0"/>
        </a:xfrm>
      </p:grpSpPr>
      <p:sp>
        <p:nvSpPr>
          <p:cNvPr id="74" name="Google Shape;74;p35"/>
          <p:cNvSpPr txBox="1"/>
          <p:nvPr>
            <p:ph type="title"/>
          </p:nvPr>
        </p:nvSpPr>
        <p:spPr>
          <a:xfrm>
            <a:off x="1097280" y="758880"/>
            <a:ext cx="10058040" cy="356580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35"/>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76" name="Shape 76"/>
        <p:cNvGrpSpPr/>
        <p:nvPr/>
      </p:nvGrpSpPr>
      <p:grpSpPr>
        <a:xfrm>
          <a:off x="0" y="0"/>
          <a:ext cx="0" cy="0"/>
          <a:chOff x="0" y="0"/>
          <a:chExt cx="0" cy="0"/>
        </a:xfrm>
      </p:grpSpPr>
      <p:sp>
        <p:nvSpPr>
          <p:cNvPr id="77" name="Google Shape;77;p49"/>
          <p:cNvSpPr txBox="1"/>
          <p:nvPr>
            <p:ph type="title"/>
          </p:nvPr>
        </p:nvSpPr>
        <p:spPr>
          <a:xfrm>
            <a:off x="1097280" y="758880"/>
            <a:ext cx="10058040" cy="356580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49"/>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9" name="Google Shape;79;p49"/>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80" name="Shape 80"/>
        <p:cNvGrpSpPr/>
        <p:nvPr/>
      </p:nvGrpSpPr>
      <p:grpSpPr>
        <a:xfrm>
          <a:off x="0" y="0"/>
          <a:ext cx="0" cy="0"/>
          <a:chOff x="0" y="0"/>
          <a:chExt cx="0" cy="0"/>
        </a:xfrm>
      </p:grpSpPr>
      <p:sp>
        <p:nvSpPr>
          <p:cNvPr id="81" name="Google Shape;81;p50"/>
          <p:cNvSpPr txBox="1"/>
          <p:nvPr>
            <p:ph type="title"/>
          </p:nvPr>
        </p:nvSpPr>
        <p:spPr>
          <a:xfrm>
            <a:off x="1097280" y="758880"/>
            <a:ext cx="10058040" cy="356580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82" name="Shape 82"/>
        <p:cNvGrpSpPr/>
        <p:nvPr/>
      </p:nvGrpSpPr>
      <p:grpSpPr>
        <a:xfrm>
          <a:off x="0" y="0"/>
          <a:ext cx="0" cy="0"/>
          <a:chOff x="0" y="0"/>
          <a:chExt cx="0" cy="0"/>
        </a:xfrm>
      </p:grpSpPr>
      <p:sp>
        <p:nvSpPr>
          <p:cNvPr id="83" name="Google Shape;83;p51"/>
          <p:cNvSpPr txBox="1"/>
          <p:nvPr>
            <p:ph idx="1" type="subTitle"/>
          </p:nvPr>
        </p:nvSpPr>
        <p:spPr>
          <a:xfrm>
            <a:off x="1097280" y="2165760"/>
            <a:ext cx="10058040" cy="1371600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84" name="Shape 84"/>
        <p:cNvGrpSpPr/>
        <p:nvPr/>
      </p:nvGrpSpPr>
      <p:grpSpPr>
        <a:xfrm>
          <a:off x="0" y="0"/>
          <a:ext cx="0" cy="0"/>
          <a:chOff x="0" y="0"/>
          <a:chExt cx="0" cy="0"/>
        </a:xfrm>
      </p:grpSpPr>
      <p:sp>
        <p:nvSpPr>
          <p:cNvPr id="85" name="Google Shape;85;p52"/>
          <p:cNvSpPr txBox="1"/>
          <p:nvPr>
            <p:ph type="title"/>
          </p:nvPr>
        </p:nvSpPr>
        <p:spPr>
          <a:xfrm>
            <a:off x="1097280" y="758880"/>
            <a:ext cx="10058040" cy="356580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52"/>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7" name="Google Shape;87;p52"/>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8" name="Google Shape;88;p52"/>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15" name="Shape 15"/>
        <p:cNvGrpSpPr/>
        <p:nvPr/>
      </p:nvGrpSpPr>
      <p:grpSpPr>
        <a:xfrm>
          <a:off x="0" y="0"/>
          <a:ext cx="0" cy="0"/>
          <a:chOff x="0" y="0"/>
          <a:chExt cx="0" cy="0"/>
        </a:xfrm>
      </p:grpSpPr>
      <p:sp>
        <p:nvSpPr>
          <p:cNvPr id="16" name="Google Shape;16;p38"/>
          <p:cNvSpPr txBox="1"/>
          <p:nvPr>
            <p:ph type="title"/>
          </p:nvPr>
        </p:nvSpPr>
        <p:spPr>
          <a:xfrm>
            <a:off x="1097280" y="758880"/>
            <a:ext cx="10058040" cy="356580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38"/>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89" name="Shape 89"/>
        <p:cNvGrpSpPr/>
        <p:nvPr/>
      </p:nvGrpSpPr>
      <p:grpSpPr>
        <a:xfrm>
          <a:off x="0" y="0"/>
          <a:ext cx="0" cy="0"/>
          <a:chOff x="0" y="0"/>
          <a:chExt cx="0" cy="0"/>
        </a:xfrm>
      </p:grpSpPr>
      <p:sp>
        <p:nvSpPr>
          <p:cNvPr id="90" name="Google Shape;90;p53"/>
          <p:cNvSpPr txBox="1"/>
          <p:nvPr>
            <p:ph type="title"/>
          </p:nvPr>
        </p:nvSpPr>
        <p:spPr>
          <a:xfrm>
            <a:off x="1097280" y="758880"/>
            <a:ext cx="10058040" cy="356580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53"/>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2" name="Google Shape;92;p53"/>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3" name="Google Shape;93;p53"/>
          <p:cNvSpPr txBox="1"/>
          <p:nvPr>
            <p:ph idx="3"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94" name="Shape 94"/>
        <p:cNvGrpSpPr/>
        <p:nvPr/>
      </p:nvGrpSpPr>
      <p:grpSpPr>
        <a:xfrm>
          <a:off x="0" y="0"/>
          <a:ext cx="0" cy="0"/>
          <a:chOff x="0" y="0"/>
          <a:chExt cx="0" cy="0"/>
        </a:xfrm>
      </p:grpSpPr>
      <p:sp>
        <p:nvSpPr>
          <p:cNvPr id="95" name="Google Shape;95;p54"/>
          <p:cNvSpPr txBox="1"/>
          <p:nvPr>
            <p:ph type="title"/>
          </p:nvPr>
        </p:nvSpPr>
        <p:spPr>
          <a:xfrm>
            <a:off x="1097280" y="758880"/>
            <a:ext cx="10058040" cy="356580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54"/>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7" name="Google Shape;97;p54"/>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8" name="Google Shape;98;p54"/>
          <p:cNvSpPr txBox="1"/>
          <p:nvPr>
            <p:ph idx="3"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99" name="Shape 99"/>
        <p:cNvGrpSpPr/>
        <p:nvPr/>
      </p:nvGrpSpPr>
      <p:grpSpPr>
        <a:xfrm>
          <a:off x="0" y="0"/>
          <a:ext cx="0" cy="0"/>
          <a:chOff x="0" y="0"/>
          <a:chExt cx="0" cy="0"/>
        </a:xfrm>
      </p:grpSpPr>
      <p:sp>
        <p:nvSpPr>
          <p:cNvPr id="100" name="Google Shape;100;p55"/>
          <p:cNvSpPr txBox="1"/>
          <p:nvPr>
            <p:ph type="title"/>
          </p:nvPr>
        </p:nvSpPr>
        <p:spPr>
          <a:xfrm>
            <a:off x="1097280" y="758880"/>
            <a:ext cx="10058040" cy="356580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55"/>
          <p:cNvSpPr txBox="1"/>
          <p:nvPr>
            <p:ph idx="1" type="body"/>
          </p:nvPr>
        </p:nvSpPr>
        <p:spPr>
          <a:xfrm>
            <a:off x="609480" y="160452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2" name="Google Shape;102;p55"/>
          <p:cNvSpPr txBox="1"/>
          <p:nvPr>
            <p:ph idx="2"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103" name="Shape 103"/>
        <p:cNvGrpSpPr/>
        <p:nvPr/>
      </p:nvGrpSpPr>
      <p:grpSpPr>
        <a:xfrm>
          <a:off x="0" y="0"/>
          <a:ext cx="0" cy="0"/>
          <a:chOff x="0" y="0"/>
          <a:chExt cx="0" cy="0"/>
        </a:xfrm>
      </p:grpSpPr>
      <p:sp>
        <p:nvSpPr>
          <p:cNvPr id="104" name="Google Shape;104;p56"/>
          <p:cNvSpPr txBox="1"/>
          <p:nvPr>
            <p:ph type="title"/>
          </p:nvPr>
        </p:nvSpPr>
        <p:spPr>
          <a:xfrm>
            <a:off x="1097280" y="758880"/>
            <a:ext cx="10058040" cy="356580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56"/>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6" name="Google Shape;106;p56"/>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7" name="Google Shape;107;p56"/>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8" name="Google Shape;108;p56"/>
          <p:cNvSpPr txBox="1"/>
          <p:nvPr>
            <p:ph idx="4"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109" name="Shape 109"/>
        <p:cNvGrpSpPr/>
        <p:nvPr/>
      </p:nvGrpSpPr>
      <p:grpSpPr>
        <a:xfrm>
          <a:off x="0" y="0"/>
          <a:ext cx="0" cy="0"/>
          <a:chOff x="0" y="0"/>
          <a:chExt cx="0" cy="0"/>
        </a:xfrm>
      </p:grpSpPr>
      <p:sp>
        <p:nvSpPr>
          <p:cNvPr id="110" name="Google Shape;110;p57"/>
          <p:cNvSpPr txBox="1"/>
          <p:nvPr>
            <p:ph type="title"/>
          </p:nvPr>
        </p:nvSpPr>
        <p:spPr>
          <a:xfrm>
            <a:off x="1097280" y="758880"/>
            <a:ext cx="10058040" cy="356580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57"/>
          <p:cNvSpPr txBox="1"/>
          <p:nvPr>
            <p:ph idx="1" type="body"/>
          </p:nvPr>
        </p:nvSpPr>
        <p:spPr>
          <a:xfrm>
            <a:off x="60948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2" name="Google Shape;112;p57"/>
          <p:cNvSpPr txBox="1"/>
          <p:nvPr>
            <p:ph idx="2" type="body"/>
          </p:nvPr>
        </p:nvSpPr>
        <p:spPr>
          <a:xfrm>
            <a:off x="431964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3" name="Google Shape;113;p57"/>
          <p:cNvSpPr txBox="1"/>
          <p:nvPr>
            <p:ph idx="3" type="body"/>
          </p:nvPr>
        </p:nvSpPr>
        <p:spPr>
          <a:xfrm>
            <a:off x="802980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4" name="Google Shape;114;p57"/>
          <p:cNvSpPr txBox="1"/>
          <p:nvPr>
            <p:ph idx="4" type="body"/>
          </p:nvPr>
        </p:nvSpPr>
        <p:spPr>
          <a:xfrm>
            <a:off x="60948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5" name="Google Shape;115;p57"/>
          <p:cNvSpPr txBox="1"/>
          <p:nvPr>
            <p:ph idx="5" type="body"/>
          </p:nvPr>
        </p:nvSpPr>
        <p:spPr>
          <a:xfrm>
            <a:off x="431964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6" name="Google Shape;116;p57"/>
          <p:cNvSpPr txBox="1"/>
          <p:nvPr>
            <p:ph idx="6" type="body"/>
          </p:nvPr>
        </p:nvSpPr>
        <p:spPr>
          <a:xfrm>
            <a:off x="802980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124" name="Shape 124"/>
        <p:cNvGrpSpPr/>
        <p:nvPr/>
      </p:nvGrpSpPr>
      <p:grpSpPr>
        <a:xfrm>
          <a:off x="0" y="0"/>
          <a:ext cx="0" cy="0"/>
          <a:chOff x="0" y="0"/>
          <a:chExt cx="0" cy="0"/>
        </a:xfrm>
      </p:grpSpPr>
      <p:sp>
        <p:nvSpPr>
          <p:cNvPr id="125" name="Google Shape;125;p37"/>
          <p:cNvSpPr txBox="1"/>
          <p:nvPr>
            <p:ph type="title"/>
          </p:nvPr>
        </p:nvSpPr>
        <p:spPr>
          <a:xfrm>
            <a:off x="1097280" y="758880"/>
            <a:ext cx="10058040" cy="356580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37"/>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127" name="Shape 127"/>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128" name="Shape 128"/>
        <p:cNvGrpSpPr/>
        <p:nvPr/>
      </p:nvGrpSpPr>
      <p:grpSpPr>
        <a:xfrm>
          <a:off x="0" y="0"/>
          <a:ext cx="0" cy="0"/>
          <a:chOff x="0" y="0"/>
          <a:chExt cx="0" cy="0"/>
        </a:xfrm>
      </p:grpSpPr>
      <p:sp>
        <p:nvSpPr>
          <p:cNvPr id="129" name="Google Shape;129;p59"/>
          <p:cNvSpPr txBox="1"/>
          <p:nvPr>
            <p:ph type="title"/>
          </p:nvPr>
        </p:nvSpPr>
        <p:spPr>
          <a:xfrm>
            <a:off x="1097280" y="758880"/>
            <a:ext cx="10058040" cy="356580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59"/>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131" name="Shape 131"/>
        <p:cNvGrpSpPr/>
        <p:nvPr/>
      </p:nvGrpSpPr>
      <p:grpSpPr>
        <a:xfrm>
          <a:off x="0" y="0"/>
          <a:ext cx="0" cy="0"/>
          <a:chOff x="0" y="0"/>
          <a:chExt cx="0" cy="0"/>
        </a:xfrm>
      </p:grpSpPr>
      <p:sp>
        <p:nvSpPr>
          <p:cNvPr id="132" name="Google Shape;132;p60"/>
          <p:cNvSpPr txBox="1"/>
          <p:nvPr>
            <p:ph type="title"/>
          </p:nvPr>
        </p:nvSpPr>
        <p:spPr>
          <a:xfrm>
            <a:off x="1097280" y="758880"/>
            <a:ext cx="10058040" cy="356580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60"/>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4" name="Google Shape;134;p60"/>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35" name="Shape 135"/>
        <p:cNvGrpSpPr/>
        <p:nvPr/>
      </p:nvGrpSpPr>
      <p:grpSpPr>
        <a:xfrm>
          <a:off x="0" y="0"/>
          <a:ext cx="0" cy="0"/>
          <a:chOff x="0" y="0"/>
          <a:chExt cx="0" cy="0"/>
        </a:xfrm>
      </p:grpSpPr>
      <p:sp>
        <p:nvSpPr>
          <p:cNvPr id="136" name="Google Shape;136;p61"/>
          <p:cNvSpPr txBox="1"/>
          <p:nvPr>
            <p:ph type="title"/>
          </p:nvPr>
        </p:nvSpPr>
        <p:spPr>
          <a:xfrm>
            <a:off x="1097280" y="758880"/>
            <a:ext cx="10058040" cy="356580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18" name="Shape 18"/>
        <p:cNvGrpSpPr/>
        <p:nvPr/>
      </p:nvGrpSpPr>
      <p:grpSpPr>
        <a:xfrm>
          <a:off x="0" y="0"/>
          <a:ext cx="0" cy="0"/>
          <a:chOff x="0" y="0"/>
          <a:chExt cx="0" cy="0"/>
        </a:xfrm>
      </p:grpSpPr>
      <p:sp>
        <p:nvSpPr>
          <p:cNvPr id="19" name="Google Shape;19;p39"/>
          <p:cNvSpPr txBox="1"/>
          <p:nvPr>
            <p:ph type="title"/>
          </p:nvPr>
        </p:nvSpPr>
        <p:spPr>
          <a:xfrm>
            <a:off x="1097280" y="758880"/>
            <a:ext cx="10058040" cy="356580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9"/>
          <p:cNvSpPr txBox="1"/>
          <p:nvPr>
            <p:ph idx="1" type="body"/>
          </p:nvPr>
        </p:nvSpPr>
        <p:spPr>
          <a:xfrm>
            <a:off x="609480" y="1604520"/>
            <a:ext cx="10972440" cy="397728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137" name="Shape 137"/>
        <p:cNvGrpSpPr/>
        <p:nvPr/>
      </p:nvGrpSpPr>
      <p:grpSpPr>
        <a:xfrm>
          <a:off x="0" y="0"/>
          <a:ext cx="0" cy="0"/>
          <a:chOff x="0" y="0"/>
          <a:chExt cx="0" cy="0"/>
        </a:xfrm>
      </p:grpSpPr>
      <p:sp>
        <p:nvSpPr>
          <p:cNvPr id="138" name="Google Shape;138;p62"/>
          <p:cNvSpPr txBox="1"/>
          <p:nvPr>
            <p:ph idx="1" type="subTitle"/>
          </p:nvPr>
        </p:nvSpPr>
        <p:spPr>
          <a:xfrm>
            <a:off x="1097280" y="2165760"/>
            <a:ext cx="10058040" cy="1371600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139" name="Shape 139"/>
        <p:cNvGrpSpPr/>
        <p:nvPr/>
      </p:nvGrpSpPr>
      <p:grpSpPr>
        <a:xfrm>
          <a:off x="0" y="0"/>
          <a:ext cx="0" cy="0"/>
          <a:chOff x="0" y="0"/>
          <a:chExt cx="0" cy="0"/>
        </a:xfrm>
      </p:grpSpPr>
      <p:sp>
        <p:nvSpPr>
          <p:cNvPr id="140" name="Google Shape;140;p63"/>
          <p:cNvSpPr txBox="1"/>
          <p:nvPr>
            <p:ph type="title"/>
          </p:nvPr>
        </p:nvSpPr>
        <p:spPr>
          <a:xfrm>
            <a:off x="1097280" y="758880"/>
            <a:ext cx="10058040" cy="356580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63"/>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2" name="Google Shape;142;p63"/>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3" name="Google Shape;143;p63"/>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144" name="Shape 144"/>
        <p:cNvGrpSpPr/>
        <p:nvPr/>
      </p:nvGrpSpPr>
      <p:grpSpPr>
        <a:xfrm>
          <a:off x="0" y="0"/>
          <a:ext cx="0" cy="0"/>
          <a:chOff x="0" y="0"/>
          <a:chExt cx="0" cy="0"/>
        </a:xfrm>
      </p:grpSpPr>
      <p:sp>
        <p:nvSpPr>
          <p:cNvPr id="145" name="Google Shape;145;p64"/>
          <p:cNvSpPr txBox="1"/>
          <p:nvPr>
            <p:ph type="title"/>
          </p:nvPr>
        </p:nvSpPr>
        <p:spPr>
          <a:xfrm>
            <a:off x="1097280" y="758880"/>
            <a:ext cx="10058040" cy="356580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64"/>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7" name="Google Shape;147;p64"/>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8" name="Google Shape;148;p64"/>
          <p:cNvSpPr txBox="1"/>
          <p:nvPr>
            <p:ph idx="3"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149" name="Shape 149"/>
        <p:cNvGrpSpPr/>
        <p:nvPr/>
      </p:nvGrpSpPr>
      <p:grpSpPr>
        <a:xfrm>
          <a:off x="0" y="0"/>
          <a:ext cx="0" cy="0"/>
          <a:chOff x="0" y="0"/>
          <a:chExt cx="0" cy="0"/>
        </a:xfrm>
      </p:grpSpPr>
      <p:sp>
        <p:nvSpPr>
          <p:cNvPr id="150" name="Google Shape;150;p65"/>
          <p:cNvSpPr txBox="1"/>
          <p:nvPr>
            <p:ph type="title"/>
          </p:nvPr>
        </p:nvSpPr>
        <p:spPr>
          <a:xfrm>
            <a:off x="1097280" y="758880"/>
            <a:ext cx="10058040" cy="356580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65"/>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2" name="Google Shape;152;p65"/>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3" name="Google Shape;153;p65"/>
          <p:cNvSpPr txBox="1"/>
          <p:nvPr>
            <p:ph idx="3"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154" name="Shape 154"/>
        <p:cNvGrpSpPr/>
        <p:nvPr/>
      </p:nvGrpSpPr>
      <p:grpSpPr>
        <a:xfrm>
          <a:off x="0" y="0"/>
          <a:ext cx="0" cy="0"/>
          <a:chOff x="0" y="0"/>
          <a:chExt cx="0" cy="0"/>
        </a:xfrm>
      </p:grpSpPr>
      <p:sp>
        <p:nvSpPr>
          <p:cNvPr id="155" name="Google Shape;155;p66"/>
          <p:cNvSpPr txBox="1"/>
          <p:nvPr>
            <p:ph type="title"/>
          </p:nvPr>
        </p:nvSpPr>
        <p:spPr>
          <a:xfrm>
            <a:off x="1097280" y="758880"/>
            <a:ext cx="10058040" cy="356580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66"/>
          <p:cNvSpPr txBox="1"/>
          <p:nvPr>
            <p:ph idx="1" type="body"/>
          </p:nvPr>
        </p:nvSpPr>
        <p:spPr>
          <a:xfrm>
            <a:off x="609480" y="160452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7" name="Google Shape;157;p66"/>
          <p:cNvSpPr txBox="1"/>
          <p:nvPr>
            <p:ph idx="2"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158" name="Shape 158"/>
        <p:cNvGrpSpPr/>
        <p:nvPr/>
      </p:nvGrpSpPr>
      <p:grpSpPr>
        <a:xfrm>
          <a:off x="0" y="0"/>
          <a:ext cx="0" cy="0"/>
          <a:chOff x="0" y="0"/>
          <a:chExt cx="0" cy="0"/>
        </a:xfrm>
      </p:grpSpPr>
      <p:sp>
        <p:nvSpPr>
          <p:cNvPr id="159" name="Google Shape;159;p67"/>
          <p:cNvSpPr txBox="1"/>
          <p:nvPr>
            <p:ph type="title"/>
          </p:nvPr>
        </p:nvSpPr>
        <p:spPr>
          <a:xfrm>
            <a:off x="1097280" y="758880"/>
            <a:ext cx="10058040" cy="356580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67"/>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1" name="Google Shape;161;p67"/>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2" name="Google Shape;162;p67"/>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3" name="Google Shape;163;p67"/>
          <p:cNvSpPr txBox="1"/>
          <p:nvPr>
            <p:ph idx="4"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164" name="Shape 164"/>
        <p:cNvGrpSpPr/>
        <p:nvPr/>
      </p:nvGrpSpPr>
      <p:grpSpPr>
        <a:xfrm>
          <a:off x="0" y="0"/>
          <a:ext cx="0" cy="0"/>
          <a:chOff x="0" y="0"/>
          <a:chExt cx="0" cy="0"/>
        </a:xfrm>
      </p:grpSpPr>
      <p:sp>
        <p:nvSpPr>
          <p:cNvPr id="165" name="Google Shape;165;p68"/>
          <p:cNvSpPr txBox="1"/>
          <p:nvPr>
            <p:ph type="title"/>
          </p:nvPr>
        </p:nvSpPr>
        <p:spPr>
          <a:xfrm>
            <a:off x="1097280" y="758880"/>
            <a:ext cx="10058040" cy="356580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6" name="Google Shape;166;p68"/>
          <p:cNvSpPr txBox="1"/>
          <p:nvPr>
            <p:ph idx="1" type="body"/>
          </p:nvPr>
        </p:nvSpPr>
        <p:spPr>
          <a:xfrm>
            <a:off x="60948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7" name="Google Shape;167;p68"/>
          <p:cNvSpPr txBox="1"/>
          <p:nvPr>
            <p:ph idx="2" type="body"/>
          </p:nvPr>
        </p:nvSpPr>
        <p:spPr>
          <a:xfrm>
            <a:off x="431964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8" name="Google Shape;168;p68"/>
          <p:cNvSpPr txBox="1"/>
          <p:nvPr>
            <p:ph idx="3" type="body"/>
          </p:nvPr>
        </p:nvSpPr>
        <p:spPr>
          <a:xfrm>
            <a:off x="802980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9" name="Google Shape;169;p68"/>
          <p:cNvSpPr txBox="1"/>
          <p:nvPr>
            <p:ph idx="4" type="body"/>
          </p:nvPr>
        </p:nvSpPr>
        <p:spPr>
          <a:xfrm>
            <a:off x="60948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0" name="Google Shape;170;p68"/>
          <p:cNvSpPr txBox="1"/>
          <p:nvPr>
            <p:ph idx="5" type="body"/>
          </p:nvPr>
        </p:nvSpPr>
        <p:spPr>
          <a:xfrm>
            <a:off x="431964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1" name="Google Shape;171;p68"/>
          <p:cNvSpPr txBox="1"/>
          <p:nvPr>
            <p:ph idx="6" type="body"/>
          </p:nvPr>
        </p:nvSpPr>
        <p:spPr>
          <a:xfrm>
            <a:off x="802980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21" name="Shape 21"/>
        <p:cNvGrpSpPr/>
        <p:nvPr/>
      </p:nvGrpSpPr>
      <p:grpSpPr>
        <a:xfrm>
          <a:off x="0" y="0"/>
          <a:ext cx="0" cy="0"/>
          <a:chOff x="0" y="0"/>
          <a:chExt cx="0" cy="0"/>
        </a:xfrm>
      </p:grpSpPr>
      <p:sp>
        <p:nvSpPr>
          <p:cNvPr id="22" name="Google Shape;22;p40"/>
          <p:cNvSpPr txBox="1"/>
          <p:nvPr>
            <p:ph type="title"/>
          </p:nvPr>
        </p:nvSpPr>
        <p:spPr>
          <a:xfrm>
            <a:off x="1097280" y="758880"/>
            <a:ext cx="10058040" cy="356580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40"/>
          <p:cNvSpPr txBox="1"/>
          <p:nvPr>
            <p:ph idx="1" type="body"/>
          </p:nvPr>
        </p:nvSpPr>
        <p:spPr>
          <a:xfrm>
            <a:off x="609480" y="1604520"/>
            <a:ext cx="5354280" cy="397728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4" name="Google Shape;24;p40"/>
          <p:cNvSpPr txBox="1"/>
          <p:nvPr>
            <p:ph idx="2" type="body"/>
          </p:nvPr>
        </p:nvSpPr>
        <p:spPr>
          <a:xfrm>
            <a:off x="6231960" y="1604520"/>
            <a:ext cx="5354280" cy="397728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41"/>
          <p:cNvSpPr txBox="1"/>
          <p:nvPr>
            <p:ph type="title"/>
          </p:nvPr>
        </p:nvSpPr>
        <p:spPr>
          <a:xfrm>
            <a:off x="1097280" y="758880"/>
            <a:ext cx="10058040" cy="356580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27" name="Shape 27"/>
        <p:cNvGrpSpPr/>
        <p:nvPr/>
      </p:nvGrpSpPr>
      <p:grpSpPr>
        <a:xfrm>
          <a:off x="0" y="0"/>
          <a:ext cx="0" cy="0"/>
          <a:chOff x="0" y="0"/>
          <a:chExt cx="0" cy="0"/>
        </a:xfrm>
      </p:grpSpPr>
      <p:sp>
        <p:nvSpPr>
          <p:cNvPr id="28" name="Google Shape;28;p42"/>
          <p:cNvSpPr txBox="1"/>
          <p:nvPr>
            <p:ph idx="1" type="subTitle"/>
          </p:nvPr>
        </p:nvSpPr>
        <p:spPr>
          <a:xfrm>
            <a:off x="1097280" y="2165760"/>
            <a:ext cx="10058040" cy="1371600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29" name="Shape 29"/>
        <p:cNvGrpSpPr/>
        <p:nvPr/>
      </p:nvGrpSpPr>
      <p:grpSpPr>
        <a:xfrm>
          <a:off x="0" y="0"/>
          <a:ext cx="0" cy="0"/>
          <a:chOff x="0" y="0"/>
          <a:chExt cx="0" cy="0"/>
        </a:xfrm>
      </p:grpSpPr>
      <p:sp>
        <p:nvSpPr>
          <p:cNvPr id="30" name="Google Shape;30;p43"/>
          <p:cNvSpPr txBox="1"/>
          <p:nvPr>
            <p:ph type="title"/>
          </p:nvPr>
        </p:nvSpPr>
        <p:spPr>
          <a:xfrm>
            <a:off x="1097280" y="758880"/>
            <a:ext cx="10058040" cy="356580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3"/>
          <p:cNvSpPr txBox="1"/>
          <p:nvPr>
            <p:ph idx="1" type="body"/>
          </p:nvPr>
        </p:nvSpPr>
        <p:spPr>
          <a:xfrm>
            <a:off x="609480" y="1604520"/>
            <a:ext cx="5354280" cy="189684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2" name="Google Shape;32;p43"/>
          <p:cNvSpPr txBox="1"/>
          <p:nvPr>
            <p:ph idx="2" type="body"/>
          </p:nvPr>
        </p:nvSpPr>
        <p:spPr>
          <a:xfrm>
            <a:off x="6231960" y="1604520"/>
            <a:ext cx="5354280" cy="397728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3" name="Google Shape;33;p43"/>
          <p:cNvSpPr txBox="1"/>
          <p:nvPr>
            <p:ph idx="3" type="body"/>
          </p:nvPr>
        </p:nvSpPr>
        <p:spPr>
          <a:xfrm>
            <a:off x="609480" y="3682080"/>
            <a:ext cx="5354280" cy="189684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34" name="Shape 34"/>
        <p:cNvGrpSpPr/>
        <p:nvPr/>
      </p:nvGrpSpPr>
      <p:grpSpPr>
        <a:xfrm>
          <a:off x="0" y="0"/>
          <a:ext cx="0" cy="0"/>
          <a:chOff x="0" y="0"/>
          <a:chExt cx="0" cy="0"/>
        </a:xfrm>
      </p:grpSpPr>
      <p:sp>
        <p:nvSpPr>
          <p:cNvPr id="35" name="Google Shape;35;p44"/>
          <p:cNvSpPr txBox="1"/>
          <p:nvPr>
            <p:ph type="title"/>
          </p:nvPr>
        </p:nvSpPr>
        <p:spPr>
          <a:xfrm>
            <a:off x="1097280" y="758880"/>
            <a:ext cx="10058040" cy="356580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4"/>
          <p:cNvSpPr txBox="1"/>
          <p:nvPr>
            <p:ph idx="1" type="body"/>
          </p:nvPr>
        </p:nvSpPr>
        <p:spPr>
          <a:xfrm>
            <a:off x="609480" y="1604520"/>
            <a:ext cx="5354280" cy="397728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7" name="Google Shape;37;p44"/>
          <p:cNvSpPr txBox="1"/>
          <p:nvPr>
            <p:ph idx="2" type="body"/>
          </p:nvPr>
        </p:nvSpPr>
        <p:spPr>
          <a:xfrm>
            <a:off x="6231960" y="1604520"/>
            <a:ext cx="5354280" cy="189684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8" name="Google Shape;38;p44"/>
          <p:cNvSpPr txBox="1"/>
          <p:nvPr>
            <p:ph idx="3" type="body"/>
          </p:nvPr>
        </p:nvSpPr>
        <p:spPr>
          <a:xfrm>
            <a:off x="6231960" y="3682080"/>
            <a:ext cx="5354280" cy="189684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39" name="Shape 39"/>
        <p:cNvGrpSpPr/>
        <p:nvPr/>
      </p:nvGrpSpPr>
      <p:grpSpPr>
        <a:xfrm>
          <a:off x="0" y="0"/>
          <a:ext cx="0" cy="0"/>
          <a:chOff x="0" y="0"/>
          <a:chExt cx="0" cy="0"/>
        </a:xfrm>
      </p:grpSpPr>
      <p:sp>
        <p:nvSpPr>
          <p:cNvPr id="40" name="Google Shape;40;p45"/>
          <p:cNvSpPr txBox="1"/>
          <p:nvPr>
            <p:ph type="title"/>
          </p:nvPr>
        </p:nvSpPr>
        <p:spPr>
          <a:xfrm>
            <a:off x="1097280" y="758880"/>
            <a:ext cx="10058040" cy="356580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45"/>
          <p:cNvSpPr txBox="1"/>
          <p:nvPr>
            <p:ph idx="1" type="body"/>
          </p:nvPr>
        </p:nvSpPr>
        <p:spPr>
          <a:xfrm>
            <a:off x="609480" y="1604520"/>
            <a:ext cx="5354280" cy="189684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2" name="Google Shape;42;p45"/>
          <p:cNvSpPr txBox="1"/>
          <p:nvPr>
            <p:ph idx="2" type="body"/>
          </p:nvPr>
        </p:nvSpPr>
        <p:spPr>
          <a:xfrm>
            <a:off x="6231960" y="1604520"/>
            <a:ext cx="5354280" cy="189684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3" name="Google Shape;43;p45"/>
          <p:cNvSpPr txBox="1"/>
          <p:nvPr>
            <p:ph idx="3" type="body"/>
          </p:nvPr>
        </p:nvSpPr>
        <p:spPr>
          <a:xfrm>
            <a:off x="609480" y="3682080"/>
            <a:ext cx="10972440" cy="189684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theme" Target="../theme/theme1.xml"/><Relationship Id="rId14" Type="http://schemas.openxmlformats.org/officeDocument/2006/relationships/slideLayout" Target="../slideLayouts/slideLayout1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image" Target="../media/image3.png"/><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3.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0" Type="http://schemas.openxmlformats.org/officeDocument/2006/relationships/slideLayout" Target="../slideLayouts/slideLayout33.xml"/><Relationship Id="rId13" Type="http://schemas.openxmlformats.org/officeDocument/2006/relationships/slideLayout" Target="../slideLayouts/slideLayout36.xml"/><Relationship Id="rId12" Type="http://schemas.openxmlformats.org/officeDocument/2006/relationships/slideLayout" Target="../slideLayouts/slideLayout35.xml"/><Relationship Id="rId1" Type="http://schemas.openxmlformats.org/officeDocument/2006/relationships/image" Target="../media/image3.png"/><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theme" Target="../theme/theme4.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 name="Shape 5"/>
        <p:cNvGrpSpPr/>
        <p:nvPr/>
      </p:nvGrpSpPr>
      <p:grpSpPr>
        <a:xfrm>
          <a:off x="0" y="0"/>
          <a:ext cx="0" cy="0"/>
          <a:chOff x="0" y="0"/>
          <a:chExt cx="0" cy="0"/>
        </a:xfrm>
      </p:grpSpPr>
      <p:sp>
        <p:nvSpPr>
          <p:cNvPr id="6" name="Google Shape;6;p30"/>
          <p:cNvSpPr/>
          <p:nvPr/>
        </p:nvSpPr>
        <p:spPr>
          <a:xfrm>
            <a:off x="1097280" y="1021320"/>
            <a:ext cx="9966600" cy="360"/>
          </a:xfrm>
          <a:custGeom>
            <a:rect b="b" l="l" r="r" t="t"/>
            <a:pathLst>
              <a:path extrusionOk="0" h="21600" w="21600">
                <a:moveTo>
                  <a:pt x="0" y="0"/>
                </a:moveTo>
                <a:lnTo>
                  <a:pt x="21600" y="21600"/>
                </a:lnTo>
              </a:path>
            </a:pathLst>
          </a:custGeom>
          <a:noFill/>
          <a:ln cap="flat" cmpd="sng" w="9525">
            <a:solidFill>
              <a:srgbClr val="858590"/>
            </a:solidFill>
            <a:prstDash val="solid"/>
            <a:round/>
            <a:headEnd len="sm" w="sm" type="none"/>
            <a:tailEnd len="sm" w="sm" type="none"/>
          </a:ln>
        </p:spPr>
      </p:sp>
      <p:sp>
        <p:nvSpPr>
          <p:cNvPr id="7" name="Google Shape;7;p30"/>
          <p:cNvSpPr/>
          <p:nvPr/>
        </p:nvSpPr>
        <p:spPr>
          <a:xfrm>
            <a:off x="4789800" y="6581160"/>
            <a:ext cx="5297400" cy="2743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200" u="none" cap="none" strike="noStrike">
                <a:solidFill>
                  <a:srgbClr val="7F7F7F"/>
                </a:solidFill>
                <a:latin typeface="Calibri"/>
                <a:ea typeface="Calibri"/>
                <a:cs typeface="Calibri"/>
                <a:sym typeface="Calibri"/>
              </a:rPr>
              <a:t>This is confidential document of Sankey Solutions</a:t>
            </a:r>
            <a:endParaRPr b="0" i="0" sz="1200" u="none" cap="none" strike="noStrike">
              <a:latin typeface="Arial"/>
              <a:ea typeface="Arial"/>
              <a:cs typeface="Arial"/>
              <a:sym typeface="Arial"/>
            </a:endParaRPr>
          </a:p>
        </p:txBody>
      </p:sp>
      <p:sp>
        <p:nvSpPr>
          <p:cNvPr id="8" name="Google Shape;8;p30"/>
          <p:cNvSpPr txBox="1"/>
          <p:nvPr>
            <p:ph idx="11" type="ftr"/>
          </p:nvPr>
        </p:nvSpPr>
        <p:spPr>
          <a:xfrm>
            <a:off x="4038480" y="6383880"/>
            <a:ext cx="4114440" cy="22464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pic>
        <p:nvPicPr>
          <p:cNvPr id="9" name="Google Shape;9;p30"/>
          <p:cNvPicPr preferRelativeResize="0"/>
          <p:nvPr/>
        </p:nvPicPr>
        <p:blipFill rotWithShape="1">
          <a:blip r:embed="rId1">
            <a:alphaModFix/>
          </a:blip>
          <a:srcRect b="0" l="0" r="0" t="0"/>
          <a:stretch/>
        </p:blipFill>
        <p:spPr>
          <a:xfrm>
            <a:off x="1295280" y="6005160"/>
            <a:ext cx="1621440" cy="378360"/>
          </a:xfrm>
          <a:prstGeom prst="rect">
            <a:avLst/>
          </a:prstGeom>
          <a:noFill/>
          <a:ln>
            <a:noFill/>
          </a:ln>
        </p:spPr>
      </p:pic>
      <p:sp>
        <p:nvSpPr>
          <p:cNvPr id="10" name="Google Shape;10;p30"/>
          <p:cNvSpPr txBox="1"/>
          <p:nvPr>
            <p:ph idx="1" type="body"/>
          </p:nvPr>
        </p:nvSpPr>
        <p:spPr>
          <a:xfrm>
            <a:off x="9185040" y="5927760"/>
            <a:ext cx="1673280" cy="455760"/>
          </a:xfrm>
          <a:prstGeom prst="rect">
            <a:avLst/>
          </a:prstGeom>
          <a:noFill/>
          <a:ln>
            <a:noFill/>
          </a:ln>
        </p:spPr>
        <p:txBody>
          <a:bodyPr anchorCtr="0" anchor="ctr" bIns="45700" lIns="0" spcFirstLastPara="1" rIns="0" wrap="square" tIns="4570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pic>
        <p:nvPicPr>
          <p:cNvPr id="11" name="Google Shape;11;p30"/>
          <p:cNvPicPr preferRelativeResize="0"/>
          <p:nvPr/>
        </p:nvPicPr>
        <p:blipFill rotWithShape="1">
          <a:blip r:embed="rId2">
            <a:alphaModFix/>
          </a:blip>
          <a:srcRect b="0" l="0" r="0" t="0"/>
          <a:stretch/>
        </p:blipFill>
        <p:spPr>
          <a:xfrm>
            <a:off x="-123840" y="6418800"/>
            <a:ext cx="12420360" cy="546480"/>
          </a:xfrm>
          <a:prstGeom prst="rect">
            <a:avLst/>
          </a:prstGeom>
          <a:noFill/>
          <a:ln>
            <a:noFill/>
          </a:ln>
        </p:spPr>
      </p:pic>
      <p:sp>
        <p:nvSpPr>
          <p:cNvPr id="12" name="Google Shape;12;p30"/>
          <p:cNvSpPr txBox="1"/>
          <p:nvPr>
            <p:ph idx="2" type="body"/>
          </p:nvPr>
        </p:nvSpPr>
        <p:spPr>
          <a:xfrm>
            <a:off x="1314360" y="3762000"/>
            <a:ext cx="9543600" cy="397080"/>
          </a:xfrm>
          <a:prstGeom prst="rect">
            <a:avLst/>
          </a:prstGeom>
          <a:noFill/>
          <a:ln>
            <a:noFill/>
          </a:ln>
        </p:spPr>
        <p:txBody>
          <a:bodyPr anchorCtr="0" anchor="t" bIns="45700" lIns="0" spcFirstLastPara="1" rIns="0" wrap="square" tIns="4570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3" name="Google Shape;13;p30"/>
          <p:cNvSpPr txBox="1"/>
          <p:nvPr>
            <p:ph type="title"/>
          </p:nvPr>
        </p:nvSpPr>
        <p:spPr>
          <a:xfrm>
            <a:off x="1097280" y="286560"/>
            <a:ext cx="10058040" cy="734400"/>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62" name="Shape 62"/>
        <p:cNvGrpSpPr/>
        <p:nvPr/>
      </p:nvGrpSpPr>
      <p:grpSpPr>
        <a:xfrm>
          <a:off x="0" y="0"/>
          <a:ext cx="0" cy="0"/>
          <a:chOff x="0" y="0"/>
          <a:chExt cx="0" cy="0"/>
        </a:xfrm>
      </p:grpSpPr>
      <p:sp>
        <p:nvSpPr>
          <p:cNvPr id="63" name="Google Shape;63;p32"/>
          <p:cNvSpPr txBox="1"/>
          <p:nvPr>
            <p:ph type="title"/>
          </p:nvPr>
        </p:nvSpPr>
        <p:spPr>
          <a:xfrm>
            <a:off x="1097280" y="286560"/>
            <a:ext cx="10058040" cy="734400"/>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4" name="Google Shape;64;p32"/>
          <p:cNvSpPr txBox="1"/>
          <p:nvPr>
            <p:ph idx="1" type="body"/>
          </p:nvPr>
        </p:nvSpPr>
        <p:spPr>
          <a:xfrm>
            <a:off x="1097280" y="1175760"/>
            <a:ext cx="10058040" cy="4692960"/>
          </a:xfrm>
          <a:prstGeom prst="rect">
            <a:avLst/>
          </a:prstGeom>
          <a:noFill/>
          <a:ln>
            <a:noFill/>
          </a:ln>
        </p:spPr>
        <p:txBody>
          <a:bodyPr anchorCtr="0" anchor="t" bIns="45700" lIns="0" spcFirstLastPara="1" rIns="0" wrap="square" tIns="4570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pic>
        <p:nvPicPr>
          <p:cNvPr id="65" name="Google Shape;65;p32"/>
          <p:cNvPicPr preferRelativeResize="0"/>
          <p:nvPr/>
        </p:nvPicPr>
        <p:blipFill rotWithShape="1">
          <a:blip r:embed="rId1">
            <a:alphaModFix/>
          </a:blip>
          <a:srcRect b="0" l="0" r="0" t="0"/>
          <a:stretch/>
        </p:blipFill>
        <p:spPr>
          <a:xfrm>
            <a:off x="9873360" y="286560"/>
            <a:ext cx="2013480" cy="469800"/>
          </a:xfrm>
          <a:prstGeom prst="rect">
            <a:avLst/>
          </a:prstGeom>
          <a:noFill/>
          <a:ln>
            <a:noFill/>
          </a:ln>
        </p:spPr>
      </p:pic>
      <p:sp>
        <p:nvSpPr>
          <p:cNvPr id="66" name="Google Shape;66;p32"/>
          <p:cNvSpPr/>
          <p:nvPr/>
        </p:nvSpPr>
        <p:spPr>
          <a:xfrm>
            <a:off x="11553480" y="6350040"/>
            <a:ext cx="638280" cy="3661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800" u="none" cap="none" strike="noStrike">
                <a:solidFill>
                  <a:srgbClr val="161718"/>
                </a:solidFill>
                <a:latin typeface="Calibri"/>
                <a:ea typeface="Calibri"/>
                <a:cs typeface="Calibri"/>
                <a:sym typeface="Calibri"/>
              </a:rPr>
              <a:t>‹#›</a:t>
            </a:fld>
            <a:endParaRPr b="0" i="0" sz="1800" u="none" cap="none" strike="noStrike">
              <a:latin typeface="Arial"/>
              <a:ea typeface="Arial"/>
              <a:cs typeface="Arial"/>
              <a:sym typeface="Arial"/>
            </a:endParaRPr>
          </a:p>
        </p:txBody>
      </p:sp>
      <p:sp>
        <p:nvSpPr>
          <p:cNvPr id="67" name="Google Shape;67;p32"/>
          <p:cNvSpPr/>
          <p:nvPr/>
        </p:nvSpPr>
        <p:spPr>
          <a:xfrm>
            <a:off x="1900440" y="6404040"/>
            <a:ext cx="8979480" cy="259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US" sz="1100" u="none" cap="none" strike="noStrike">
                <a:solidFill>
                  <a:srgbClr val="7F7F7F"/>
                </a:solidFill>
                <a:latin typeface="Arial"/>
                <a:ea typeface="Arial"/>
                <a:cs typeface="Arial"/>
                <a:sym typeface="Arial"/>
              </a:rPr>
              <a:t>© 2020 Sankey Business Solutions all rights reserved | Confidential</a:t>
            </a:r>
            <a:endParaRPr b="0" i="0" sz="1100" u="none" cap="none" strike="noStrike">
              <a:latin typeface="Arial"/>
              <a:ea typeface="Arial"/>
              <a:cs typeface="Arial"/>
              <a:sym typeface="Arial"/>
            </a:endParaRPr>
          </a:p>
        </p:txBody>
      </p:sp>
      <p:sp>
        <p:nvSpPr>
          <p:cNvPr id="68" name="Google Shape;68;p32"/>
          <p:cNvSpPr/>
          <p:nvPr/>
        </p:nvSpPr>
        <p:spPr>
          <a:xfrm>
            <a:off x="1097280" y="1021320"/>
            <a:ext cx="10058040" cy="360"/>
          </a:xfrm>
          <a:custGeom>
            <a:rect b="b" l="l" r="r" t="t"/>
            <a:pathLst>
              <a:path extrusionOk="0" h="21600" w="21600">
                <a:moveTo>
                  <a:pt x="0" y="0"/>
                </a:moveTo>
                <a:lnTo>
                  <a:pt x="21600" y="21600"/>
                </a:lnTo>
              </a:path>
            </a:pathLst>
          </a:custGeom>
          <a:noFill/>
          <a:ln cap="flat" cmpd="sng" w="12600">
            <a:solidFill>
              <a:schemeClr val="dk1"/>
            </a:solidFill>
            <a:prstDash val="solid"/>
            <a:round/>
            <a:headEnd len="sm" w="sm" type="none"/>
            <a:tailEnd len="sm" w="sm" type="none"/>
          </a:ln>
        </p:spPr>
      </p:sp>
    </p:spTree>
  </p:cSld>
  <p:clrMap accent1="accent1" accent2="accent2" accent3="accent3" accent4="accent4" accent5="accent5" accent6="accent6" bg1="lt1" bg2="dk2" tx1="dk1" tx2="lt2" folHlink="folHlink" hlink="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17" name="Shape 117"/>
        <p:cNvGrpSpPr/>
        <p:nvPr/>
      </p:nvGrpSpPr>
      <p:grpSpPr>
        <a:xfrm>
          <a:off x="0" y="0"/>
          <a:ext cx="0" cy="0"/>
          <a:chOff x="0" y="0"/>
          <a:chExt cx="0" cy="0"/>
        </a:xfrm>
      </p:grpSpPr>
      <p:sp>
        <p:nvSpPr>
          <p:cNvPr id="118" name="Google Shape;118;p36"/>
          <p:cNvSpPr txBox="1"/>
          <p:nvPr>
            <p:ph type="title"/>
          </p:nvPr>
        </p:nvSpPr>
        <p:spPr>
          <a:xfrm>
            <a:off x="1097280" y="758880"/>
            <a:ext cx="10058040" cy="3565800"/>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9" name="Google Shape;119;p36"/>
          <p:cNvSpPr/>
          <p:nvPr/>
        </p:nvSpPr>
        <p:spPr>
          <a:xfrm>
            <a:off x="1207800" y="4343400"/>
            <a:ext cx="9875160" cy="360"/>
          </a:xfrm>
          <a:custGeom>
            <a:rect b="b" l="l" r="r" t="t"/>
            <a:pathLst>
              <a:path extrusionOk="0" h="21600" w="21600">
                <a:moveTo>
                  <a:pt x="0" y="0"/>
                </a:moveTo>
                <a:lnTo>
                  <a:pt x="21600" y="21600"/>
                </a:lnTo>
              </a:path>
            </a:pathLst>
          </a:custGeom>
          <a:noFill/>
          <a:ln cap="flat" cmpd="sng" w="9525">
            <a:solidFill>
              <a:srgbClr val="858590"/>
            </a:solidFill>
            <a:prstDash val="solid"/>
            <a:round/>
            <a:headEnd len="sm" w="sm" type="none"/>
            <a:tailEnd len="sm" w="sm" type="none"/>
          </a:ln>
        </p:spPr>
      </p:sp>
      <p:pic>
        <p:nvPicPr>
          <p:cNvPr id="120" name="Google Shape;120;p36"/>
          <p:cNvPicPr preferRelativeResize="0"/>
          <p:nvPr/>
        </p:nvPicPr>
        <p:blipFill rotWithShape="1">
          <a:blip r:embed="rId1">
            <a:alphaModFix/>
          </a:blip>
          <a:srcRect b="0" l="0" r="0" t="0"/>
          <a:stretch/>
        </p:blipFill>
        <p:spPr>
          <a:xfrm>
            <a:off x="9873360" y="286560"/>
            <a:ext cx="2013480" cy="469800"/>
          </a:xfrm>
          <a:prstGeom prst="rect">
            <a:avLst/>
          </a:prstGeom>
          <a:noFill/>
          <a:ln>
            <a:noFill/>
          </a:ln>
        </p:spPr>
      </p:pic>
      <p:sp>
        <p:nvSpPr>
          <p:cNvPr id="121" name="Google Shape;121;p36"/>
          <p:cNvSpPr/>
          <p:nvPr/>
        </p:nvSpPr>
        <p:spPr>
          <a:xfrm>
            <a:off x="11553480" y="6350040"/>
            <a:ext cx="638280" cy="3661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lang="en-US" sz="1800" strike="noStrike">
                <a:solidFill>
                  <a:srgbClr val="161718"/>
                </a:solidFill>
                <a:latin typeface="Calibri"/>
                <a:ea typeface="Calibri"/>
                <a:cs typeface="Calibri"/>
                <a:sym typeface="Calibri"/>
              </a:rPr>
              <a:t>‹#›</a:t>
            </a:fld>
            <a:endParaRPr b="0" sz="1800" strike="noStrike">
              <a:latin typeface="Arial"/>
              <a:ea typeface="Arial"/>
              <a:cs typeface="Arial"/>
              <a:sym typeface="Arial"/>
            </a:endParaRPr>
          </a:p>
        </p:txBody>
      </p:sp>
      <p:sp>
        <p:nvSpPr>
          <p:cNvPr id="122" name="Google Shape;122;p36"/>
          <p:cNvSpPr/>
          <p:nvPr/>
        </p:nvSpPr>
        <p:spPr>
          <a:xfrm>
            <a:off x="1900440" y="6404040"/>
            <a:ext cx="8979480" cy="259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lang="en-US" sz="1100" strike="noStrike">
                <a:solidFill>
                  <a:srgbClr val="7F7F7F"/>
                </a:solidFill>
                <a:latin typeface="Arial"/>
                <a:ea typeface="Arial"/>
                <a:cs typeface="Arial"/>
                <a:sym typeface="Arial"/>
              </a:rPr>
              <a:t>© 2020 Sankey Business Solutions all rights reserved | Confidential</a:t>
            </a:r>
            <a:endParaRPr b="0" sz="1100" strike="noStrike">
              <a:latin typeface="Arial"/>
              <a:ea typeface="Arial"/>
              <a:cs typeface="Arial"/>
              <a:sym typeface="Arial"/>
            </a:endParaRPr>
          </a:p>
        </p:txBody>
      </p:sp>
      <p:sp>
        <p:nvSpPr>
          <p:cNvPr id="123" name="Google Shape;123;p36"/>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hyperlink" Target="https://cassandra.apache.or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1"/>
          <p:cNvSpPr txBox="1"/>
          <p:nvPr/>
        </p:nvSpPr>
        <p:spPr>
          <a:xfrm>
            <a:off x="1311120" y="4005360"/>
            <a:ext cx="1925640" cy="480960"/>
          </a:xfrm>
          <a:prstGeom prst="rect">
            <a:avLst/>
          </a:prstGeom>
          <a:noFill/>
          <a:ln>
            <a:noFill/>
          </a:ln>
        </p:spPr>
        <p:txBody>
          <a:bodyPr anchorCtr="0" anchor="t" bIns="45700" lIns="0" spcFirstLastPara="1" rIns="0" wrap="square" tIns="45700">
            <a:noAutofit/>
          </a:bodyPr>
          <a:lstStyle/>
          <a:p>
            <a:pPr indent="0" lvl="0" marL="0" marR="0" rtl="0" algn="l">
              <a:lnSpc>
                <a:spcPct val="90000"/>
              </a:lnSpc>
              <a:spcBef>
                <a:spcPts val="0"/>
              </a:spcBef>
              <a:spcAft>
                <a:spcPts val="0"/>
              </a:spcAft>
              <a:buNone/>
            </a:pPr>
            <a:r>
              <a:rPr b="0" i="0" lang="en-US" sz="1600" u="none" cap="none" strike="noStrike">
                <a:solidFill>
                  <a:srgbClr val="7F7F7F"/>
                </a:solidFill>
                <a:latin typeface="Calibri"/>
                <a:ea typeface="Calibri"/>
                <a:cs typeface="Calibri"/>
                <a:sym typeface="Calibri"/>
              </a:rPr>
              <a:t>May 09, 2020</a:t>
            </a:r>
            <a:endParaRPr b="0" i="0" sz="1600" u="none" cap="none" strike="noStrike">
              <a:latin typeface="Arial"/>
              <a:ea typeface="Arial"/>
              <a:cs typeface="Arial"/>
              <a:sym typeface="Arial"/>
            </a:endParaRPr>
          </a:p>
        </p:txBody>
      </p:sp>
      <p:sp>
        <p:nvSpPr>
          <p:cNvPr id="177" name="Google Shape;177;p1"/>
          <p:cNvSpPr txBox="1"/>
          <p:nvPr/>
        </p:nvSpPr>
        <p:spPr>
          <a:xfrm>
            <a:off x="1177920" y="2223360"/>
            <a:ext cx="9126360" cy="1781640"/>
          </a:xfrm>
          <a:prstGeom prst="rect">
            <a:avLst/>
          </a:prstGeom>
          <a:noFill/>
          <a:ln>
            <a:noFill/>
          </a:ln>
        </p:spPr>
        <p:txBody>
          <a:bodyPr anchorCtr="0" anchor="b" bIns="45700" lIns="91425" spcFirstLastPara="1" rIns="91425" wrap="square" tIns="45700">
            <a:normAutofit/>
          </a:bodyPr>
          <a:lstStyle/>
          <a:p>
            <a:pPr indent="0" lvl="0" marL="0" marR="0" rtl="0" algn="l">
              <a:lnSpc>
                <a:spcPct val="85000"/>
              </a:lnSpc>
              <a:spcBef>
                <a:spcPts val="0"/>
              </a:spcBef>
              <a:spcAft>
                <a:spcPts val="0"/>
              </a:spcAft>
              <a:buNone/>
            </a:pPr>
            <a:r>
              <a:rPr b="1" i="0" lang="en-US" sz="5400" u="none" cap="none" strike="noStrike">
                <a:solidFill>
                  <a:srgbClr val="000000"/>
                </a:solidFill>
                <a:latin typeface="Times New Roman"/>
                <a:ea typeface="Times New Roman"/>
                <a:cs typeface="Times New Roman"/>
                <a:sym typeface="Times New Roman"/>
              </a:rPr>
              <a:t>NoSQL - MongoDB</a:t>
            </a:r>
            <a:endParaRPr b="0" i="0" sz="5400" u="none" cap="none" strike="noStrike">
              <a:solidFill>
                <a:srgbClr val="000000"/>
              </a:solidFill>
              <a:latin typeface="Times New Roman"/>
              <a:ea typeface="Times New Roman"/>
              <a:cs typeface="Times New Roman"/>
              <a:sym typeface="Times New Roman"/>
            </a:endParaRPr>
          </a:p>
        </p:txBody>
      </p:sp>
      <p:sp>
        <p:nvSpPr>
          <p:cNvPr id="178" name="Google Shape;178;p1"/>
          <p:cNvSpPr/>
          <p:nvPr/>
        </p:nvSpPr>
        <p:spPr>
          <a:xfrm>
            <a:off x="959400" y="824040"/>
            <a:ext cx="10193400" cy="34956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
          <p:cNvSpPr txBox="1"/>
          <p:nvPr/>
        </p:nvSpPr>
        <p:spPr>
          <a:xfrm>
            <a:off x="8439275" y="4761125"/>
            <a:ext cx="2598300" cy="1287300"/>
          </a:xfrm>
          <a:prstGeom prst="rect">
            <a:avLst/>
          </a:prstGeom>
          <a:noFill/>
          <a:ln>
            <a:noFill/>
          </a:ln>
        </p:spPr>
        <p:txBody>
          <a:bodyPr anchorCtr="0" anchor="t" bIns="45700" lIns="0" spcFirstLastPara="1" rIns="0" wrap="square" tIns="45700">
            <a:noAutofit/>
          </a:bodyPr>
          <a:lstStyle/>
          <a:p>
            <a:pPr indent="0" lvl="0" marL="0" marR="0" rtl="0" algn="l">
              <a:lnSpc>
                <a:spcPct val="90000"/>
              </a:lnSpc>
              <a:spcBef>
                <a:spcPts val="0"/>
              </a:spcBef>
              <a:spcAft>
                <a:spcPts val="0"/>
              </a:spcAft>
              <a:buNone/>
            </a:pPr>
            <a:r>
              <a:rPr lang="en-US" sz="2100">
                <a:solidFill>
                  <a:srgbClr val="7F7F7F"/>
                </a:solidFill>
                <a:latin typeface="Calibri"/>
                <a:ea typeface="Calibri"/>
                <a:cs typeface="Calibri"/>
                <a:sym typeface="Calibri"/>
              </a:rPr>
              <a:t>By: Sambhaji and Nilam</a:t>
            </a:r>
            <a:endParaRPr sz="2100">
              <a:solidFill>
                <a:srgbClr val="7F7F7F"/>
              </a:solidFill>
              <a:latin typeface="Calibri"/>
              <a:ea typeface="Calibri"/>
              <a:cs typeface="Calibri"/>
              <a:sym typeface="Calibri"/>
            </a:endParaRPr>
          </a:p>
          <a:p>
            <a:pPr indent="0" lvl="0" marL="0" marR="0" rtl="0" algn="l">
              <a:lnSpc>
                <a:spcPct val="90000"/>
              </a:lnSpc>
              <a:spcBef>
                <a:spcPts val="0"/>
              </a:spcBef>
              <a:spcAft>
                <a:spcPts val="0"/>
              </a:spcAft>
              <a:buNone/>
            </a:pPr>
            <a:r>
              <a:t/>
            </a:r>
            <a:endParaRPr sz="1600">
              <a:solidFill>
                <a:srgbClr val="7F7F7F"/>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10"/>
          <p:cNvSpPr txBox="1"/>
          <p:nvPr/>
        </p:nvSpPr>
        <p:spPr>
          <a:xfrm>
            <a:off x="1097280" y="286560"/>
            <a:ext cx="10058040" cy="734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1" lang="en-US" sz="3200" strike="noStrike">
                <a:solidFill>
                  <a:srgbClr val="000000"/>
                </a:solidFill>
                <a:latin typeface="Times New Roman"/>
                <a:ea typeface="Times New Roman"/>
                <a:cs typeface="Times New Roman"/>
                <a:sym typeface="Times New Roman"/>
              </a:rPr>
              <a:t>Document Store</a:t>
            </a:r>
            <a:endParaRPr b="1" sz="3200" strike="noStrike">
              <a:solidFill>
                <a:srgbClr val="000000"/>
              </a:solidFill>
              <a:latin typeface="Times New Roman"/>
              <a:ea typeface="Times New Roman"/>
              <a:cs typeface="Times New Roman"/>
              <a:sym typeface="Times New Roman"/>
            </a:endParaRPr>
          </a:p>
        </p:txBody>
      </p:sp>
      <p:sp>
        <p:nvSpPr>
          <p:cNvPr id="244" name="Google Shape;244;p10"/>
          <p:cNvSpPr/>
          <p:nvPr/>
        </p:nvSpPr>
        <p:spPr>
          <a:xfrm>
            <a:off x="8917560" y="3061800"/>
            <a:ext cx="2724840" cy="73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0"/>
          <p:cNvSpPr/>
          <p:nvPr/>
        </p:nvSpPr>
        <p:spPr>
          <a:xfrm>
            <a:off x="1144440" y="936000"/>
            <a:ext cx="10278720" cy="50166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None/>
            </a:pPr>
            <a:r>
              <a:t/>
            </a:r>
            <a:endParaRPr b="0" sz="1800" strike="noStrike">
              <a:latin typeface="Arial"/>
              <a:ea typeface="Arial"/>
              <a:cs typeface="Arial"/>
              <a:sym typeface="Arial"/>
            </a:endParaRPr>
          </a:p>
          <a:p>
            <a:pPr indent="0" lvl="0" marL="0" marR="0" rtl="0" algn="just">
              <a:lnSpc>
                <a:spcPct val="150000"/>
              </a:lnSpc>
              <a:spcBef>
                <a:spcPts val="0"/>
              </a:spcBef>
              <a:spcAft>
                <a:spcPts val="0"/>
              </a:spcAft>
              <a:buNone/>
            </a:pPr>
            <a:r>
              <a:rPr b="1" lang="en-US" sz="2500" strike="noStrike">
                <a:solidFill>
                  <a:srgbClr val="161718"/>
                </a:solidFill>
                <a:latin typeface="Times New Roman"/>
                <a:ea typeface="Times New Roman"/>
                <a:cs typeface="Times New Roman"/>
                <a:sym typeface="Times New Roman"/>
              </a:rPr>
              <a:t>1.</a:t>
            </a:r>
            <a:r>
              <a:rPr b="0" lang="en-US" sz="2500" strike="noStrike">
                <a:solidFill>
                  <a:srgbClr val="161718"/>
                </a:solidFill>
                <a:latin typeface="Times New Roman"/>
                <a:ea typeface="Times New Roman"/>
                <a:cs typeface="Times New Roman"/>
                <a:sym typeface="Times New Roman"/>
              </a:rPr>
              <a:t> </a:t>
            </a:r>
            <a:r>
              <a:rPr b="1" lang="en-US" sz="2500" strike="noStrike">
                <a:solidFill>
                  <a:srgbClr val="161718"/>
                </a:solidFill>
                <a:latin typeface="Times New Roman"/>
                <a:ea typeface="Times New Roman"/>
                <a:cs typeface="Times New Roman"/>
                <a:sym typeface="Times New Roman"/>
              </a:rPr>
              <a:t>MongoDB </a:t>
            </a:r>
            <a:endParaRPr b="0" sz="2500" strike="noStrike">
              <a:latin typeface="Arial"/>
              <a:ea typeface="Arial"/>
              <a:cs typeface="Arial"/>
              <a:sym typeface="Arial"/>
            </a:endParaRPr>
          </a:p>
          <a:p>
            <a:pPr indent="0" lvl="0" marL="0" marR="0" rtl="0" algn="just">
              <a:lnSpc>
                <a:spcPct val="150000"/>
              </a:lnSpc>
              <a:spcBef>
                <a:spcPts val="0"/>
              </a:spcBef>
              <a:spcAft>
                <a:spcPts val="0"/>
              </a:spcAft>
              <a:buNone/>
            </a:pPr>
            <a:r>
              <a:rPr b="0" lang="en-US" sz="2500" strike="noStrike">
                <a:solidFill>
                  <a:srgbClr val="161718"/>
                </a:solidFill>
                <a:latin typeface="Times New Roman"/>
                <a:ea typeface="Times New Roman"/>
                <a:cs typeface="Times New Roman"/>
                <a:sym typeface="Times New Roman"/>
              </a:rPr>
              <a:t>API: BSON, Protocol: C, Query Method: dynamic object-based language &amp; MapReduce, Replication: Master Slave &amp; Auto-Sharding, Written in: C++, Concurrency: Update in Place. Misc: Indexing, GridFS, Freeware + Commercial License </a:t>
            </a:r>
            <a:endParaRPr b="0" sz="2500" strike="noStrike">
              <a:latin typeface="Arial"/>
              <a:ea typeface="Arial"/>
              <a:cs typeface="Arial"/>
              <a:sym typeface="Arial"/>
            </a:endParaRPr>
          </a:p>
          <a:p>
            <a:pPr indent="0" lvl="0" marL="0" marR="0" rtl="0" algn="just">
              <a:lnSpc>
                <a:spcPct val="150000"/>
              </a:lnSpc>
              <a:spcBef>
                <a:spcPts val="0"/>
              </a:spcBef>
              <a:spcAft>
                <a:spcPts val="0"/>
              </a:spcAft>
              <a:buNone/>
            </a:pPr>
            <a:r>
              <a:rPr b="1" lang="en-US" sz="2500" strike="noStrike">
                <a:solidFill>
                  <a:srgbClr val="161718"/>
                </a:solidFill>
                <a:latin typeface="Times New Roman"/>
                <a:ea typeface="Times New Roman"/>
                <a:cs typeface="Times New Roman"/>
                <a:sym typeface="Times New Roman"/>
              </a:rPr>
              <a:t>2. Elastic </a:t>
            </a:r>
            <a:endParaRPr b="0" sz="2500" strike="noStrike">
              <a:latin typeface="Arial"/>
              <a:ea typeface="Arial"/>
              <a:cs typeface="Arial"/>
              <a:sym typeface="Arial"/>
            </a:endParaRPr>
          </a:p>
          <a:p>
            <a:pPr indent="0" lvl="0" marL="0" marR="0" rtl="0" algn="just">
              <a:lnSpc>
                <a:spcPct val="150000"/>
              </a:lnSpc>
              <a:spcBef>
                <a:spcPts val="0"/>
              </a:spcBef>
              <a:spcAft>
                <a:spcPts val="0"/>
              </a:spcAft>
              <a:buNone/>
            </a:pPr>
            <a:r>
              <a:rPr b="0" lang="en-US" sz="2500" strike="noStrike">
                <a:solidFill>
                  <a:srgbClr val="161718"/>
                </a:solidFill>
                <a:latin typeface="Times New Roman"/>
                <a:ea typeface="Times New Roman"/>
                <a:cs typeface="Times New Roman"/>
                <a:sym typeface="Times New Roman"/>
              </a:rPr>
              <a:t>API: REST and many languages, Protocol: REST,  Query Method: via JSON, Replication + Sharding : automatic and configurable, written in: Java, Misc: schema mapping, multi tenancy with arbitrary indexes</a:t>
            </a:r>
            <a:endParaRPr b="0" sz="2500" strike="noStrike">
              <a:latin typeface="Arial"/>
              <a:ea typeface="Arial"/>
              <a:cs typeface="Arial"/>
              <a:sym typeface="Arial"/>
            </a:endParaRPr>
          </a:p>
          <a:p>
            <a:pPr indent="0" lvl="0" marL="0" marR="0" rtl="0" algn="just">
              <a:lnSpc>
                <a:spcPct val="150000"/>
              </a:lnSpc>
              <a:spcBef>
                <a:spcPts val="0"/>
              </a:spcBef>
              <a:spcAft>
                <a:spcPts val="0"/>
              </a:spcAft>
              <a:buNone/>
            </a:pPr>
            <a:r>
              <a:t/>
            </a:r>
            <a:endParaRPr b="0" sz="2500" strike="noStrike">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11"/>
          <p:cNvSpPr txBox="1"/>
          <p:nvPr/>
        </p:nvSpPr>
        <p:spPr>
          <a:xfrm>
            <a:off x="1097280" y="286560"/>
            <a:ext cx="10058040" cy="734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1" lang="en-US" sz="3200" strike="noStrike">
                <a:solidFill>
                  <a:srgbClr val="000000"/>
                </a:solidFill>
                <a:latin typeface="Times New Roman"/>
                <a:ea typeface="Times New Roman"/>
                <a:cs typeface="Times New Roman"/>
                <a:sym typeface="Times New Roman"/>
              </a:rPr>
              <a:t>Document Store</a:t>
            </a:r>
            <a:endParaRPr b="1" sz="3200" strike="noStrike">
              <a:solidFill>
                <a:srgbClr val="000000"/>
              </a:solidFill>
              <a:latin typeface="Times New Roman"/>
              <a:ea typeface="Times New Roman"/>
              <a:cs typeface="Times New Roman"/>
              <a:sym typeface="Times New Roman"/>
            </a:endParaRPr>
          </a:p>
        </p:txBody>
      </p:sp>
      <p:sp>
        <p:nvSpPr>
          <p:cNvPr id="251" name="Google Shape;251;p11"/>
          <p:cNvSpPr/>
          <p:nvPr/>
        </p:nvSpPr>
        <p:spPr>
          <a:xfrm>
            <a:off x="8917560" y="3061800"/>
            <a:ext cx="2724840" cy="73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a:off x="1144440" y="876600"/>
            <a:ext cx="10278720" cy="50040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None/>
            </a:pPr>
            <a:r>
              <a:t/>
            </a:r>
            <a:endParaRPr b="0" sz="1800" strike="noStrike">
              <a:latin typeface="Arial"/>
              <a:ea typeface="Arial"/>
              <a:cs typeface="Arial"/>
              <a:sym typeface="Arial"/>
            </a:endParaRPr>
          </a:p>
          <a:p>
            <a:pPr indent="0" lvl="0" marL="0" marR="0" rtl="0" algn="just">
              <a:lnSpc>
                <a:spcPct val="150000"/>
              </a:lnSpc>
              <a:spcBef>
                <a:spcPts val="0"/>
              </a:spcBef>
              <a:spcAft>
                <a:spcPts val="0"/>
              </a:spcAft>
              <a:buNone/>
            </a:pPr>
            <a:r>
              <a:rPr b="1" lang="en-US" sz="2500" strike="noStrike">
                <a:solidFill>
                  <a:srgbClr val="161718"/>
                </a:solidFill>
                <a:latin typeface="Times New Roman"/>
                <a:ea typeface="Times New Roman"/>
                <a:cs typeface="Times New Roman"/>
                <a:sym typeface="Times New Roman"/>
              </a:rPr>
              <a:t>3. CouchDB </a:t>
            </a:r>
            <a:endParaRPr b="0" sz="2500" strike="noStrike">
              <a:latin typeface="Arial"/>
              <a:ea typeface="Arial"/>
              <a:cs typeface="Arial"/>
              <a:sym typeface="Arial"/>
            </a:endParaRPr>
          </a:p>
          <a:p>
            <a:pPr indent="0" lvl="0" marL="0" marR="0" rtl="0" algn="just">
              <a:lnSpc>
                <a:spcPct val="150000"/>
              </a:lnSpc>
              <a:spcBef>
                <a:spcPts val="0"/>
              </a:spcBef>
              <a:spcAft>
                <a:spcPts val="0"/>
              </a:spcAft>
              <a:buNone/>
            </a:pPr>
            <a:r>
              <a:rPr b="0" lang="en-US" sz="2500" strike="noStrike">
                <a:solidFill>
                  <a:srgbClr val="161718"/>
                </a:solidFill>
                <a:latin typeface="Times New Roman"/>
                <a:ea typeface="Times New Roman"/>
                <a:cs typeface="Times New Roman"/>
                <a:sym typeface="Times New Roman"/>
              </a:rPr>
              <a:t>API: JSON, Protocol: REST, Query Method: MapReduceR of JavaScript Funcs, Replication: Master Master, Written in: Erlang, Concurrency: MVCC</a:t>
            </a:r>
            <a:endParaRPr b="0" sz="2500" strike="noStrike">
              <a:latin typeface="Arial"/>
              <a:ea typeface="Arial"/>
              <a:cs typeface="Arial"/>
              <a:sym typeface="Arial"/>
            </a:endParaRPr>
          </a:p>
          <a:p>
            <a:pPr indent="0" lvl="0" marL="0" marR="0" rtl="0" algn="just">
              <a:lnSpc>
                <a:spcPct val="150000"/>
              </a:lnSpc>
              <a:spcBef>
                <a:spcPts val="0"/>
              </a:spcBef>
              <a:spcAft>
                <a:spcPts val="0"/>
              </a:spcAft>
              <a:buNone/>
            </a:pPr>
            <a:r>
              <a:rPr b="1" lang="en-US" sz="2500" strike="noStrike">
                <a:solidFill>
                  <a:srgbClr val="161718"/>
                </a:solidFill>
                <a:latin typeface="Times New Roman"/>
                <a:ea typeface="Times New Roman"/>
                <a:cs typeface="Times New Roman"/>
                <a:sym typeface="Times New Roman"/>
              </a:rPr>
              <a:t>4.</a:t>
            </a:r>
            <a:r>
              <a:rPr b="0" lang="en-US" sz="2500" strike="noStrike">
                <a:solidFill>
                  <a:srgbClr val="161718"/>
                </a:solidFill>
                <a:latin typeface="Times New Roman"/>
                <a:ea typeface="Times New Roman"/>
                <a:cs typeface="Times New Roman"/>
                <a:sym typeface="Times New Roman"/>
              </a:rPr>
              <a:t> </a:t>
            </a:r>
            <a:r>
              <a:rPr b="1" lang="en-US" sz="2500" strike="noStrike">
                <a:solidFill>
                  <a:srgbClr val="161718"/>
                </a:solidFill>
                <a:latin typeface="Times New Roman"/>
                <a:ea typeface="Times New Roman"/>
                <a:cs typeface="Times New Roman"/>
                <a:sym typeface="Times New Roman"/>
              </a:rPr>
              <a:t>ToroDB</a:t>
            </a:r>
            <a:endParaRPr b="0" sz="2500" strike="noStrike">
              <a:latin typeface="Arial"/>
              <a:ea typeface="Arial"/>
              <a:cs typeface="Arial"/>
              <a:sym typeface="Arial"/>
            </a:endParaRPr>
          </a:p>
          <a:p>
            <a:pPr indent="0" lvl="0" marL="0" marR="0" rtl="0" algn="just">
              <a:lnSpc>
                <a:spcPct val="150000"/>
              </a:lnSpc>
              <a:spcBef>
                <a:spcPts val="0"/>
              </a:spcBef>
              <a:spcAft>
                <a:spcPts val="0"/>
              </a:spcAft>
              <a:buNone/>
            </a:pPr>
            <a:r>
              <a:rPr b="0" lang="en-US" sz="2500" strike="noStrike">
                <a:solidFill>
                  <a:srgbClr val="161718"/>
                </a:solidFill>
                <a:latin typeface="Times New Roman"/>
                <a:ea typeface="Times New Roman"/>
                <a:cs typeface="Times New Roman"/>
                <a:sym typeface="Times New Roman"/>
              </a:rPr>
              <a:t>API: MongoDB API and SQL, Protocol: MongoDB Wire Protocol / MongoDB compatible, Query Method: dynamic object-based language &amp; SQL, Replication: RDBMS Backends' Replication System &amp; Support for replication from MongoDB's Replica Set, Written in: Java, Concurrency: MVCC. </a:t>
            </a:r>
            <a:endParaRPr b="0" sz="2500" strike="noStrike">
              <a:latin typeface="Arial"/>
              <a:ea typeface="Arial"/>
              <a:cs typeface="Arial"/>
              <a:sym typeface="Arial"/>
            </a:endParaRPr>
          </a:p>
          <a:p>
            <a:pPr indent="0" lvl="0" marL="0" marR="0" rtl="0" algn="just">
              <a:lnSpc>
                <a:spcPct val="150000"/>
              </a:lnSpc>
              <a:spcBef>
                <a:spcPts val="0"/>
              </a:spcBef>
              <a:spcAft>
                <a:spcPts val="0"/>
              </a:spcAft>
              <a:buNone/>
            </a:pPr>
            <a:r>
              <a:t/>
            </a:r>
            <a:endParaRPr b="0" sz="2500" strike="noStrike">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12"/>
          <p:cNvSpPr txBox="1"/>
          <p:nvPr/>
        </p:nvSpPr>
        <p:spPr>
          <a:xfrm>
            <a:off x="1097280" y="286560"/>
            <a:ext cx="10058040" cy="734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1" lang="en-US" sz="3200" strike="noStrike">
                <a:solidFill>
                  <a:srgbClr val="000000"/>
                </a:solidFill>
                <a:latin typeface="Times New Roman"/>
                <a:ea typeface="Times New Roman"/>
                <a:cs typeface="Times New Roman"/>
                <a:sym typeface="Times New Roman"/>
              </a:rPr>
              <a:t>Document Store</a:t>
            </a:r>
            <a:endParaRPr b="1" sz="3200" strike="noStrike">
              <a:solidFill>
                <a:srgbClr val="000000"/>
              </a:solidFill>
              <a:latin typeface="Times New Roman"/>
              <a:ea typeface="Times New Roman"/>
              <a:cs typeface="Times New Roman"/>
              <a:sym typeface="Times New Roman"/>
            </a:endParaRPr>
          </a:p>
        </p:txBody>
      </p:sp>
      <p:sp>
        <p:nvSpPr>
          <p:cNvPr id="258" name="Google Shape;258;p12"/>
          <p:cNvSpPr/>
          <p:nvPr/>
        </p:nvSpPr>
        <p:spPr>
          <a:xfrm>
            <a:off x="8917560" y="3061800"/>
            <a:ext cx="2724840" cy="73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2"/>
          <p:cNvSpPr/>
          <p:nvPr/>
        </p:nvSpPr>
        <p:spPr>
          <a:xfrm>
            <a:off x="1145880" y="660960"/>
            <a:ext cx="10278720" cy="514764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None/>
            </a:pPr>
            <a:r>
              <a:t/>
            </a:r>
            <a:endParaRPr b="0" sz="1800" strike="noStrike">
              <a:latin typeface="Arial"/>
              <a:ea typeface="Arial"/>
              <a:cs typeface="Arial"/>
              <a:sym typeface="Arial"/>
            </a:endParaRPr>
          </a:p>
          <a:p>
            <a:pPr indent="0" lvl="0" marL="0" marR="0" rtl="0" algn="just">
              <a:lnSpc>
                <a:spcPct val="150000"/>
              </a:lnSpc>
              <a:spcBef>
                <a:spcPts val="0"/>
              </a:spcBef>
              <a:spcAft>
                <a:spcPts val="0"/>
              </a:spcAft>
              <a:buNone/>
            </a:pPr>
            <a:r>
              <a:rPr b="1" lang="en-US" sz="2500" strike="noStrike">
                <a:solidFill>
                  <a:srgbClr val="161718"/>
                </a:solidFill>
                <a:latin typeface="Times New Roman"/>
                <a:ea typeface="Times New Roman"/>
                <a:cs typeface="Times New Roman"/>
                <a:sym typeface="Times New Roman"/>
              </a:rPr>
              <a:t>5. RevenDB </a:t>
            </a:r>
            <a:endParaRPr b="0" sz="2500" strike="noStrike">
              <a:latin typeface="Arial"/>
              <a:ea typeface="Arial"/>
              <a:cs typeface="Arial"/>
              <a:sym typeface="Arial"/>
            </a:endParaRPr>
          </a:p>
          <a:p>
            <a:pPr indent="0" lvl="0" marL="0" marR="0" rtl="0" algn="just">
              <a:lnSpc>
                <a:spcPct val="150000"/>
              </a:lnSpc>
              <a:spcBef>
                <a:spcPts val="0"/>
              </a:spcBef>
              <a:spcAft>
                <a:spcPts val="0"/>
              </a:spcAft>
              <a:buNone/>
            </a:pPr>
            <a:r>
              <a:rPr b="0" lang="en-US" sz="2500" strike="noStrike">
                <a:solidFill>
                  <a:srgbClr val="161718"/>
                </a:solidFill>
                <a:latin typeface="Times New Roman"/>
                <a:ea typeface="Times New Roman"/>
                <a:cs typeface="Times New Roman"/>
                <a:sym typeface="Times New Roman"/>
              </a:rPr>
              <a:t>Multi-Model: Document, Key-Value, Graph, Distributed Counters, Attachments. Fully Transactional (ACID) across database and throughout the cluster. Multiplatform: C#, Node.js, Java, Python, Ruby, Go. Multisystem: Windows, Linux, Mac OS, Docker, Raspberry Pi. Native GUI</a:t>
            </a:r>
            <a:endParaRPr b="0" sz="2500" strike="noStrike">
              <a:latin typeface="Arial"/>
              <a:ea typeface="Arial"/>
              <a:cs typeface="Arial"/>
              <a:sym typeface="Arial"/>
            </a:endParaRPr>
          </a:p>
          <a:p>
            <a:pPr indent="0" lvl="0" marL="0" marR="0" rtl="0" algn="just">
              <a:lnSpc>
                <a:spcPct val="150000"/>
              </a:lnSpc>
              <a:spcBef>
                <a:spcPts val="0"/>
              </a:spcBef>
              <a:spcAft>
                <a:spcPts val="0"/>
              </a:spcAft>
              <a:buNone/>
            </a:pPr>
            <a:r>
              <a:rPr b="1" lang="en-US" sz="2500" strike="noStrike">
                <a:solidFill>
                  <a:srgbClr val="161718"/>
                </a:solidFill>
                <a:latin typeface="Times New Roman"/>
                <a:ea typeface="Times New Roman"/>
                <a:cs typeface="Times New Roman"/>
                <a:sym typeface="Times New Roman"/>
              </a:rPr>
              <a:t>6.</a:t>
            </a:r>
            <a:r>
              <a:rPr b="0" lang="en-US" sz="2500" strike="noStrike">
                <a:solidFill>
                  <a:srgbClr val="161718"/>
                </a:solidFill>
                <a:latin typeface="Times New Roman"/>
                <a:ea typeface="Times New Roman"/>
                <a:cs typeface="Times New Roman"/>
                <a:sym typeface="Times New Roman"/>
              </a:rPr>
              <a:t> </a:t>
            </a:r>
            <a:r>
              <a:rPr b="1" lang="en-US" sz="2500" strike="noStrike">
                <a:solidFill>
                  <a:srgbClr val="161718"/>
                </a:solidFill>
                <a:latin typeface="Times New Roman"/>
                <a:ea typeface="Times New Roman"/>
                <a:cs typeface="Times New Roman"/>
                <a:sym typeface="Times New Roman"/>
              </a:rPr>
              <a:t>Terrastore</a:t>
            </a:r>
            <a:endParaRPr b="0" sz="2500" strike="noStrike">
              <a:latin typeface="Arial"/>
              <a:ea typeface="Arial"/>
              <a:cs typeface="Arial"/>
              <a:sym typeface="Arial"/>
            </a:endParaRPr>
          </a:p>
          <a:p>
            <a:pPr indent="0" lvl="0" marL="0" marR="0" rtl="0" algn="just">
              <a:lnSpc>
                <a:spcPct val="150000"/>
              </a:lnSpc>
              <a:spcBef>
                <a:spcPts val="0"/>
              </a:spcBef>
              <a:spcAft>
                <a:spcPts val="0"/>
              </a:spcAft>
              <a:buNone/>
            </a:pPr>
            <a:r>
              <a:rPr b="0" lang="en-US" sz="2500" strike="noStrike">
                <a:solidFill>
                  <a:srgbClr val="161718"/>
                </a:solidFill>
                <a:latin typeface="Times New Roman"/>
                <a:ea typeface="Times New Roman"/>
                <a:cs typeface="Times New Roman"/>
                <a:sym typeface="Times New Roman"/>
              </a:rPr>
              <a:t>API: Java &amp; http, Protocol: http, Language: Java, Querying: Range queries, Predicates, Replication: Partitioned with consistent hashing, Consistency: Per-record strict consistency, Misc: Based on Terracotta</a:t>
            </a:r>
            <a:endParaRPr b="0" sz="2500" strike="noStrike">
              <a:latin typeface="Arial"/>
              <a:ea typeface="Arial"/>
              <a:cs typeface="Arial"/>
              <a:sym typeface="Arial"/>
            </a:endParaRPr>
          </a:p>
          <a:p>
            <a:pPr indent="0" lvl="0" marL="0" marR="0" rtl="0" algn="just">
              <a:lnSpc>
                <a:spcPct val="150000"/>
              </a:lnSpc>
              <a:spcBef>
                <a:spcPts val="0"/>
              </a:spcBef>
              <a:spcAft>
                <a:spcPts val="0"/>
              </a:spcAft>
              <a:buNone/>
            </a:pPr>
            <a:r>
              <a:t/>
            </a:r>
            <a:endParaRPr b="0" sz="2500" strike="noStrike">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13"/>
          <p:cNvSpPr txBox="1"/>
          <p:nvPr/>
        </p:nvSpPr>
        <p:spPr>
          <a:xfrm>
            <a:off x="1097280" y="286560"/>
            <a:ext cx="10058040" cy="734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1" lang="en-US" sz="3200" strike="noStrike">
                <a:solidFill>
                  <a:srgbClr val="000000"/>
                </a:solidFill>
                <a:latin typeface="Times New Roman"/>
                <a:ea typeface="Times New Roman"/>
                <a:cs typeface="Times New Roman"/>
                <a:sym typeface="Times New Roman"/>
              </a:rPr>
              <a:t>MongoDB</a:t>
            </a:r>
            <a:endParaRPr b="1" sz="3200" strike="noStrike">
              <a:solidFill>
                <a:srgbClr val="000000"/>
              </a:solidFill>
              <a:latin typeface="Times New Roman"/>
              <a:ea typeface="Times New Roman"/>
              <a:cs typeface="Times New Roman"/>
              <a:sym typeface="Times New Roman"/>
            </a:endParaRPr>
          </a:p>
        </p:txBody>
      </p:sp>
      <p:sp>
        <p:nvSpPr>
          <p:cNvPr id="265" name="Google Shape;265;p13"/>
          <p:cNvSpPr/>
          <p:nvPr/>
        </p:nvSpPr>
        <p:spPr>
          <a:xfrm>
            <a:off x="8917560" y="3061800"/>
            <a:ext cx="2724840" cy="73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3"/>
          <p:cNvSpPr/>
          <p:nvPr/>
        </p:nvSpPr>
        <p:spPr>
          <a:xfrm>
            <a:off x="1146600" y="936000"/>
            <a:ext cx="10278720" cy="52326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None/>
            </a:pPr>
            <a:r>
              <a:t/>
            </a:r>
            <a:endParaRPr b="0" sz="1800" strike="noStrike">
              <a:latin typeface="Arial"/>
              <a:ea typeface="Arial"/>
              <a:cs typeface="Arial"/>
              <a:sym typeface="Arial"/>
            </a:endParaRPr>
          </a:p>
          <a:p>
            <a:pPr indent="0" lvl="0" marL="0" marR="0" rtl="0" algn="just">
              <a:lnSpc>
                <a:spcPct val="150000"/>
              </a:lnSpc>
              <a:spcBef>
                <a:spcPts val="567"/>
              </a:spcBef>
              <a:spcAft>
                <a:spcPts val="0"/>
              </a:spcAft>
              <a:buNone/>
            </a:pPr>
            <a:r>
              <a:rPr b="1" lang="en-US" sz="2600" strike="noStrike">
                <a:solidFill>
                  <a:srgbClr val="161718"/>
                </a:solidFill>
                <a:latin typeface="Times New Roman"/>
                <a:ea typeface="Times New Roman"/>
                <a:cs typeface="Times New Roman"/>
                <a:sym typeface="Times New Roman"/>
              </a:rPr>
              <a:t>1. </a:t>
            </a:r>
            <a:r>
              <a:rPr b="0" lang="en-US" sz="2600" strike="noStrike">
                <a:solidFill>
                  <a:srgbClr val="000000"/>
                </a:solidFill>
                <a:latin typeface="Times New Roman"/>
                <a:ea typeface="Times New Roman"/>
                <a:cs typeface="Times New Roman"/>
                <a:sym typeface="Times New Roman"/>
              </a:rPr>
              <a:t>MongoDB is an open-source document database that provides high performance, high availability, and automatic scaling. </a:t>
            </a:r>
            <a:endParaRPr b="0" sz="2600" strike="noStrike">
              <a:latin typeface="Arial"/>
              <a:ea typeface="Arial"/>
              <a:cs typeface="Arial"/>
              <a:sym typeface="Arial"/>
            </a:endParaRPr>
          </a:p>
          <a:p>
            <a:pPr indent="0" lvl="0" marL="0" marR="0" rtl="0" algn="just">
              <a:lnSpc>
                <a:spcPct val="150000"/>
              </a:lnSpc>
              <a:spcBef>
                <a:spcPts val="567"/>
              </a:spcBef>
              <a:spcAft>
                <a:spcPts val="0"/>
              </a:spcAft>
              <a:buNone/>
            </a:pPr>
            <a:r>
              <a:rPr b="1" lang="en-US" sz="2600" strike="noStrike">
                <a:solidFill>
                  <a:srgbClr val="161718"/>
                </a:solidFill>
                <a:latin typeface="Times New Roman"/>
                <a:ea typeface="Times New Roman"/>
                <a:cs typeface="Times New Roman"/>
                <a:sym typeface="Times New Roman"/>
              </a:rPr>
              <a:t>2. Characteristics </a:t>
            </a:r>
            <a:endParaRPr b="0" sz="2600" strike="noStrike">
              <a:latin typeface="Arial"/>
              <a:ea typeface="Arial"/>
              <a:cs typeface="Arial"/>
              <a:sym typeface="Arial"/>
            </a:endParaRPr>
          </a:p>
          <a:p>
            <a:pPr indent="-74295" lvl="0" marL="252000" marR="0" rtl="0" algn="l">
              <a:lnSpc>
                <a:spcPct val="100000"/>
              </a:lnSpc>
              <a:spcBef>
                <a:spcPts val="567"/>
              </a:spcBef>
              <a:spcAft>
                <a:spcPts val="0"/>
              </a:spcAft>
              <a:buClr>
                <a:srgbClr val="000000"/>
              </a:buClr>
              <a:buSzPts val="1170"/>
              <a:buFont typeface="Noto Sans Symbols"/>
              <a:buChar char="●"/>
            </a:pPr>
            <a:r>
              <a:rPr b="0" lang="en-US" sz="2600" strike="noStrike">
                <a:solidFill>
                  <a:srgbClr val="161718"/>
                </a:solidFill>
                <a:latin typeface="Times New Roman"/>
                <a:ea typeface="Times New Roman"/>
                <a:cs typeface="Times New Roman"/>
                <a:sym typeface="Times New Roman"/>
              </a:rPr>
              <a:t>Fast querying &amp; In-place updates</a:t>
            </a:r>
            <a:endParaRPr b="0" sz="2600" strike="noStrike">
              <a:latin typeface="Arial"/>
              <a:ea typeface="Arial"/>
              <a:cs typeface="Arial"/>
              <a:sym typeface="Arial"/>
            </a:endParaRPr>
          </a:p>
          <a:p>
            <a:pPr indent="-74295" lvl="0" marL="252000" marR="0" rtl="0" algn="l">
              <a:lnSpc>
                <a:spcPct val="100000"/>
              </a:lnSpc>
              <a:spcBef>
                <a:spcPts val="567"/>
              </a:spcBef>
              <a:spcAft>
                <a:spcPts val="0"/>
              </a:spcAft>
              <a:buClr>
                <a:srgbClr val="000000"/>
              </a:buClr>
              <a:buSzPts val="1170"/>
              <a:buFont typeface="Noto Sans Symbols"/>
              <a:buChar char="●"/>
            </a:pPr>
            <a:r>
              <a:rPr b="0" lang="en-US" sz="2600" strike="noStrike">
                <a:solidFill>
                  <a:srgbClr val="161718"/>
                </a:solidFill>
                <a:latin typeface="Times New Roman"/>
                <a:ea typeface="Times New Roman"/>
                <a:cs typeface="Times New Roman"/>
                <a:sym typeface="Times New Roman"/>
              </a:rPr>
              <a:t>Full Secondary Index Support </a:t>
            </a:r>
            <a:endParaRPr b="0" sz="2600" strike="noStrike">
              <a:latin typeface="Arial"/>
              <a:ea typeface="Arial"/>
              <a:cs typeface="Arial"/>
              <a:sym typeface="Arial"/>
            </a:endParaRPr>
          </a:p>
          <a:p>
            <a:pPr indent="-74295" lvl="0" marL="252000" marR="0" rtl="0" algn="just">
              <a:lnSpc>
                <a:spcPct val="100000"/>
              </a:lnSpc>
              <a:spcBef>
                <a:spcPts val="567"/>
              </a:spcBef>
              <a:spcAft>
                <a:spcPts val="0"/>
              </a:spcAft>
              <a:buClr>
                <a:srgbClr val="000000"/>
              </a:buClr>
              <a:buSzPts val="1170"/>
              <a:buFont typeface="Noto Sans Symbols"/>
              <a:buChar char="●"/>
            </a:pPr>
            <a:r>
              <a:rPr b="0" lang="en-US" sz="2600" strike="noStrike">
                <a:solidFill>
                  <a:srgbClr val="161718"/>
                </a:solidFill>
                <a:latin typeface="Times New Roman"/>
                <a:ea typeface="Times New Roman"/>
                <a:cs typeface="Times New Roman"/>
                <a:sym typeface="Times New Roman"/>
              </a:rPr>
              <a:t>Replication &amp; High Availability </a:t>
            </a:r>
            <a:endParaRPr b="0" sz="2600" strike="noStrike">
              <a:latin typeface="Arial"/>
              <a:ea typeface="Arial"/>
              <a:cs typeface="Arial"/>
              <a:sym typeface="Arial"/>
            </a:endParaRPr>
          </a:p>
          <a:p>
            <a:pPr indent="-74295" lvl="0" marL="252000" marR="0" rtl="0" algn="just">
              <a:lnSpc>
                <a:spcPct val="100000"/>
              </a:lnSpc>
              <a:spcBef>
                <a:spcPts val="567"/>
              </a:spcBef>
              <a:spcAft>
                <a:spcPts val="0"/>
              </a:spcAft>
              <a:buClr>
                <a:srgbClr val="000000"/>
              </a:buClr>
              <a:buSzPts val="1170"/>
              <a:buFont typeface="Noto Sans Symbols"/>
              <a:buChar char="●"/>
            </a:pPr>
            <a:r>
              <a:rPr b="0" lang="en-US" sz="2600" strike="noStrike">
                <a:solidFill>
                  <a:srgbClr val="161718"/>
                </a:solidFill>
                <a:latin typeface="Times New Roman"/>
                <a:ea typeface="Times New Roman"/>
                <a:cs typeface="Times New Roman"/>
                <a:sym typeface="Times New Roman"/>
              </a:rPr>
              <a:t>Auto-Sharding</a:t>
            </a:r>
            <a:endParaRPr b="0" sz="2600" strike="noStrike">
              <a:latin typeface="Arial"/>
              <a:ea typeface="Arial"/>
              <a:cs typeface="Arial"/>
              <a:sym typeface="Arial"/>
            </a:endParaRPr>
          </a:p>
          <a:p>
            <a:pPr indent="0" lvl="0" marL="0" marR="0" rtl="0" algn="just">
              <a:lnSpc>
                <a:spcPct val="150000"/>
              </a:lnSpc>
              <a:spcBef>
                <a:spcPts val="567"/>
              </a:spcBef>
              <a:spcAft>
                <a:spcPts val="0"/>
              </a:spcAft>
              <a:buNone/>
            </a:pPr>
            <a:r>
              <a:rPr b="0" lang="en-US" sz="2600" strike="noStrike">
                <a:solidFill>
                  <a:srgbClr val="161718"/>
                </a:solidFill>
                <a:latin typeface="Times New Roman"/>
                <a:ea typeface="Times New Roman"/>
                <a:cs typeface="Times New Roman"/>
                <a:sym typeface="Times New Roman"/>
              </a:rPr>
              <a:t>3. Currently used in a number of different applications like Craigslist, ebay, New York Times, Shutterfly, Chicago Tribune, Github, Disney…</a:t>
            </a:r>
            <a:endParaRPr b="0" sz="2600" strike="noStrike">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14"/>
          <p:cNvSpPr txBox="1"/>
          <p:nvPr/>
        </p:nvSpPr>
        <p:spPr>
          <a:xfrm>
            <a:off x="1097280" y="286560"/>
            <a:ext cx="10058040" cy="734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1" lang="en-US" sz="3200" strike="noStrike">
                <a:solidFill>
                  <a:srgbClr val="000000"/>
                </a:solidFill>
                <a:latin typeface="Times New Roman"/>
                <a:ea typeface="Times New Roman"/>
                <a:cs typeface="Times New Roman"/>
                <a:sym typeface="Times New Roman"/>
              </a:rPr>
              <a:t>Sample Document</a:t>
            </a:r>
            <a:endParaRPr b="1" sz="3200" strike="noStrike">
              <a:solidFill>
                <a:srgbClr val="000000"/>
              </a:solidFill>
              <a:latin typeface="Times New Roman"/>
              <a:ea typeface="Times New Roman"/>
              <a:cs typeface="Times New Roman"/>
              <a:sym typeface="Times New Roman"/>
            </a:endParaRPr>
          </a:p>
        </p:txBody>
      </p:sp>
      <p:sp>
        <p:nvSpPr>
          <p:cNvPr id="272" name="Google Shape;272;p14"/>
          <p:cNvSpPr/>
          <p:nvPr/>
        </p:nvSpPr>
        <p:spPr>
          <a:xfrm>
            <a:off x="8917560" y="3061800"/>
            <a:ext cx="2724840" cy="73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4"/>
          <p:cNvSpPr/>
          <p:nvPr/>
        </p:nvSpPr>
        <p:spPr>
          <a:xfrm>
            <a:off x="1968480" y="1020960"/>
            <a:ext cx="9456120" cy="514764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None/>
            </a:pPr>
            <a:r>
              <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0" lang="en-US" sz="2200" strike="noStrike">
                <a:solidFill>
                  <a:srgbClr val="000000"/>
                </a:solidFill>
                <a:latin typeface="Times New Roman"/>
                <a:ea typeface="Times New Roman"/>
                <a:cs typeface="Times New Roman"/>
                <a:sym typeface="Times New Roman"/>
              </a:rPr>
              <a:t>mydoc =   { </a:t>
            </a:r>
            <a:endParaRPr b="0" sz="2200" strike="noStrike">
              <a:latin typeface="Arial"/>
              <a:ea typeface="Arial"/>
              <a:cs typeface="Arial"/>
              <a:sym typeface="Arial"/>
            </a:endParaRPr>
          </a:p>
          <a:p>
            <a:pPr indent="0" lvl="0" marL="0" marR="0" rtl="0" algn="l">
              <a:lnSpc>
                <a:spcPct val="100000"/>
              </a:lnSpc>
              <a:spcBef>
                <a:spcPts val="0"/>
              </a:spcBef>
              <a:spcAft>
                <a:spcPts val="0"/>
              </a:spcAft>
              <a:buNone/>
            </a:pPr>
            <a:r>
              <a:rPr b="0" lang="en-US" sz="2200" strike="noStrike">
                <a:solidFill>
                  <a:srgbClr val="000000"/>
                </a:solidFill>
                <a:latin typeface="Times New Roman"/>
                <a:ea typeface="Times New Roman"/>
                <a:cs typeface="Times New Roman"/>
                <a:sym typeface="Times New Roman"/>
              </a:rPr>
              <a:t>     _id: 1, </a:t>
            </a:r>
            <a:endParaRPr b="0" sz="2200" strike="noStrike">
              <a:latin typeface="Arial"/>
              <a:ea typeface="Arial"/>
              <a:cs typeface="Arial"/>
              <a:sym typeface="Arial"/>
            </a:endParaRPr>
          </a:p>
          <a:p>
            <a:pPr indent="0" lvl="0" marL="0" marR="0" rtl="0" algn="l">
              <a:lnSpc>
                <a:spcPct val="100000"/>
              </a:lnSpc>
              <a:spcBef>
                <a:spcPts val="0"/>
              </a:spcBef>
              <a:spcAft>
                <a:spcPts val="0"/>
              </a:spcAft>
              <a:buNone/>
            </a:pPr>
            <a:r>
              <a:rPr b="0" lang="en-US" sz="2200" strike="noStrike">
                <a:solidFill>
                  <a:srgbClr val="000000"/>
                </a:solidFill>
                <a:latin typeface="Times New Roman"/>
                <a:ea typeface="Times New Roman"/>
                <a:cs typeface="Times New Roman"/>
                <a:sym typeface="Times New Roman"/>
              </a:rPr>
              <a:t>    name: { first: “John”, last: “Backus” }, </a:t>
            </a:r>
            <a:endParaRPr b="0" sz="2200" strike="noStrike">
              <a:latin typeface="Arial"/>
              <a:ea typeface="Arial"/>
              <a:cs typeface="Arial"/>
              <a:sym typeface="Arial"/>
            </a:endParaRPr>
          </a:p>
          <a:p>
            <a:pPr indent="0" lvl="0" marL="0" marR="0" rtl="0" algn="l">
              <a:lnSpc>
                <a:spcPct val="100000"/>
              </a:lnSpc>
              <a:spcBef>
                <a:spcPts val="0"/>
              </a:spcBef>
              <a:spcAft>
                <a:spcPts val="0"/>
              </a:spcAft>
              <a:buNone/>
            </a:pPr>
            <a:r>
              <a:rPr b="0" lang="en-US" sz="2200" strike="noStrike">
                <a:solidFill>
                  <a:srgbClr val="000000"/>
                </a:solidFill>
                <a:latin typeface="Times New Roman"/>
                <a:ea typeface="Times New Roman"/>
                <a:cs typeface="Times New Roman"/>
                <a:sym typeface="Times New Roman"/>
              </a:rPr>
              <a:t>    birthyear: integer, </a:t>
            </a:r>
            <a:endParaRPr b="0" sz="2200" strike="noStrike">
              <a:latin typeface="Arial"/>
              <a:ea typeface="Arial"/>
              <a:cs typeface="Arial"/>
              <a:sym typeface="Arial"/>
            </a:endParaRPr>
          </a:p>
          <a:p>
            <a:pPr indent="0" lvl="0" marL="0" marR="0" rtl="0" algn="l">
              <a:lnSpc>
                <a:spcPct val="100000"/>
              </a:lnSpc>
              <a:spcBef>
                <a:spcPts val="0"/>
              </a:spcBef>
              <a:spcAft>
                <a:spcPts val="0"/>
              </a:spcAft>
              <a:buNone/>
            </a:pPr>
            <a:r>
              <a:rPr b="0" lang="en-US" sz="2200" strike="noStrike">
                <a:solidFill>
                  <a:srgbClr val="000000"/>
                </a:solidFill>
                <a:latin typeface="Times New Roman"/>
                <a:ea typeface="Times New Roman"/>
                <a:cs typeface="Times New Roman"/>
                <a:sym typeface="Times New Roman"/>
              </a:rPr>
              <a:t>   contribs: [ “Fortran”, “ALGOL”, “Backus-Naur Form”, “FP” ], </a:t>
            </a:r>
            <a:endParaRPr b="0" sz="2200" strike="noStrike">
              <a:latin typeface="Arial"/>
              <a:ea typeface="Arial"/>
              <a:cs typeface="Arial"/>
              <a:sym typeface="Arial"/>
            </a:endParaRPr>
          </a:p>
          <a:p>
            <a:pPr indent="0" lvl="0" marL="0" marR="0" rtl="0" algn="l">
              <a:lnSpc>
                <a:spcPct val="100000"/>
              </a:lnSpc>
              <a:spcBef>
                <a:spcPts val="0"/>
              </a:spcBef>
              <a:spcAft>
                <a:spcPts val="0"/>
              </a:spcAft>
              <a:buNone/>
            </a:pPr>
            <a:r>
              <a:rPr b="0" lang="en-US" sz="2200" strike="noStrike">
                <a:solidFill>
                  <a:srgbClr val="000000"/>
                </a:solidFill>
                <a:latin typeface="Times New Roman"/>
                <a:ea typeface="Times New Roman"/>
                <a:cs typeface="Times New Roman"/>
                <a:sym typeface="Times New Roman"/>
              </a:rPr>
              <a:t>    awards: [ { award_id: “NMS001”, </a:t>
            </a:r>
            <a:endParaRPr b="0" sz="2200" strike="noStrike">
              <a:latin typeface="Arial"/>
              <a:ea typeface="Arial"/>
              <a:cs typeface="Arial"/>
              <a:sym typeface="Arial"/>
            </a:endParaRPr>
          </a:p>
          <a:p>
            <a:pPr indent="0" lvl="0" marL="0" marR="0" rtl="0" algn="l">
              <a:lnSpc>
                <a:spcPct val="100000"/>
              </a:lnSpc>
              <a:spcBef>
                <a:spcPts val="0"/>
              </a:spcBef>
              <a:spcAft>
                <a:spcPts val="0"/>
              </a:spcAft>
              <a:buNone/>
            </a:pPr>
            <a:r>
              <a:rPr b="0" lang="en-US" sz="2200" strike="noStrike">
                <a:solidFill>
                  <a:srgbClr val="000000"/>
                </a:solidFill>
                <a:latin typeface="Times New Roman"/>
                <a:ea typeface="Times New Roman"/>
                <a:cs typeface="Times New Roman"/>
                <a:sym typeface="Times New Roman"/>
              </a:rPr>
              <a:t>                       year: 1975 }, </a:t>
            </a:r>
            <a:endParaRPr b="0" sz="2200" strike="noStrike">
              <a:latin typeface="Arial"/>
              <a:ea typeface="Arial"/>
              <a:cs typeface="Arial"/>
              <a:sym typeface="Arial"/>
            </a:endParaRPr>
          </a:p>
          <a:p>
            <a:pPr indent="0" lvl="0" marL="0" marR="0" rtl="0" algn="l">
              <a:lnSpc>
                <a:spcPct val="100000"/>
              </a:lnSpc>
              <a:spcBef>
                <a:spcPts val="0"/>
              </a:spcBef>
              <a:spcAft>
                <a:spcPts val="0"/>
              </a:spcAft>
              <a:buNone/>
            </a:pPr>
            <a:r>
              <a:rPr b="0" lang="en-US" sz="2200" strike="noStrike">
                <a:solidFill>
                  <a:srgbClr val="000000"/>
                </a:solidFill>
                <a:latin typeface="Times New Roman"/>
                <a:ea typeface="Times New Roman"/>
                <a:cs typeface="Times New Roman"/>
                <a:sym typeface="Times New Roman"/>
              </a:rPr>
              <a:t>                    { award_id: “TA99”, </a:t>
            </a:r>
            <a:endParaRPr b="0" sz="2200" strike="noStrike">
              <a:latin typeface="Arial"/>
              <a:ea typeface="Arial"/>
              <a:cs typeface="Arial"/>
              <a:sym typeface="Arial"/>
            </a:endParaRPr>
          </a:p>
          <a:p>
            <a:pPr indent="0" lvl="0" marL="0" marR="0" rtl="0" algn="l">
              <a:lnSpc>
                <a:spcPct val="100000"/>
              </a:lnSpc>
              <a:spcBef>
                <a:spcPts val="0"/>
              </a:spcBef>
              <a:spcAft>
                <a:spcPts val="0"/>
              </a:spcAft>
              <a:buNone/>
            </a:pPr>
            <a:r>
              <a:rPr b="0" lang="en-US" sz="2200" strike="noStrike">
                <a:solidFill>
                  <a:srgbClr val="000000"/>
                </a:solidFill>
                <a:latin typeface="Times New Roman"/>
                <a:ea typeface="Times New Roman"/>
                <a:cs typeface="Times New Roman"/>
                <a:sym typeface="Times New Roman"/>
              </a:rPr>
              <a:t>                       year: 1977} ] </a:t>
            </a:r>
            <a:endParaRPr b="0" sz="2200" strike="noStrike">
              <a:latin typeface="Arial"/>
              <a:ea typeface="Arial"/>
              <a:cs typeface="Arial"/>
              <a:sym typeface="Arial"/>
            </a:endParaRPr>
          </a:p>
          <a:p>
            <a:pPr indent="0" lvl="0" marL="0" marR="0" rtl="0" algn="l">
              <a:lnSpc>
                <a:spcPct val="100000"/>
              </a:lnSpc>
              <a:spcBef>
                <a:spcPts val="0"/>
              </a:spcBef>
              <a:spcAft>
                <a:spcPts val="0"/>
              </a:spcAft>
              <a:buNone/>
            </a:pPr>
            <a:r>
              <a:rPr b="0" lang="en-US" sz="2200" strike="noStrike">
                <a:solidFill>
                  <a:srgbClr val="000000"/>
                </a:solidFill>
                <a:latin typeface="Times New Roman"/>
                <a:ea typeface="Times New Roman"/>
                <a:cs typeface="Times New Roman"/>
                <a:sym typeface="Times New Roman"/>
              </a:rPr>
              <a:t>                         }</a:t>
            </a:r>
            <a:endParaRPr b="0" sz="2200" strike="noStrike">
              <a:latin typeface="Arial"/>
              <a:ea typeface="Arial"/>
              <a:cs typeface="Arial"/>
              <a:sym typeface="Arial"/>
            </a:endParaRPr>
          </a:p>
          <a:p>
            <a:pPr indent="0" lvl="0" marL="0" marR="0" rtl="0" algn="l">
              <a:lnSpc>
                <a:spcPct val="100000"/>
              </a:lnSpc>
              <a:spcBef>
                <a:spcPts val="0"/>
              </a:spcBef>
              <a:spcAft>
                <a:spcPts val="0"/>
              </a:spcAft>
              <a:buNone/>
            </a:pPr>
            <a:r>
              <a:rPr b="0" lang="en-US" sz="2200" strike="noStrike">
                <a:solidFill>
                  <a:srgbClr val="000000"/>
                </a:solidFill>
                <a:latin typeface="Times New Roman"/>
                <a:ea typeface="Times New Roman"/>
                <a:cs typeface="Times New Roman"/>
                <a:sym typeface="Times New Roman"/>
              </a:rPr>
              <a:t>&gt; db.people.insert(mydoc)</a:t>
            </a:r>
            <a:endParaRPr b="0" sz="2200" strike="noStrike">
              <a:latin typeface="Arial"/>
              <a:ea typeface="Arial"/>
              <a:cs typeface="Arial"/>
              <a:sym typeface="Arial"/>
            </a:endParaRPr>
          </a:p>
          <a:p>
            <a:pPr indent="0" lvl="0" marL="0" marR="0" rtl="0" algn="just">
              <a:lnSpc>
                <a:spcPct val="150000"/>
              </a:lnSpc>
              <a:spcBef>
                <a:spcPts val="567"/>
              </a:spcBef>
              <a:spcAft>
                <a:spcPts val="0"/>
              </a:spcAft>
              <a:buNone/>
            </a:pPr>
            <a:r>
              <a:t/>
            </a:r>
            <a:endParaRPr b="0" sz="2200" strike="noStrike">
              <a:latin typeface="Arial"/>
              <a:ea typeface="Arial"/>
              <a:cs typeface="Arial"/>
              <a:sym typeface="Arial"/>
            </a:endParaRPr>
          </a:p>
        </p:txBody>
      </p:sp>
      <p:sp>
        <p:nvSpPr>
          <p:cNvPr id="274" name="Google Shape;274;p14"/>
          <p:cNvSpPr/>
          <p:nvPr/>
        </p:nvSpPr>
        <p:spPr>
          <a:xfrm>
            <a:off x="4032000" y="1296000"/>
            <a:ext cx="6696000" cy="648000"/>
          </a:xfrm>
          <a:prstGeom prst="wedgeRoundRectCallout">
            <a:avLst>
              <a:gd fmla="val -59944" name="adj1"/>
              <a:gd fmla="val 106078" name="adj2"/>
              <a:gd fmla="val 16667" name="adj3"/>
            </a:avLst>
          </a:prstGeom>
          <a:solidFill>
            <a:srgbClr val="FEDCC6">
              <a:alpha val="64705"/>
            </a:srgbClr>
          </a:solidFill>
          <a:ln cap="flat" cmpd="sng" w="9525">
            <a:solidFill>
              <a:srgbClr val="3465A4"/>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spcBef>
                <a:spcPts val="0"/>
              </a:spcBef>
              <a:spcAft>
                <a:spcPts val="0"/>
              </a:spcAft>
              <a:buNone/>
            </a:pPr>
            <a:r>
              <a:rPr b="1" lang="en-US" sz="1800" strike="noStrike">
                <a:latin typeface="Times New Roman"/>
                <a:ea typeface="Times New Roman"/>
                <a:cs typeface="Times New Roman"/>
                <a:sym typeface="Times New Roman"/>
              </a:rPr>
              <a:t>Always indexed.  Can be any BSON data type other than an array</a:t>
            </a:r>
            <a:endParaRPr b="1" sz="1800" strike="noStrike">
              <a:latin typeface="Arial"/>
              <a:ea typeface="Arial"/>
              <a:cs typeface="Arial"/>
              <a:sym typeface="Arial"/>
            </a:endParaRPr>
          </a:p>
        </p:txBody>
      </p:sp>
      <p:sp>
        <p:nvSpPr>
          <p:cNvPr id="275" name="Google Shape;275;p14"/>
          <p:cNvSpPr/>
          <p:nvPr/>
        </p:nvSpPr>
        <p:spPr>
          <a:xfrm flipH="1" rot="10800000">
            <a:off x="288000" y="5976000"/>
            <a:ext cx="3672000" cy="720000"/>
          </a:xfrm>
          <a:prstGeom prst="wedgeRoundRectCallout">
            <a:avLst>
              <a:gd fmla="val 4138" name="adj1"/>
              <a:gd fmla="val 118611" name="adj2"/>
              <a:gd fmla="val 16667" name="adj3"/>
            </a:avLst>
          </a:prstGeom>
          <a:solidFill>
            <a:srgbClr val="FFDAA2"/>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4"/>
          <p:cNvSpPr txBox="1"/>
          <p:nvPr/>
        </p:nvSpPr>
        <p:spPr>
          <a:xfrm>
            <a:off x="731880" y="6195960"/>
            <a:ext cx="3228120" cy="6210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1800" strike="noStrike">
                <a:latin typeface="Calibri"/>
                <a:ea typeface="Calibri"/>
                <a:cs typeface="Calibri"/>
                <a:sym typeface="Calibri"/>
              </a:rPr>
              <a:t>Array of documents</a:t>
            </a:r>
            <a:endParaRPr b="1" sz="1800" strike="noStrike">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15"/>
          <p:cNvSpPr txBox="1"/>
          <p:nvPr/>
        </p:nvSpPr>
        <p:spPr>
          <a:xfrm>
            <a:off x="1097280" y="286560"/>
            <a:ext cx="10058040" cy="734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1" lang="en-US" sz="3200" strike="noStrike">
                <a:solidFill>
                  <a:srgbClr val="000000"/>
                </a:solidFill>
                <a:latin typeface="Times New Roman"/>
                <a:ea typeface="Times New Roman"/>
                <a:cs typeface="Times New Roman"/>
                <a:sym typeface="Times New Roman"/>
              </a:rPr>
              <a:t>Core MongoDB Operations</a:t>
            </a:r>
            <a:endParaRPr b="1" sz="3200" strike="noStrike">
              <a:solidFill>
                <a:srgbClr val="000000"/>
              </a:solidFill>
              <a:latin typeface="Times New Roman"/>
              <a:ea typeface="Times New Roman"/>
              <a:cs typeface="Times New Roman"/>
              <a:sym typeface="Times New Roman"/>
            </a:endParaRPr>
          </a:p>
        </p:txBody>
      </p:sp>
      <p:sp>
        <p:nvSpPr>
          <p:cNvPr id="282" name="Google Shape;282;p15"/>
          <p:cNvSpPr/>
          <p:nvPr/>
        </p:nvSpPr>
        <p:spPr>
          <a:xfrm>
            <a:off x="8917560" y="3061800"/>
            <a:ext cx="2724840" cy="73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5"/>
          <p:cNvSpPr/>
          <p:nvPr/>
        </p:nvSpPr>
        <p:spPr>
          <a:xfrm>
            <a:off x="1968480" y="1020960"/>
            <a:ext cx="9456120" cy="514764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None/>
            </a:pPr>
            <a:r>
              <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latin typeface="Arial"/>
              <a:ea typeface="Arial"/>
              <a:cs typeface="Arial"/>
              <a:sym typeface="Arial"/>
            </a:endParaRPr>
          </a:p>
          <a:p>
            <a:pPr indent="0" lvl="0" marL="0" marR="0" rtl="0" algn="just">
              <a:lnSpc>
                <a:spcPct val="150000"/>
              </a:lnSpc>
              <a:spcBef>
                <a:spcPts val="567"/>
              </a:spcBef>
              <a:spcAft>
                <a:spcPts val="0"/>
              </a:spcAft>
              <a:buNone/>
            </a:pPr>
            <a:r>
              <a:t/>
            </a:r>
            <a:endParaRPr b="0" sz="1800" strike="noStrike">
              <a:latin typeface="Arial"/>
              <a:ea typeface="Arial"/>
              <a:cs typeface="Arial"/>
              <a:sym typeface="Arial"/>
            </a:endParaRPr>
          </a:p>
        </p:txBody>
      </p:sp>
      <p:sp>
        <p:nvSpPr>
          <p:cNvPr id="284" name="Google Shape;284;p15"/>
          <p:cNvSpPr txBox="1"/>
          <p:nvPr/>
        </p:nvSpPr>
        <p:spPr>
          <a:xfrm>
            <a:off x="1097280" y="1175760"/>
            <a:ext cx="10058040" cy="4692960"/>
          </a:xfrm>
          <a:prstGeom prst="rect">
            <a:avLst/>
          </a:prstGeom>
          <a:noFill/>
          <a:ln>
            <a:noFill/>
          </a:ln>
        </p:spPr>
        <p:txBody>
          <a:bodyPr anchorCtr="0" anchor="t" bIns="0" lIns="0" spcFirstLastPara="1" rIns="0" wrap="square" tIns="0">
            <a:normAutofit/>
          </a:bodyPr>
          <a:lstStyle/>
          <a:p>
            <a:pPr indent="-261134" lvl="0" marL="432000" marR="0" rtl="0" algn="l">
              <a:spcBef>
                <a:spcPts val="0"/>
              </a:spcBef>
              <a:spcAft>
                <a:spcPts val="0"/>
              </a:spcAft>
              <a:buClr>
                <a:srgbClr val="000000"/>
              </a:buClr>
              <a:buSzPts val="990"/>
              <a:buFont typeface="Noto Sans Symbols"/>
              <a:buNone/>
            </a:pPr>
            <a:r>
              <a:t/>
            </a:r>
            <a:endParaRPr b="1" sz="2200" strike="noStrike">
              <a:solidFill>
                <a:srgbClr val="000000"/>
              </a:solidFill>
              <a:latin typeface="Arial"/>
              <a:ea typeface="Arial"/>
              <a:cs typeface="Arial"/>
              <a:sym typeface="Arial"/>
            </a:endParaRPr>
          </a:p>
          <a:p>
            <a:pPr indent="-324000" lvl="0" marL="432000" marR="0" rtl="0" algn="l">
              <a:lnSpc>
                <a:spcPct val="100000"/>
              </a:lnSpc>
              <a:spcBef>
                <a:spcPts val="1417"/>
              </a:spcBef>
              <a:spcAft>
                <a:spcPts val="0"/>
              </a:spcAft>
              <a:buClr>
                <a:srgbClr val="000000"/>
              </a:buClr>
              <a:buSzPts val="2600"/>
              <a:buFont typeface="Noto Sans Symbols"/>
              <a:buAutoNum type="arabicPeriod"/>
            </a:pPr>
            <a:r>
              <a:rPr b="1" lang="en-US" sz="2600" strike="noStrike">
                <a:solidFill>
                  <a:srgbClr val="000000"/>
                </a:solidFill>
                <a:latin typeface="Times New Roman"/>
                <a:ea typeface="Times New Roman"/>
                <a:cs typeface="Times New Roman"/>
                <a:sym typeface="Times New Roman"/>
              </a:rPr>
              <a:t>CRUD:  create, read, update, and delete</a:t>
            </a:r>
            <a:endParaRPr b="1" sz="2600" strike="noStrike">
              <a:solidFill>
                <a:srgbClr val="000000"/>
              </a:solidFill>
              <a:latin typeface="Arial"/>
              <a:ea typeface="Arial"/>
              <a:cs typeface="Arial"/>
              <a:sym typeface="Arial"/>
            </a:endParaRPr>
          </a:p>
          <a:p>
            <a:pPr indent="-324000" lvl="0" marL="432000" marR="0" rtl="0" algn="l">
              <a:lnSpc>
                <a:spcPct val="100000"/>
              </a:lnSpc>
              <a:spcBef>
                <a:spcPts val="1417"/>
              </a:spcBef>
              <a:spcAft>
                <a:spcPts val="0"/>
              </a:spcAft>
              <a:buClr>
                <a:srgbClr val="000000"/>
              </a:buClr>
              <a:buSzPts val="2600"/>
              <a:buFont typeface="Noto Sans Symbols"/>
              <a:buAutoNum type="arabicPeriod"/>
            </a:pPr>
            <a:r>
              <a:rPr b="1" lang="en-US" sz="2600" strike="noStrike">
                <a:solidFill>
                  <a:srgbClr val="000000"/>
                </a:solidFill>
                <a:latin typeface="Times New Roman"/>
                <a:ea typeface="Times New Roman"/>
                <a:cs typeface="Times New Roman"/>
                <a:sym typeface="Times New Roman"/>
              </a:rPr>
              <a:t>Insert</a:t>
            </a:r>
            <a:endParaRPr b="1" sz="2600" strike="noStrike">
              <a:solidFill>
                <a:srgbClr val="000000"/>
              </a:solidFill>
              <a:latin typeface="Arial"/>
              <a:ea typeface="Arial"/>
              <a:cs typeface="Arial"/>
              <a:sym typeface="Arial"/>
            </a:endParaRPr>
          </a:p>
          <a:p>
            <a:pPr indent="-74295" lvl="0" marL="432000" marR="0" rtl="0" algn="just">
              <a:lnSpc>
                <a:spcPct val="100000"/>
              </a:lnSpc>
              <a:spcBef>
                <a:spcPts val="1417"/>
              </a:spcBef>
              <a:spcAft>
                <a:spcPts val="0"/>
              </a:spcAft>
              <a:buClr>
                <a:srgbClr val="000000"/>
              </a:buClr>
              <a:buSzPts val="1170"/>
              <a:buFont typeface="Noto Sans Symbols"/>
              <a:buChar char="●"/>
            </a:pPr>
            <a:r>
              <a:rPr b="0" lang="en-US" sz="2600" strike="noStrike">
                <a:solidFill>
                  <a:srgbClr val="000000"/>
                </a:solidFill>
                <a:latin typeface="Times New Roman"/>
                <a:ea typeface="Times New Roman"/>
                <a:cs typeface="Times New Roman"/>
                <a:sym typeface="Times New Roman"/>
              </a:rPr>
              <a:t>One at a time:  db.people.insert(mydoc)</a:t>
            </a:r>
            <a:endParaRPr b="1" sz="2600" strike="noStrike">
              <a:solidFill>
                <a:srgbClr val="000000"/>
              </a:solidFill>
              <a:latin typeface="Arial"/>
              <a:ea typeface="Arial"/>
              <a:cs typeface="Arial"/>
              <a:sym typeface="Arial"/>
            </a:endParaRPr>
          </a:p>
          <a:p>
            <a:pPr indent="-74295" lvl="0" marL="432000" marR="0" rtl="0" algn="l">
              <a:lnSpc>
                <a:spcPct val="100000"/>
              </a:lnSpc>
              <a:spcBef>
                <a:spcPts val="1417"/>
              </a:spcBef>
              <a:spcAft>
                <a:spcPts val="0"/>
              </a:spcAft>
              <a:buClr>
                <a:srgbClr val="000000"/>
              </a:buClr>
              <a:buSzPts val="1170"/>
              <a:buFont typeface="Noto Sans Symbols"/>
              <a:buChar char="●"/>
            </a:pPr>
            <a:r>
              <a:rPr b="0" lang="en-US" sz="2600" strike="noStrike">
                <a:solidFill>
                  <a:srgbClr val="000000"/>
                </a:solidFill>
                <a:latin typeface="Times New Roman"/>
                <a:ea typeface="Times New Roman"/>
                <a:cs typeface="Times New Roman"/>
                <a:sym typeface="Times New Roman"/>
              </a:rPr>
              <a:t>Batch insert (size limitation:  less than 16 MB)</a:t>
            </a:r>
            <a:endParaRPr b="1" sz="2600" strike="noStrike">
              <a:solidFill>
                <a:srgbClr val="000000"/>
              </a:solidFill>
              <a:latin typeface="Arial"/>
              <a:ea typeface="Arial"/>
              <a:cs typeface="Arial"/>
              <a:sym typeface="Arial"/>
            </a:endParaRPr>
          </a:p>
          <a:p>
            <a:pPr indent="0" lvl="0" marL="0" marR="0" rtl="0" algn="l">
              <a:lnSpc>
                <a:spcPct val="100000"/>
              </a:lnSpc>
              <a:spcBef>
                <a:spcPts val="1417"/>
              </a:spcBef>
              <a:spcAft>
                <a:spcPts val="0"/>
              </a:spcAft>
              <a:buNone/>
            </a:pPr>
            <a:r>
              <a:rPr b="1" lang="en-US" sz="2600" strike="noStrike">
                <a:solidFill>
                  <a:srgbClr val="000000"/>
                </a:solidFill>
                <a:latin typeface="Times New Roman"/>
                <a:ea typeface="Times New Roman"/>
                <a:cs typeface="Times New Roman"/>
                <a:sym typeface="Times New Roman"/>
              </a:rPr>
              <a:t>  3. Delete</a:t>
            </a:r>
            <a:endParaRPr b="1" sz="2600" strike="noStrike">
              <a:solidFill>
                <a:srgbClr val="000000"/>
              </a:solidFill>
              <a:latin typeface="Arial"/>
              <a:ea typeface="Arial"/>
              <a:cs typeface="Arial"/>
              <a:sym typeface="Arial"/>
            </a:endParaRPr>
          </a:p>
          <a:p>
            <a:pPr indent="-74295" lvl="0" marL="432000" marR="0" rtl="0" algn="just">
              <a:lnSpc>
                <a:spcPct val="100000"/>
              </a:lnSpc>
              <a:spcBef>
                <a:spcPts val="1417"/>
              </a:spcBef>
              <a:spcAft>
                <a:spcPts val="0"/>
              </a:spcAft>
              <a:buClr>
                <a:srgbClr val="000000"/>
              </a:buClr>
              <a:buSzPts val="1170"/>
              <a:buFont typeface="Noto Sans Symbols"/>
              <a:buChar char="●"/>
            </a:pPr>
            <a:r>
              <a:rPr b="0" lang="en-US" sz="2600" strike="noStrike">
                <a:solidFill>
                  <a:srgbClr val="000000"/>
                </a:solidFill>
                <a:latin typeface="Times New Roman"/>
                <a:ea typeface="Times New Roman"/>
                <a:cs typeface="Times New Roman"/>
                <a:sym typeface="Times New Roman"/>
              </a:rPr>
              <a:t> All documents in a collection:  db.mydb.remove() </a:t>
            </a:r>
            <a:endParaRPr b="1" sz="2600" strike="noStrike">
              <a:solidFill>
                <a:srgbClr val="000000"/>
              </a:solidFill>
              <a:latin typeface="Arial"/>
              <a:ea typeface="Arial"/>
              <a:cs typeface="Arial"/>
              <a:sym typeface="Arial"/>
            </a:endParaRPr>
          </a:p>
          <a:p>
            <a:pPr indent="-74295" lvl="0" marL="432000" marR="0" rtl="0" algn="just">
              <a:lnSpc>
                <a:spcPct val="100000"/>
              </a:lnSpc>
              <a:spcBef>
                <a:spcPts val="1417"/>
              </a:spcBef>
              <a:spcAft>
                <a:spcPts val="0"/>
              </a:spcAft>
              <a:buClr>
                <a:srgbClr val="000000"/>
              </a:buClr>
              <a:buSzPts val="1170"/>
              <a:buFont typeface="Noto Sans Symbols"/>
              <a:buChar char="●"/>
            </a:pPr>
            <a:r>
              <a:rPr b="0" lang="en-US" sz="2600" strike="noStrike">
                <a:solidFill>
                  <a:srgbClr val="000000"/>
                </a:solidFill>
                <a:latin typeface="Times New Roman"/>
                <a:ea typeface="Times New Roman"/>
                <a:cs typeface="Times New Roman"/>
                <a:sym typeface="Times New Roman"/>
              </a:rPr>
              <a:t> Documents that match some predicate, e.g. to remove the document just added:             db.mydb.remove({“_id”: 1})</a:t>
            </a:r>
            <a:endParaRPr b="1" sz="2600" strike="noStrike">
              <a:solidFill>
                <a:srgbClr val="000000"/>
              </a:solidFill>
              <a:latin typeface="Arial"/>
              <a:ea typeface="Arial"/>
              <a:cs typeface="Arial"/>
              <a:sym typeface="Arial"/>
            </a:endParaRPr>
          </a:p>
          <a:p>
            <a:pPr indent="-74295" lvl="0" marL="432000" marR="0" rtl="0" algn="just">
              <a:lnSpc>
                <a:spcPct val="100000"/>
              </a:lnSpc>
              <a:spcBef>
                <a:spcPts val="1417"/>
              </a:spcBef>
              <a:spcAft>
                <a:spcPts val="0"/>
              </a:spcAft>
              <a:buClr>
                <a:srgbClr val="000000"/>
              </a:buClr>
              <a:buSzPts val="1170"/>
              <a:buFont typeface="Noto Sans Symbols"/>
              <a:buChar char="●"/>
            </a:pPr>
            <a:r>
              <a:rPr b="0" lang="en-US" sz="2600" strike="noStrike">
                <a:solidFill>
                  <a:srgbClr val="000000"/>
                </a:solidFill>
                <a:latin typeface="Times New Roman"/>
                <a:ea typeface="Times New Roman"/>
                <a:cs typeface="Times New Roman"/>
                <a:sym typeface="Times New Roman"/>
              </a:rPr>
              <a:t> Remove a collection (faster):  db.people.drop()</a:t>
            </a:r>
            <a:endParaRPr b="1" sz="2600" strike="noStrike">
              <a:solidFill>
                <a:srgbClr val="000000"/>
              </a:solidFill>
              <a:latin typeface="Arial"/>
              <a:ea typeface="Arial"/>
              <a:cs typeface="Arial"/>
              <a:sym typeface="Arial"/>
            </a:endParaRPr>
          </a:p>
          <a:p>
            <a:pPr indent="0" lvl="0" marL="432000" marR="0" rtl="0" algn="just">
              <a:lnSpc>
                <a:spcPct val="100000"/>
              </a:lnSpc>
              <a:spcBef>
                <a:spcPts val="1417"/>
              </a:spcBef>
              <a:spcAft>
                <a:spcPts val="0"/>
              </a:spcAft>
              <a:buNone/>
            </a:pPr>
            <a:r>
              <a:t/>
            </a:r>
            <a:endParaRPr b="1" sz="2600" strike="noStrike">
              <a:solidFill>
                <a:srgbClr val="000000"/>
              </a:solidFill>
              <a:latin typeface="Arial"/>
              <a:ea typeface="Arial"/>
              <a:cs typeface="Arial"/>
              <a:sym typeface="Arial"/>
            </a:endParaRPr>
          </a:p>
          <a:p>
            <a:pPr indent="-249704" lvl="0" marL="432000" marR="0" rtl="0" algn="just">
              <a:lnSpc>
                <a:spcPct val="80000"/>
              </a:lnSpc>
              <a:spcBef>
                <a:spcPts val="649"/>
              </a:spcBef>
              <a:spcAft>
                <a:spcPts val="0"/>
              </a:spcAft>
              <a:buClr>
                <a:srgbClr val="000000"/>
              </a:buClr>
              <a:buSzPts val="1170"/>
              <a:buFont typeface="Noto Sans Symbols"/>
              <a:buNone/>
            </a:pPr>
            <a:r>
              <a:t/>
            </a:r>
            <a:endParaRPr b="1" sz="2600" strike="noStrike">
              <a:solidFill>
                <a:srgbClr val="000000"/>
              </a:solidFill>
              <a:latin typeface="Arial"/>
              <a:ea typeface="Arial"/>
              <a:cs typeface="Arial"/>
              <a:sym typeface="Arial"/>
            </a:endParaRPr>
          </a:p>
          <a:p>
            <a:pPr indent="-249704" lvl="0" marL="432000" marR="0" rtl="0" algn="just">
              <a:lnSpc>
                <a:spcPct val="80000"/>
              </a:lnSpc>
              <a:spcBef>
                <a:spcPts val="649"/>
              </a:spcBef>
              <a:spcAft>
                <a:spcPts val="0"/>
              </a:spcAft>
              <a:buClr>
                <a:srgbClr val="000000"/>
              </a:buClr>
              <a:buSzPts val="1170"/>
              <a:buFont typeface="Noto Sans Symbols"/>
              <a:buNone/>
            </a:pPr>
            <a:r>
              <a:t/>
            </a:r>
            <a:endParaRPr b="1" sz="2600" strike="noStrike">
              <a:solidFill>
                <a:srgbClr val="000000"/>
              </a:solidFill>
              <a:latin typeface="Arial"/>
              <a:ea typeface="Arial"/>
              <a:cs typeface="Arial"/>
              <a:sym typeface="Arial"/>
            </a:endParaRPr>
          </a:p>
          <a:p>
            <a:pPr indent="0" lvl="0" marL="360000" marR="0" rtl="0" algn="l">
              <a:lnSpc>
                <a:spcPct val="100000"/>
              </a:lnSpc>
              <a:spcBef>
                <a:spcPts val="1417"/>
              </a:spcBef>
              <a:spcAft>
                <a:spcPts val="0"/>
              </a:spcAft>
              <a:buNone/>
            </a:pPr>
            <a:r>
              <a:t/>
            </a:r>
            <a:endParaRPr b="1" sz="2600"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16"/>
          <p:cNvSpPr txBox="1"/>
          <p:nvPr/>
        </p:nvSpPr>
        <p:spPr>
          <a:xfrm>
            <a:off x="1097280" y="286560"/>
            <a:ext cx="10058040" cy="734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1" lang="en-US" sz="3200" strike="noStrike">
                <a:solidFill>
                  <a:srgbClr val="000000"/>
                </a:solidFill>
                <a:latin typeface="Times New Roman"/>
                <a:ea typeface="Times New Roman"/>
                <a:cs typeface="Times New Roman"/>
                <a:sym typeface="Times New Roman"/>
              </a:rPr>
              <a:t>Querying</a:t>
            </a:r>
            <a:endParaRPr b="1" sz="3200" strike="noStrike">
              <a:solidFill>
                <a:srgbClr val="000000"/>
              </a:solidFill>
              <a:latin typeface="Times New Roman"/>
              <a:ea typeface="Times New Roman"/>
              <a:cs typeface="Times New Roman"/>
              <a:sym typeface="Times New Roman"/>
            </a:endParaRPr>
          </a:p>
        </p:txBody>
      </p:sp>
      <p:sp>
        <p:nvSpPr>
          <p:cNvPr id="290" name="Google Shape;290;p16"/>
          <p:cNvSpPr/>
          <p:nvPr/>
        </p:nvSpPr>
        <p:spPr>
          <a:xfrm>
            <a:off x="8917560" y="3061800"/>
            <a:ext cx="2724840" cy="73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6"/>
          <p:cNvSpPr/>
          <p:nvPr/>
        </p:nvSpPr>
        <p:spPr>
          <a:xfrm>
            <a:off x="1968480" y="1020960"/>
            <a:ext cx="9456120" cy="514764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None/>
            </a:pPr>
            <a:r>
              <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latin typeface="Arial"/>
              <a:ea typeface="Arial"/>
              <a:cs typeface="Arial"/>
              <a:sym typeface="Arial"/>
            </a:endParaRPr>
          </a:p>
          <a:p>
            <a:pPr indent="0" lvl="0" marL="0" marR="0" rtl="0" algn="just">
              <a:lnSpc>
                <a:spcPct val="150000"/>
              </a:lnSpc>
              <a:spcBef>
                <a:spcPts val="567"/>
              </a:spcBef>
              <a:spcAft>
                <a:spcPts val="0"/>
              </a:spcAft>
              <a:buNone/>
            </a:pPr>
            <a:r>
              <a:t/>
            </a:r>
            <a:endParaRPr b="0" sz="1800" strike="noStrike">
              <a:latin typeface="Arial"/>
              <a:ea typeface="Arial"/>
              <a:cs typeface="Arial"/>
              <a:sym typeface="Arial"/>
            </a:endParaRPr>
          </a:p>
        </p:txBody>
      </p:sp>
      <p:sp>
        <p:nvSpPr>
          <p:cNvPr id="292" name="Google Shape;292;p16"/>
          <p:cNvSpPr txBox="1"/>
          <p:nvPr/>
        </p:nvSpPr>
        <p:spPr>
          <a:xfrm>
            <a:off x="1097280" y="1175760"/>
            <a:ext cx="10058040" cy="4692960"/>
          </a:xfrm>
          <a:prstGeom prst="rect">
            <a:avLst/>
          </a:prstGeom>
          <a:noFill/>
          <a:ln>
            <a:noFill/>
          </a:ln>
        </p:spPr>
        <p:txBody>
          <a:bodyPr anchorCtr="0" anchor="t" bIns="0" lIns="0" spcFirstLastPara="1" rIns="0" wrap="square" tIns="0">
            <a:normAutofit/>
          </a:bodyPr>
          <a:lstStyle/>
          <a:p>
            <a:pPr indent="-261134" lvl="0" marL="432000" marR="0" rtl="0" algn="l">
              <a:spcBef>
                <a:spcPts val="0"/>
              </a:spcBef>
              <a:spcAft>
                <a:spcPts val="0"/>
              </a:spcAft>
              <a:buClr>
                <a:srgbClr val="000000"/>
              </a:buClr>
              <a:buSzPts val="990"/>
              <a:buFont typeface="Noto Sans Symbols"/>
              <a:buNone/>
            </a:pPr>
            <a:r>
              <a:t/>
            </a:r>
            <a:endParaRPr b="1" sz="2200" strike="noStrike">
              <a:solidFill>
                <a:srgbClr val="000000"/>
              </a:solidFill>
              <a:latin typeface="Arial"/>
              <a:ea typeface="Arial"/>
              <a:cs typeface="Arial"/>
              <a:sym typeface="Arial"/>
            </a:endParaRPr>
          </a:p>
          <a:p>
            <a:pPr indent="-216000" lvl="0" marL="216000" marR="0" rtl="0" algn="just">
              <a:lnSpc>
                <a:spcPct val="115000"/>
              </a:lnSpc>
              <a:spcBef>
                <a:spcPts val="748"/>
              </a:spcBef>
              <a:spcAft>
                <a:spcPts val="0"/>
              </a:spcAft>
              <a:buClr>
                <a:srgbClr val="000000"/>
              </a:buClr>
              <a:buSzPts val="1170"/>
              <a:buFont typeface="Noto Sans Symbols"/>
              <a:buChar char="●"/>
            </a:pPr>
            <a:r>
              <a:rPr b="0" lang="en-US" sz="2600" strike="noStrike">
                <a:solidFill>
                  <a:srgbClr val="000000"/>
                </a:solidFill>
                <a:latin typeface="Times New Roman"/>
                <a:ea typeface="Times New Roman"/>
                <a:cs typeface="Times New Roman"/>
                <a:sym typeface="Times New Roman"/>
              </a:rPr>
              <a:t>Use find/findOne functions and a query document</a:t>
            </a:r>
            <a:endParaRPr b="1" sz="2600" strike="noStrike">
              <a:solidFill>
                <a:srgbClr val="000000"/>
              </a:solidFill>
              <a:latin typeface="Arial"/>
              <a:ea typeface="Arial"/>
              <a:cs typeface="Arial"/>
              <a:sym typeface="Arial"/>
            </a:endParaRPr>
          </a:p>
          <a:p>
            <a:pPr indent="-216000" lvl="0" marL="216000" marR="0" rtl="0" algn="just">
              <a:lnSpc>
                <a:spcPct val="115000"/>
              </a:lnSpc>
              <a:spcBef>
                <a:spcPts val="748"/>
              </a:spcBef>
              <a:spcAft>
                <a:spcPts val="0"/>
              </a:spcAft>
              <a:buClr>
                <a:srgbClr val="000000"/>
              </a:buClr>
              <a:buSzPts val="1170"/>
              <a:buFont typeface="Noto Sans Symbols"/>
              <a:buChar char="●"/>
            </a:pPr>
            <a:r>
              <a:rPr b="0" lang="en-US" sz="2600" strike="noStrike">
                <a:solidFill>
                  <a:srgbClr val="000000"/>
                </a:solidFill>
                <a:latin typeface="Times New Roman"/>
                <a:ea typeface="Times New Roman"/>
                <a:cs typeface="Times New Roman"/>
                <a:sym typeface="Times New Roman"/>
              </a:rPr>
              <a:t>Ranges, set inclusion, inequalities using $ conditionals</a:t>
            </a:r>
            <a:endParaRPr b="1" sz="2600" strike="noStrike">
              <a:solidFill>
                <a:srgbClr val="000000"/>
              </a:solidFill>
              <a:latin typeface="Arial"/>
              <a:ea typeface="Arial"/>
              <a:cs typeface="Arial"/>
              <a:sym typeface="Arial"/>
            </a:endParaRPr>
          </a:p>
          <a:p>
            <a:pPr indent="-216000" lvl="0" marL="216000" marR="0" rtl="0" algn="just">
              <a:lnSpc>
                <a:spcPct val="115000"/>
              </a:lnSpc>
              <a:spcBef>
                <a:spcPts val="748"/>
              </a:spcBef>
              <a:spcAft>
                <a:spcPts val="0"/>
              </a:spcAft>
              <a:buClr>
                <a:srgbClr val="000000"/>
              </a:buClr>
              <a:buSzPts val="1170"/>
              <a:buFont typeface="Noto Sans Symbols"/>
              <a:buChar char="●"/>
            </a:pPr>
            <a:r>
              <a:rPr b="0" lang="en-US" sz="2600" strike="noStrike">
                <a:solidFill>
                  <a:srgbClr val="000000"/>
                </a:solidFill>
                <a:latin typeface="Times New Roman"/>
                <a:ea typeface="Times New Roman"/>
                <a:cs typeface="Times New Roman"/>
                <a:sym typeface="Times New Roman"/>
              </a:rPr>
              <a:t>Complex queries using $where clause</a:t>
            </a:r>
            <a:endParaRPr b="1" sz="2600" strike="noStrike">
              <a:solidFill>
                <a:srgbClr val="000000"/>
              </a:solidFill>
              <a:latin typeface="Arial"/>
              <a:ea typeface="Arial"/>
              <a:cs typeface="Arial"/>
              <a:sym typeface="Arial"/>
            </a:endParaRPr>
          </a:p>
          <a:p>
            <a:pPr indent="-216000" lvl="0" marL="216000" marR="0" rtl="0" algn="just">
              <a:lnSpc>
                <a:spcPct val="115000"/>
              </a:lnSpc>
              <a:spcBef>
                <a:spcPts val="748"/>
              </a:spcBef>
              <a:spcAft>
                <a:spcPts val="0"/>
              </a:spcAft>
              <a:buClr>
                <a:srgbClr val="000000"/>
              </a:buClr>
              <a:buSzPts val="1170"/>
              <a:buFont typeface="Noto Sans Symbols"/>
              <a:buChar char="●"/>
            </a:pPr>
            <a:r>
              <a:rPr b="0" lang="en-US" sz="2600" strike="noStrike">
                <a:solidFill>
                  <a:srgbClr val="000000"/>
                </a:solidFill>
                <a:latin typeface="Times New Roman"/>
                <a:ea typeface="Times New Roman"/>
                <a:cs typeface="Times New Roman"/>
                <a:sym typeface="Times New Roman"/>
              </a:rPr>
              <a:t>Queries return a database cursor</a:t>
            </a:r>
            <a:endParaRPr b="1" sz="2600" strike="noStrike">
              <a:solidFill>
                <a:srgbClr val="000000"/>
              </a:solidFill>
              <a:latin typeface="Arial"/>
              <a:ea typeface="Arial"/>
              <a:cs typeface="Arial"/>
              <a:sym typeface="Arial"/>
            </a:endParaRPr>
          </a:p>
          <a:p>
            <a:pPr indent="-216000" lvl="0" marL="216000" marR="0" rtl="0" algn="l">
              <a:lnSpc>
                <a:spcPct val="115000"/>
              </a:lnSpc>
              <a:spcBef>
                <a:spcPts val="1417"/>
              </a:spcBef>
              <a:spcAft>
                <a:spcPts val="0"/>
              </a:spcAft>
              <a:buClr>
                <a:srgbClr val="000000"/>
              </a:buClr>
              <a:buSzPts val="1170"/>
              <a:buFont typeface="Noto Sans Symbols"/>
              <a:buChar char="●"/>
            </a:pPr>
            <a:r>
              <a:rPr b="0" lang="en-US" sz="2600" strike="noStrike">
                <a:solidFill>
                  <a:srgbClr val="000000"/>
                </a:solidFill>
                <a:latin typeface="Times New Roman"/>
                <a:ea typeface="Times New Roman"/>
                <a:cs typeface="Times New Roman"/>
                <a:sym typeface="Times New Roman"/>
              </a:rPr>
              <a:t>Meta-operations on cursor include skipping some number of results, limiting the number of results returned, sorting results.</a:t>
            </a:r>
            <a:endParaRPr b="1" sz="2600" strike="noStrike">
              <a:solidFill>
                <a:srgbClr val="000000"/>
              </a:solidFill>
              <a:latin typeface="Arial"/>
              <a:ea typeface="Arial"/>
              <a:cs typeface="Arial"/>
              <a:sym typeface="Arial"/>
            </a:endParaRPr>
          </a:p>
          <a:p>
            <a:pPr indent="-249704" lvl="0" marL="432000" marR="0" rtl="0" algn="just">
              <a:lnSpc>
                <a:spcPct val="115000"/>
              </a:lnSpc>
              <a:spcBef>
                <a:spcPts val="649"/>
              </a:spcBef>
              <a:spcAft>
                <a:spcPts val="0"/>
              </a:spcAft>
              <a:buClr>
                <a:srgbClr val="000000"/>
              </a:buClr>
              <a:buSzPts val="1170"/>
              <a:buFont typeface="Noto Sans Symbols"/>
              <a:buNone/>
            </a:pPr>
            <a:r>
              <a:t/>
            </a:r>
            <a:endParaRPr b="1" sz="2600" strike="noStrike">
              <a:solidFill>
                <a:srgbClr val="000000"/>
              </a:solidFill>
              <a:latin typeface="Arial"/>
              <a:ea typeface="Arial"/>
              <a:cs typeface="Arial"/>
              <a:sym typeface="Arial"/>
            </a:endParaRPr>
          </a:p>
          <a:p>
            <a:pPr indent="-249704" lvl="0" marL="432000" marR="0" rtl="0" algn="just">
              <a:lnSpc>
                <a:spcPct val="80000"/>
              </a:lnSpc>
              <a:spcBef>
                <a:spcPts val="649"/>
              </a:spcBef>
              <a:spcAft>
                <a:spcPts val="0"/>
              </a:spcAft>
              <a:buClr>
                <a:srgbClr val="000000"/>
              </a:buClr>
              <a:buSzPts val="1170"/>
              <a:buFont typeface="Noto Sans Symbols"/>
              <a:buNone/>
            </a:pPr>
            <a:r>
              <a:t/>
            </a:r>
            <a:endParaRPr b="1" sz="2600" strike="noStrike">
              <a:solidFill>
                <a:srgbClr val="000000"/>
              </a:solidFill>
              <a:latin typeface="Arial"/>
              <a:ea typeface="Arial"/>
              <a:cs typeface="Arial"/>
              <a:sym typeface="Arial"/>
            </a:endParaRPr>
          </a:p>
          <a:p>
            <a:pPr indent="0" lvl="0" marL="360000" marR="0" rtl="0" algn="l">
              <a:lnSpc>
                <a:spcPct val="100000"/>
              </a:lnSpc>
              <a:spcBef>
                <a:spcPts val="1417"/>
              </a:spcBef>
              <a:spcAft>
                <a:spcPts val="0"/>
              </a:spcAft>
              <a:buNone/>
            </a:pPr>
            <a:r>
              <a:t/>
            </a:r>
            <a:endParaRPr b="1" sz="2600"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17"/>
          <p:cNvSpPr txBox="1"/>
          <p:nvPr/>
        </p:nvSpPr>
        <p:spPr>
          <a:xfrm>
            <a:off x="1097280" y="286560"/>
            <a:ext cx="10058040" cy="734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1" lang="en-US" sz="3200" strike="noStrike">
                <a:solidFill>
                  <a:srgbClr val="000000"/>
                </a:solidFill>
                <a:latin typeface="Times New Roman"/>
                <a:ea typeface="Times New Roman"/>
                <a:cs typeface="Times New Roman"/>
                <a:sym typeface="Times New Roman"/>
              </a:rPr>
              <a:t>Querying</a:t>
            </a:r>
            <a:endParaRPr b="1" sz="3200" strike="noStrike">
              <a:solidFill>
                <a:srgbClr val="000000"/>
              </a:solidFill>
              <a:latin typeface="Times New Roman"/>
              <a:ea typeface="Times New Roman"/>
              <a:cs typeface="Times New Roman"/>
              <a:sym typeface="Times New Roman"/>
            </a:endParaRPr>
          </a:p>
        </p:txBody>
      </p:sp>
      <p:sp>
        <p:nvSpPr>
          <p:cNvPr id="298" name="Google Shape;298;p17"/>
          <p:cNvSpPr/>
          <p:nvPr/>
        </p:nvSpPr>
        <p:spPr>
          <a:xfrm>
            <a:off x="8917560" y="3061800"/>
            <a:ext cx="2724840" cy="73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7"/>
          <p:cNvSpPr/>
          <p:nvPr/>
        </p:nvSpPr>
        <p:spPr>
          <a:xfrm>
            <a:off x="1968480" y="1020960"/>
            <a:ext cx="9456120" cy="514764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None/>
            </a:pPr>
            <a:r>
              <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latin typeface="Arial"/>
              <a:ea typeface="Arial"/>
              <a:cs typeface="Arial"/>
              <a:sym typeface="Arial"/>
            </a:endParaRPr>
          </a:p>
          <a:p>
            <a:pPr indent="0" lvl="0" marL="0" marR="0" rtl="0" algn="just">
              <a:lnSpc>
                <a:spcPct val="150000"/>
              </a:lnSpc>
              <a:spcBef>
                <a:spcPts val="567"/>
              </a:spcBef>
              <a:spcAft>
                <a:spcPts val="0"/>
              </a:spcAft>
              <a:buNone/>
            </a:pPr>
            <a:r>
              <a:t/>
            </a:r>
            <a:endParaRPr b="0" sz="1800" strike="noStrike">
              <a:latin typeface="Arial"/>
              <a:ea typeface="Arial"/>
              <a:cs typeface="Arial"/>
              <a:sym typeface="Arial"/>
            </a:endParaRPr>
          </a:p>
        </p:txBody>
      </p:sp>
      <p:sp>
        <p:nvSpPr>
          <p:cNvPr id="300" name="Google Shape;300;p17"/>
          <p:cNvSpPr txBox="1"/>
          <p:nvPr/>
        </p:nvSpPr>
        <p:spPr>
          <a:xfrm>
            <a:off x="1097280" y="1175760"/>
            <a:ext cx="10058040" cy="4692960"/>
          </a:xfrm>
          <a:prstGeom prst="rect">
            <a:avLst/>
          </a:prstGeom>
          <a:noFill/>
          <a:ln>
            <a:noFill/>
          </a:ln>
        </p:spPr>
        <p:txBody>
          <a:bodyPr anchorCtr="0" anchor="t" bIns="0" lIns="0" spcFirstLastPara="1" rIns="0" wrap="square" tIns="0">
            <a:normAutofit/>
          </a:bodyPr>
          <a:lstStyle/>
          <a:p>
            <a:pPr indent="-261134" lvl="0" marL="432000" marR="0" rtl="0" algn="l">
              <a:spcBef>
                <a:spcPts val="0"/>
              </a:spcBef>
              <a:spcAft>
                <a:spcPts val="0"/>
              </a:spcAft>
              <a:buClr>
                <a:srgbClr val="000000"/>
              </a:buClr>
              <a:buSzPts val="990"/>
              <a:buFont typeface="Noto Sans Symbols"/>
              <a:buNone/>
            </a:pPr>
            <a:r>
              <a:t/>
            </a:r>
            <a:endParaRPr b="1" sz="2200" strike="noStrike">
              <a:solidFill>
                <a:srgbClr val="000000"/>
              </a:solidFill>
              <a:latin typeface="Arial"/>
              <a:ea typeface="Arial"/>
              <a:cs typeface="Arial"/>
              <a:sym typeface="Arial"/>
            </a:endParaRPr>
          </a:p>
          <a:p>
            <a:pPr indent="-216000" lvl="0" marL="216000" marR="0" rtl="0" algn="just">
              <a:lnSpc>
                <a:spcPct val="90000"/>
              </a:lnSpc>
              <a:spcBef>
                <a:spcPts val="748"/>
              </a:spcBef>
              <a:spcAft>
                <a:spcPts val="0"/>
              </a:spcAft>
              <a:buClr>
                <a:srgbClr val="000000"/>
              </a:buClr>
              <a:buSzPts val="1170"/>
              <a:buFont typeface="Noto Sans Symbols"/>
              <a:buChar char="●"/>
            </a:pPr>
            <a:r>
              <a:rPr b="0" lang="en-US" sz="2600" strike="noStrike">
                <a:solidFill>
                  <a:srgbClr val="000000"/>
                </a:solidFill>
                <a:latin typeface="Times New Roman"/>
                <a:ea typeface="Times New Roman"/>
                <a:cs typeface="Times New Roman"/>
                <a:sym typeface="Times New Roman"/>
              </a:rPr>
              <a:t>In MongoDB a query targets a specific collection of documents. Queries specify criteria, or conditions, that identify the documents that MongoDB returns to the clients. A query may include a projection that specifies the fields from the matching documents to return. You can optionally modify queries to impose limits, skips, and sort orders.</a:t>
            </a:r>
            <a:endParaRPr b="1" sz="2600" strike="noStrike">
              <a:solidFill>
                <a:srgbClr val="000000"/>
              </a:solidFill>
              <a:latin typeface="Arial"/>
              <a:ea typeface="Arial"/>
              <a:cs typeface="Arial"/>
              <a:sym typeface="Arial"/>
            </a:endParaRPr>
          </a:p>
          <a:p>
            <a:pPr indent="-216000" lvl="0" marL="216000" marR="0" rtl="0" algn="just">
              <a:lnSpc>
                <a:spcPct val="90000"/>
              </a:lnSpc>
              <a:spcBef>
                <a:spcPts val="748"/>
              </a:spcBef>
              <a:spcAft>
                <a:spcPts val="0"/>
              </a:spcAft>
              <a:buClr>
                <a:srgbClr val="000000"/>
              </a:buClr>
              <a:buSzPts val="1170"/>
              <a:buFont typeface="Noto Sans Symbols"/>
              <a:buChar char="●"/>
            </a:pPr>
            <a:r>
              <a:rPr b="0" lang="en-US" sz="2600" strike="noStrike">
                <a:solidFill>
                  <a:srgbClr val="000000"/>
                </a:solidFill>
                <a:latin typeface="Times New Roman"/>
                <a:ea typeface="Times New Roman"/>
                <a:cs typeface="Times New Roman"/>
                <a:sym typeface="Times New Roman"/>
              </a:rPr>
              <a:t>In the following diagram, the query process specifies a query criteria and a sort modifier:</a:t>
            </a:r>
            <a:endParaRPr b="1" sz="2600" strike="noStrike">
              <a:solidFill>
                <a:srgbClr val="000000"/>
              </a:solidFill>
              <a:latin typeface="Arial"/>
              <a:ea typeface="Arial"/>
              <a:cs typeface="Arial"/>
              <a:sym typeface="Arial"/>
            </a:endParaRPr>
          </a:p>
          <a:p>
            <a:pPr indent="-249704" lvl="0" marL="432000" marR="0" rtl="0" algn="just">
              <a:lnSpc>
                <a:spcPct val="80000"/>
              </a:lnSpc>
              <a:spcBef>
                <a:spcPts val="649"/>
              </a:spcBef>
              <a:spcAft>
                <a:spcPts val="0"/>
              </a:spcAft>
              <a:buClr>
                <a:srgbClr val="000000"/>
              </a:buClr>
              <a:buSzPts val="1170"/>
              <a:buFont typeface="Noto Sans Symbols"/>
              <a:buNone/>
            </a:pPr>
            <a:r>
              <a:t/>
            </a:r>
            <a:endParaRPr b="1" sz="2600"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18"/>
          <p:cNvSpPr txBox="1"/>
          <p:nvPr/>
        </p:nvSpPr>
        <p:spPr>
          <a:xfrm>
            <a:off x="1097280" y="286560"/>
            <a:ext cx="10058040" cy="734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1" lang="en-US" sz="3200" strike="noStrike">
                <a:solidFill>
                  <a:srgbClr val="000000"/>
                </a:solidFill>
                <a:latin typeface="Times New Roman"/>
                <a:ea typeface="Times New Roman"/>
                <a:cs typeface="Times New Roman"/>
                <a:sym typeface="Times New Roman"/>
              </a:rPr>
              <a:t>Querying</a:t>
            </a:r>
            <a:endParaRPr b="1" sz="3200" strike="noStrike">
              <a:solidFill>
                <a:srgbClr val="000000"/>
              </a:solidFill>
              <a:latin typeface="Times New Roman"/>
              <a:ea typeface="Times New Roman"/>
              <a:cs typeface="Times New Roman"/>
              <a:sym typeface="Times New Roman"/>
            </a:endParaRPr>
          </a:p>
        </p:txBody>
      </p:sp>
      <p:sp>
        <p:nvSpPr>
          <p:cNvPr id="306" name="Google Shape;306;p18"/>
          <p:cNvSpPr/>
          <p:nvPr/>
        </p:nvSpPr>
        <p:spPr>
          <a:xfrm>
            <a:off x="8917560" y="3061800"/>
            <a:ext cx="2724840" cy="73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8"/>
          <p:cNvSpPr/>
          <p:nvPr/>
        </p:nvSpPr>
        <p:spPr>
          <a:xfrm>
            <a:off x="1968480" y="1020960"/>
            <a:ext cx="9456120" cy="514764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None/>
            </a:pPr>
            <a:r>
              <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latin typeface="Arial"/>
              <a:ea typeface="Arial"/>
              <a:cs typeface="Arial"/>
              <a:sym typeface="Arial"/>
            </a:endParaRPr>
          </a:p>
          <a:p>
            <a:pPr indent="0" lvl="0" marL="0" marR="0" rtl="0" algn="just">
              <a:lnSpc>
                <a:spcPct val="150000"/>
              </a:lnSpc>
              <a:spcBef>
                <a:spcPts val="567"/>
              </a:spcBef>
              <a:spcAft>
                <a:spcPts val="0"/>
              </a:spcAft>
              <a:buNone/>
            </a:pPr>
            <a:r>
              <a:t/>
            </a:r>
            <a:endParaRPr b="0" sz="1800" strike="noStrike">
              <a:latin typeface="Arial"/>
              <a:ea typeface="Arial"/>
              <a:cs typeface="Arial"/>
              <a:sym typeface="Arial"/>
            </a:endParaRPr>
          </a:p>
        </p:txBody>
      </p:sp>
      <p:sp>
        <p:nvSpPr>
          <p:cNvPr id="308" name="Google Shape;308;p18"/>
          <p:cNvSpPr txBox="1"/>
          <p:nvPr/>
        </p:nvSpPr>
        <p:spPr>
          <a:xfrm>
            <a:off x="1512000" y="1368000"/>
            <a:ext cx="9643320" cy="4968000"/>
          </a:xfrm>
          <a:prstGeom prst="rect">
            <a:avLst/>
          </a:prstGeom>
          <a:noFill/>
          <a:ln>
            <a:noFill/>
          </a:ln>
        </p:spPr>
        <p:txBody>
          <a:bodyPr anchorCtr="0" anchor="t" bIns="0" lIns="0" spcFirstLastPara="1" rIns="0" wrap="square" tIns="0">
            <a:normAutofit/>
          </a:bodyPr>
          <a:lstStyle/>
          <a:p>
            <a:pPr indent="-261134" lvl="0" marL="432000" marR="0" rtl="0" algn="l">
              <a:spcBef>
                <a:spcPts val="0"/>
              </a:spcBef>
              <a:spcAft>
                <a:spcPts val="0"/>
              </a:spcAft>
              <a:buClr>
                <a:srgbClr val="000000"/>
              </a:buClr>
              <a:buSzPts val="990"/>
              <a:buFont typeface="Noto Sans Symbols"/>
              <a:buNone/>
            </a:pPr>
            <a:r>
              <a:t/>
            </a:r>
            <a:endParaRPr b="1" sz="2200" strike="noStrike">
              <a:solidFill>
                <a:srgbClr val="000000"/>
              </a:solidFill>
              <a:latin typeface="Arial"/>
              <a:ea typeface="Arial"/>
              <a:cs typeface="Arial"/>
              <a:sym typeface="Arial"/>
            </a:endParaRPr>
          </a:p>
          <a:p>
            <a:pPr indent="-153135" lvl="0" marL="216000" marR="0" rtl="0" algn="just">
              <a:lnSpc>
                <a:spcPct val="90000"/>
              </a:lnSpc>
              <a:spcBef>
                <a:spcPts val="748"/>
              </a:spcBef>
              <a:spcAft>
                <a:spcPts val="0"/>
              </a:spcAft>
              <a:buClr>
                <a:srgbClr val="000000"/>
              </a:buClr>
              <a:buSzPts val="990"/>
              <a:buFont typeface="Noto Sans Symbols"/>
              <a:buNone/>
            </a:pPr>
            <a:r>
              <a:t/>
            </a:r>
            <a:endParaRPr b="1" sz="2200" strike="noStrike">
              <a:solidFill>
                <a:srgbClr val="000000"/>
              </a:solidFill>
              <a:latin typeface="Arial"/>
              <a:ea typeface="Arial"/>
              <a:cs typeface="Arial"/>
              <a:sym typeface="Arial"/>
            </a:endParaRPr>
          </a:p>
          <a:p>
            <a:pPr indent="-261134" lvl="0" marL="432000" marR="0" rtl="0" algn="just">
              <a:lnSpc>
                <a:spcPct val="80000"/>
              </a:lnSpc>
              <a:spcBef>
                <a:spcPts val="649"/>
              </a:spcBef>
              <a:spcAft>
                <a:spcPts val="0"/>
              </a:spcAft>
              <a:buClr>
                <a:srgbClr val="000000"/>
              </a:buClr>
              <a:buSzPts val="990"/>
              <a:buFont typeface="Noto Sans Symbols"/>
              <a:buNone/>
            </a:pPr>
            <a:r>
              <a:t/>
            </a:r>
            <a:endParaRPr b="1" sz="2200" strike="noStrike">
              <a:solidFill>
                <a:srgbClr val="000000"/>
              </a:solidFill>
              <a:latin typeface="Arial"/>
              <a:ea typeface="Arial"/>
              <a:cs typeface="Arial"/>
              <a:sym typeface="Arial"/>
            </a:endParaRPr>
          </a:p>
        </p:txBody>
      </p:sp>
      <p:pic>
        <p:nvPicPr>
          <p:cNvPr id="309" name="Google Shape;309;p18"/>
          <p:cNvPicPr preferRelativeResize="0"/>
          <p:nvPr/>
        </p:nvPicPr>
        <p:blipFill rotWithShape="1">
          <a:blip r:embed="rId3">
            <a:alphaModFix/>
          </a:blip>
          <a:srcRect b="0" l="0" r="0" t="0"/>
          <a:stretch/>
        </p:blipFill>
        <p:spPr>
          <a:xfrm>
            <a:off x="2464200" y="1296000"/>
            <a:ext cx="7039800" cy="4392000"/>
          </a:xfrm>
          <a:prstGeom prst="rect">
            <a:avLst/>
          </a:prstGeom>
          <a:noFill/>
          <a:ln>
            <a:noFill/>
          </a:ln>
        </p:spPr>
      </p:pic>
      <p:sp>
        <p:nvSpPr>
          <p:cNvPr id="310" name="Google Shape;310;p18"/>
          <p:cNvSpPr txBox="1"/>
          <p:nvPr/>
        </p:nvSpPr>
        <p:spPr>
          <a:xfrm>
            <a:off x="3600000" y="5868000"/>
            <a:ext cx="5400000" cy="4680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2200" strike="noStrike">
                <a:latin typeface="Times New Roman"/>
                <a:ea typeface="Times New Roman"/>
                <a:cs typeface="Times New Roman"/>
                <a:sym typeface="Times New Roman"/>
              </a:rPr>
              <a:t>Fig. Collection of MongoDb Documents</a:t>
            </a:r>
            <a:endParaRPr b="0" sz="2200" strike="noStrike">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19"/>
          <p:cNvSpPr txBox="1"/>
          <p:nvPr/>
        </p:nvSpPr>
        <p:spPr>
          <a:xfrm>
            <a:off x="1097280" y="286560"/>
            <a:ext cx="10058040" cy="734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1" lang="en-US" sz="3200" strike="noStrike">
                <a:solidFill>
                  <a:srgbClr val="000000"/>
                </a:solidFill>
                <a:latin typeface="Times New Roman"/>
                <a:ea typeface="Times New Roman"/>
                <a:cs typeface="Times New Roman"/>
                <a:sym typeface="Times New Roman"/>
              </a:rPr>
              <a:t>Querying</a:t>
            </a:r>
            <a:endParaRPr b="1" sz="3200" strike="noStrike">
              <a:solidFill>
                <a:srgbClr val="000000"/>
              </a:solidFill>
              <a:latin typeface="Times New Roman"/>
              <a:ea typeface="Times New Roman"/>
              <a:cs typeface="Times New Roman"/>
              <a:sym typeface="Times New Roman"/>
            </a:endParaRPr>
          </a:p>
        </p:txBody>
      </p:sp>
      <p:sp>
        <p:nvSpPr>
          <p:cNvPr id="316" name="Google Shape;316;p19"/>
          <p:cNvSpPr/>
          <p:nvPr/>
        </p:nvSpPr>
        <p:spPr>
          <a:xfrm>
            <a:off x="8917560" y="3061800"/>
            <a:ext cx="2724840" cy="73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9"/>
          <p:cNvSpPr/>
          <p:nvPr/>
        </p:nvSpPr>
        <p:spPr>
          <a:xfrm>
            <a:off x="1968480" y="1020960"/>
            <a:ext cx="9456120" cy="514764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None/>
            </a:pPr>
            <a:r>
              <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latin typeface="Arial"/>
              <a:ea typeface="Arial"/>
              <a:cs typeface="Arial"/>
              <a:sym typeface="Arial"/>
            </a:endParaRPr>
          </a:p>
          <a:p>
            <a:pPr indent="0" lvl="0" marL="0" marR="0" rtl="0" algn="just">
              <a:lnSpc>
                <a:spcPct val="150000"/>
              </a:lnSpc>
              <a:spcBef>
                <a:spcPts val="567"/>
              </a:spcBef>
              <a:spcAft>
                <a:spcPts val="0"/>
              </a:spcAft>
              <a:buNone/>
            </a:pPr>
            <a:r>
              <a:t/>
            </a:r>
            <a:endParaRPr b="0" sz="1800" strike="noStrike">
              <a:latin typeface="Arial"/>
              <a:ea typeface="Arial"/>
              <a:cs typeface="Arial"/>
              <a:sym typeface="Arial"/>
            </a:endParaRPr>
          </a:p>
        </p:txBody>
      </p:sp>
      <p:sp>
        <p:nvSpPr>
          <p:cNvPr id="318" name="Google Shape;318;p19"/>
          <p:cNvSpPr txBox="1"/>
          <p:nvPr/>
        </p:nvSpPr>
        <p:spPr>
          <a:xfrm>
            <a:off x="1512000" y="1368000"/>
            <a:ext cx="9643320" cy="4968000"/>
          </a:xfrm>
          <a:prstGeom prst="rect">
            <a:avLst/>
          </a:prstGeom>
          <a:noFill/>
          <a:ln>
            <a:noFill/>
          </a:ln>
        </p:spPr>
        <p:txBody>
          <a:bodyPr anchorCtr="0" anchor="t" bIns="0" lIns="0" spcFirstLastPara="1" rIns="0" wrap="square" tIns="0">
            <a:normAutofit/>
          </a:bodyPr>
          <a:lstStyle/>
          <a:p>
            <a:pPr indent="-261134" lvl="0" marL="432000" marR="0" rtl="0" algn="l">
              <a:spcBef>
                <a:spcPts val="0"/>
              </a:spcBef>
              <a:spcAft>
                <a:spcPts val="0"/>
              </a:spcAft>
              <a:buClr>
                <a:srgbClr val="000000"/>
              </a:buClr>
              <a:buSzPts val="990"/>
              <a:buFont typeface="Noto Sans Symbols"/>
              <a:buNone/>
            </a:pPr>
            <a:r>
              <a:t/>
            </a:r>
            <a:endParaRPr b="1" sz="2200" strike="noStrike">
              <a:solidFill>
                <a:srgbClr val="000000"/>
              </a:solidFill>
              <a:latin typeface="Arial"/>
              <a:ea typeface="Arial"/>
              <a:cs typeface="Arial"/>
              <a:sym typeface="Arial"/>
            </a:endParaRPr>
          </a:p>
          <a:p>
            <a:pPr indent="-153135" lvl="0" marL="216000" marR="0" rtl="0" algn="just">
              <a:lnSpc>
                <a:spcPct val="90000"/>
              </a:lnSpc>
              <a:spcBef>
                <a:spcPts val="748"/>
              </a:spcBef>
              <a:spcAft>
                <a:spcPts val="0"/>
              </a:spcAft>
              <a:buClr>
                <a:srgbClr val="000000"/>
              </a:buClr>
              <a:buSzPts val="990"/>
              <a:buFont typeface="Noto Sans Symbols"/>
              <a:buNone/>
            </a:pPr>
            <a:r>
              <a:t/>
            </a:r>
            <a:endParaRPr b="1" sz="2200" strike="noStrike">
              <a:solidFill>
                <a:srgbClr val="000000"/>
              </a:solidFill>
              <a:latin typeface="Arial"/>
              <a:ea typeface="Arial"/>
              <a:cs typeface="Arial"/>
              <a:sym typeface="Arial"/>
            </a:endParaRPr>
          </a:p>
          <a:p>
            <a:pPr indent="-261134" lvl="0" marL="432000" marR="0" rtl="0" algn="just">
              <a:lnSpc>
                <a:spcPct val="80000"/>
              </a:lnSpc>
              <a:spcBef>
                <a:spcPts val="649"/>
              </a:spcBef>
              <a:spcAft>
                <a:spcPts val="0"/>
              </a:spcAft>
              <a:buClr>
                <a:srgbClr val="000000"/>
              </a:buClr>
              <a:buSzPts val="990"/>
              <a:buFont typeface="Noto Sans Symbols"/>
              <a:buNone/>
            </a:pPr>
            <a:r>
              <a:t/>
            </a:r>
            <a:endParaRPr b="1" sz="2200" strike="noStrike">
              <a:solidFill>
                <a:srgbClr val="000000"/>
              </a:solidFill>
              <a:latin typeface="Arial"/>
              <a:ea typeface="Arial"/>
              <a:cs typeface="Arial"/>
              <a:sym typeface="Arial"/>
            </a:endParaRPr>
          </a:p>
        </p:txBody>
      </p:sp>
      <p:sp>
        <p:nvSpPr>
          <p:cNvPr id="319" name="Google Shape;319;p19"/>
          <p:cNvSpPr txBox="1"/>
          <p:nvPr/>
        </p:nvSpPr>
        <p:spPr>
          <a:xfrm>
            <a:off x="2592000" y="5868000"/>
            <a:ext cx="7056000" cy="70884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2200" strike="noStrike">
                <a:latin typeface="Times New Roman"/>
                <a:ea typeface="Times New Roman"/>
                <a:cs typeface="Times New Roman"/>
                <a:sym typeface="Times New Roman"/>
              </a:rPr>
              <a:t>Fig. The stages of a MongoDB query with a query criteria and a sort modifier.</a:t>
            </a:r>
            <a:endParaRPr b="0" sz="2200" strike="noStrike">
              <a:latin typeface="Times New Roman"/>
              <a:ea typeface="Times New Roman"/>
              <a:cs typeface="Times New Roman"/>
              <a:sym typeface="Times New Roman"/>
            </a:endParaRPr>
          </a:p>
        </p:txBody>
      </p:sp>
      <p:pic>
        <p:nvPicPr>
          <p:cNvPr id="320" name="Google Shape;320;p19"/>
          <p:cNvPicPr preferRelativeResize="0"/>
          <p:nvPr/>
        </p:nvPicPr>
        <p:blipFill rotWithShape="1">
          <a:blip r:embed="rId3">
            <a:alphaModFix/>
          </a:blip>
          <a:srcRect b="0" l="0" r="0" t="0"/>
          <a:stretch/>
        </p:blipFill>
        <p:spPr>
          <a:xfrm>
            <a:off x="2088000" y="1153800"/>
            <a:ext cx="8153280" cy="4534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
          <p:cNvSpPr txBox="1"/>
          <p:nvPr/>
        </p:nvSpPr>
        <p:spPr>
          <a:xfrm>
            <a:off x="1097280" y="286560"/>
            <a:ext cx="10058040" cy="734400"/>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None/>
            </a:pPr>
            <a:r>
              <a:rPr b="1" lang="en-US" sz="3200">
                <a:solidFill>
                  <a:srgbClr val="161718"/>
                </a:solidFill>
                <a:latin typeface="Times New Roman"/>
                <a:ea typeface="Times New Roman"/>
                <a:cs typeface="Times New Roman"/>
                <a:sym typeface="Times New Roman"/>
              </a:rPr>
              <a:t>Agenda</a:t>
            </a:r>
            <a:endParaRPr b="0" i="0" sz="3200" u="none" cap="none" strike="noStrike">
              <a:solidFill>
                <a:srgbClr val="000000"/>
              </a:solidFill>
              <a:latin typeface="Times New Roman"/>
              <a:ea typeface="Times New Roman"/>
              <a:cs typeface="Times New Roman"/>
              <a:sym typeface="Times New Roman"/>
            </a:endParaRPr>
          </a:p>
        </p:txBody>
      </p:sp>
      <p:sp>
        <p:nvSpPr>
          <p:cNvPr id="185" name="Google Shape;185;p2"/>
          <p:cNvSpPr/>
          <p:nvPr/>
        </p:nvSpPr>
        <p:spPr>
          <a:xfrm>
            <a:off x="1097280" y="1164240"/>
            <a:ext cx="10385640" cy="500436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None/>
            </a:pPr>
            <a:r>
              <a:rPr b="0" i="0" lang="en-US" sz="2600" u="none" cap="none" strike="noStrike">
                <a:solidFill>
                  <a:srgbClr val="161718"/>
                </a:solidFill>
                <a:latin typeface="Times New Roman"/>
                <a:ea typeface="Times New Roman"/>
                <a:cs typeface="Times New Roman"/>
                <a:sym typeface="Times New Roman"/>
              </a:rPr>
              <a:t>1. </a:t>
            </a:r>
            <a:r>
              <a:rPr lang="en-US" sz="2600">
                <a:solidFill>
                  <a:srgbClr val="161718"/>
                </a:solidFill>
                <a:latin typeface="Times New Roman"/>
                <a:ea typeface="Times New Roman"/>
                <a:cs typeface="Times New Roman"/>
                <a:sym typeface="Times New Roman"/>
              </a:rPr>
              <a:t>Introduction</a:t>
            </a:r>
            <a:r>
              <a:rPr b="0" i="0" lang="en-US" sz="2600" u="none" cap="none" strike="noStrike">
                <a:solidFill>
                  <a:srgbClr val="161718"/>
                </a:solidFill>
                <a:latin typeface="Times New Roman"/>
                <a:ea typeface="Times New Roman"/>
                <a:cs typeface="Times New Roman"/>
                <a:sym typeface="Times New Roman"/>
              </a:rPr>
              <a:t> to NoSQL Database</a:t>
            </a:r>
            <a:endParaRPr b="0" i="0" sz="2600" u="none" cap="none" strike="noStrike">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0" i="0" lang="en-US" sz="2600" u="none" cap="none" strike="noStrike">
                <a:solidFill>
                  <a:srgbClr val="161718"/>
                </a:solidFill>
                <a:latin typeface="Times New Roman"/>
                <a:ea typeface="Times New Roman"/>
                <a:cs typeface="Times New Roman"/>
                <a:sym typeface="Times New Roman"/>
              </a:rPr>
              <a:t>2. Comparative study of SQL and NoSQL</a:t>
            </a:r>
            <a:endParaRPr b="0" i="0" sz="2600" u="none" cap="none" strike="noStrike">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0" i="0" lang="en-US" sz="2600" u="none" cap="none" strike="noStrike">
                <a:solidFill>
                  <a:srgbClr val="161718"/>
                </a:solidFill>
                <a:latin typeface="Times New Roman"/>
                <a:ea typeface="Times New Roman"/>
                <a:cs typeface="Times New Roman"/>
                <a:sym typeface="Times New Roman"/>
              </a:rPr>
              <a:t>3. NoSQL Database Types</a:t>
            </a:r>
            <a:endParaRPr b="0" i="0" sz="2600" u="none" cap="none" strike="noStrike">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0" i="0" lang="en-US" sz="2600" u="none" cap="none" strike="noStrike">
                <a:solidFill>
                  <a:srgbClr val="161718"/>
                </a:solidFill>
                <a:latin typeface="Times New Roman"/>
                <a:ea typeface="Times New Roman"/>
                <a:cs typeface="Times New Roman"/>
                <a:sym typeface="Times New Roman"/>
              </a:rPr>
              <a:t>4. Benefits of NoSQL</a:t>
            </a:r>
            <a:endParaRPr b="0" i="0" sz="2600" u="none" cap="none" strike="noStrike">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0" i="0" lang="en-US" sz="2600" u="none" cap="none" strike="noStrike">
                <a:solidFill>
                  <a:srgbClr val="161718"/>
                </a:solidFill>
                <a:latin typeface="Times New Roman"/>
                <a:ea typeface="Times New Roman"/>
                <a:cs typeface="Times New Roman"/>
                <a:sym typeface="Times New Roman"/>
              </a:rPr>
              <a:t>5. </a:t>
            </a:r>
            <a:r>
              <a:rPr b="0" i="0" lang="en-US" sz="2600" u="none" cap="none" strike="noStrike">
                <a:solidFill>
                  <a:srgbClr val="000000"/>
                </a:solidFill>
                <a:latin typeface="Times New Roman"/>
                <a:ea typeface="Times New Roman"/>
                <a:cs typeface="Times New Roman"/>
                <a:sym typeface="Times New Roman"/>
              </a:rPr>
              <a:t>NoSQL and MongoDB</a:t>
            </a:r>
            <a:endParaRPr b="0" i="0" sz="2600" u="none" cap="none" strike="noStrike">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0" i="0" lang="en-US" sz="2600" u="none" cap="none" strike="noStrike">
                <a:solidFill>
                  <a:srgbClr val="000000"/>
                </a:solidFill>
                <a:latin typeface="Times New Roman"/>
                <a:ea typeface="Times New Roman"/>
                <a:cs typeface="Times New Roman"/>
                <a:sym typeface="Times New Roman"/>
              </a:rPr>
              <a:t>6. Core MongoDB Operations</a:t>
            </a:r>
            <a:endParaRPr b="0" i="0" sz="2600" u="none" cap="none" strike="noStrike">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0" i="0" lang="en-US" sz="2600" u="none" cap="none" strike="noStrike">
                <a:solidFill>
                  <a:srgbClr val="000000"/>
                </a:solidFill>
                <a:latin typeface="Times New Roman"/>
                <a:ea typeface="Times New Roman"/>
                <a:cs typeface="Times New Roman"/>
                <a:sym typeface="Times New Roman"/>
              </a:rPr>
              <a:t>7. Querying, Aggregation, Indexing</a:t>
            </a:r>
            <a:endParaRPr b="0" i="0" sz="2600" u="none" cap="none" strike="noStrike">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t/>
            </a:r>
            <a:endParaRPr b="0" i="0" sz="2600" u="none" cap="none" strike="noStrike">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20"/>
          <p:cNvSpPr txBox="1"/>
          <p:nvPr/>
        </p:nvSpPr>
        <p:spPr>
          <a:xfrm>
            <a:off x="1097280" y="286560"/>
            <a:ext cx="10058040" cy="734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1" lang="en-US" sz="3200" strike="noStrike">
                <a:solidFill>
                  <a:srgbClr val="000000"/>
                </a:solidFill>
                <a:latin typeface="Times New Roman"/>
                <a:ea typeface="Times New Roman"/>
                <a:cs typeface="Times New Roman"/>
                <a:sym typeface="Times New Roman"/>
              </a:rPr>
              <a:t>Querying</a:t>
            </a:r>
            <a:endParaRPr b="1" sz="3200" strike="noStrike">
              <a:solidFill>
                <a:srgbClr val="000000"/>
              </a:solidFill>
              <a:latin typeface="Times New Roman"/>
              <a:ea typeface="Times New Roman"/>
              <a:cs typeface="Times New Roman"/>
              <a:sym typeface="Times New Roman"/>
            </a:endParaRPr>
          </a:p>
        </p:txBody>
      </p:sp>
      <p:sp>
        <p:nvSpPr>
          <p:cNvPr id="326" name="Google Shape;326;p20"/>
          <p:cNvSpPr/>
          <p:nvPr/>
        </p:nvSpPr>
        <p:spPr>
          <a:xfrm>
            <a:off x="8917560" y="3061800"/>
            <a:ext cx="2724840" cy="73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0"/>
          <p:cNvSpPr/>
          <p:nvPr/>
        </p:nvSpPr>
        <p:spPr>
          <a:xfrm>
            <a:off x="1968480" y="1020960"/>
            <a:ext cx="9456120" cy="514764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None/>
            </a:pPr>
            <a:r>
              <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latin typeface="Arial"/>
              <a:ea typeface="Arial"/>
              <a:cs typeface="Arial"/>
              <a:sym typeface="Arial"/>
            </a:endParaRPr>
          </a:p>
          <a:p>
            <a:pPr indent="0" lvl="0" marL="0" marR="0" rtl="0" algn="just">
              <a:lnSpc>
                <a:spcPct val="150000"/>
              </a:lnSpc>
              <a:spcBef>
                <a:spcPts val="567"/>
              </a:spcBef>
              <a:spcAft>
                <a:spcPts val="0"/>
              </a:spcAft>
              <a:buNone/>
            </a:pPr>
            <a:r>
              <a:t/>
            </a:r>
            <a:endParaRPr b="0" sz="1800" strike="noStrike">
              <a:latin typeface="Arial"/>
              <a:ea typeface="Arial"/>
              <a:cs typeface="Arial"/>
              <a:sym typeface="Arial"/>
            </a:endParaRPr>
          </a:p>
        </p:txBody>
      </p:sp>
      <p:sp>
        <p:nvSpPr>
          <p:cNvPr id="328" name="Google Shape;328;p20"/>
          <p:cNvSpPr txBox="1"/>
          <p:nvPr/>
        </p:nvSpPr>
        <p:spPr>
          <a:xfrm>
            <a:off x="1097280" y="1175760"/>
            <a:ext cx="10058040" cy="4692960"/>
          </a:xfrm>
          <a:prstGeom prst="rect">
            <a:avLst/>
          </a:prstGeom>
          <a:noFill/>
          <a:ln>
            <a:noFill/>
          </a:ln>
        </p:spPr>
        <p:txBody>
          <a:bodyPr anchorCtr="0" anchor="ctr" bIns="0" lIns="0" spcFirstLastPara="1" rIns="0" wrap="square" tIns="0">
            <a:noAutofit/>
          </a:bodyPr>
          <a:lstStyle/>
          <a:p>
            <a:pPr indent="-153135" lvl="0" marL="216000" marR="0" rtl="0" algn="ctr">
              <a:spcBef>
                <a:spcPts val="0"/>
              </a:spcBef>
              <a:spcAft>
                <a:spcPts val="0"/>
              </a:spcAft>
              <a:buClr>
                <a:srgbClr val="000000"/>
              </a:buClr>
              <a:buSzPts val="990"/>
              <a:buFont typeface="Noto Sans Symbols"/>
              <a:buNone/>
            </a:pPr>
            <a:r>
              <a:t/>
            </a:r>
            <a:endParaRPr b="1" sz="2200" strike="noStrike">
              <a:latin typeface="Arial"/>
              <a:ea typeface="Arial"/>
              <a:cs typeface="Arial"/>
              <a:sym typeface="Arial"/>
            </a:endParaRPr>
          </a:p>
          <a:p>
            <a:pPr indent="-153135" lvl="0" marL="216000" marR="0" rtl="0" algn="just">
              <a:lnSpc>
                <a:spcPct val="90000"/>
              </a:lnSpc>
              <a:spcBef>
                <a:spcPts val="748"/>
              </a:spcBef>
              <a:spcAft>
                <a:spcPts val="0"/>
              </a:spcAft>
              <a:buClr>
                <a:srgbClr val="000000"/>
              </a:buClr>
              <a:buSzPts val="990"/>
              <a:buFont typeface="Noto Sans Symbols"/>
              <a:buNone/>
            </a:pPr>
            <a:r>
              <a:t/>
            </a:r>
            <a:endParaRPr b="1" sz="2200" strike="noStrike">
              <a:latin typeface="Arial"/>
              <a:ea typeface="Arial"/>
              <a:cs typeface="Arial"/>
              <a:sym typeface="Arial"/>
            </a:endParaRPr>
          </a:p>
          <a:p>
            <a:pPr indent="-261134" lvl="0" marL="432000" marR="0" rtl="0" algn="just">
              <a:lnSpc>
                <a:spcPct val="80000"/>
              </a:lnSpc>
              <a:spcBef>
                <a:spcPts val="649"/>
              </a:spcBef>
              <a:spcAft>
                <a:spcPts val="0"/>
              </a:spcAft>
              <a:buClr>
                <a:srgbClr val="000000"/>
              </a:buClr>
              <a:buSzPts val="990"/>
              <a:buFont typeface="Noto Sans Symbols"/>
              <a:buNone/>
            </a:pPr>
            <a:r>
              <a:t/>
            </a:r>
            <a:endParaRPr b="1" sz="2200" strike="noStrike">
              <a:latin typeface="Arial"/>
              <a:ea typeface="Arial"/>
              <a:cs typeface="Arial"/>
              <a:sym typeface="Arial"/>
            </a:endParaRPr>
          </a:p>
        </p:txBody>
      </p:sp>
      <p:sp>
        <p:nvSpPr>
          <p:cNvPr id="329" name="Google Shape;329;p20"/>
          <p:cNvSpPr txBox="1"/>
          <p:nvPr/>
        </p:nvSpPr>
        <p:spPr>
          <a:xfrm>
            <a:off x="1163520" y="1333440"/>
            <a:ext cx="7908480" cy="48592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2800" strike="noStrike">
                <a:latin typeface="Times New Roman"/>
                <a:ea typeface="Times New Roman"/>
                <a:cs typeface="Times New Roman"/>
                <a:sym typeface="Times New Roman"/>
              </a:rPr>
              <a:t>d={ </a:t>
            </a:r>
            <a:endParaRPr b="0" sz="2800" strike="noStrike">
              <a:latin typeface="Arial"/>
              <a:ea typeface="Arial"/>
              <a:cs typeface="Arial"/>
              <a:sym typeface="Arial"/>
            </a:endParaRPr>
          </a:p>
          <a:p>
            <a:pPr indent="0" lvl="0" marL="0" marR="0" rtl="0" algn="l">
              <a:spcBef>
                <a:spcPts val="0"/>
              </a:spcBef>
              <a:spcAft>
                <a:spcPts val="0"/>
              </a:spcAft>
              <a:buNone/>
            </a:pPr>
            <a:r>
              <a:rPr b="0" lang="en-US" sz="2800" strike="noStrike">
                <a:latin typeface="Times New Roman"/>
                <a:ea typeface="Times New Roman"/>
                <a:cs typeface="Times New Roman"/>
                <a:sym typeface="Times New Roman"/>
              </a:rPr>
              <a:t>      _id : ObjectId(“4c4ba5c0672c685e5e8aabf3”),</a:t>
            </a:r>
            <a:endParaRPr b="0" sz="2800" strike="noStrike">
              <a:latin typeface="Arial"/>
              <a:ea typeface="Arial"/>
              <a:cs typeface="Arial"/>
              <a:sym typeface="Arial"/>
            </a:endParaRPr>
          </a:p>
          <a:p>
            <a:pPr indent="0" lvl="0" marL="0" marR="0" rtl="0" algn="l">
              <a:spcBef>
                <a:spcPts val="0"/>
              </a:spcBef>
              <a:spcAft>
                <a:spcPts val="0"/>
              </a:spcAft>
              <a:buNone/>
            </a:pPr>
            <a:r>
              <a:rPr b="0" lang="en-US" sz="2800" strike="noStrike">
                <a:latin typeface="Times New Roman"/>
                <a:ea typeface="Times New Roman"/>
                <a:cs typeface="Times New Roman"/>
                <a:sym typeface="Times New Roman"/>
              </a:rPr>
              <a:t>      author : “Kevin”, </a:t>
            </a:r>
            <a:endParaRPr b="0" sz="2800" strike="noStrike">
              <a:latin typeface="Arial"/>
              <a:ea typeface="Arial"/>
              <a:cs typeface="Arial"/>
              <a:sym typeface="Arial"/>
            </a:endParaRPr>
          </a:p>
          <a:p>
            <a:pPr indent="0" lvl="0" marL="0" marR="0" rtl="0" algn="l">
              <a:spcBef>
                <a:spcPts val="0"/>
              </a:spcBef>
              <a:spcAft>
                <a:spcPts val="0"/>
              </a:spcAft>
              <a:buNone/>
            </a:pPr>
            <a:r>
              <a:rPr b="0" lang="en-US" sz="2800" strike="noStrike">
                <a:latin typeface="Times New Roman"/>
                <a:ea typeface="Times New Roman"/>
                <a:cs typeface="Times New Roman"/>
                <a:sym typeface="Times New Roman"/>
              </a:rPr>
              <a:t>      date : new Date(“February 2, 2012”),</a:t>
            </a:r>
            <a:endParaRPr b="0" sz="2800" strike="noStrike">
              <a:latin typeface="Arial"/>
              <a:ea typeface="Arial"/>
              <a:cs typeface="Arial"/>
              <a:sym typeface="Arial"/>
            </a:endParaRPr>
          </a:p>
          <a:p>
            <a:pPr indent="0" lvl="0" marL="0" marR="0" rtl="0" algn="l">
              <a:spcBef>
                <a:spcPts val="0"/>
              </a:spcBef>
              <a:spcAft>
                <a:spcPts val="0"/>
              </a:spcAft>
              <a:buNone/>
            </a:pPr>
            <a:r>
              <a:rPr b="0" lang="en-US" sz="2800" strike="noStrike">
                <a:latin typeface="Times New Roman"/>
                <a:ea typeface="Times New Roman"/>
                <a:cs typeface="Times New Roman"/>
                <a:sym typeface="Times New Roman"/>
              </a:rPr>
              <a:t>      text : “About MongoDB...”,</a:t>
            </a:r>
            <a:endParaRPr b="0" sz="2800" strike="noStrike">
              <a:latin typeface="Arial"/>
              <a:ea typeface="Arial"/>
              <a:cs typeface="Arial"/>
              <a:sym typeface="Arial"/>
            </a:endParaRPr>
          </a:p>
          <a:p>
            <a:pPr indent="0" lvl="0" marL="0" marR="0" rtl="0" algn="l">
              <a:spcBef>
                <a:spcPts val="0"/>
              </a:spcBef>
              <a:spcAft>
                <a:spcPts val="0"/>
              </a:spcAft>
              <a:buNone/>
            </a:pPr>
            <a:r>
              <a:rPr b="0" lang="en-US" sz="2800" strike="noStrike">
                <a:latin typeface="Times New Roman"/>
                <a:ea typeface="Times New Roman"/>
                <a:cs typeface="Times New Roman"/>
                <a:sym typeface="Times New Roman"/>
              </a:rPr>
              <a:t>      birthyear:  1980, </a:t>
            </a:r>
            <a:endParaRPr b="0" sz="2800" strike="noStrike">
              <a:latin typeface="Arial"/>
              <a:ea typeface="Arial"/>
              <a:cs typeface="Arial"/>
              <a:sym typeface="Arial"/>
            </a:endParaRPr>
          </a:p>
          <a:p>
            <a:pPr indent="0" lvl="0" marL="0" marR="0" rtl="0" algn="l">
              <a:spcBef>
                <a:spcPts val="0"/>
              </a:spcBef>
              <a:spcAft>
                <a:spcPts val="0"/>
              </a:spcAft>
              <a:buNone/>
            </a:pPr>
            <a:r>
              <a:rPr b="0" lang="en-US" sz="2800" strike="noStrike">
                <a:latin typeface="Times New Roman"/>
                <a:ea typeface="Times New Roman"/>
                <a:cs typeface="Times New Roman"/>
                <a:sym typeface="Times New Roman"/>
              </a:rPr>
              <a:t>      tags : [ "tech", "databases" ]</a:t>
            </a:r>
            <a:endParaRPr b="0" sz="2800" strike="noStrike">
              <a:latin typeface="Arial"/>
              <a:ea typeface="Arial"/>
              <a:cs typeface="Arial"/>
              <a:sym typeface="Arial"/>
            </a:endParaRPr>
          </a:p>
          <a:p>
            <a:pPr indent="0" lvl="0" marL="0" marR="0" rtl="0" algn="l">
              <a:spcBef>
                <a:spcPts val="0"/>
              </a:spcBef>
              <a:spcAft>
                <a:spcPts val="0"/>
              </a:spcAft>
              <a:buNone/>
            </a:pPr>
            <a:r>
              <a:rPr b="0" lang="en-US" sz="2800" strike="noStrike">
                <a:latin typeface="Times New Roman"/>
                <a:ea typeface="Times New Roman"/>
                <a:cs typeface="Times New Roman"/>
                <a:sym typeface="Times New Roman"/>
              </a:rPr>
              <a:t>      } </a:t>
            </a:r>
            <a:endParaRPr b="0" sz="2800" strike="noStrike">
              <a:latin typeface="Arial"/>
              <a:ea typeface="Arial"/>
              <a:cs typeface="Arial"/>
              <a:sym typeface="Arial"/>
            </a:endParaRPr>
          </a:p>
          <a:p>
            <a:pPr indent="0" lvl="0" marL="0" marR="0" rtl="0" algn="l">
              <a:spcBef>
                <a:spcPts val="0"/>
              </a:spcBef>
              <a:spcAft>
                <a:spcPts val="0"/>
              </a:spcAft>
              <a:buNone/>
            </a:pPr>
            <a:r>
              <a:t/>
            </a:r>
            <a:endParaRPr b="0" sz="2800" strike="noStrike">
              <a:latin typeface="Arial"/>
              <a:ea typeface="Arial"/>
              <a:cs typeface="Arial"/>
              <a:sym typeface="Arial"/>
            </a:endParaRPr>
          </a:p>
          <a:p>
            <a:pPr indent="0" lvl="0" marL="0" marR="0" rtl="0" algn="l">
              <a:spcBef>
                <a:spcPts val="0"/>
              </a:spcBef>
              <a:spcAft>
                <a:spcPts val="0"/>
              </a:spcAft>
              <a:buNone/>
            </a:pPr>
            <a:r>
              <a:rPr b="0" lang="en-US" sz="2800" strike="noStrike">
                <a:latin typeface="Times New Roman"/>
                <a:ea typeface="Times New Roman"/>
                <a:cs typeface="Times New Roman"/>
                <a:sym typeface="Times New Roman"/>
              </a:rPr>
              <a:t>&gt; db.posts.insert(d)</a:t>
            </a:r>
            <a:endParaRPr b="0" sz="2800" strike="noStrike">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21"/>
          <p:cNvSpPr txBox="1"/>
          <p:nvPr/>
        </p:nvSpPr>
        <p:spPr>
          <a:xfrm>
            <a:off x="1097280" y="286560"/>
            <a:ext cx="10058040" cy="734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1" lang="en-US" sz="3200" strike="noStrike">
                <a:solidFill>
                  <a:srgbClr val="000000"/>
                </a:solidFill>
                <a:latin typeface="Times New Roman"/>
                <a:ea typeface="Times New Roman"/>
                <a:cs typeface="Times New Roman"/>
                <a:sym typeface="Times New Roman"/>
              </a:rPr>
              <a:t>Find</a:t>
            </a:r>
            <a:endParaRPr b="1" sz="3200" strike="noStrike">
              <a:solidFill>
                <a:srgbClr val="000000"/>
              </a:solidFill>
              <a:latin typeface="Times New Roman"/>
              <a:ea typeface="Times New Roman"/>
              <a:cs typeface="Times New Roman"/>
              <a:sym typeface="Times New Roman"/>
            </a:endParaRPr>
          </a:p>
        </p:txBody>
      </p:sp>
      <p:sp>
        <p:nvSpPr>
          <p:cNvPr id="335" name="Google Shape;335;p21"/>
          <p:cNvSpPr/>
          <p:nvPr/>
        </p:nvSpPr>
        <p:spPr>
          <a:xfrm>
            <a:off x="8917560" y="3061800"/>
            <a:ext cx="2724840" cy="73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1"/>
          <p:cNvSpPr/>
          <p:nvPr/>
        </p:nvSpPr>
        <p:spPr>
          <a:xfrm>
            <a:off x="1968480" y="1020960"/>
            <a:ext cx="9456120" cy="514764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None/>
            </a:pPr>
            <a:r>
              <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latin typeface="Arial"/>
              <a:ea typeface="Arial"/>
              <a:cs typeface="Arial"/>
              <a:sym typeface="Arial"/>
            </a:endParaRPr>
          </a:p>
          <a:p>
            <a:pPr indent="0" lvl="0" marL="0" marR="0" rtl="0" algn="just">
              <a:lnSpc>
                <a:spcPct val="150000"/>
              </a:lnSpc>
              <a:spcBef>
                <a:spcPts val="567"/>
              </a:spcBef>
              <a:spcAft>
                <a:spcPts val="0"/>
              </a:spcAft>
              <a:buNone/>
            </a:pPr>
            <a:r>
              <a:t/>
            </a:r>
            <a:endParaRPr b="0" sz="1800" strike="noStrike">
              <a:latin typeface="Arial"/>
              <a:ea typeface="Arial"/>
              <a:cs typeface="Arial"/>
              <a:sym typeface="Arial"/>
            </a:endParaRPr>
          </a:p>
        </p:txBody>
      </p:sp>
      <p:sp>
        <p:nvSpPr>
          <p:cNvPr id="337" name="Google Shape;337;p21"/>
          <p:cNvSpPr txBox="1"/>
          <p:nvPr/>
        </p:nvSpPr>
        <p:spPr>
          <a:xfrm>
            <a:off x="1097280" y="1175760"/>
            <a:ext cx="10058040" cy="4692960"/>
          </a:xfrm>
          <a:prstGeom prst="rect">
            <a:avLst/>
          </a:prstGeom>
          <a:noFill/>
          <a:ln>
            <a:noFill/>
          </a:ln>
        </p:spPr>
        <p:txBody>
          <a:bodyPr anchorCtr="0" anchor="ctr" bIns="0" lIns="0" spcFirstLastPara="1" rIns="0" wrap="square" tIns="0">
            <a:noAutofit/>
          </a:bodyPr>
          <a:lstStyle/>
          <a:p>
            <a:pPr indent="-153135" lvl="0" marL="216000" marR="0" rtl="0" algn="ctr">
              <a:spcBef>
                <a:spcPts val="0"/>
              </a:spcBef>
              <a:spcAft>
                <a:spcPts val="0"/>
              </a:spcAft>
              <a:buClr>
                <a:srgbClr val="000000"/>
              </a:buClr>
              <a:buSzPts val="990"/>
              <a:buFont typeface="Noto Sans Symbols"/>
              <a:buNone/>
            </a:pPr>
            <a:r>
              <a:t/>
            </a:r>
            <a:endParaRPr b="1" sz="2200" strike="noStrike">
              <a:latin typeface="Arial"/>
              <a:ea typeface="Arial"/>
              <a:cs typeface="Arial"/>
              <a:sym typeface="Arial"/>
            </a:endParaRPr>
          </a:p>
          <a:p>
            <a:pPr indent="-153135" lvl="0" marL="216000" marR="0" rtl="0" algn="just">
              <a:lnSpc>
                <a:spcPct val="90000"/>
              </a:lnSpc>
              <a:spcBef>
                <a:spcPts val="748"/>
              </a:spcBef>
              <a:spcAft>
                <a:spcPts val="0"/>
              </a:spcAft>
              <a:buClr>
                <a:srgbClr val="000000"/>
              </a:buClr>
              <a:buSzPts val="990"/>
              <a:buFont typeface="Noto Sans Symbols"/>
              <a:buNone/>
            </a:pPr>
            <a:r>
              <a:t/>
            </a:r>
            <a:endParaRPr b="1" sz="2200" strike="noStrike">
              <a:latin typeface="Arial"/>
              <a:ea typeface="Arial"/>
              <a:cs typeface="Arial"/>
              <a:sym typeface="Arial"/>
            </a:endParaRPr>
          </a:p>
          <a:p>
            <a:pPr indent="-261134" lvl="0" marL="432000" marR="0" rtl="0" algn="just">
              <a:lnSpc>
                <a:spcPct val="80000"/>
              </a:lnSpc>
              <a:spcBef>
                <a:spcPts val="649"/>
              </a:spcBef>
              <a:spcAft>
                <a:spcPts val="0"/>
              </a:spcAft>
              <a:buClr>
                <a:srgbClr val="000000"/>
              </a:buClr>
              <a:buSzPts val="990"/>
              <a:buFont typeface="Noto Sans Symbols"/>
              <a:buNone/>
            </a:pPr>
            <a:r>
              <a:t/>
            </a:r>
            <a:endParaRPr b="1" sz="2200" strike="noStrike">
              <a:latin typeface="Arial"/>
              <a:ea typeface="Arial"/>
              <a:cs typeface="Arial"/>
              <a:sym typeface="Arial"/>
            </a:endParaRPr>
          </a:p>
        </p:txBody>
      </p:sp>
      <p:sp>
        <p:nvSpPr>
          <p:cNvPr id="338" name="Google Shape;338;p21"/>
          <p:cNvSpPr txBox="1"/>
          <p:nvPr/>
        </p:nvSpPr>
        <p:spPr>
          <a:xfrm>
            <a:off x="1163520" y="1333440"/>
            <a:ext cx="9991800" cy="4859280"/>
          </a:xfrm>
          <a:prstGeom prst="rect">
            <a:avLst/>
          </a:prstGeom>
          <a:noFill/>
          <a:ln>
            <a:noFill/>
          </a:ln>
        </p:spPr>
        <p:txBody>
          <a:bodyPr anchorCtr="0" anchor="t" bIns="45000" lIns="90000" spcFirstLastPara="1" rIns="90000" wrap="square" tIns="45000">
            <a:noAutofit/>
          </a:bodyPr>
          <a:lstStyle/>
          <a:p>
            <a:pPr indent="-216000" lvl="0" marL="216000" marR="0" rtl="0" algn="just">
              <a:lnSpc>
                <a:spcPct val="90000"/>
              </a:lnSpc>
              <a:spcBef>
                <a:spcPts val="0"/>
              </a:spcBef>
              <a:spcAft>
                <a:spcPts val="0"/>
              </a:spcAft>
              <a:buClr>
                <a:srgbClr val="000000"/>
              </a:buClr>
              <a:buSzPts val="1170"/>
              <a:buFont typeface="Noto Sans Symbols"/>
              <a:buChar char="●"/>
            </a:pPr>
            <a:r>
              <a:rPr b="0" lang="en-US" sz="2600" strike="noStrike">
                <a:latin typeface="Times New Roman"/>
                <a:ea typeface="Times New Roman"/>
                <a:cs typeface="Times New Roman"/>
                <a:sym typeface="Times New Roman"/>
              </a:rPr>
              <a:t>db.posts.find() : returns entire collection in posts</a:t>
            </a:r>
            <a:endParaRPr b="0" sz="2600" strike="noStrike">
              <a:latin typeface="Arial"/>
              <a:ea typeface="Arial"/>
              <a:cs typeface="Arial"/>
              <a:sym typeface="Arial"/>
            </a:endParaRPr>
          </a:p>
          <a:p>
            <a:pPr indent="-216000" lvl="0" marL="216000" marR="0" rtl="0" algn="l">
              <a:spcBef>
                <a:spcPts val="0"/>
              </a:spcBef>
              <a:spcAft>
                <a:spcPts val="0"/>
              </a:spcAft>
              <a:buClr>
                <a:srgbClr val="000000"/>
              </a:buClr>
              <a:buSzPts val="1170"/>
              <a:buFont typeface="Noto Sans Symbols"/>
              <a:buChar char="●"/>
            </a:pPr>
            <a:r>
              <a:rPr b="0" lang="en-US" sz="2600" strike="noStrike">
                <a:latin typeface="Times New Roman"/>
                <a:ea typeface="Times New Roman"/>
                <a:cs typeface="Times New Roman"/>
                <a:sym typeface="Times New Roman"/>
              </a:rPr>
              <a:t>db.posts.find({“author”: “Kevin”, “birthyear”: 1980})</a:t>
            </a:r>
            <a:endParaRPr b="0" sz="2600" strike="noStrike">
              <a:latin typeface="Arial"/>
              <a:ea typeface="Arial"/>
              <a:cs typeface="Arial"/>
              <a:sym typeface="Arial"/>
            </a:endParaRPr>
          </a:p>
          <a:p>
            <a:pPr indent="-141704" lvl="0" marL="216000" marR="0" rtl="0" algn="l">
              <a:spcBef>
                <a:spcPts val="0"/>
              </a:spcBef>
              <a:spcAft>
                <a:spcPts val="0"/>
              </a:spcAft>
              <a:buClr>
                <a:srgbClr val="000000"/>
              </a:buClr>
              <a:buSzPts val="1170"/>
              <a:buFont typeface="Noto Sans Symbols"/>
              <a:buNone/>
            </a:pPr>
            <a:r>
              <a:t/>
            </a:r>
            <a:endParaRPr b="0" sz="2600" strike="noStrike">
              <a:latin typeface="Arial"/>
              <a:ea typeface="Arial"/>
              <a:cs typeface="Arial"/>
              <a:sym typeface="Arial"/>
            </a:endParaRPr>
          </a:p>
          <a:p>
            <a:pPr indent="0" lvl="0" marL="0" marR="0" rtl="0" algn="l">
              <a:lnSpc>
                <a:spcPct val="100000"/>
              </a:lnSpc>
              <a:spcBef>
                <a:spcPts val="0"/>
              </a:spcBef>
              <a:spcAft>
                <a:spcPts val="0"/>
              </a:spcAft>
              <a:buNone/>
            </a:pPr>
            <a:r>
              <a:rPr b="0" lang="en-US" sz="2600" strike="noStrike">
                <a:latin typeface="Times New Roman"/>
                <a:ea typeface="Times New Roman"/>
                <a:cs typeface="Times New Roman"/>
                <a:sym typeface="Times New Roman"/>
              </a:rPr>
              <a:t>{</a:t>
            </a:r>
            <a:endParaRPr b="0" sz="2600" strike="noStrike">
              <a:latin typeface="Arial"/>
              <a:ea typeface="Arial"/>
              <a:cs typeface="Arial"/>
              <a:sym typeface="Arial"/>
            </a:endParaRPr>
          </a:p>
          <a:p>
            <a:pPr indent="0" lvl="0" marL="0" marR="0" rtl="0" algn="l">
              <a:lnSpc>
                <a:spcPct val="100000"/>
              </a:lnSpc>
              <a:spcBef>
                <a:spcPts val="0"/>
              </a:spcBef>
              <a:spcAft>
                <a:spcPts val="0"/>
              </a:spcAft>
              <a:buNone/>
            </a:pPr>
            <a:r>
              <a:rPr b="0" lang="en-US" sz="2600" strike="noStrike">
                <a:latin typeface="Times New Roman"/>
                <a:ea typeface="Times New Roman"/>
                <a:cs typeface="Times New Roman"/>
                <a:sym typeface="Times New Roman"/>
              </a:rPr>
              <a:t>        _id : ObjectId("4c4ba5c0672c685e5e8aabf3"), </a:t>
            </a:r>
            <a:endParaRPr b="0" sz="2600" strike="noStrike">
              <a:latin typeface="Arial"/>
              <a:ea typeface="Arial"/>
              <a:cs typeface="Arial"/>
              <a:sym typeface="Arial"/>
            </a:endParaRPr>
          </a:p>
          <a:p>
            <a:pPr indent="0" lvl="0" marL="0" marR="0" rtl="0" algn="l">
              <a:lnSpc>
                <a:spcPct val="100000"/>
              </a:lnSpc>
              <a:spcBef>
                <a:spcPts val="0"/>
              </a:spcBef>
              <a:spcAft>
                <a:spcPts val="0"/>
              </a:spcAft>
              <a:buNone/>
            </a:pPr>
            <a:r>
              <a:rPr b="0" lang="en-US" sz="2600" strike="noStrike">
                <a:latin typeface="Times New Roman"/>
                <a:ea typeface="Times New Roman"/>
                <a:cs typeface="Times New Roman"/>
                <a:sym typeface="Times New Roman"/>
              </a:rPr>
              <a:t>        author : "Kevin",</a:t>
            </a:r>
            <a:endParaRPr b="0" sz="2600" strike="noStrike">
              <a:latin typeface="Arial"/>
              <a:ea typeface="Arial"/>
              <a:cs typeface="Arial"/>
              <a:sym typeface="Arial"/>
            </a:endParaRPr>
          </a:p>
          <a:p>
            <a:pPr indent="0" lvl="0" marL="0" marR="0" rtl="0" algn="l">
              <a:lnSpc>
                <a:spcPct val="100000"/>
              </a:lnSpc>
              <a:spcBef>
                <a:spcPts val="0"/>
              </a:spcBef>
              <a:spcAft>
                <a:spcPts val="0"/>
              </a:spcAft>
              <a:buNone/>
            </a:pPr>
            <a:r>
              <a:rPr b="0" lang="en-US" sz="2600" strike="noStrike">
                <a:latin typeface="Times New Roman"/>
                <a:ea typeface="Times New Roman"/>
                <a:cs typeface="Times New Roman"/>
                <a:sym typeface="Times New Roman"/>
              </a:rPr>
              <a:t>        date : Date(“February 2, 2012”),</a:t>
            </a:r>
            <a:endParaRPr b="0" sz="2600" strike="noStrike">
              <a:latin typeface="Arial"/>
              <a:ea typeface="Arial"/>
              <a:cs typeface="Arial"/>
              <a:sym typeface="Arial"/>
            </a:endParaRPr>
          </a:p>
          <a:p>
            <a:pPr indent="0" lvl="0" marL="0" marR="0" rtl="0" algn="l">
              <a:lnSpc>
                <a:spcPct val="100000"/>
              </a:lnSpc>
              <a:spcBef>
                <a:spcPts val="0"/>
              </a:spcBef>
              <a:spcAft>
                <a:spcPts val="0"/>
              </a:spcAft>
              <a:buNone/>
            </a:pPr>
            <a:r>
              <a:rPr b="0" lang="en-US" sz="2600" strike="noStrike">
                <a:latin typeface="Times New Roman"/>
                <a:ea typeface="Times New Roman"/>
                <a:cs typeface="Times New Roman"/>
                <a:sym typeface="Times New Roman"/>
              </a:rPr>
              <a:t>        birthyear:  1980, </a:t>
            </a:r>
            <a:endParaRPr b="0" sz="2600" strike="noStrike">
              <a:latin typeface="Arial"/>
              <a:ea typeface="Arial"/>
              <a:cs typeface="Arial"/>
              <a:sym typeface="Arial"/>
            </a:endParaRPr>
          </a:p>
          <a:p>
            <a:pPr indent="0" lvl="0" marL="0" marR="0" rtl="0" algn="l">
              <a:lnSpc>
                <a:spcPct val="100000"/>
              </a:lnSpc>
              <a:spcBef>
                <a:spcPts val="0"/>
              </a:spcBef>
              <a:spcAft>
                <a:spcPts val="0"/>
              </a:spcAft>
              <a:buNone/>
            </a:pPr>
            <a:r>
              <a:rPr b="0" lang="en-US" sz="2600" strike="noStrike">
                <a:latin typeface="Times New Roman"/>
                <a:ea typeface="Times New Roman"/>
                <a:cs typeface="Times New Roman"/>
                <a:sym typeface="Times New Roman"/>
              </a:rPr>
              <a:t>        text : "About MongoDB...",</a:t>
            </a:r>
            <a:endParaRPr b="0" sz="2600" strike="noStrike">
              <a:latin typeface="Arial"/>
              <a:ea typeface="Arial"/>
              <a:cs typeface="Arial"/>
              <a:sym typeface="Arial"/>
            </a:endParaRPr>
          </a:p>
          <a:p>
            <a:pPr indent="0" lvl="0" marL="0" marR="0" rtl="0" algn="l">
              <a:lnSpc>
                <a:spcPct val="100000"/>
              </a:lnSpc>
              <a:spcBef>
                <a:spcPts val="0"/>
              </a:spcBef>
              <a:spcAft>
                <a:spcPts val="0"/>
              </a:spcAft>
              <a:buNone/>
            </a:pPr>
            <a:r>
              <a:rPr b="0" lang="en-US" sz="2600" strike="noStrike">
                <a:latin typeface="Times New Roman"/>
                <a:ea typeface="Times New Roman"/>
                <a:cs typeface="Times New Roman"/>
                <a:sym typeface="Times New Roman"/>
              </a:rPr>
              <a:t>        tags : [ "tech", "databases" ]</a:t>
            </a:r>
            <a:endParaRPr b="0" sz="2600" strike="noStrike">
              <a:latin typeface="Arial"/>
              <a:ea typeface="Arial"/>
              <a:cs typeface="Arial"/>
              <a:sym typeface="Arial"/>
            </a:endParaRPr>
          </a:p>
          <a:p>
            <a:pPr indent="0" lvl="0" marL="0" marR="0" rtl="0" algn="l">
              <a:spcBef>
                <a:spcPts val="0"/>
              </a:spcBef>
              <a:spcAft>
                <a:spcPts val="0"/>
              </a:spcAft>
              <a:buNone/>
            </a:pPr>
            <a:r>
              <a:rPr b="0" lang="en-US" sz="2600" strike="noStrike">
                <a:latin typeface="Times New Roman"/>
                <a:ea typeface="Times New Roman"/>
                <a:cs typeface="Times New Roman"/>
                <a:sym typeface="Times New Roman"/>
              </a:rPr>
              <a:t>  }</a:t>
            </a:r>
            <a:endParaRPr b="0" sz="2600" strike="noStrike">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Google Shape;343;p22"/>
          <p:cNvSpPr txBox="1"/>
          <p:nvPr/>
        </p:nvSpPr>
        <p:spPr>
          <a:xfrm>
            <a:off x="1097280" y="286560"/>
            <a:ext cx="10058040" cy="734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1" lang="en-US" sz="3200" strike="noStrike">
                <a:solidFill>
                  <a:srgbClr val="000000"/>
                </a:solidFill>
                <a:latin typeface="Times New Roman"/>
                <a:ea typeface="Times New Roman"/>
                <a:cs typeface="Times New Roman"/>
                <a:sym typeface="Times New Roman"/>
              </a:rPr>
              <a:t>Specifying Which Keys To Return</a:t>
            </a:r>
            <a:endParaRPr b="1" sz="3200" strike="noStrike">
              <a:solidFill>
                <a:srgbClr val="000000"/>
              </a:solidFill>
              <a:latin typeface="Times New Roman"/>
              <a:ea typeface="Times New Roman"/>
              <a:cs typeface="Times New Roman"/>
              <a:sym typeface="Times New Roman"/>
            </a:endParaRPr>
          </a:p>
        </p:txBody>
      </p:sp>
      <p:sp>
        <p:nvSpPr>
          <p:cNvPr id="344" name="Google Shape;344;p22"/>
          <p:cNvSpPr/>
          <p:nvPr/>
        </p:nvSpPr>
        <p:spPr>
          <a:xfrm>
            <a:off x="8917560" y="3061800"/>
            <a:ext cx="2724840" cy="73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2"/>
          <p:cNvSpPr/>
          <p:nvPr/>
        </p:nvSpPr>
        <p:spPr>
          <a:xfrm>
            <a:off x="1968480" y="1020960"/>
            <a:ext cx="9456120" cy="514764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None/>
            </a:pPr>
            <a:r>
              <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latin typeface="Arial"/>
              <a:ea typeface="Arial"/>
              <a:cs typeface="Arial"/>
              <a:sym typeface="Arial"/>
            </a:endParaRPr>
          </a:p>
          <a:p>
            <a:pPr indent="0" lvl="0" marL="0" marR="0" rtl="0" algn="just">
              <a:lnSpc>
                <a:spcPct val="150000"/>
              </a:lnSpc>
              <a:spcBef>
                <a:spcPts val="567"/>
              </a:spcBef>
              <a:spcAft>
                <a:spcPts val="0"/>
              </a:spcAft>
              <a:buNone/>
            </a:pPr>
            <a:r>
              <a:t/>
            </a:r>
            <a:endParaRPr b="0" sz="1800" strike="noStrike">
              <a:latin typeface="Arial"/>
              <a:ea typeface="Arial"/>
              <a:cs typeface="Arial"/>
              <a:sym typeface="Arial"/>
            </a:endParaRPr>
          </a:p>
        </p:txBody>
      </p:sp>
      <p:sp>
        <p:nvSpPr>
          <p:cNvPr id="346" name="Google Shape;346;p22"/>
          <p:cNvSpPr txBox="1"/>
          <p:nvPr/>
        </p:nvSpPr>
        <p:spPr>
          <a:xfrm>
            <a:off x="1097280" y="1175760"/>
            <a:ext cx="10058040" cy="4692960"/>
          </a:xfrm>
          <a:prstGeom prst="rect">
            <a:avLst/>
          </a:prstGeom>
          <a:noFill/>
          <a:ln>
            <a:noFill/>
          </a:ln>
        </p:spPr>
        <p:txBody>
          <a:bodyPr anchorCtr="0" anchor="ctr" bIns="0" lIns="0" spcFirstLastPara="1" rIns="0" wrap="square" tIns="0">
            <a:noAutofit/>
          </a:bodyPr>
          <a:lstStyle/>
          <a:p>
            <a:pPr indent="-153135" lvl="0" marL="216000" marR="0" rtl="0" algn="ctr">
              <a:spcBef>
                <a:spcPts val="0"/>
              </a:spcBef>
              <a:spcAft>
                <a:spcPts val="0"/>
              </a:spcAft>
              <a:buClr>
                <a:srgbClr val="000000"/>
              </a:buClr>
              <a:buSzPts val="990"/>
              <a:buFont typeface="Noto Sans Symbols"/>
              <a:buNone/>
            </a:pPr>
            <a:r>
              <a:t/>
            </a:r>
            <a:endParaRPr b="1" sz="2200" strike="noStrike">
              <a:latin typeface="Arial"/>
              <a:ea typeface="Arial"/>
              <a:cs typeface="Arial"/>
              <a:sym typeface="Arial"/>
            </a:endParaRPr>
          </a:p>
          <a:p>
            <a:pPr indent="-153135" lvl="0" marL="216000" marR="0" rtl="0" algn="just">
              <a:lnSpc>
                <a:spcPct val="90000"/>
              </a:lnSpc>
              <a:spcBef>
                <a:spcPts val="748"/>
              </a:spcBef>
              <a:spcAft>
                <a:spcPts val="0"/>
              </a:spcAft>
              <a:buClr>
                <a:srgbClr val="000000"/>
              </a:buClr>
              <a:buSzPts val="990"/>
              <a:buFont typeface="Noto Sans Symbols"/>
              <a:buNone/>
            </a:pPr>
            <a:r>
              <a:t/>
            </a:r>
            <a:endParaRPr b="1" sz="2200" strike="noStrike">
              <a:latin typeface="Arial"/>
              <a:ea typeface="Arial"/>
              <a:cs typeface="Arial"/>
              <a:sym typeface="Arial"/>
            </a:endParaRPr>
          </a:p>
          <a:p>
            <a:pPr indent="-261134" lvl="0" marL="432000" marR="0" rtl="0" algn="just">
              <a:lnSpc>
                <a:spcPct val="80000"/>
              </a:lnSpc>
              <a:spcBef>
                <a:spcPts val="649"/>
              </a:spcBef>
              <a:spcAft>
                <a:spcPts val="0"/>
              </a:spcAft>
              <a:buClr>
                <a:srgbClr val="000000"/>
              </a:buClr>
              <a:buSzPts val="990"/>
              <a:buFont typeface="Noto Sans Symbols"/>
              <a:buNone/>
            </a:pPr>
            <a:r>
              <a:t/>
            </a:r>
            <a:endParaRPr b="1" sz="2200" strike="noStrike">
              <a:latin typeface="Arial"/>
              <a:ea typeface="Arial"/>
              <a:cs typeface="Arial"/>
              <a:sym typeface="Arial"/>
            </a:endParaRPr>
          </a:p>
        </p:txBody>
      </p:sp>
      <p:sp>
        <p:nvSpPr>
          <p:cNvPr id="347" name="Google Shape;347;p22"/>
          <p:cNvSpPr txBox="1"/>
          <p:nvPr/>
        </p:nvSpPr>
        <p:spPr>
          <a:xfrm>
            <a:off x="1163520" y="1333440"/>
            <a:ext cx="9991800" cy="4870440"/>
          </a:xfrm>
          <a:prstGeom prst="rect">
            <a:avLst/>
          </a:prstGeom>
          <a:noFill/>
          <a:ln>
            <a:noFill/>
          </a:ln>
        </p:spPr>
        <p:txBody>
          <a:bodyPr anchorCtr="0" anchor="t" bIns="45000" lIns="90000" spcFirstLastPara="1" rIns="90000" wrap="square" tIns="45000">
            <a:noAutofit/>
          </a:bodyPr>
          <a:lstStyle/>
          <a:p>
            <a:pPr indent="-216000" lvl="0" marL="216000" marR="0" rtl="0" algn="just">
              <a:lnSpc>
                <a:spcPct val="90000"/>
              </a:lnSpc>
              <a:spcBef>
                <a:spcPts val="0"/>
              </a:spcBef>
              <a:spcAft>
                <a:spcPts val="0"/>
              </a:spcAft>
              <a:buClr>
                <a:srgbClr val="000000"/>
              </a:buClr>
              <a:buSzPts val="1260"/>
              <a:buFont typeface="Noto Sans Symbols"/>
              <a:buChar char="●"/>
            </a:pPr>
            <a:r>
              <a:rPr b="0" lang="en-US" sz="2800" strike="noStrike">
                <a:latin typeface="Times New Roman"/>
                <a:ea typeface="Times New Roman"/>
                <a:cs typeface="Times New Roman"/>
                <a:sym typeface="Times New Roman"/>
              </a:rPr>
              <a:t>db.mydoc.find({}, {“name”, “contribs”})</a:t>
            </a:r>
            <a:endParaRPr b="0" sz="2800" strike="noStrike">
              <a:latin typeface="Arial"/>
              <a:ea typeface="Arial"/>
              <a:cs typeface="Arial"/>
              <a:sym typeface="Arial"/>
            </a:endParaRPr>
          </a:p>
          <a:p>
            <a:pPr indent="0" lvl="0" marL="288000" marR="0" rtl="0" algn="l">
              <a:lnSpc>
                <a:spcPct val="100000"/>
              </a:lnSpc>
              <a:spcBef>
                <a:spcPts val="0"/>
              </a:spcBef>
              <a:spcAft>
                <a:spcPts val="0"/>
              </a:spcAft>
              <a:buNone/>
            </a:pPr>
            <a:r>
              <a:t/>
            </a:r>
            <a:endParaRPr b="0" sz="2800" strike="noStrike">
              <a:latin typeface="Arial"/>
              <a:ea typeface="Arial"/>
              <a:cs typeface="Arial"/>
              <a:sym typeface="Arial"/>
            </a:endParaRPr>
          </a:p>
          <a:p>
            <a:pPr indent="0" lvl="0" marL="288000" marR="0" rtl="0" algn="l">
              <a:lnSpc>
                <a:spcPct val="100000"/>
              </a:lnSpc>
              <a:spcBef>
                <a:spcPts val="0"/>
              </a:spcBef>
              <a:spcAft>
                <a:spcPts val="0"/>
              </a:spcAft>
              <a:buNone/>
            </a:pPr>
            <a:r>
              <a:rPr b="0" lang="en-US" sz="2400" strike="noStrike">
                <a:latin typeface="Times New Roman"/>
                <a:ea typeface="Times New Roman"/>
                <a:cs typeface="Times New Roman"/>
                <a:sym typeface="Times New Roman"/>
              </a:rPr>
              <a:t>{ </a:t>
            </a:r>
            <a:endParaRPr b="0" sz="2400" strike="noStrike">
              <a:latin typeface="Arial"/>
              <a:ea typeface="Arial"/>
              <a:cs typeface="Arial"/>
              <a:sym typeface="Arial"/>
            </a:endParaRPr>
          </a:p>
          <a:p>
            <a:pPr indent="0" lvl="0" marL="288000" marR="0" rtl="0" algn="l">
              <a:lnSpc>
                <a:spcPct val="100000"/>
              </a:lnSpc>
              <a:spcBef>
                <a:spcPts val="0"/>
              </a:spcBef>
              <a:spcAft>
                <a:spcPts val="0"/>
              </a:spcAft>
              <a:buNone/>
            </a:pPr>
            <a:r>
              <a:rPr b="0" lang="en-US" sz="2400" strike="noStrike">
                <a:latin typeface="Times New Roman"/>
                <a:ea typeface="Times New Roman"/>
                <a:cs typeface="Times New Roman"/>
                <a:sym typeface="Times New Roman"/>
              </a:rPr>
              <a:t>     _id: 1, </a:t>
            </a:r>
            <a:endParaRPr b="0" sz="2400" strike="noStrike">
              <a:latin typeface="Arial"/>
              <a:ea typeface="Arial"/>
              <a:cs typeface="Arial"/>
              <a:sym typeface="Arial"/>
            </a:endParaRPr>
          </a:p>
          <a:p>
            <a:pPr indent="0" lvl="0" marL="288000" marR="0" rtl="0" algn="l">
              <a:lnSpc>
                <a:spcPct val="100000"/>
              </a:lnSpc>
              <a:spcBef>
                <a:spcPts val="0"/>
              </a:spcBef>
              <a:spcAft>
                <a:spcPts val="0"/>
              </a:spcAft>
              <a:buNone/>
            </a:pPr>
            <a:r>
              <a:rPr b="0" lang="en-US" sz="2400" strike="noStrike">
                <a:latin typeface="Times New Roman"/>
                <a:ea typeface="Times New Roman"/>
                <a:cs typeface="Times New Roman"/>
                <a:sym typeface="Times New Roman"/>
              </a:rPr>
              <a:t>    name: { first: “John”, last: “Backus” }, </a:t>
            </a:r>
            <a:endParaRPr b="0" sz="2400" strike="noStrike">
              <a:latin typeface="Arial"/>
              <a:ea typeface="Arial"/>
              <a:cs typeface="Arial"/>
              <a:sym typeface="Arial"/>
            </a:endParaRPr>
          </a:p>
          <a:p>
            <a:pPr indent="0" lvl="0" marL="288000" marR="0" rtl="0" algn="l">
              <a:lnSpc>
                <a:spcPct val="100000"/>
              </a:lnSpc>
              <a:spcBef>
                <a:spcPts val="0"/>
              </a:spcBef>
              <a:spcAft>
                <a:spcPts val="0"/>
              </a:spcAft>
              <a:buNone/>
            </a:pPr>
            <a:r>
              <a:rPr b="0" lang="en-US" sz="2400" strike="noStrike">
                <a:latin typeface="Times New Roman"/>
                <a:ea typeface="Times New Roman"/>
                <a:cs typeface="Times New Roman"/>
                <a:sym typeface="Times New Roman"/>
              </a:rPr>
              <a:t>    contribs: [ “Fortran”, “ALGOL”, “Backus-Naur Form”, “FP” ]</a:t>
            </a:r>
            <a:endParaRPr b="0" sz="2400" strike="noStrike">
              <a:latin typeface="Arial"/>
              <a:ea typeface="Arial"/>
              <a:cs typeface="Arial"/>
              <a:sym typeface="Arial"/>
            </a:endParaRPr>
          </a:p>
          <a:p>
            <a:pPr indent="0" lvl="0" marL="288000" marR="0" rtl="0" algn="just">
              <a:lnSpc>
                <a:spcPct val="90000"/>
              </a:lnSpc>
              <a:spcBef>
                <a:spcPts val="697"/>
              </a:spcBef>
              <a:spcAft>
                <a:spcPts val="0"/>
              </a:spcAft>
              <a:buNone/>
            </a:pPr>
            <a:r>
              <a:rPr b="0" lang="en-US" sz="2400" strike="noStrike">
                <a:latin typeface="Times New Roman"/>
                <a:ea typeface="Times New Roman"/>
                <a:cs typeface="Times New Roman"/>
                <a:sym typeface="Times New Roman"/>
              </a:rPr>
              <a:t> }</a:t>
            </a:r>
            <a:endParaRPr b="0" sz="2400" strike="noStrike">
              <a:latin typeface="Arial"/>
              <a:ea typeface="Arial"/>
              <a:cs typeface="Arial"/>
              <a:sym typeface="Arial"/>
            </a:endParaRPr>
          </a:p>
          <a:p>
            <a:pPr indent="0" lvl="0" marL="288000" marR="0" rtl="0" algn="just">
              <a:lnSpc>
                <a:spcPct val="90000"/>
              </a:lnSpc>
              <a:spcBef>
                <a:spcPts val="697"/>
              </a:spcBef>
              <a:spcAft>
                <a:spcPts val="0"/>
              </a:spcAft>
              <a:buNone/>
            </a:pPr>
            <a:r>
              <a:t/>
            </a:r>
            <a:endParaRPr b="0" sz="2400" strike="noStrike">
              <a:latin typeface="Arial"/>
              <a:ea typeface="Arial"/>
              <a:cs typeface="Arial"/>
              <a:sym typeface="Arial"/>
            </a:endParaRPr>
          </a:p>
          <a:p>
            <a:pPr indent="-216000" lvl="0" marL="216000" marR="0" rtl="0" algn="just">
              <a:lnSpc>
                <a:spcPct val="90000"/>
              </a:lnSpc>
              <a:spcBef>
                <a:spcPts val="697"/>
              </a:spcBef>
              <a:spcAft>
                <a:spcPts val="0"/>
              </a:spcAft>
              <a:buClr>
                <a:srgbClr val="000000"/>
              </a:buClr>
              <a:buSzPts val="1260"/>
              <a:buFont typeface="Noto Sans Symbols"/>
              <a:buChar char="●"/>
            </a:pPr>
            <a:r>
              <a:rPr b="0" lang="en-US" sz="2800" strike="noStrike">
                <a:latin typeface="Times New Roman"/>
                <a:ea typeface="Times New Roman"/>
                <a:cs typeface="Times New Roman"/>
                <a:sym typeface="Times New Roman"/>
              </a:rPr>
              <a:t>db.mydoc.find({}, {“_id”:0, “name”:1})</a:t>
            </a:r>
            <a:endParaRPr b="0" sz="2800" strike="noStrike">
              <a:latin typeface="Arial"/>
              <a:ea typeface="Arial"/>
              <a:cs typeface="Arial"/>
              <a:sym typeface="Arial"/>
            </a:endParaRPr>
          </a:p>
          <a:p>
            <a:pPr indent="0" lvl="0" marL="144000" marR="0" rtl="0" algn="l">
              <a:lnSpc>
                <a:spcPct val="100000"/>
              </a:lnSpc>
              <a:spcBef>
                <a:spcPts val="0"/>
              </a:spcBef>
              <a:spcAft>
                <a:spcPts val="0"/>
              </a:spcAft>
              <a:buNone/>
            </a:pPr>
            <a:r>
              <a:rPr b="0" lang="en-US" sz="2800" strike="noStrike">
                <a:latin typeface="Times New Roman"/>
                <a:ea typeface="Times New Roman"/>
                <a:cs typeface="Times New Roman"/>
                <a:sym typeface="Times New Roman"/>
              </a:rPr>
              <a:t>  </a:t>
            </a:r>
            <a:endParaRPr b="0" sz="2800" strike="noStrike">
              <a:latin typeface="Arial"/>
              <a:ea typeface="Arial"/>
              <a:cs typeface="Arial"/>
              <a:sym typeface="Arial"/>
            </a:endParaRPr>
          </a:p>
          <a:p>
            <a:pPr indent="0" lvl="0" marL="144000" marR="0" rtl="0" algn="l">
              <a:lnSpc>
                <a:spcPct val="100000"/>
              </a:lnSpc>
              <a:spcBef>
                <a:spcPts val="0"/>
              </a:spcBef>
              <a:spcAft>
                <a:spcPts val="0"/>
              </a:spcAft>
              <a:buNone/>
            </a:pPr>
            <a:r>
              <a:rPr b="0" lang="en-US" sz="2800" strike="noStrike">
                <a:latin typeface="Times New Roman"/>
                <a:ea typeface="Times New Roman"/>
                <a:cs typeface="Times New Roman"/>
                <a:sym typeface="Times New Roman"/>
              </a:rPr>
              <a:t>  </a:t>
            </a:r>
            <a:r>
              <a:rPr b="0" lang="en-US" sz="2400" strike="noStrike">
                <a:latin typeface="Times New Roman"/>
                <a:ea typeface="Times New Roman"/>
                <a:cs typeface="Times New Roman"/>
                <a:sym typeface="Times New Roman"/>
              </a:rPr>
              <a:t>{</a:t>
            </a:r>
            <a:endParaRPr b="0" sz="2400" strike="noStrike">
              <a:latin typeface="Arial"/>
              <a:ea typeface="Arial"/>
              <a:cs typeface="Arial"/>
              <a:sym typeface="Arial"/>
            </a:endParaRPr>
          </a:p>
          <a:p>
            <a:pPr indent="0" lvl="0" marL="144000" marR="0" rtl="0" algn="l">
              <a:lnSpc>
                <a:spcPct val="100000"/>
              </a:lnSpc>
              <a:spcBef>
                <a:spcPts val="0"/>
              </a:spcBef>
              <a:spcAft>
                <a:spcPts val="0"/>
              </a:spcAft>
              <a:buNone/>
            </a:pPr>
            <a:r>
              <a:rPr b="0" lang="en-US" sz="2400" strike="noStrike">
                <a:latin typeface="Times New Roman"/>
                <a:ea typeface="Times New Roman"/>
                <a:cs typeface="Times New Roman"/>
                <a:sym typeface="Times New Roman"/>
              </a:rPr>
              <a:t>    name: { first: “John”, last: “Backus” } </a:t>
            </a:r>
            <a:endParaRPr b="0" sz="2400" strike="noStrike">
              <a:latin typeface="Arial"/>
              <a:ea typeface="Arial"/>
              <a:cs typeface="Arial"/>
              <a:sym typeface="Arial"/>
            </a:endParaRPr>
          </a:p>
          <a:p>
            <a:pPr indent="0" lvl="0" marL="144000" marR="0" rtl="0" algn="just">
              <a:lnSpc>
                <a:spcPct val="90000"/>
              </a:lnSpc>
              <a:spcBef>
                <a:spcPts val="697"/>
              </a:spcBef>
              <a:spcAft>
                <a:spcPts val="0"/>
              </a:spcAft>
              <a:buNone/>
            </a:pPr>
            <a:r>
              <a:rPr b="0" lang="en-US" sz="2400" strike="noStrike">
                <a:latin typeface="Times New Roman"/>
                <a:ea typeface="Times New Roman"/>
                <a:cs typeface="Times New Roman"/>
                <a:sym typeface="Times New Roman"/>
              </a:rPr>
              <a:t>   }</a:t>
            </a:r>
            <a:endParaRPr b="0" sz="2400" strike="noStrike">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Google Shape;352;p23"/>
          <p:cNvSpPr txBox="1"/>
          <p:nvPr/>
        </p:nvSpPr>
        <p:spPr>
          <a:xfrm>
            <a:off x="1097280" y="286560"/>
            <a:ext cx="10058040" cy="734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1" lang="en-US" sz="3200" strike="noStrike">
                <a:solidFill>
                  <a:srgbClr val="000000"/>
                </a:solidFill>
                <a:latin typeface="Times New Roman"/>
                <a:ea typeface="Times New Roman"/>
                <a:cs typeface="Times New Roman"/>
                <a:sym typeface="Times New Roman"/>
              </a:rPr>
              <a:t>Renges, Negation, OR-clauses</a:t>
            </a:r>
            <a:endParaRPr b="1" sz="3200" strike="noStrike">
              <a:solidFill>
                <a:srgbClr val="000000"/>
              </a:solidFill>
              <a:latin typeface="Times New Roman"/>
              <a:ea typeface="Times New Roman"/>
              <a:cs typeface="Times New Roman"/>
              <a:sym typeface="Times New Roman"/>
            </a:endParaRPr>
          </a:p>
        </p:txBody>
      </p:sp>
      <p:sp>
        <p:nvSpPr>
          <p:cNvPr id="353" name="Google Shape;353;p23"/>
          <p:cNvSpPr/>
          <p:nvPr/>
        </p:nvSpPr>
        <p:spPr>
          <a:xfrm>
            <a:off x="8917560" y="3061800"/>
            <a:ext cx="2724840" cy="73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3"/>
          <p:cNvSpPr/>
          <p:nvPr/>
        </p:nvSpPr>
        <p:spPr>
          <a:xfrm>
            <a:off x="1968480" y="1020960"/>
            <a:ext cx="9456120" cy="514764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None/>
            </a:pPr>
            <a:r>
              <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latin typeface="Arial"/>
              <a:ea typeface="Arial"/>
              <a:cs typeface="Arial"/>
              <a:sym typeface="Arial"/>
            </a:endParaRPr>
          </a:p>
          <a:p>
            <a:pPr indent="0" lvl="0" marL="0" marR="0" rtl="0" algn="just">
              <a:lnSpc>
                <a:spcPct val="150000"/>
              </a:lnSpc>
              <a:spcBef>
                <a:spcPts val="567"/>
              </a:spcBef>
              <a:spcAft>
                <a:spcPts val="0"/>
              </a:spcAft>
              <a:buNone/>
            </a:pPr>
            <a:r>
              <a:t/>
            </a:r>
            <a:endParaRPr b="0" sz="1800" strike="noStrike">
              <a:latin typeface="Arial"/>
              <a:ea typeface="Arial"/>
              <a:cs typeface="Arial"/>
              <a:sym typeface="Arial"/>
            </a:endParaRPr>
          </a:p>
        </p:txBody>
      </p:sp>
      <p:sp>
        <p:nvSpPr>
          <p:cNvPr id="355" name="Google Shape;355;p23"/>
          <p:cNvSpPr txBox="1"/>
          <p:nvPr/>
        </p:nvSpPr>
        <p:spPr>
          <a:xfrm>
            <a:off x="1097280" y="1175760"/>
            <a:ext cx="10058040" cy="4692960"/>
          </a:xfrm>
          <a:prstGeom prst="rect">
            <a:avLst/>
          </a:prstGeom>
          <a:noFill/>
          <a:ln>
            <a:noFill/>
          </a:ln>
        </p:spPr>
        <p:txBody>
          <a:bodyPr anchorCtr="0" anchor="ctr" bIns="0" lIns="0" spcFirstLastPara="1" rIns="0" wrap="square" tIns="0">
            <a:noAutofit/>
          </a:bodyPr>
          <a:lstStyle/>
          <a:p>
            <a:pPr indent="-153135" lvl="0" marL="216000" marR="0" rtl="0" algn="ctr">
              <a:spcBef>
                <a:spcPts val="0"/>
              </a:spcBef>
              <a:spcAft>
                <a:spcPts val="0"/>
              </a:spcAft>
              <a:buClr>
                <a:srgbClr val="000000"/>
              </a:buClr>
              <a:buSzPts val="990"/>
              <a:buFont typeface="Noto Sans Symbols"/>
              <a:buNone/>
            </a:pPr>
            <a:r>
              <a:t/>
            </a:r>
            <a:endParaRPr b="1" sz="2200" strike="noStrike">
              <a:latin typeface="Arial"/>
              <a:ea typeface="Arial"/>
              <a:cs typeface="Arial"/>
              <a:sym typeface="Arial"/>
            </a:endParaRPr>
          </a:p>
          <a:p>
            <a:pPr indent="-153135" lvl="0" marL="216000" marR="0" rtl="0" algn="just">
              <a:lnSpc>
                <a:spcPct val="90000"/>
              </a:lnSpc>
              <a:spcBef>
                <a:spcPts val="748"/>
              </a:spcBef>
              <a:spcAft>
                <a:spcPts val="0"/>
              </a:spcAft>
              <a:buClr>
                <a:srgbClr val="000000"/>
              </a:buClr>
              <a:buSzPts val="990"/>
              <a:buFont typeface="Noto Sans Symbols"/>
              <a:buNone/>
            </a:pPr>
            <a:r>
              <a:t/>
            </a:r>
            <a:endParaRPr b="1" sz="2200" strike="noStrike">
              <a:latin typeface="Arial"/>
              <a:ea typeface="Arial"/>
              <a:cs typeface="Arial"/>
              <a:sym typeface="Arial"/>
            </a:endParaRPr>
          </a:p>
          <a:p>
            <a:pPr indent="-261134" lvl="0" marL="432000" marR="0" rtl="0" algn="just">
              <a:lnSpc>
                <a:spcPct val="80000"/>
              </a:lnSpc>
              <a:spcBef>
                <a:spcPts val="649"/>
              </a:spcBef>
              <a:spcAft>
                <a:spcPts val="0"/>
              </a:spcAft>
              <a:buClr>
                <a:srgbClr val="000000"/>
              </a:buClr>
              <a:buSzPts val="990"/>
              <a:buFont typeface="Noto Sans Symbols"/>
              <a:buNone/>
            </a:pPr>
            <a:r>
              <a:t/>
            </a:r>
            <a:endParaRPr b="1" sz="2200" strike="noStrike">
              <a:latin typeface="Arial"/>
              <a:ea typeface="Arial"/>
              <a:cs typeface="Arial"/>
              <a:sym typeface="Arial"/>
            </a:endParaRPr>
          </a:p>
        </p:txBody>
      </p:sp>
      <p:sp>
        <p:nvSpPr>
          <p:cNvPr id="356" name="Google Shape;356;p23"/>
          <p:cNvSpPr txBox="1"/>
          <p:nvPr/>
        </p:nvSpPr>
        <p:spPr>
          <a:xfrm>
            <a:off x="1163520" y="1333440"/>
            <a:ext cx="9991800" cy="4859280"/>
          </a:xfrm>
          <a:prstGeom prst="rect">
            <a:avLst/>
          </a:prstGeom>
          <a:noFill/>
          <a:ln>
            <a:noFill/>
          </a:ln>
        </p:spPr>
        <p:txBody>
          <a:bodyPr anchorCtr="0" anchor="t" bIns="45000" lIns="90000" spcFirstLastPara="1" rIns="90000" wrap="square" tIns="45000">
            <a:noAutofit/>
          </a:bodyPr>
          <a:lstStyle/>
          <a:p>
            <a:pPr indent="-216000" lvl="0" marL="216000" marR="0" rtl="0" algn="just">
              <a:lnSpc>
                <a:spcPct val="90000"/>
              </a:lnSpc>
              <a:spcBef>
                <a:spcPts val="0"/>
              </a:spcBef>
              <a:spcAft>
                <a:spcPts val="0"/>
              </a:spcAft>
              <a:buClr>
                <a:srgbClr val="000000"/>
              </a:buClr>
              <a:buSzPts val="1170"/>
              <a:buFont typeface="Noto Sans Symbols"/>
              <a:buChar char="●"/>
            </a:pPr>
            <a:r>
              <a:rPr b="0" lang="en-US" sz="2600" strike="noStrike">
                <a:latin typeface="Times New Roman"/>
                <a:ea typeface="Times New Roman"/>
                <a:cs typeface="Times New Roman"/>
                <a:sym typeface="Times New Roman"/>
              </a:rPr>
              <a:t>Comparison operators: $lt, $lte, $gt, $gte</a:t>
            </a:r>
            <a:endParaRPr b="0" sz="2600" strike="noStrike">
              <a:latin typeface="Arial"/>
              <a:ea typeface="Arial"/>
              <a:cs typeface="Arial"/>
              <a:sym typeface="Arial"/>
            </a:endParaRPr>
          </a:p>
          <a:p>
            <a:pPr indent="-216000" lvl="0" marL="216000" marR="0" rtl="0" algn="just">
              <a:lnSpc>
                <a:spcPct val="90000"/>
              </a:lnSpc>
              <a:spcBef>
                <a:spcPts val="697"/>
              </a:spcBef>
              <a:spcAft>
                <a:spcPts val="0"/>
              </a:spcAft>
              <a:buClr>
                <a:srgbClr val="000000"/>
              </a:buClr>
              <a:buSzPts val="1170"/>
              <a:buFont typeface="Noto Sans Symbols"/>
              <a:buChar char="●"/>
            </a:pPr>
            <a:r>
              <a:rPr b="0" lang="en-US" sz="2600" strike="noStrike">
                <a:latin typeface="Times New Roman"/>
                <a:ea typeface="Times New Roman"/>
                <a:cs typeface="Times New Roman"/>
                <a:sym typeface="Times New Roman"/>
              </a:rPr>
              <a:t>db.posts.find({“birthyear”: {“$gte”: 1970, “$lte”: 1990}})</a:t>
            </a:r>
            <a:endParaRPr b="0" sz="2600" strike="noStrike">
              <a:latin typeface="Arial"/>
              <a:ea typeface="Arial"/>
              <a:cs typeface="Arial"/>
              <a:sym typeface="Arial"/>
            </a:endParaRPr>
          </a:p>
          <a:p>
            <a:pPr indent="-216000" lvl="0" marL="216000" marR="0" rtl="0" algn="just">
              <a:lnSpc>
                <a:spcPct val="90000"/>
              </a:lnSpc>
              <a:spcBef>
                <a:spcPts val="697"/>
              </a:spcBef>
              <a:spcAft>
                <a:spcPts val="0"/>
              </a:spcAft>
              <a:buClr>
                <a:srgbClr val="000000"/>
              </a:buClr>
              <a:buSzPts val="1170"/>
              <a:buFont typeface="Noto Sans Symbols"/>
              <a:buChar char="●"/>
            </a:pPr>
            <a:r>
              <a:rPr b="0" lang="en-US" sz="2600" strike="noStrike">
                <a:latin typeface="Times New Roman"/>
                <a:ea typeface="Times New Roman"/>
                <a:cs typeface="Times New Roman"/>
                <a:sym typeface="Times New Roman"/>
              </a:rPr>
              <a:t>Negation: $ne</a:t>
            </a:r>
            <a:endParaRPr b="0" sz="2600" strike="noStrike">
              <a:latin typeface="Arial"/>
              <a:ea typeface="Arial"/>
              <a:cs typeface="Arial"/>
              <a:sym typeface="Arial"/>
            </a:endParaRPr>
          </a:p>
          <a:p>
            <a:pPr indent="-216000" lvl="0" marL="216000" marR="0" rtl="0" algn="just">
              <a:lnSpc>
                <a:spcPct val="90000"/>
              </a:lnSpc>
              <a:spcBef>
                <a:spcPts val="697"/>
              </a:spcBef>
              <a:spcAft>
                <a:spcPts val="0"/>
              </a:spcAft>
              <a:buClr>
                <a:srgbClr val="000000"/>
              </a:buClr>
              <a:buSzPts val="1170"/>
              <a:buFont typeface="Noto Sans Symbols"/>
              <a:buChar char="●"/>
            </a:pPr>
            <a:r>
              <a:rPr b="0" lang="en-US" sz="2600" strike="noStrike">
                <a:latin typeface="Times New Roman"/>
                <a:ea typeface="Times New Roman"/>
                <a:cs typeface="Times New Roman"/>
                <a:sym typeface="Times New Roman"/>
              </a:rPr>
              <a:t>db.posts.find({“birthyear”: {“$ne”: 1982}})</a:t>
            </a:r>
            <a:endParaRPr b="0" sz="2600" strike="noStrike">
              <a:latin typeface="Arial"/>
              <a:ea typeface="Arial"/>
              <a:cs typeface="Arial"/>
              <a:sym typeface="Arial"/>
            </a:endParaRPr>
          </a:p>
          <a:p>
            <a:pPr indent="-216000" lvl="0" marL="216000" marR="0" rtl="0" algn="just">
              <a:lnSpc>
                <a:spcPct val="90000"/>
              </a:lnSpc>
              <a:spcBef>
                <a:spcPts val="697"/>
              </a:spcBef>
              <a:spcAft>
                <a:spcPts val="0"/>
              </a:spcAft>
              <a:buClr>
                <a:srgbClr val="000000"/>
              </a:buClr>
              <a:buSzPts val="1170"/>
              <a:buFont typeface="Noto Sans Symbols"/>
              <a:buChar char="●"/>
            </a:pPr>
            <a:r>
              <a:rPr b="0" lang="en-US" sz="2600" strike="noStrike">
                <a:latin typeface="Times New Roman"/>
                <a:ea typeface="Times New Roman"/>
                <a:cs typeface="Times New Roman"/>
                <a:sym typeface="Times New Roman"/>
              </a:rPr>
              <a:t>Or queries:  $in (single key), $or (different keys)</a:t>
            </a:r>
            <a:endParaRPr b="0" sz="2600" strike="noStrike">
              <a:latin typeface="Arial"/>
              <a:ea typeface="Arial"/>
              <a:cs typeface="Arial"/>
              <a:sym typeface="Arial"/>
            </a:endParaRPr>
          </a:p>
          <a:p>
            <a:pPr indent="-216000" lvl="0" marL="216000" marR="0" rtl="0" algn="just">
              <a:lnSpc>
                <a:spcPct val="90000"/>
              </a:lnSpc>
              <a:spcBef>
                <a:spcPts val="697"/>
              </a:spcBef>
              <a:spcAft>
                <a:spcPts val="0"/>
              </a:spcAft>
              <a:buClr>
                <a:srgbClr val="000000"/>
              </a:buClr>
              <a:buSzPts val="1170"/>
              <a:buFont typeface="Noto Sans Symbols"/>
              <a:buChar char="●"/>
            </a:pPr>
            <a:r>
              <a:rPr b="0" lang="en-US" sz="2600" strike="noStrike">
                <a:latin typeface="Times New Roman"/>
                <a:ea typeface="Times New Roman"/>
                <a:cs typeface="Times New Roman"/>
                <a:sym typeface="Times New Roman"/>
              </a:rPr>
              <a:t>db.posts.find({“birthyear”: {“$in”: [1982, 1985]}})</a:t>
            </a:r>
            <a:endParaRPr b="0" sz="2600" strike="noStrike">
              <a:latin typeface="Arial"/>
              <a:ea typeface="Arial"/>
              <a:cs typeface="Arial"/>
              <a:sym typeface="Arial"/>
            </a:endParaRPr>
          </a:p>
          <a:p>
            <a:pPr indent="-216000" lvl="0" marL="216000" marR="0" rtl="0" algn="just">
              <a:lnSpc>
                <a:spcPct val="90000"/>
              </a:lnSpc>
              <a:spcBef>
                <a:spcPts val="697"/>
              </a:spcBef>
              <a:spcAft>
                <a:spcPts val="0"/>
              </a:spcAft>
              <a:buClr>
                <a:srgbClr val="000000"/>
              </a:buClr>
              <a:buSzPts val="1170"/>
              <a:buFont typeface="Noto Sans Symbols"/>
              <a:buChar char="●"/>
            </a:pPr>
            <a:r>
              <a:rPr b="0" lang="en-US" sz="2600" strike="noStrike">
                <a:latin typeface="Times New Roman"/>
                <a:ea typeface="Times New Roman"/>
                <a:cs typeface="Times New Roman"/>
                <a:sym typeface="Times New Roman"/>
              </a:rPr>
              <a:t>db.posts.find({“$or”: [{“birthyear”: 1982}, {“name”:        “John”}]})</a:t>
            </a:r>
            <a:endParaRPr b="0" sz="2600" strike="noStrike">
              <a:latin typeface="Arial"/>
              <a:ea typeface="Arial"/>
              <a:cs typeface="Arial"/>
              <a:sym typeface="Arial"/>
            </a:endParaRPr>
          </a:p>
          <a:p>
            <a:pPr indent="-141704" lvl="0" marL="216000" marR="0" rtl="0" algn="just">
              <a:lnSpc>
                <a:spcPct val="90000"/>
              </a:lnSpc>
              <a:spcBef>
                <a:spcPts val="697"/>
              </a:spcBef>
              <a:spcAft>
                <a:spcPts val="0"/>
              </a:spcAft>
              <a:buClr>
                <a:srgbClr val="000000"/>
              </a:buClr>
              <a:buSzPts val="1170"/>
              <a:buFont typeface="Noto Sans Symbols"/>
              <a:buNone/>
            </a:pPr>
            <a:r>
              <a:t/>
            </a:r>
            <a:endParaRPr b="0" sz="2600" strike="noStrike">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Google Shape;361;p24"/>
          <p:cNvSpPr txBox="1"/>
          <p:nvPr/>
        </p:nvSpPr>
        <p:spPr>
          <a:xfrm>
            <a:off x="1097280" y="286560"/>
            <a:ext cx="10058040" cy="734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1" lang="en-US" sz="3200" strike="noStrike">
                <a:solidFill>
                  <a:srgbClr val="000000"/>
                </a:solidFill>
                <a:latin typeface="Times New Roman"/>
                <a:ea typeface="Times New Roman"/>
                <a:cs typeface="Times New Roman"/>
                <a:sym typeface="Times New Roman"/>
              </a:rPr>
              <a:t>Arrays</a:t>
            </a:r>
            <a:endParaRPr b="1" sz="3200" strike="noStrike">
              <a:solidFill>
                <a:srgbClr val="000000"/>
              </a:solidFill>
              <a:latin typeface="Times New Roman"/>
              <a:ea typeface="Times New Roman"/>
              <a:cs typeface="Times New Roman"/>
              <a:sym typeface="Times New Roman"/>
            </a:endParaRPr>
          </a:p>
        </p:txBody>
      </p:sp>
      <p:sp>
        <p:nvSpPr>
          <p:cNvPr id="362" name="Google Shape;362;p24"/>
          <p:cNvSpPr/>
          <p:nvPr/>
        </p:nvSpPr>
        <p:spPr>
          <a:xfrm>
            <a:off x="8917560" y="3061800"/>
            <a:ext cx="2724840" cy="73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4"/>
          <p:cNvSpPr/>
          <p:nvPr/>
        </p:nvSpPr>
        <p:spPr>
          <a:xfrm>
            <a:off x="1968480" y="1020960"/>
            <a:ext cx="9456120" cy="514764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None/>
            </a:pPr>
            <a:r>
              <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latin typeface="Arial"/>
              <a:ea typeface="Arial"/>
              <a:cs typeface="Arial"/>
              <a:sym typeface="Arial"/>
            </a:endParaRPr>
          </a:p>
          <a:p>
            <a:pPr indent="0" lvl="0" marL="0" marR="0" rtl="0" algn="just">
              <a:lnSpc>
                <a:spcPct val="150000"/>
              </a:lnSpc>
              <a:spcBef>
                <a:spcPts val="567"/>
              </a:spcBef>
              <a:spcAft>
                <a:spcPts val="0"/>
              </a:spcAft>
              <a:buNone/>
            </a:pPr>
            <a:r>
              <a:t/>
            </a:r>
            <a:endParaRPr b="0" sz="1800" strike="noStrike">
              <a:latin typeface="Arial"/>
              <a:ea typeface="Arial"/>
              <a:cs typeface="Arial"/>
              <a:sym typeface="Arial"/>
            </a:endParaRPr>
          </a:p>
        </p:txBody>
      </p:sp>
      <p:sp>
        <p:nvSpPr>
          <p:cNvPr id="364" name="Google Shape;364;p24"/>
          <p:cNvSpPr txBox="1"/>
          <p:nvPr/>
        </p:nvSpPr>
        <p:spPr>
          <a:xfrm>
            <a:off x="1097280" y="1175760"/>
            <a:ext cx="10058040" cy="4692960"/>
          </a:xfrm>
          <a:prstGeom prst="rect">
            <a:avLst/>
          </a:prstGeom>
          <a:noFill/>
          <a:ln>
            <a:noFill/>
          </a:ln>
        </p:spPr>
        <p:txBody>
          <a:bodyPr anchorCtr="0" anchor="ctr" bIns="0" lIns="0" spcFirstLastPara="1" rIns="0" wrap="square" tIns="0">
            <a:noAutofit/>
          </a:bodyPr>
          <a:lstStyle/>
          <a:p>
            <a:pPr indent="-153135" lvl="0" marL="216000" marR="0" rtl="0" algn="ctr">
              <a:spcBef>
                <a:spcPts val="0"/>
              </a:spcBef>
              <a:spcAft>
                <a:spcPts val="0"/>
              </a:spcAft>
              <a:buClr>
                <a:srgbClr val="000000"/>
              </a:buClr>
              <a:buSzPts val="990"/>
              <a:buFont typeface="Noto Sans Symbols"/>
              <a:buNone/>
            </a:pPr>
            <a:r>
              <a:t/>
            </a:r>
            <a:endParaRPr b="1" sz="2200" strike="noStrike">
              <a:latin typeface="Arial"/>
              <a:ea typeface="Arial"/>
              <a:cs typeface="Arial"/>
              <a:sym typeface="Arial"/>
            </a:endParaRPr>
          </a:p>
          <a:p>
            <a:pPr indent="-153135" lvl="0" marL="216000" marR="0" rtl="0" algn="just">
              <a:lnSpc>
                <a:spcPct val="90000"/>
              </a:lnSpc>
              <a:spcBef>
                <a:spcPts val="748"/>
              </a:spcBef>
              <a:spcAft>
                <a:spcPts val="0"/>
              </a:spcAft>
              <a:buClr>
                <a:srgbClr val="000000"/>
              </a:buClr>
              <a:buSzPts val="990"/>
              <a:buFont typeface="Noto Sans Symbols"/>
              <a:buNone/>
            </a:pPr>
            <a:r>
              <a:t/>
            </a:r>
            <a:endParaRPr b="1" sz="2200" strike="noStrike">
              <a:latin typeface="Arial"/>
              <a:ea typeface="Arial"/>
              <a:cs typeface="Arial"/>
              <a:sym typeface="Arial"/>
            </a:endParaRPr>
          </a:p>
          <a:p>
            <a:pPr indent="-261134" lvl="0" marL="432000" marR="0" rtl="0" algn="just">
              <a:lnSpc>
                <a:spcPct val="80000"/>
              </a:lnSpc>
              <a:spcBef>
                <a:spcPts val="649"/>
              </a:spcBef>
              <a:spcAft>
                <a:spcPts val="0"/>
              </a:spcAft>
              <a:buClr>
                <a:srgbClr val="000000"/>
              </a:buClr>
              <a:buSzPts val="990"/>
              <a:buFont typeface="Noto Sans Symbols"/>
              <a:buNone/>
            </a:pPr>
            <a:r>
              <a:t/>
            </a:r>
            <a:endParaRPr b="1" sz="2200" strike="noStrike">
              <a:latin typeface="Arial"/>
              <a:ea typeface="Arial"/>
              <a:cs typeface="Arial"/>
              <a:sym typeface="Arial"/>
            </a:endParaRPr>
          </a:p>
        </p:txBody>
      </p:sp>
      <p:sp>
        <p:nvSpPr>
          <p:cNvPr id="365" name="Google Shape;365;p24"/>
          <p:cNvSpPr txBox="1"/>
          <p:nvPr/>
        </p:nvSpPr>
        <p:spPr>
          <a:xfrm>
            <a:off x="1163520" y="1333440"/>
            <a:ext cx="9991800" cy="4859280"/>
          </a:xfrm>
          <a:prstGeom prst="rect">
            <a:avLst/>
          </a:prstGeom>
          <a:noFill/>
          <a:ln>
            <a:noFill/>
          </a:ln>
        </p:spPr>
        <p:txBody>
          <a:bodyPr anchorCtr="0" anchor="t" bIns="45000" lIns="90000" spcFirstLastPara="1" rIns="90000" wrap="square" tIns="45000">
            <a:noAutofit/>
          </a:bodyPr>
          <a:lstStyle/>
          <a:p>
            <a:pPr indent="-216000" lvl="0" marL="216000" marR="0" rtl="0" algn="just">
              <a:lnSpc>
                <a:spcPct val="90000"/>
              </a:lnSpc>
              <a:spcBef>
                <a:spcPts val="0"/>
              </a:spcBef>
              <a:spcAft>
                <a:spcPts val="0"/>
              </a:spcAft>
              <a:buClr>
                <a:srgbClr val="000000"/>
              </a:buClr>
              <a:buSzPts val="1260"/>
              <a:buFont typeface="Noto Sans Symbols"/>
              <a:buChar char="●"/>
            </a:pPr>
            <a:r>
              <a:rPr b="0" lang="en-US" sz="2800" strike="noStrike">
                <a:latin typeface="Times New Roman"/>
                <a:ea typeface="Times New Roman"/>
                <a:cs typeface="Times New Roman"/>
                <a:sym typeface="Times New Roman"/>
              </a:rPr>
              <a:t>db.posts.find({“tags”: “tech”})</a:t>
            </a:r>
            <a:endParaRPr b="0" sz="2800" strike="noStrike">
              <a:latin typeface="Times New Roman"/>
              <a:ea typeface="Times New Roman"/>
              <a:cs typeface="Times New Roman"/>
              <a:sym typeface="Times New Roman"/>
            </a:endParaRPr>
          </a:p>
          <a:p>
            <a:pPr indent="0" lvl="0" marL="457200" marR="0" rtl="0" algn="just">
              <a:lnSpc>
                <a:spcPct val="90000"/>
              </a:lnSpc>
              <a:spcBef>
                <a:spcPts val="0"/>
              </a:spcBef>
              <a:spcAft>
                <a:spcPts val="0"/>
              </a:spcAft>
              <a:buNone/>
            </a:pPr>
            <a:r>
              <a:t/>
            </a:r>
            <a:endParaRPr sz="2800">
              <a:latin typeface="Times New Roman"/>
              <a:ea typeface="Times New Roman"/>
              <a:cs typeface="Times New Roman"/>
              <a:sym typeface="Times New Roman"/>
            </a:endParaRPr>
          </a:p>
          <a:p>
            <a:pPr indent="-216000" lvl="0" marL="216000" marR="0" rtl="0" algn="just">
              <a:lnSpc>
                <a:spcPct val="90000"/>
              </a:lnSpc>
              <a:spcBef>
                <a:spcPts val="697"/>
              </a:spcBef>
              <a:spcAft>
                <a:spcPts val="0"/>
              </a:spcAft>
              <a:buClr>
                <a:srgbClr val="000000"/>
              </a:buClr>
              <a:buSzPts val="1170"/>
              <a:buFont typeface="Noto Sans Symbols"/>
              <a:buChar char="●"/>
            </a:pPr>
            <a:r>
              <a:rPr b="0" lang="en-US" sz="2600" strike="noStrike">
                <a:latin typeface="Times New Roman"/>
                <a:ea typeface="Times New Roman"/>
                <a:cs typeface="Times New Roman"/>
                <a:sym typeface="Times New Roman"/>
              </a:rPr>
              <a:t>Print complete information about posts which are tagged “tech”</a:t>
            </a:r>
            <a:endParaRPr b="0" sz="2600" strike="noStrike">
              <a:latin typeface="Times New Roman"/>
              <a:ea typeface="Times New Roman"/>
              <a:cs typeface="Times New Roman"/>
              <a:sym typeface="Times New Roman"/>
            </a:endParaRPr>
          </a:p>
          <a:p>
            <a:pPr indent="0" lvl="0" marL="457200" marR="0" rtl="0" algn="just">
              <a:lnSpc>
                <a:spcPct val="90000"/>
              </a:lnSpc>
              <a:spcBef>
                <a:spcPts val="697"/>
              </a:spcBef>
              <a:spcAft>
                <a:spcPts val="0"/>
              </a:spcAft>
              <a:buNone/>
            </a:pPr>
            <a:r>
              <a:t/>
            </a:r>
            <a:endParaRPr sz="2600">
              <a:latin typeface="Times New Roman"/>
              <a:ea typeface="Times New Roman"/>
              <a:cs typeface="Times New Roman"/>
              <a:sym typeface="Times New Roman"/>
            </a:endParaRPr>
          </a:p>
          <a:p>
            <a:pPr indent="-216000" lvl="0" marL="216000" marR="0" rtl="0" algn="just">
              <a:lnSpc>
                <a:spcPct val="90000"/>
              </a:lnSpc>
              <a:spcBef>
                <a:spcPts val="697"/>
              </a:spcBef>
              <a:spcAft>
                <a:spcPts val="0"/>
              </a:spcAft>
              <a:buClr>
                <a:srgbClr val="000000"/>
              </a:buClr>
              <a:buSzPts val="1260"/>
              <a:buFont typeface="Noto Sans Symbols"/>
              <a:buChar char="●"/>
            </a:pPr>
            <a:r>
              <a:rPr b="0" lang="en-US" sz="2800" strike="noStrike">
                <a:latin typeface="Times New Roman"/>
                <a:ea typeface="Times New Roman"/>
                <a:cs typeface="Times New Roman"/>
                <a:sym typeface="Times New Roman"/>
              </a:rPr>
              <a:t>db.posts.find({“tags”: {$all: [“tech”, “databases”]},{“author”:1, “tags”:1})</a:t>
            </a:r>
            <a:endParaRPr b="0" sz="2800" strike="noStrike">
              <a:latin typeface="Times New Roman"/>
              <a:ea typeface="Times New Roman"/>
              <a:cs typeface="Times New Roman"/>
              <a:sym typeface="Times New Roman"/>
            </a:endParaRPr>
          </a:p>
          <a:p>
            <a:pPr indent="0" lvl="0" marL="457200" marR="0" rtl="0" algn="just">
              <a:lnSpc>
                <a:spcPct val="90000"/>
              </a:lnSpc>
              <a:spcBef>
                <a:spcPts val="697"/>
              </a:spcBef>
              <a:spcAft>
                <a:spcPts val="0"/>
              </a:spcAft>
              <a:buNone/>
            </a:pPr>
            <a:r>
              <a:t/>
            </a:r>
            <a:endParaRPr sz="2800">
              <a:latin typeface="Times New Roman"/>
              <a:ea typeface="Times New Roman"/>
              <a:cs typeface="Times New Roman"/>
              <a:sym typeface="Times New Roman"/>
            </a:endParaRPr>
          </a:p>
          <a:p>
            <a:pPr indent="-216000" lvl="0" marL="216000" marR="0" rtl="0" algn="just">
              <a:lnSpc>
                <a:spcPct val="90000"/>
              </a:lnSpc>
              <a:spcBef>
                <a:spcPts val="697"/>
              </a:spcBef>
              <a:spcAft>
                <a:spcPts val="0"/>
              </a:spcAft>
              <a:buClr>
                <a:srgbClr val="000000"/>
              </a:buClr>
              <a:buSzPts val="1170"/>
              <a:buFont typeface="Noto Sans Symbols"/>
              <a:buChar char="●"/>
            </a:pPr>
            <a:r>
              <a:rPr b="0" lang="en-US" sz="2600" strike="noStrike">
                <a:latin typeface="Times New Roman"/>
                <a:ea typeface="Times New Roman"/>
                <a:cs typeface="Times New Roman"/>
                <a:sym typeface="Times New Roman"/>
              </a:rPr>
              <a:t>Print author and tags of posts which are tagged with both “tech” and “databases” (among other things)</a:t>
            </a:r>
            <a:endParaRPr b="0" sz="2600" strike="noStrike">
              <a:latin typeface="Arial"/>
              <a:ea typeface="Arial"/>
              <a:cs typeface="Arial"/>
              <a:sym typeface="Arial"/>
            </a:endParaRPr>
          </a:p>
          <a:p>
            <a:pPr indent="-216000" lvl="0" marL="216000" marR="0" rtl="0" algn="just">
              <a:lnSpc>
                <a:spcPct val="90000"/>
              </a:lnSpc>
              <a:spcBef>
                <a:spcPts val="697"/>
              </a:spcBef>
              <a:spcAft>
                <a:spcPts val="0"/>
              </a:spcAft>
              <a:buClr>
                <a:srgbClr val="000000"/>
              </a:buClr>
              <a:buSzPts val="1170"/>
              <a:buFont typeface="Noto Sans Symbols"/>
              <a:buChar char="●"/>
            </a:pPr>
            <a:r>
              <a:rPr b="0" lang="en-US" sz="2600" strike="noStrike">
                <a:latin typeface="Times New Roman"/>
                <a:ea typeface="Times New Roman"/>
                <a:cs typeface="Times New Roman"/>
                <a:sym typeface="Times New Roman"/>
              </a:rPr>
              <a:t>Contrast this with: </a:t>
            </a:r>
            <a:endParaRPr b="0" sz="2600" strike="noStrike">
              <a:latin typeface="Arial"/>
              <a:ea typeface="Arial"/>
              <a:cs typeface="Arial"/>
              <a:sym typeface="Arial"/>
            </a:endParaRPr>
          </a:p>
          <a:p>
            <a:pPr indent="-216000" lvl="0" marL="216000" marR="0" rtl="0" algn="just">
              <a:lnSpc>
                <a:spcPct val="90000"/>
              </a:lnSpc>
              <a:spcBef>
                <a:spcPts val="697"/>
              </a:spcBef>
              <a:spcAft>
                <a:spcPts val="0"/>
              </a:spcAft>
              <a:buClr>
                <a:srgbClr val="000000"/>
              </a:buClr>
              <a:buSzPts val="1170"/>
              <a:buFont typeface="Noto Sans Symbols"/>
              <a:buChar char="●"/>
            </a:pPr>
            <a:r>
              <a:rPr b="0" lang="en-US" sz="2600" strike="noStrike">
                <a:latin typeface="Times New Roman"/>
                <a:ea typeface="Times New Roman"/>
                <a:cs typeface="Times New Roman"/>
                <a:sym typeface="Times New Roman"/>
              </a:rPr>
              <a:t> db.posts.find({“tags”: [“databases”, “tech”]})</a:t>
            </a:r>
            <a:endParaRPr b="0" sz="2600" strike="noStrike">
              <a:latin typeface="Arial"/>
              <a:ea typeface="Arial"/>
              <a:cs typeface="Arial"/>
              <a:sym typeface="Arial"/>
            </a:endParaRPr>
          </a:p>
          <a:p>
            <a:pPr indent="-141704" lvl="0" marL="216000" marR="0" rtl="0" algn="just">
              <a:lnSpc>
                <a:spcPct val="90000"/>
              </a:lnSpc>
              <a:spcBef>
                <a:spcPts val="697"/>
              </a:spcBef>
              <a:spcAft>
                <a:spcPts val="0"/>
              </a:spcAft>
              <a:buClr>
                <a:srgbClr val="000000"/>
              </a:buClr>
              <a:buSzPts val="1170"/>
              <a:buFont typeface="Noto Sans Symbols"/>
              <a:buNone/>
            </a:pPr>
            <a:r>
              <a:t/>
            </a:r>
            <a:endParaRPr b="0" sz="2600" strike="noStrike">
              <a:latin typeface="Arial"/>
              <a:ea typeface="Arial"/>
              <a:cs typeface="Arial"/>
              <a:sym typeface="Arial"/>
            </a:endParaRPr>
          </a:p>
          <a:p>
            <a:pPr indent="-141704" lvl="0" marL="216000" marR="0" rtl="0" algn="just">
              <a:lnSpc>
                <a:spcPct val="90000"/>
              </a:lnSpc>
              <a:spcBef>
                <a:spcPts val="697"/>
              </a:spcBef>
              <a:spcAft>
                <a:spcPts val="0"/>
              </a:spcAft>
              <a:buClr>
                <a:srgbClr val="000000"/>
              </a:buClr>
              <a:buSzPts val="1170"/>
              <a:buFont typeface="Noto Sans Symbols"/>
              <a:buNone/>
            </a:pPr>
            <a:r>
              <a:t/>
            </a:r>
            <a:endParaRPr b="0" sz="2600" strike="noStrike">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sp>
        <p:nvSpPr>
          <p:cNvPr id="370" name="Google Shape;370;p25"/>
          <p:cNvSpPr txBox="1"/>
          <p:nvPr/>
        </p:nvSpPr>
        <p:spPr>
          <a:xfrm>
            <a:off x="1097280" y="286560"/>
            <a:ext cx="10058040" cy="734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1" lang="en-US" sz="3200" strike="noStrike">
                <a:solidFill>
                  <a:srgbClr val="000000"/>
                </a:solidFill>
                <a:latin typeface="Times New Roman"/>
                <a:ea typeface="Times New Roman"/>
                <a:cs typeface="Times New Roman"/>
                <a:sym typeface="Times New Roman"/>
              </a:rPr>
              <a:t>Querying Embedded Documents</a:t>
            </a:r>
            <a:endParaRPr b="1" sz="3200" strike="noStrike">
              <a:solidFill>
                <a:srgbClr val="000000"/>
              </a:solidFill>
              <a:latin typeface="Times New Roman"/>
              <a:ea typeface="Times New Roman"/>
              <a:cs typeface="Times New Roman"/>
              <a:sym typeface="Times New Roman"/>
            </a:endParaRPr>
          </a:p>
        </p:txBody>
      </p:sp>
      <p:sp>
        <p:nvSpPr>
          <p:cNvPr id="371" name="Google Shape;371;p25"/>
          <p:cNvSpPr/>
          <p:nvPr/>
        </p:nvSpPr>
        <p:spPr>
          <a:xfrm>
            <a:off x="8917560" y="3061800"/>
            <a:ext cx="2724840" cy="73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5"/>
          <p:cNvSpPr/>
          <p:nvPr/>
        </p:nvSpPr>
        <p:spPr>
          <a:xfrm>
            <a:off x="1968480" y="1020960"/>
            <a:ext cx="9456120" cy="514764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None/>
            </a:pPr>
            <a:r>
              <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latin typeface="Arial"/>
              <a:ea typeface="Arial"/>
              <a:cs typeface="Arial"/>
              <a:sym typeface="Arial"/>
            </a:endParaRPr>
          </a:p>
          <a:p>
            <a:pPr indent="0" lvl="0" marL="0" marR="0" rtl="0" algn="just">
              <a:lnSpc>
                <a:spcPct val="150000"/>
              </a:lnSpc>
              <a:spcBef>
                <a:spcPts val="567"/>
              </a:spcBef>
              <a:spcAft>
                <a:spcPts val="0"/>
              </a:spcAft>
              <a:buNone/>
            </a:pPr>
            <a:r>
              <a:t/>
            </a:r>
            <a:endParaRPr b="0" sz="1800" strike="noStrike">
              <a:latin typeface="Arial"/>
              <a:ea typeface="Arial"/>
              <a:cs typeface="Arial"/>
              <a:sym typeface="Arial"/>
            </a:endParaRPr>
          </a:p>
        </p:txBody>
      </p:sp>
      <p:sp>
        <p:nvSpPr>
          <p:cNvPr id="373" name="Google Shape;373;p25"/>
          <p:cNvSpPr txBox="1"/>
          <p:nvPr/>
        </p:nvSpPr>
        <p:spPr>
          <a:xfrm>
            <a:off x="1097280" y="1175760"/>
            <a:ext cx="10058040" cy="4692960"/>
          </a:xfrm>
          <a:prstGeom prst="rect">
            <a:avLst/>
          </a:prstGeom>
          <a:noFill/>
          <a:ln>
            <a:noFill/>
          </a:ln>
        </p:spPr>
        <p:txBody>
          <a:bodyPr anchorCtr="0" anchor="ctr" bIns="0" lIns="0" spcFirstLastPara="1" rIns="0" wrap="square" tIns="0">
            <a:noAutofit/>
          </a:bodyPr>
          <a:lstStyle/>
          <a:p>
            <a:pPr indent="-153135" lvl="0" marL="216000" marR="0" rtl="0" algn="ctr">
              <a:spcBef>
                <a:spcPts val="0"/>
              </a:spcBef>
              <a:spcAft>
                <a:spcPts val="0"/>
              </a:spcAft>
              <a:buClr>
                <a:srgbClr val="000000"/>
              </a:buClr>
              <a:buSzPts val="990"/>
              <a:buFont typeface="Noto Sans Symbols"/>
              <a:buNone/>
            </a:pPr>
            <a:r>
              <a:t/>
            </a:r>
            <a:endParaRPr b="1" sz="2200" strike="noStrike">
              <a:latin typeface="Arial"/>
              <a:ea typeface="Arial"/>
              <a:cs typeface="Arial"/>
              <a:sym typeface="Arial"/>
            </a:endParaRPr>
          </a:p>
          <a:p>
            <a:pPr indent="-153135" lvl="0" marL="216000" marR="0" rtl="0" algn="just">
              <a:lnSpc>
                <a:spcPct val="90000"/>
              </a:lnSpc>
              <a:spcBef>
                <a:spcPts val="748"/>
              </a:spcBef>
              <a:spcAft>
                <a:spcPts val="0"/>
              </a:spcAft>
              <a:buClr>
                <a:srgbClr val="000000"/>
              </a:buClr>
              <a:buSzPts val="990"/>
              <a:buFont typeface="Noto Sans Symbols"/>
              <a:buNone/>
            </a:pPr>
            <a:r>
              <a:t/>
            </a:r>
            <a:endParaRPr b="1" sz="2200" strike="noStrike">
              <a:latin typeface="Arial"/>
              <a:ea typeface="Arial"/>
              <a:cs typeface="Arial"/>
              <a:sym typeface="Arial"/>
            </a:endParaRPr>
          </a:p>
          <a:p>
            <a:pPr indent="-261134" lvl="0" marL="432000" marR="0" rtl="0" algn="just">
              <a:lnSpc>
                <a:spcPct val="80000"/>
              </a:lnSpc>
              <a:spcBef>
                <a:spcPts val="649"/>
              </a:spcBef>
              <a:spcAft>
                <a:spcPts val="0"/>
              </a:spcAft>
              <a:buClr>
                <a:srgbClr val="000000"/>
              </a:buClr>
              <a:buSzPts val="990"/>
              <a:buFont typeface="Noto Sans Symbols"/>
              <a:buNone/>
            </a:pPr>
            <a:r>
              <a:t/>
            </a:r>
            <a:endParaRPr b="1" sz="2200" strike="noStrike">
              <a:latin typeface="Arial"/>
              <a:ea typeface="Arial"/>
              <a:cs typeface="Arial"/>
              <a:sym typeface="Arial"/>
            </a:endParaRPr>
          </a:p>
        </p:txBody>
      </p:sp>
      <p:sp>
        <p:nvSpPr>
          <p:cNvPr id="374" name="Google Shape;374;p25"/>
          <p:cNvSpPr txBox="1"/>
          <p:nvPr/>
        </p:nvSpPr>
        <p:spPr>
          <a:xfrm>
            <a:off x="1163520" y="1333440"/>
            <a:ext cx="9991800" cy="4859280"/>
          </a:xfrm>
          <a:prstGeom prst="rect">
            <a:avLst/>
          </a:prstGeom>
          <a:noFill/>
          <a:ln>
            <a:noFill/>
          </a:ln>
        </p:spPr>
        <p:txBody>
          <a:bodyPr anchorCtr="0" anchor="t" bIns="45000" lIns="90000" spcFirstLastPara="1" rIns="90000" wrap="square" tIns="45000">
            <a:noAutofit/>
          </a:bodyPr>
          <a:lstStyle/>
          <a:p>
            <a:pPr indent="-216000" lvl="0" marL="216000" marR="0" rtl="0" algn="just">
              <a:lnSpc>
                <a:spcPct val="100000"/>
              </a:lnSpc>
              <a:spcBef>
                <a:spcPts val="0"/>
              </a:spcBef>
              <a:spcAft>
                <a:spcPts val="0"/>
              </a:spcAft>
              <a:buClr>
                <a:srgbClr val="000000"/>
              </a:buClr>
              <a:buSzPts val="1260"/>
              <a:buFont typeface="Noto Sans Symbols"/>
              <a:buChar char="●"/>
            </a:pPr>
            <a:r>
              <a:rPr b="0" lang="en-US" sz="2800" strike="noStrike">
                <a:latin typeface="Times New Roman"/>
                <a:ea typeface="Times New Roman"/>
                <a:cs typeface="Times New Roman"/>
                <a:sym typeface="Times New Roman"/>
              </a:rPr>
              <a:t>db.people.find({“name.first”: “John”})</a:t>
            </a:r>
            <a:endParaRPr b="0" sz="2800" strike="noStrike">
              <a:latin typeface="Arial"/>
              <a:ea typeface="Arial"/>
              <a:cs typeface="Arial"/>
              <a:sym typeface="Arial"/>
            </a:endParaRPr>
          </a:p>
          <a:p>
            <a:pPr indent="-216000" lvl="0" marL="216000" marR="0" rtl="0" algn="just">
              <a:lnSpc>
                <a:spcPct val="100000"/>
              </a:lnSpc>
              <a:spcBef>
                <a:spcPts val="697"/>
              </a:spcBef>
              <a:spcAft>
                <a:spcPts val="0"/>
              </a:spcAft>
              <a:buClr>
                <a:srgbClr val="000000"/>
              </a:buClr>
              <a:buSzPts val="1260"/>
              <a:buFont typeface="Noto Sans Symbols"/>
              <a:buChar char="●"/>
            </a:pPr>
            <a:r>
              <a:rPr b="0" lang="en-US" sz="2800" strike="noStrike">
                <a:latin typeface="Times New Roman"/>
                <a:ea typeface="Times New Roman"/>
                <a:cs typeface="Times New Roman"/>
                <a:sym typeface="Times New Roman"/>
              </a:rPr>
              <a:t>Finds all people with first name John</a:t>
            </a:r>
            <a:endParaRPr b="0" sz="2800" strike="noStrike">
              <a:latin typeface="Arial"/>
              <a:ea typeface="Arial"/>
              <a:cs typeface="Arial"/>
              <a:sym typeface="Arial"/>
            </a:endParaRPr>
          </a:p>
          <a:p>
            <a:pPr indent="-216000" lvl="0" marL="216000" marR="0" rtl="0" algn="just">
              <a:lnSpc>
                <a:spcPct val="100000"/>
              </a:lnSpc>
              <a:spcBef>
                <a:spcPts val="697"/>
              </a:spcBef>
              <a:spcAft>
                <a:spcPts val="0"/>
              </a:spcAft>
              <a:buClr>
                <a:srgbClr val="000000"/>
              </a:buClr>
              <a:buSzPts val="1260"/>
              <a:buFont typeface="Noto Sans Symbols"/>
              <a:buChar char="●"/>
            </a:pPr>
            <a:r>
              <a:rPr b="0" lang="en-US" sz="2800" strike="noStrike">
                <a:latin typeface="Times New Roman"/>
                <a:ea typeface="Times New Roman"/>
                <a:cs typeface="Times New Roman"/>
                <a:sym typeface="Times New Roman"/>
              </a:rPr>
              <a:t>db.people.find({“name.first”: “John”, “name.last”: “Smith”)</a:t>
            </a:r>
            <a:endParaRPr b="0" sz="2800" strike="noStrike">
              <a:latin typeface="Arial"/>
              <a:ea typeface="Arial"/>
              <a:cs typeface="Arial"/>
              <a:sym typeface="Arial"/>
            </a:endParaRPr>
          </a:p>
          <a:p>
            <a:pPr indent="-216000" lvl="0" marL="216000" marR="0" rtl="0" algn="just">
              <a:lnSpc>
                <a:spcPct val="100000"/>
              </a:lnSpc>
              <a:spcBef>
                <a:spcPts val="697"/>
              </a:spcBef>
              <a:spcAft>
                <a:spcPts val="0"/>
              </a:spcAft>
              <a:buClr>
                <a:srgbClr val="000000"/>
              </a:buClr>
              <a:buSzPts val="1260"/>
              <a:buFont typeface="Noto Sans Symbols"/>
              <a:buChar char="●"/>
            </a:pPr>
            <a:r>
              <a:rPr b="0" lang="en-US" sz="2800" strike="noStrike">
                <a:latin typeface="Times New Roman"/>
                <a:ea typeface="Times New Roman"/>
                <a:cs typeface="Times New Roman"/>
                <a:sym typeface="Times New Roman"/>
              </a:rPr>
              <a:t>Finds all people with first name John and last name Smith.</a:t>
            </a:r>
            <a:endParaRPr b="0" sz="2800" strike="noStrike">
              <a:latin typeface="Arial"/>
              <a:ea typeface="Arial"/>
              <a:cs typeface="Arial"/>
              <a:sym typeface="Arial"/>
            </a:endParaRPr>
          </a:p>
          <a:p>
            <a:pPr indent="-216000" lvl="0" marL="216000" marR="0" rtl="0" algn="just">
              <a:lnSpc>
                <a:spcPct val="100000"/>
              </a:lnSpc>
              <a:spcBef>
                <a:spcPts val="697"/>
              </a:spcBef>
              <a:spcAft>
                <a:spcPts val="0"/>
              </a:spcAft>
              <a:buClr>
                <a:srgbClr val="000000"/>
              </a:buClr>
              <a:buSzPts val="1260"/>
              <a:buFont typeface="Noto Sans Symbols"/>
              <a:buChar char="●"/>
            </a:pPr>
            <a:r>
              <a:rPr b="0" lang="en-US" sz="2800" strike="noStrike">
                <a:latin typeface="Times New Roman"/>
                <a:ea typeface="Times New Roman"/>
                <a:cs typeface="Times New Roman"/>
                <a:sym typeface="Times New Roman"/>
              </a:rPr>
              <a:t>Contrast with (order is now important):</a:t>
            </a:r>
            <a:endParaRPr b="0" sz="2800" strike="noStrike">
              <a:latin typeface="Arial"/>
              <a:ea typeface="Arial"/>
              <a:cs typeface="Arial"/>
              <a:sym typeface="Arial"/>
            </a:endParaRPr>
          </a:p>
          <a:p>
            <a:pPr indent="-216000" lvl="0" marL="216000" marR="0" rtl="0" algn="just">
              <a:lnSpc>
                <a:spcPct val="100000"/>
              </a:lnSpc>
              <a:spcBef>
                <a:spcPts val="697"/>
              </a:spcBef>
              <a:spcAft>
                <a:spcPts val="0"/>
              </a:spcAft>
              <a:buClr>
                <a:srgbClr val="000000"/>
              </a:buClr>
              <a:buSzPts val="1260"/>
              <a:buFont typeface="Noto Sans Symbols"/>
              <a:buChar char="●"/>
            </a:pPr>
            <a:r>
              <a:rPr b="0" lang="en-US" sz="2800" strike="noStrike">
                <a:latin typeface="Times New Roman"/>
                <a:ea typeface="Times New Roman"/>
                <a:cs typeface="Times New Roman"/>
                <a:sym typeface="Times New Roman"/>
              </a:rPr>
              <a:t>db.people.find({“name”: {“first”: “John”, “last”: “Smith”}})</a:t>
            </a:r>
            <a:endParaRPr b="0" sz="2800" strike="noStrike">
              <a:latin typeface="Arial"/>
              <a:ea typeface="Arial"/>
              <a:cs typeface="Arial"/>
              <a:sym typeface="Arial"/>
            </a:endParaRPr>
          </a:p>
          <a:p>
            <a:pPr indent="-135989" lvl="0" marL="216000" marR="0" rtl="0" algn="just">
              <a:lnSpc>
                <a:spcPct val="90000"/>
              </a:lnSpc>
              <a:spcBef>
                <a:spcPts val="697"/>
              </a:spcBef>
              <a:spcAft>
                <a:spcPts val="0"/>
              </a:spcAft>
              <a:buClr>
                <a:srgbClr val="000000"/>
              </a:buClr>
              <a:buSzPts val="1260"/>
              <a:buFont typeface="Noto Sans Symbols"/>
              <a:buNone/>
            </a:pPr>
            <a:r>
              <a:t/>
            </a:r>
            <a:endParaRPr b="0" sz="2800" strike="noStrike">
              <a:latin typeface="Arial"/>
              <a:ea typeface="Arial"/>
              <a:cs typeface="Arial"/>
              <a:sym typeface="Arial"/>
            </a:endParaRPr>
          </a:p>
          <a:p>
            <a:pPr indent="-135989" lvl="0" marL="216000" marR="0" rtl="0" algn="just">
              <a:lnSpc>
                <a:spcPct val="90000"/>
              </a:lnSpc>
              <a:spcBef>
                <a:spcPts val="697"/>
              </a:spcBef>
              <a:spcAft>
                <a:spcPts val="0"/>
              </a:spcAft>
              <a:buClr>
                <a:srgbClr val="000000"/>
              </a:buClr>
              <a:buSzPts val="1260"/>
              <a:buFont typeface="Noto Sans Symbols"/>
              <a:buNone/>
            </a:pPr>
            <a:r>
              <a:t/>
            </a:r>
            <a:endParaRPr b="0" sz="2800" strike="noStrike">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Google Shape;379;p26"/>
          <p:cNvSpPr txBox="1"/>
          <p:nvPr/>
        </p:nvSpPr>
        <p:spPr>
          <a:xfrm>
            <a:off x="1097280" y="286560"/>
            <a:ext cx="10058040" cy="734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1" lang="en-US" sz="3200" strike="noStrike">
                <a:solidFill>
                  <a:srgbClr val="000000"/>
                </a:solidFill>
                <a:latin typeface="Times New Roman"/>
                <a:ea typeface="Times New Roman"/>
                <a:cs typeface="Times New Roman"/>
                <a:sym typeface="Times New Roman"/>
              </a:rPr>
              <a:t>Limits, skips, sort, count</a:t>
            </a:r>
            <a:endParaRPr b="1" sz="3200" strike="noStrike">
              <a:solidFill>
                <a:srgbClr val="000000"/>
              </a:solidFill>
              <a:latin typeface="Times New Roman"/>
              <a:ea typeface="Times New Roman"/>
              <a:cs typeface="Times New Roman"/>
              <a:sym typeface="Times New Roman"/>
            </a:endParaRPr>
          </a:p>
        </p:txBody>
      </p:sp>
      <p:sp>
        <p:nvSpPr>
          <p:cNvPr id="380" name="Google Shape;380;p26"/>
          <p:cNvSpPr/>
          <p:nvPr/>
        </p:nvSpPr>
        <p:spPr>
          <a:xfrm>
            <a:off x="8917560" y="3061800"/>
            <a:ext cx="2724840" cy="73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6"/>
          <p:cNvSpPr/>
          <p:nvPr/>
        </p:nvSpPr>
        <p:spPr>
          <a:xfrm>
            <a:off x="1968480" y="1020960"/>
            <a:ext cx="9456120" cy="514764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None/>
            </a:pPr>
            <a:r>
              <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latin typeface="Arial"/>
              <a:ea typeface="Arial"/>
              <a:cs typeface="Arial"/>
              <a:sym typeface="Arial"/>
            </a:endParaRPr>
          </a:p>
          <a:p>
            <a:pPr indent="0" lvl="0" marL="0" marR="0" rtl="0" algn="just">
              <a:lnSpc>
                <a:spcPct val="150000"/>
              </a:lnSpc>
              <a:spcBef>
                <a:spcPts val="567"/>
              </a:spcBef>
              <a:spcAft>
                <a:spcPts val="0"/>
              </a:spcAft>
              <a:buNone/>
            </a:pPr>
            <a:r>
              <a:t/>
            </a:r>
            <a:endParaRPr b="0" sz="1800" strike="noStrike">
              <a:latin typeface="Arial"/>
              <a:ea typeface="Arial"/>
              <a:cs typeface="Arial"/>
              <a:sym typeface="Arial"/>
            </a:endParaRPr>
          </a:p>
        </p:txBody>
      </p:sp>
      <p:sp>
        <p:nvSpPr>
          <p:cNvPr id="382" name="Google Shape;382;p26"/>
          <p:cNvSpPr txBox="1"/>
          <p:nvPr/>
        </p:nvSpPr>
        <p:spPr>
          <a:xfrm>
            <a:off x="1097280" y="1175760"/>
            <a:ext cx="10058040" cy="4692960"/>
          </a:xfrm>
          <a:prstGeom prst="rect">
            <a:avLst/>
          </a:prstGeom>
          <a:noFill/>
          <a:ln>
            <a:noFill/>
          </a:ln>
        </p:spPr>
        <p:txBody>
          <a:bodyPr anchorCtr="0" anchor="ctr" bIns="0" lIns="0" spcFirstLastPara="1" rIns="0" wrap="square" tIns="0">
            <a:noAutofit/>
          </a:bodyPr>
          <a:lstStyle/>
          <a:p>
            <a:pPr indent="-153135" lvl="0" marL="216000" marR="0" rtl="0" algn="ctr">
              <a:spcBef>
                <a:spcPts val="0"/>
              </a:spcBef>
              <a:spcAft>
                <a:spcPts val="0"/>
              </a:spcAft>
              <a:buClr>
                <a:srgbClr val="000000"/>
              </a:buClr>
              <a:buSzPts val="990"/>
              <a:buFont typeface="Noto Sans Symbols"/>
              <a:buNone/>
            </a:pPr>
            <a:r>
              <a:t/>
            </a:r>
            <a:endParaRPr b="1" sz="2200" strike="noStrike">
              <a:latin typeface="Arial"/>
              <a:ea typeface="Arial"/>
              <a:cs typeface="Arial"/>
              <a:sym typeface="Arial"/>
            </a:endParaRPr>
          </a:p>
          <a:p>
            <a:pPr indent="-153135" lvl="0" marL="216000" marR="0" rtl="0" algn="just">
              <a:lnSpc>
                <a:spcPct val="90000"/>
              </a:lnSpc>
              <a:spcBef>
                <a:spcPts val="748"/>
              </a:spcBef>
              <a:spcAft>
                <a:spcPts val="0"/>
              </a:spcAft>
              <a:buClr>
                <a:srgbClr val="000000"/>
              </a:buClr>
              <a:buSzPts val="990"/>
              <a:buFont typeface="Noto Sans Symbols"/>
              <a:buNone/>
            </a:pPr>
            <a:r>
              <a:t/>
            </a:r>
            <a:endParaRPr b="1" sz="2200" strike="noStrike">
              <a:latin typeface="Arial"/>
              <a:ea typeface="Arial"/>
              <a:cs typeface="Arial"/>
              <a:sym typeface="Arial"/>
            </a:endParaRPr>
          </a:p>
          <a:p>
            <a:pPr indent="-261134" lvl="0" marL="432000" marR="0" rtl="0" algn="just">
              <a:lnSpc>
                <a:spcPct val="80000"/>
              </a:lnSpc>
              <a:spcBef>
                <a:spcPts val="649"/>
              </a:spcBef>
              <a:spcAft>
                <a:spcPts val="0"/>
              </a:spcAft>
              <a:buClr>
                <a:srgbClr val="000000"/>
              </a:buClr>
              <a:buSzPts val="990"/>
              <a:buFont typeface="Noto Sans Symbols"/>
              <a:buNone/>
            </a:pPr>
            <a:r>
              <a:t/>
            </a:r>
            <a:endParaRPr b="1" sz="2200" strike="noStrike">
              <a:latin typeface="Arial"/>
              <a:ea typeface="Arial"/>
              <a:cs typeface="Arial"/>
              <a:sym typeface="Arial"/>
            </a:endParaRPr>
          </a:p>
        </p:txBody>
      </p:sp>
      <p:sp>
        <p:nvSpPr>
          <p:cNvPr id="383" name="Google Shape;383;p26"/>
          <p:cNvSpPr txBox="1"/>
          <p:nvPr/>
        </p:nvSpPr>
        <p:spPr>
          <a:xfrm>
            <a:off x="1163520" y="1333440"/>
            <a:ext cx="9991800" cy="4859280"/>
          </a:xfrm>
          <a:prstGeom prst="rect">
            <a:avLst/>
          </a:prstGeom>
          <a:noFill/>
          <a:ln>
            <a:noFill/>
          </a:ln>
        </p:spPr>
        <p:txBody>
          <a:bodyPr anchorCtr="0" anchor="t" bIns="45000" lIns="90000" spcFirstLastPara="1" rIns="90000" wrap="square" tIns="45000">
            <a:noAutofit/>
          </a:bodyPr>
          <a:lstStyle/>
          <a:p>
            <a:pPr indent="-216000" lvl="0" marL="216000" marR="0" rtl="0" algn="just">
              <a:lnSpc>
                <a:spcPct val="100000"/>
              </a:lnSpc>
              <a:spcBef>
                <a:spcPts val="0"/>
              </a:spcBef>
              <a:spcAft>
                <a:spcPts val="0"/>
              </a:spcAft>
              <a:buClr>
                <a:srgbClr val="000000"/>
              </a:buClr>
              <a:buSzPts val="1170"/>
              <a:buFont typeface="Noto Sans Symbols"/>
              <a:buChar char="●"/>
            </a:pPr>
            <a:r>
              <a:rPr b="0" lang="en-US" sz="2600" strike="noStrike">
                <a:latin typeface="Times New Roman"/>
                <a:ea typeface="Times New Roman"/>
                <a:cs typeface="Times New Roman"/>
                <a:sym typeface="Times New Roman"/>
              </a:rPr>
              <a:t>b.posts.find().limit(3)</a:t>
            </a:r>
            <a:endParaRPr b="0" sz="2600" strike="noStrike">
              <a:latin typeface="Arial"/>
              <a:ea typeface="Arial"/>
              <a:cs typeface="Arial"/>
              <a:sym typeface="Arial"/>
            </a:endParaRPr>
          </a:p>
          <a:p>
            <a:pPr indent="-216000" lvl="0" marL="216000" marR="0" rtl="0" algn="just">
              <a:lnSpc>
                <a:spcPct val="100000"/>
              </a:lnSpc>
              <a:spcBef>
                <a:spcPts val="649"/>
              </a:spcBef>
              <a:spcAft>
                <a:spcPts val="0"/>
              </a:spcAft>
              <a:buClr>
                <a:srgbClr val="000000"/>
              </a:buClr>
              <a:buSzPts val="1170"/>
              <a:buFont typeface="Noto Sans Symbols"/>
              <a:buChar char="●"/>
            </a:pPr>
            <a:r>
              <a:rPr b="0" lang="en-US" sz="2600" strike="noStrike">
                <a:latin typeface="Times New Roman"/>
                <a:ea typeface="Times New Roman"/>
                <a:cs typeface="Times New Roman"/>
                <a:sym typeface="Times New Roman"/>
              </a:rPr>
              <a:t>Limits the number of results to 3</a:t>
            </a:r>
            <a:endParaRPr b="0" sz="2600" strike="noStrike">
              <a:latin typeface="Arial"/>
              <a:ea typeface="Arial"/>
              <a:cs typeface="Arial"/>
              <a:sym typeface="Arial"/>
            </a:endParaRPr>
          </a:p>
          <a:p>
            <a:pPr indent="-216000" lvl="0" marL="216000" marR="0" rtl="0" algn="just">
              <a:lnSpc>
                <a:spcPct val="100000"/>
              </a:lnSpc>
              <a:spcBef>
                <a:spcPts val="649"/>
              </a:spcBef>
              <a:spcAft>
                <a:spcPts val="0"/>
              </a:spcAft>
              <a:buClr>
                <a:srgbClr val="000000"/>
              </a:buClr>
              <a:buSzPts val="1170"/>
              <a:buFont typeface="Noto Sans Symbols"/>
              <a:buChar char="●"/>
            </a:pPr>
            <a:r>
              <a:rPr b="0" lang="en-US" sz="2600" strike="noStrike">
                <a:latin typeface="Times New Roman"/>
                <a:ea typeface="Times New Roman"/>
                <a:cs typeface="Times New Roman"/>
                <a:sym typeface="Times New Roman"/>
              </a:rPr>
              <a:t>db.posts.find().skip(3)</a:t>
            </a:r>
            <a:endParaRPr b="0" sz="2600" strike="noStrike">
              <a:latin typeface="Arial"/>
              <a:ea typeface="Arial"/>
              <a:cs typeface="Arial"/>
              <a:sym typeface="Arial"/>
            </a:endParaRPr>
          </a:p>
          <a:p>
            <a:pPr indent="-216000" lvl="0" marL="216000" marR="0" rtl="0" algn="just">
              <a:lnSpc>
                <a:spcPct val="100000"/>
              </a:lnSpc>
              <a:spcBef>
                <a:spcPts val="649"/>
              </a:spcBef>
              <a:spcAft>
                <a:spcPts val="0"/>
              </a:spcAft>
              <a:buClr>
                <a:srgbClr val="000000"/>
              </a:buClr>
              <a:buSzPts val="1170"/>
              <a:buFont typeface="Noto Sans Symbols"/>
              <a:buChar char="●"/>
            </a:pPr>
            <a:r>
              <a:rPr b="0" lang="en-US" sz="2600" strike="noStrike">
                <a:latin typeface="Times New Roman"/>
                <a:ea typeface="Times New Roman"/>
                <a:cs typeface="Times New Roman"/>
                <a:sym typeface="Times New Roman"/>
              </a:rPr>
              <a:t>Skips the first three results and returns the rest</a:t>
            </a:r>
            <a:endParaRPr b="0" sz="2600" strike="noStrike">
              <a:latin typeface="Arial"/>
              <a:ea typeface="Arial"/>
              <a:cs typeface="Arial"/>
              <a:sym typeface="Arial"/>
            </a:endParaRPr>
          </a:p>
          <a:p>
            <a:pPr indent="-216000" lvl="0" marL="216000" marR="0" rtl="0" algn="just">
              <a:lnSpc>
                <a:spcPct val="100000"/>
              </a:lnSpc>
              <a:spcBef>
                <a:spcPts val="649"/>
              </a:spcBef>
              <a:spcAft>
                <a:spcPts val="0"/>
              </a:spcAft>
              <a:buClr>
                <a:srgbClr val="000000"/>
              </a:buClr>
              <a:buSzPts val="1170"/>
              <a:buFont typeface="Noto Sans Symbols"/>
              <a:buChar char="●"/>
            </a:pPr>
            <a:r>
              <a:rPr b="0" lang="en-US" sz="2600" strike="noStrike">
                <a:latin typeface="Times New Roman"/>
                <a:ea typeface="Times New Roman"/>
                <a:cs typeface="Times New Roman"/>
                <a:sym typeface="Times New Roman"/>
              </a:rPr>
              <a:t>db.posts.find().sort({“author”:1, “title”: -1})</a:t>
            </a:r>
            <a:endParaRPr b="0" sz="2600" strike="noStrike">
              <a:latin typeface="Arial"/>
              <a:ea typeface="Arial"/>
              <a:cs typeface="Arial"/>
              <a:sym typeface="Arial"/>
            </a:endParaRPr>
          </a:p>
          <a:p>
            <a:pPr indent="-216000" lvl="0" marL="216000" marR="0" rtl="0" algn="just">
              <a:lnSpc>
                <a:spcPct val="100000"/>
              </a:lnSpc>
              <a:spcBef>
                <a:spcPts val="649"/>
              </a:spcBef>
              <a:spcAft>
                <a:spcPts val="0"/>
              </a:spcAft>
              <a:buClr>
                <a:srgbClr val="000000"/>
              </a:buClr>
              <a:buSzPts val="1170"/>
              <a:buFont typeface="Noto Sans Symbols"/>
              <a:buChar char="●"/>
            </a:pPr>
            <a:r>
              <a:rPr b="0" lang="en-US" sz="2600" strike="noStrike">
                <a:latin typeface="Times New Roman"/>
                <a:ea typeface="Times New Roman"/>
                <a:cs typeface="Times New Roman"/>
                <a:sym typeface="Times New Roman"/>
              </a:rPr>
              <a:t>Sorts by author ascending (1) and title descending (-1)</a:t>
            </a:r>
            <a:endParaRPr b="0" sz="2600" strike="noStrike">
              <a:latin typeface="Arial"/>
              <a:ea typeface="Arial"/>
              <a:cs typeface="Arial"/>
              <a:sym typeface="Arial"/>
            </a:endParaRPr>
          </a:p>
          <a:p>
            <a:pPr indent="-216000" lvl="0" marL="216000" marR="0" rtl="0" algn="just">
              <a:lnSpc>
                <a:spcPct val="100000"/>
              </a:lnSpc>
              <a:spcBef>
                <a:spcPts val="649"/>
              </a:spcBef>
              <a:spcAft>
                <a:spcPts val="0"/>
              </a:spcAft>
              <a:buClr>
                <a:srgbClr val="000000"/>
              </a:buClr>
              <a:buSzPts val="1170"/>
              <a:buFont typeface="Noto Sans Symbols"/>
              <a:buChar char="●"/>
            </a:pPr>
            <a:r>
              <a:rPr b="0" lang="en-US" sz="2600" strike="noStrike">
                <a:latin typeface="Times New Roman"/>
                <a:ea typeface="Times New Roman"/>
                <a:cs typeface="Times New Roman"/>
                <a:sym typeface="Times New Roman"/>
              </a:rPr>
              <a:t>db.people.find(…).count()</a:t>
            </a:r>
            <a:endParaRPr b="0" sz="2600" strike="noStrike">
              <a:latin typeface="Arial"/>
              <a:ea typeface="Arial"/>
              <a:cs typeface="Arial"/>
              <a:sym typeface="Arial"/>
            </a:endParaRPr>
          </a:p>
          <a:p>
            <a:pPr indent="-216000" lvl="0" marL="216000" marR="0" rtl="0" algn="just">
              <a:lnSpc>
                <a:spcPct val="100000"/>
              </a:lnSpc>
              <a:spcBef>
                <a:spcPts val="697"/>
              </a:spcBef>
              <a:spcAft>
                <a:spcPts val="0"/>
              </a:spcAft>
              <a:buClr>
                <a:srgbClr val="000000"/>
              </a:buClr>
              <a:buSzPts val="1170"/>
              <a:buFont typeface="Noto Sans Symbols"/>
              <a:buChar char="●"/>
            </a:pPr>
            <a:r>
              <a:rPr b="0" lang="en-US" sz="2600" strike="noStrike">
                <a:latin typeface="Times New Roman"/>
                <a:ea typeface="Times New Roman"/>
                <a:cs typeface="Times New Roman"/>
                <a:sym typeface="Times New Roman"/>
              </a:rPr>
              <a:t>Counts the number of documents in the people collection matching the find(…)</a:t>
            </a:r>
            <a:endParaRPr b="0" sz="2600" strike="noStrike">
              <a:latin typeface="Arial"/>
              <a:ea typeface="Arial"/>
              <a:cs typeface="Arial"/>
              <a:sym typeface="Arial"/>
            </a:endParaRPr>
          </a:p>
          <a:p>
            <a:pPr indent="-141704" lvl="0" marL="216000" marR="0" rtl="0" algn="just">
              <a:lnSpc>
                <a:spcPct val="90000"/>
              </a:lnSpc>
              <a:spcBef>
                <a:spcPts val="697"/>
              </a:spcBef>
              <a:spcAft>
                <a:spcPts val="0"/>
              </a:spcAft>
              <a:buClr>
                <a:srgbClr val="000000"/>
              </a:buClr>
              <a:buSzPts val="1170"/>
              <a:buFont typeface="Noto Sans Symbols"/>
              <a:buNone/>
            </a:pPr>
            <a:r>
              <a:t/>
            </a:r>
            <a:endParaRPr b="0" sz="2600" strike="noStrike">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sp>
        <p:nvSpPr>
          <p:cNvPr id="388" name="Google Shape;388;p27"/>
          <p:cNvSpPr txBox="1"/>
          <p:nvPr/>
        </p:nvSpPr>
        <p:spPr>
          <a:xfrm>
            <a:off x="1097280" y="286560"/>
            <a:ext cx="10058040" cy="734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1" lang="en-US" sz="3200" strike="noStrike">
                <a:solidFill>
                  <a:srgbClr val="000000"/>
                </a:solidFill>
                <a:latin typeface="Times New Roman"/>
                <a:ea typeface="Times New Roman"/>
                <a:cs typeface="Times New Roman"/>
                <a:sym typeface="Times New Roman"/>
              </a:rPr>
              <a:t>Unwind</a:t>
            </a:r>
            <a:endParaRPr b="1" sz="3200" strike="noStrike">
              <a:solidFill>
                <a:srgbClr val="000000"/>
              </a:solidFill>
              <a:latin typeface="Times New Roman"/>
              <a:ea typeface="Times New Roman"/>
              <a:cs typeface="Times New Roman"/>
              <a:sym typeface="Times New Roman"/>
            </a:endParaRPr>
          </a:p>
        </p:txBody>
      </p:sp>
      <p:sp>
        <p:nvSpPr>
          <p:cNvPr id="389" name="Google Shape;389;p27"/>
          <p:cNvSpPr/>
          <p:nvPr/>
        </p:nvSpPr>
        <p:spPr>
          <a:xfrm>
            <a:off x="8917560" y="3061800"/>
            <a:ext cx="2724840" cy="73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7"/>
          <p:cNvSpPr/>
          <p:nvPr/>
        </p:nvSpPr>
        <p:spPr>
          <a:xfrm>
            <a:off x="1968480" y="1020960"/>
            <a:ext cx="9456120" cy="514764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None/>
            </a:pPr>
            <a:r>
              <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latin typeface="Arial"/>
              <a:ea typeface="Arial"/>
              <a:cs typeface="Arial"/>
              <a:sym typeface="Arial"/>
            </a:endParaRPr>
          </a:p>
          <a:p>
            <a:pPr indent="0" lvl="0" marL="0" marR="0" rtl="0" algn="just">
              <a:lnSpc>
                <a:spcPct val="150000"/>
              </a:lnSpc>
              <a:spcBef>
                <a:spcPts val="567"/>
              </a:spcBef>
              <a:spcAft>
                <a:spcPts val="0"/>
              </a:spcAft>
              <a:buNone/>
            </a:pPr>
            <a:r>
              <a:t/>
            </a:r>
            <a:endParaRPr b="0" sz="1800" strike="noStrike">
              <a:latin typeface="Arial"/>
              <a:ea typeface="Arial"/>
              <a:cs typeface="Arial"/>
              <a:sym typeface="Arial"/>
            </a:endParaRPr>
          </a:p>
        </p:txBody>
      </p:sp>
      <p:sp>
        <p:nvSpPr>
          <p:cNvPr id="391" name="Google Shape;391;p27"/>
          <p:cNvSpPr txBox="1"/>
          <p:nvPr/>
        </p:nvSpPr>
        <p:spPr>
          <a:xfrm>
            <a:off x="1097280" y="1175760"/>
            <a:ext cx="10058040" cy="4692960"/>
          </a:xfrm>
          <a:prstGeom prst="rect">
            <a:avLst/>
          </a:prstGeom>
          <a:noFill/>
          <a:ln>
            <a:noFill/>
          </a:ln>
        </p:spPr>
        <p:txBody>
          <a:bodyPr anchorCtr="0" anchor="ctr" bIns="0" lIns="0" spcFirstLastPara="1" rIns="0" wrap="square" tIns="0">
            <a:noAutofit/>
          </a:bodyPr>
          <a:lstStyle/>
          <a:p>
            <a:pPr indent="-153135" lvl="0" marL="216000" marR="0" rtl="0" algn="ctr">
              <a:spcBef>
                <a:spcPts val="0"/>
              </a:spcBef>
              <a:spcAft>
                <a:spcPts val="0"/>
              </a:spcAft>
              <a:buClr>
                <a:srgbClr val="000000"/>
              </a:buClr>
              <a:buSzPts val="990"/>
              <a:buFont typeface="Noto Sans Symbols"/>
              <a:buNone/>
            </a:pPr>
            <a:r>
              <a:t/>
            </a:r>
            <a:endParaRPr b="1" sz="2200" strike="noStrike">
              <a:latin typeface="Arial"/>
              <a:ea typeface="Arial"/>
              <a:cs typeface="Arial"/>
              <a:sym typeface="Arial"/>
            </a:endParaRPr>
          </a:p>
          <a:p>
            <a:pPr indent="-153135" lvl="0" marL="216000" marR="0" rtl="0" algn="just">
              <a:lnSpc>
                <a:spcPct val="90000"/>
              </a:lnSpc>
              <a:spcBef>
                <a:spcPts val="748"/>
              </a:spcBef>
              <a:spcAft>
                <a:spcPts val="0"/>
              </a:spcAft>
              <a:buClr>
                <a:srgbClr val="000000"/>
              </a:buClr>
              <a:buSzPts val="990"/>
              <a:buFont typeface="Noto Sans Symbols"/>
              <a:buNone/>
            </a:pPr>
            <a:r>
              <a:t/>
            </a:r>
            <a:endParaRPr b="1" sz="2200" strike="noStrike">
              <a:latin typeface="Arial"/>
              <a:ea typeface="Arial"/>
              <a:cs typeface="Arial"/>
              <a:sym typeface="Arial"/>
            </a:endParaRPr>
          </a:p>
          <a:p>
            <a:pPr indent="-261134" lvl="0" marL="432000" marR="0" rtl="0" algn="just">
              <a:lnSpc>
                <a:spcPct val="80000"/>
              </a:lnSpc>
              <a:spcBef>
                <a:spcPts val="649"/>
              </a:spcBef>
              <a:spcAft>
                <a:spcPts val="0"/>
              </a:spcAft>
              <a:buClr>
                <a:srgbClr val="000000"/>
              </a:buClr>
              <a:buSzPts val="990"/>
              <a:buFont typeface="Noto Sans Symbols"/>
              <a:buNone/>
            </a:pPr>
            <a:r>
              <a:t/>
            </a:r>
            <a:endParaRPr b="1" sz="2200" strike="noStrike">
              <a:latin typeface="Arial"/>
              <a:ea typeface="Arial"/>
              <a:cs typeface="Arial"/>
              <a:sym typeface="Arial"/>
            </a:endParaRPr>
          </a:p>
        </p:txBody>
      </p:sp>
      <p:sp>
        <p:nvSpPr>
          <p:cNvPr id="392" name="Google Shape;392;p27"/>
          <p:cNvSpPr txBox="1"/>
          <p:nvPr/>
        </p:nvSpPr>
        <p:spPr>
          <a:xfrm>
            <a:off x="1163520" y="1333440"/>
            <a:ext cx="9991800" cy="5727240"/>
          </a:xfrm>
          <a:prstGeom prst="rect">
            <a:avLst/>
          </a:prstGeom>
          <a:noFill/>
          <a:ln>
            <a:noFill/>
          </a:ln>
        </p:spPr>
        <p:txBody>
          <a:bodyPr anchorCtr="0" anchor="t" bIns="45000" lIns="90000" spcFirstLastPara="1" rIns="90000" wrap="square" tIns="45000">
            <a:noAutofit/>
          </a:bodyPr>
          <a:lstStyle/>
          <a:p>
            <a:pPr indent="-216000" lvl="0" marL="216000" marR="0" rtl="0" algn="just">
              <a:lnSpc>
                <a:spcPct val="100000"/>
              </a:lnSpc>
              <a:spcBef>
                <a:spcPts val="0"/>
              </a:spcBef>
              <a:spcAft>
                <a:spcPts val="0"/>
              </a:spcAft>
              <a:buClr>
                <a:srgbClr val="000000"/>
              </a:buClr>
              <a:buSzPts val="1170"/>
              <a:buFont typeface="Noto Sans Symbols"/>
              <a:buChar char="●"/>
            </a:pPr>
            <a:r>
              <a:rPr b="0" lang="en-US" sz="2600" strike="noStrike">
                <a:latin typeface="Times New Roman"/>
                <a:ea typeface="Times New Roman"/>
                <a:cs typeface="Times New Roman"/>
                <a:sym typeface="Times New Roman"/>
              </a:rPr>
              <a:t>db.article.aggregate( { $project : { author : 1, tags : 1 }}, { $unwind : "$tags" } )</a:t>
            </a:r>
            <a:endParaRPr b="0" sz="2600" strike="noStrike">
              <a:latin typeface="Arial"/>
              <a:ea typeface="Arial"/>
              <a:cs typeface="Arial"/>
              <a:sym typeface="Arial"/>
            </a:endParaRPr>
          </a:p>
          <a:p>
            <a:pPr indent="0" lvl="0" marL="0" marR="0" rtl="0" algn="l">
              <a:lnSpc>
                <a:spcPct val="100000"/>
              </a:lnSpc>
              <a:spcBef>
                <a:spcPts val="0"/>
              </a:spcBef>
              <a:spcAft>
                <a:spcPts val="0"/>
              </a:spcAft>
              <a:buNone/>
            </a:pPr>
            <a:r>
              <a:rPr b="0" lang="en-US" sz="2400" strike="noStrike">
                <a:latin typeface="Times New Roman"/>
                <a:ea typeface="Times New Roman"/>
                <a:cs typeface="Times New Roman"/>
                <a:sym typeface="Times New Roman"/>
              </a:rPr>
              <a:t>{ "result" : [ { "_id" : ObjectId("4e6e4ef557b77501a49233f6"), </a:t>
            </a:r>
            <a:endParaRPr b="0" sz="2400" strike="noStrike">
              <a:latin typeface="Arial"/>
              <a:ea typeface="Arial"/>
              <a:cs typeface="Arial"/>
              <a:sym typeface="Arial"/>
            </a:endParaRPr>
          </a:p>
          <a:p>
            <a:pPr indent="0" lvl="0" marL="0" marR="0" rtl="0" algn="l">
              <a:lnSpc>
                <a:spcPct val="100000"/>
              </a:lnSpc>
              <a:spcBef>
                <a:spcPts val="0"/>
              </a:spcBef>
              <a:spcAft>
                <a:spcPts val="0"/>
              </a:spcAft>
              <a:buNone/>
            </a:pPr>
            <a:r>
              <a:rPr b="0" lang="en-US" sz="2400" strike="noStrike">
                <a:latin typeface="Times New Roman"/>
                <a:ea typeface="Times New Roman"/>
                <a:cs typeface="Times New Roman"/>
                <a:sym typeface="Times New Roman"/>
              </a:rPr>
              <a:t>                    "author" : "bob",</a:t>
            </a:r>
            <a:endParaRPr b="0" sz="2400" strike="noStrike">
              <a:latin typeface="Arial"/>
              <a:ea typeface="Arial"/>
              <a:cs typeface="Arial"/>
              <a:sym typeface="Arial"/>
            </a:endParaRPr>
          </a:p>
          <a:p>
            <a:pPr indent="0" lvl="0" marL="0" marR="0" rtl="0" algn="l">
              <a:lnSpc>
                <a:spcPct val="100000"/>
              </a:lnSpc>
              <a:spcBef>
                <a:spcPts val="0"/>
              </a:spcBef>
              <a:spcAft>
                <a:spcPts val="0"/>
              </a:spcAft>
              <a:buNone/>
            </a:pPr>
            <a:r>
              <a:rPr b="0" lang="en-US" sz="2400" strike="noStrike">
                <a:latin typeface="Times New Roman"/>
                <a:ea typeface="Times New Roman"/>
                <a:cs typeface="Times New Roman"/>
                <a:sym typeface="Times New Roman"/>
              </a:rPr>
              <a:t>                    "tags" : "fun" }, </a:t>
            </a:r>
            <a:endParaRPr b="0" sz="2400" strike="noStrike">
              <a:latin typeface="Arial"/>
              <a:ea typeface="Arial"/>
              <a:cs typeface="Arial"/>
              <a:sym typeface="Arial"/>
            </a:endParaRPr>
          </a:p>
          <a:p>
            <a:pPr indent="0" lvl="0" marL="0" marR="0" rtl="0" algn="l">
              <a:lnSpc>
                <a:spcPct val="100000"/>
              </a:lnSpc>
              <a:spcBef>
                <a:spcPts val="0"/>
              </a:spcBef>
              <a:spcAft>
                <a:spcPts val="0"/>
              </a:spcAft>
              <a:buNone/>
            </a:pPr>
            <a:r>
              <a:rPr b="0" lang="en-US" sz="2400" strike="noStrike">
                <a:latin typeface="Times New Roman"/>
                <a:ea typeface="Times New Roman"/>
                <a:cs typeface="Times New Roman"/>
                <a:sym typeface="Times New Roman"/>
              </a:rPr>
              <a:t>                  { "_id" : ObjectId("4e6e4ef557b77501a49233f6"), </a:t>
            </a:r>
            <a:endParaRPr b="0" sz="2400" strike="noStrike">
              <a:latin typeface="Arial"/>
              <a:ea typeface="Arial"/>
              <a:cs typeface="Arial"/>
              <a:sym typeface="Arial"/>
            </a:endParaRPr>
          </a:p>
          <a:p>
            <a:pPr indent="0" lvl="0" marL="0" marR="0" rtl="0" algn="l">
              <a:lnSpc>
                <a:spcPct val="100000"/>
              </a:lnSpc>
              <a:spcBef>
                <a:spcPts val="0"/>
              </a:spcBef>
              <a:spcAft>
                <a:spcPts val="0"/>
              </a:spcAft>
              <a:buNone/>
            </a:pPr>
            <a:r>
              <a:rPr b="0" lang="en-US" sz="2400" strike="noStrike">
                <a:latin typeface="Times New Roman"/>
                <a:ea typeface="Times New Roman"/>
                <a:cs typeface="Times New Roman"/>
                <a:sym typeface="Times New Roman"/>
              </a:rPr>
              <a:t>                    "author" : "bob", </a:t>
            </a:r>
            <a:endParaRPr b="0" sz="2400" strike="noStrike">
              <a:latin typeface="Arial"/>
              <a:ea typeface="Arial"/>
              <a:cs typeface="Arial"/>
              <a:sym typeface="Arial"/>
            </a:endParaRPr>
          </a:p>
          <a:p>
            <a:pPr indent="0" lvl="0" marL="0" marR="0" rtl="0" algn="l">
              <a:lnSpc>
                <a:spcPct val="100000"/>
              </a:lnSpc>
              <a:spcBef>
                <a:spcPts val="0"/>
              </a:spcBef>
              <a:spcAft>
                <a:spcPts val="0"/>
              </a:spcAft>
              <a:buNone/>
            </a:pPr>
            <a:r>
              <a:rPr b="0" lang="en-US" sz="2400" strike="noStrike">
                <a:latin typeface="Times New Roman"/>
                <a:ea typeface="Times New Roman"/>
                <a:cs typeface="Times New Roman"/>
                <a:sym typeface="Times New Roman"/>
              </a:rPr>
              <a:t>                    "tags" : "good" }, </a:t>
            </a:r>
            <a:endParaRPr b="0" sz="2400" strike="noStrike">
              <a:latin typeface="Arial"/>
              <a:ea typeface="Arial"/>
              <a:cs typeface="Arial"/>
              <a:sym typeface="Arial"/>
            </a:endParaRPr>
          </a:p>
          <a:p>
            <a:pPr indent="0" lvl="0" marL="0" marR="0" rtl="0" algn="l">
              <a:lnSpc>
                <a:spcPct val="100000"/>
              </a:lnSpc>
              <a:spcBef>
                <a:spcPts val="0"/>
              </a:spcBef>
              <a:spcAft>
                <a:spcPts val="0"/>
              </a:spcAft>
              <a:buNone/>
            </a:pPr>
            <a:r>
              <a:rPr b="0" lang="en-US" sz="2400" strike="noStrike">
                <a:latin typeface="Times New Roman"/>
                <a:ea typeface="Times New Roman"/>
                <a:cs typeface="Times New Roman"/>
                <a:sym typeface="Times New Roman"/>
              </a:rPr>
              <a:t>                  { "_id" : ObjectId("4e6e4ef557b77501a49233f6"), </a:t>
            </a:r>
            <a:endParaRPr b="0" sz="2400" strike="noStrike">
              <a:latin typeface="Arial"/>
              <a:ea typeface="Arial"/>
              <a:cs typeface="Arial"/>
              <a:sym typeface="Arial"/>
            </a:endParaRPr>
          </a:p>
          <a:p>
            <a:pPr indent="0" lvl="0" marL="0" marR="0" rtl="0" algn="l">
              <a:lnSpc>
                <a:spcPct val="100000"/>
              </a:lnSpc>
              <a:spcBef>
                <a:spcPts val="0"/>
              </a:spcBef>
              <a:spcAft>
                <a:spcPts val="0"/>
              </a:spcAft>
              <a:buNone/>
            </a:pPr>
            <a:r>
              <a:rPr b="0" lang="en-US" sz="2400" strike="noStrike">
                <a:latin typeface="Times New Roman"/>
                <a:ea typeface="Times New Roman"/>
                <a:cs typeface="Times New Roman"/>
                <a:sym typeface="Times New Roman"/>
              </a:rPr>
              <a:t>                    "author" : "bob",</a:t>
            </a:r>
            <a:endParaRPr b="0" sz="2400" strike="noStrike">
              <a:latin typeface="Arial"/>
              <a:ea typeface="Arial"/>
              <a:cs typeface="Arial"/>
              <a:sym typeface="Arial"/>
            </a:endParaRPr>
          </a:p>
          <a:p>
            <a:pPr indent="0" lvl="0" marL="0" marR="0" rtl="0" algn="l">
              <a:lnSpc>
                <a:spcPct val="100000"/>
              </a:lnSpc>
              <a:spcBef>
                <a:spcPts val="0"/>
              </a:spcBef>
              <a:spcAft>
                <a:spcPts val="0"/>
              </a:spcAft>
              <a:buNone/>
            </a:pPr>
            <a:r>
              <a:rPr b="0" lang="en-US" sz="2400" strike="noStrike">
                <a:latin typeface="Times New Roman"/>
                <a:ea typeface="Times New Roman"/>
                <a:cs typeface="Times New Roman"/>
                <a:sym typeface="Times New Roman"/>
              </a:rPr>
              <a:t>                    "tags" : “jun" } ], </a:t>
            </a:r>
            <a:endParaRPr b="0" sz="2400" strike="noStrike">
              <a:latin typeface="Arial"/>
              <a:ea typeface="Arial"/>
              <a:cs typeface="Arial"/>
              <a:sym typeface="Arial"/>
            </a:endParaRPr>
          </a:p>
          <a:p>
            <a:pPr indent="0" lvl="0" marL="0" marR="0" rtl="0" algn="l">
              <a:lnSpc>
                <a:spcPct val="100000"/>
              </a:lnSpc>
              <a:spcBef>
                <a:spcPts val="0"/>
              </a:spcBef>
              <a:spcAft>
                <a:spcPts val="0"/>
              </a:spcAft>
              <a:buNone/>
            </a:pPr>
            <a:r>
              <a:rPr b="0" lang="en-US" sz="2400" strike="noStrike">
                <a:latin typeface="Times New Roman"/>
                <a:ea typeface="Times New Roman"/>
                <a:cs typeface="Times New Roman"/>
                <a:sym typeface="Times New Roman"/>
              </a:rPr>
              <a:t>   "OK" : 1 }</a:t>
            </a:r>
            <a:endParaRPr b="0" sz="2400"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2400" strike="noStrike">
              <a:latin typeface="Arial"/>
              <a:ea typeface="Arial"/>
              <a:cs typeface="Arial"/>
              <a:sym typeface="Arial"/>
            </a:endParaRPr>
          </a:p>
          <a:p>
            <a:pPr indent="0" lvl="0" marL="0" marR="0" rtl="0" algn="just">
              <a:lnSpc>
                <a:spcPct val="100000"/>
              </a:lnSpc>
              <a:spcBef>
                <a:spcPts val="649"/>
              </a:spcBef>
              <a:spcAft>
                <a:spcPts val="0"/>
              </a:spcAft>
              <a:buNone/>
            </a:pPr>
            <a:r>
              <a:rPr b="1" lang="en-US" sz="2400" strike="noStrike">
                <a:latin typeface="Times New Roman"/>
                <a:ea typeface="Times New Roman"/>
                <a:cs typeface="Times New Roman"/>
                <a:sym typeface="Times New Roman"/>
              </a:rPr>
              <a:t>Unwind</a:t>
            </a:r>
            <a:r>
              <a:rPr b="0" lang="en-US" sz="2400" strike="noStrike">
                <a:latin typeface="Times New Roman"/>
                <a:ea typeface="Times New Roman"/>
                <a:cs typeface="Times New Roman"/>
                <a:sym typeface="Times New Roman"/>
              </a:rPr>
              <a:t> :  Deconstructs an array field from the input documents to output a document for each element</a:t>
            </a:r>
            <a:endParaRPr b="0" sz="2400" strike="noStrike">
              <a:latin typeface="Arial"/>
              <a:ea typeface="Arial"/>
              <a:cs typeface="Arial"/>
              <a:sym typeface="Arial"/>
            </a:endParaRPr>
          </a:p>
          <a:p>
            <a:pPr indent="-147420" lvl="0" marL="216000" marR="0" rtl="0" algn="just">
              <a:lnSpc>
                <a:spcPct val="90000"/>
              </a:lnSpc>
              <a:spcBef>
                <a:spcPts val="697"/>
              </a:spcBef>
              <a:spcAft>
                <a:spcPts val="0"/>
              </a:spcAft>
              <a:buClr>
                <a:srgbClr val="000000"/>
              </a:buClr>
              <a:buSzPts val="1080"/>
              <a:buFont typeface="Noto Sans Symbols"/>
              <a:buNone/>
            </a:pPr>
            <a:r>
              <a:t/>
            </a:r>
            <a:endParaRPr b="0" sz="2400" strike="noStrike">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 name="Shape 396"/>
        <p:cNvGrpSpPr/>
        <p:nvPr/>
      </p:nvGrpSpPr>
      <p:grpSpPr>
        <a:xfrm>
          <a:off x="0" y="0"/>
          <a:ext cx="0" cy="0"/>
          <a:chOff x="0" y="0"/>
          <a:chExt cx="0" cy="0"/>
        </a:xfrm>
      </p:grpSpPr>
      <p:sp>
        <p:nvSpPr>
          <p:cNvPr id="397" name="Google Shape;397;g776090d677_0_5"/>
          <p:cNvSpPr txBox="1"/>
          <p:nvPr/>
        </p:nvSpPr>
        <p:spPr>
          <a:xfrm>
            <a:off x="1097280" y="286560"/>
            <a:ext cx="10058100" cy="734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1" lang="en-US" sz="3200" strike="noStrike">
                <a:solidFill>
                  <a:srgbClr val="000000"/>
                </a:solidFill>
                <a:latin typeface="Times New Roman"/>
                <a:ea typeface="Times New Roman"/>
                <a:cs typeface="Times New Roman"/>
                <a:sym typeface="Times New Roman"/>
              </a:rPr>
              <a:t>Unwind</a:t>
            </a:r>
            <a:endParaRPr b="1" sz="3200" strike="noStrike">
              <a:solidFill>
                <a:srgbClr val="000000"/>
              </a:solidFill>
              <a:latin typeface="Times New Roman"/>
              <a:ea typeface="Times New Roman"/>
              <a:cs typeface="Times New Roman"/>
              <a:sym typeface="Times New Roman"/>
            </a:endParaRPr>
          </a:p>
        </p:txBody>
      </p:sp>
      <p:sp>
        <p:nvSpPr>
          <p:cNvPr id="398" name="Google Shape;398;g776090d677_0_5"/>
          <p:cNvSpPr/>
          <p:nvPr/>
        </p:nvSpPr>
        <p:spPr>
          <a:xfrm>
            <a:off x="8917560" y="3061800"/>
            <a:ext cx="2724900" cy="73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g776090d677_0_5"/>
          <p:cNvSpPr/>
          <p:nvPr/>
        </p:nvSpPr>
        <p:spPr>
          <a:xfrm>
            <a:off x="1968480" y="1020960"/>
            <a:ext cx="9456000" cy="51477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None/>
            </a:pPr>
            <a:r>
              <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latin typeface="Arial"/>
              <a:ea typeface="Arial"/>
              <a:cs typeface="Arial"/>
              <a:sym typeface="Arial"/>
            </a:endParaRPr>
          </a:p>
          <a:p>
            <a:pPr indent="0" lvl="0" marL="0" marR="0" rtl="0" algn="just">
              <a:lnSpc>
                <a:spcPct val="150000"/>
              </a:lnSpc>
              <a:spcBef>
                <a:spcPts val="567"/>
              </a:spcBef>
              <a:spcAft>
                <a:spcPts val="0"/>
              </a:spcAft>
              <a:buNone/>
            </a:pPr>
            <a:r>
              <a:t/>
            </a:r>
            <a:endParaRPr b="0" sz="1800" strike="noStrike">
              <a:latin typeface="Arial"/>
              <a:ea typeface="Arial"/>
              <a:cs typeface="Arial"/>
              <a:sym typeface="Arial"/>
            </a:endParaRPr>
          </a:p>
        </p:txBody>
      </p:sp>
      <p:sp>
        <p:nvSpPr>
          <p:cNvPr id="400" name="Google Shape;400;g776090d677_0_5"/>
          <p:cNvSpPr txBox="1"/>
          <p:nvPr/>
        </p:nvSpPr>
        <p:spPr>
          <a:xfrm>
            <a:off x="1097280" y="1175760"/>
            <a:ext cx="10058100" cy="4692900"/>
          </a:xfrm>
          <a:prstGeom prst="rect">
            <a:avLst/>
          </a:prstGeom>
          <a:noFill/>
          <a:ln>
            <a:noFill/>
          </a:ln>
        </p:spPr>
        <p:txBody>
          <a:bodyPr anchorCtr="0" anchor="ctr" bIns="0" lIns="0" spcFirstLastPara="1" rIns="0" wrap="square" tIns="0">
            <a:noAutofit/>
          </a:bodyPr>
          <a:lstStyle/>
          <a:p>
            <a:pPr indent="-153135" lvl="0" marL="216000" marR="0" rtl="0" algn="ctr">
              <a:spcBef>
                <a:spcPts val="0"/>
              </a:spcBef>
              <a:spcAft>
                <a:spcPts val="0"/>
              </a:spcAft>
              <a:buClr>
                <a:srgbClr val="000000"/>
              </a:buClr>
              <a:buSzPts val="990"/>
              <a:buFont typeface="Noto Sans Symbols"/>
              <a:buNone/>
            </a:pPr>
            <a:r>
              <a:t/>
            </a:r>
            <a:endParaRPr b="1" sz="2200" strike="noStrike">
              <a:latin typeface="Arial"/>
              <a:ea typeface="Arial"/>
              <a:cs typeface="Arial"/>
              <a:sym typeface="Arial"/>
            </a:endParaRPr>
          </a:p>
          <a:p>
            <a:pPr indent="-153135" lvl="0" marL="216000" marR="0" rtl="0" algn="just">
              <a:lnSpc>
                <a:spcPct val="90000"/>
              </a:lnSpc>
              <a:spcBef>
                <a:spcPts val="748"/>
              </a:spcBef>
              <a:spcAft>
                <a:spcPts val="0"/>
              </a:spcAft>
              <a:buClr>
                <a:srgbClr val="000000"/>
              </a:buClr>
              <a:buSzPts val="990"/>
              <a:buFont typeface="Noto Sans Symbols"/>
              <a:buNone/>
            </a:pPr>
            <a:r>
              <a:t/>
            </a:r>
            <a:endParaRPr b="1" sz="2200" strike="noStrike">
              <a:latin typeface="Arial"/>
              <a:ea typeface="Arial"/>
              <a:cs typeface="Arial"/>
              <a:sym typeface="Arial"/>
            </a:endParaRPr>
          </a:p>
          <a:p>
            <a:pPr indent="-261134" lvl="0" marL="431999" marR="0" rtl="0" algn="just">
              <a:lnSpc>
                <a:spcPct val="80000"/>
              </a:lnSpc>
              <a:spcBef>
                <a:spcPts val="649"/>
              </a:spcBef>
              <a:spcAft>
                <a:spcPts val="0"/>
              </a:spcAft>
              <a:buClr>
                <a:srgbClr val="000000"/>
              </a:buClr>
              <a:buSzPts val="990"/>
              <a:buFont typeface="Noto Sans Symbols"/>
              <a:buNone/>
            </a:pPr>
            <a:r>
              <a:t/>
            </a:r>
            <a:endParaRPr b="1" sz="2200" strike="noStrike">
              <a:latin typeface="Arial"/>
              <a:ea typeface="Arial"/>
              <a:cs typeface="Arial"/>
              <a:sym typeface="Arial"/>
            </a:endParaRPr>
          </a:p>
        </p:txBody>
      </p:sp>
      <p:sp>
        <p:nvSpPr>
          <p:cNvPr id="401" name="Google Shape;401;g776090d677_0_5"/>
          <p:cNvSpPr txBox="1"/>
          <p:nvPr/>
        </p:nvSpPr>
        <p:spPr>
          <a:xfrm>
            <a:off x="1163520" y="1333440"/>
            <a:ext cx="9991800" cy="5727300"/>
          </a:xfrm>
          <a:prstGeom prst="rect">
            <a:avLst/>
          </a:prstGeom>
          <a:noFill/>
          <a:ln>
            <a:noFill/>
          </a:ln>
        </p:spPr>
        <p:txBody>
          <a:bodyPr anchorCtr="0" anchor="t" bIns="45000" lIns="90000" spcFirstLastPara="1" rIns="90000" wrap="square" tIns="45000">
            <a:noAutofit/>
          </a:bodyPr>
          <a:lstStyle/>
          <a:p>
            <a:pPr indent="-216000" lvl="0" marL="216000" marR="0" rtl="0" algn="just">
              <a:lnSpc>
                <a:spcPct val="100000"/>
              </a:lnSpc>
              <a:spcBef>
                <a:spcPts val="0"/>
              </a:spcBef>
              <a:spcAft>
                <a:spcPts val="0"/>
              </a:spcAft>
              <a:buClr>
                <a:srgbClr val="000000"/>
              </a:buClr>
              <a:buSzPts val="1170"/>
              <a:buFont typeface="Noto Sans Symbols"/>
              <a:buChar char="●"/>
            </a:pPr>
            <a:r>
              <a:rPr lang="en-US" sz="2600">
                <a:latin typeface="Times New Roman"/>
                <a:ea typeface="Times New Roman"/>
                <a:cs typeface="Times New Roman"/>
                <a:sym typeface="Times New Roman"/>
              </a:rPr>
              <a:t>Query to insert</a:t>
            </a:r>
            <a:endParaRPr sz="2600">
              <a:latin typeface="Times New Roman"/>
              <a:ea typeface="Times New Roman"/>
              <a:cs typeface="Times New Roman"/>
              <a:sym typeface="Times New Roman"/>
            </a:endParaRPr>
          </a:p>
          <a:p>
            <a:pPr indent="0" lvl="0" marL="457200" marR="0" rtl="0" algn="just">
              <a:lnSpc>
                <a:spcPct val="100000"/>
              </a:lnSpc>
              <a:spcBef>
                <a:spcPts val="0"/>
              </a:spcBef>
              <a:spcAft>
                <a:spcPts val="0"/>
              </a:spcAft>
              <a:buNone/>
            </a:pPr>
            <a:r>
              <a:t/>
            </a:r>
            <a:endParaRPr sz="2600">
              <a:latin typeface="Times New Roman"/>
              <a:ea typeface="Times New Roman"/>
              <a:cs typeface="Times New Roman"/>
              <a:sym typeface="Times New Roman"/>
            </a:endParaRPr>
          </a:p>
          <a:p>
            <a:pPr indent="-216000" lvl="0" marL="216000" marR="0" rtl="0" algn="just">
              <a:lnSpc>
                <a:spcPct val="100000"/>
              </a:lnSpc>
              <a:spcBef>
                <a:spcPts val="0"/>
              </a:spcBef>
              <a:spcAft>
                <a:spcPts val="0"/>
              </a:spcAft>
              <a:buClr>
                <a:srgbClr val="000000"/>
              </a:buClr>
              <a:buSzPts val="1170"/>
              <a:buFont typeface="Noto Sans Symbols"/>
              <a:buChar char="●"/>
            </a:pPr>
            <a:r>
              <a:rPr lang="en-US" sz="2600">
                <a:latin typeface="Times New Roman"/>
                <a:ea typeface="Times New Roman"/>
                <a:cs typeface="Times New Roman"/>
                <a:sym typeface="Times New Roman"/>
              </a:rPr>
              <a:t>db.inventory.insertOne({ "_id" : 1, "item" : "ABC1", sizes: [ "S", "M", "L"] })</a:t>
            </a:r>
            <a:endParaRPr sz="2600">
              <a:latin typeface="Times New Roman"/>
              <a:ea typeface="Times New Roman"/>
              <a:cs typeface="Times New Roman"/>
              <a:sym typeface="Times New Roman"/>
            </a:endParaRPr>
          </a:p>
          <a:p>
            <a:pPr indent="0" lvl="0" marL="457200" marR="0" rtl="0" algn="just">
              <a:lnSpc>
                <a:spcPct val="100000"/>
              </a:lnSpc>
              <a:spcBef>
                <a:spcPts val="0"/>
              </a:spcBef>
              <a:spcAft>
                <a:spcPts val="0"/>
              </a:spcAft>
              <a:buNone/>
            </a:pPr>
            <a:r>
              <a:t/>
            </a:r>
            <a:endParaRPr sz="2600">
              <a:latin typeface="Times New Roman"/>
              <a:ea typeface="Times New Roman"/>
              <a:cs typeface="Times New Roman"/>
              <a:sym typeface="Times New Roman"/>
            </a:endParaRPr>
          </a:p>
          <a:p>
            <a:pPr indent="-147420" lvl="0" marL="216000" marR="0" rtl="0" algn="just">
              <a:lnSpc>
                <a:spcPct val="90000"/>
              </a:lnSpc>
              <a:spcBef>
                <a:spcPts val="697"/>
              </a:spcBef>
              <a:spcAft>
                <a:spcPts val="0"/>
              </a:spcAft>
              <a:buClr>
                <a:srgbClr val="000000"/>
              </a:buClr>
              <a:buSzPts val="1080"/>
              <a:buFont typeface="Noto Sans Symbols"/>
              <a:buNone/>
            </a:pPr>
            <a:r>
              <a:rPr lang="en-US" sz="2400">
                <a:latin typeface="Times New Roman"/>
                <a:ea typeface="Times New Roman"/>
                <a:cs typeface="Times New Roman"/>
                <a:sym typeface="Times New Roman"/>
              </a:rPr>
              <a:t>db.inventory.aggregate( [ { $unwind : "$sizes" } ] )</a:t>
            </a:r>
            <a:endParaRPr sz="2400">
              <a:latin typeface="Times New Roman"/>
              <a:ea typeface="Times New Roman"/>
              <a:cs typeface="Times New Roman"/>
              <a:sym typeface="Times New Roman"/>
            </a:endParaRPr>
          </a:p>
          <a:p>
            <a:pPr indent="-147420" lvl="0" marL="216000" marR="0" rtl="0" algn="just">
              <a:lnSpc>
                <a:spcPct val="90000"/>
              </a:lnSpc>
              <a:spcBef>
                <a:spcPts val="697"/>
              </a:spcBef>
              <a:spcAft>
                <a:spcPts val="0"/>
              </a:spcAft>
              <a:buClr>
                <a:srgbClr val="000000"/>
              </a:buClr>
              <a:buSzPts val="1080"/>
              <a:buFont typeface="Noto Sans Symbols"/>
              <a:buNone/>
            </a:pPr>
            <a:r>
              <a:t/>
            </a:r>
            <a:endParaRPr sz="2400">
              <a:latin typeface="Times New Roman"/>
              <a:ea typeface="Times New Roman"/>
              <a:cs typeface="Times New Roman"/>
              <a:sym typeface="Times New Roman"/>
            </a:endParaRPr>
          </a:p>
          <a:p>
            <a:pPr indent="-147420" lvl="0" marL="216000" marR="0" rtl="0" algn="just">
              <a:lnSpc>
                <a:spcPct val="90000"/>
              </a:lnSpc>
              <a:spcBef>
                <a:spcPts val="697"/>
              </a:spcBef>
              <a:spcAft>
                <a:spcPts val="0"/>
              </a:spcAft>
              <a:buClr>
                <a:srgbClr val="000000"/>
              </a:buClr>
              <a:buSzPts val="1080"/>
              <a:buFont typeface="Noto Sans Symbols"/>
              <a:buNone/>
            </a:pPr>
            <a:r>
              <a:rPr lang="en-US" sz="1800">
                <a:solidFill>
                  <a:srgbClr val="494747"/>
                </a:solidFill>
                <a:highlight>
                  <a:srgbClr val="FFFFFF"/>
                </a:highlight>
              </a:rPr>
              <a:t>The operation returns the following results:</a:t>
            </a:r>
            <a:endParaRPr sz="1800">
              <a:solidFill>
                <a:srgbClr val="494747"/>
              </a:solidFill>
              <a:highlight>
                <a:srgbClr val="FFFFFF"/>
              </a:highlight>
            </a:endParaRPr>
          </a:p>
          <a:p>
            <a:pPr indent="-147420" lvl="0" marL="216000" marR="0" rtl="0" algn="just">
              <a:lnSpc>
                <a:spcPct val="90000"/>
              </a:lnSpc>
              <a:spcBef>
                <a:spcPts val="697"/>
              </a:spcBef>
              <a:spcAft>
                <a:spcPts val="0"/>
              </a:spcAft>
              <a:buClr>
                <a:srgbClr val="000000"/>
              </a:buClr>
              <a:buSzPts val="1080"/>
              <a:buFont typeface="Noto Sans Symbols"/>
              <a:buNone/>
            </a:pPr>
            <a:r>
              <a:t/>
            </a:r>
            <a:endParaRPr sz="1800">
              <a:solidFill>
                <a:srgbClr val="494747"/>
              </a:solidFill>
              <a:highlight>
                <a:srgbClr val="FFFFFF"/>
              </a:highlight>
            </a:endParaRPr>
          </a:p>
          <a:p>
            <a:pPr indent="-147420" lvl="0" marL="216000" marR="0" rtl="0" algn="just">
              <a:lnSpc>
                <a:spcPct val="90000"/>
              </a:lnSpc>
              <a:spcBef>
                <a:spcPts val="697"/>
              </a:spcBef>
              <a:spcAft>
                <a:spcPts val="0"/>
              </a:spcAft>
              <a:buClr>
                <a:schemeClr val="dk1"/>
              </a:buClr>
              <a:buSzPts val="1100"/>
              <a:buFont typeface="Arial"/>
              <a:buNone/>
            </a:pPr>
            <a:r>
              <a:t/>
            </a:r>
            <a:endParaRPr sz="1800">
              <a:solidFill>
                <a:srgbClr val="494747"/>
              </a:solidFill>
              <a:highlight>
                <a:srgbClr val="FFFFFF"/>
              </a:highlight>
            </a:endParaRPr>
          </a:p>
          <a:p>
            <a:pPr indent="-147420" lvl="0" marL="216000" marR="0" rtl="0" algn="just">
              <a:lnSpc>
                <a:spcPct val="90000"/>
              </a:lnSpc>
              <a:spcBef>
                <a:spcPts val="697"/>
              </a:spcBef>
              <a:spcAft>
                <a:spcPts val="0"/>
              </a:spcAft>
              <a:buClr>
                <a:srgbClr val="000000"/>
              </a:buClr>
              <a:buSzPts val="1080"/>
              <a:buFont typeface="Noto Sans Symbols"/>
              <a:buNone/>
            </a:pPr>
            <a:r>
              <a:rPr lang="en-US" sz="1800">
                <a:solidFill>
                  <a:srgbClr val="222222"/>
                </a:solidFill>
                <a:latin typeface="Courier New"/>
                <a:ea typeface="Courier New"/>
                <a:cs typeface="Courier New"/>
                <a:sym typeface="Courier New"/>
              </a:rPr>
              <a:t>{</a:t>
            </a:r>
            <a:r>
              <a:rPr lang="en-US" sz="1800">
                <a:solidFill>
                  <a:srgbClr val="222222"/>
                </a:solidFill>
                <a:highlight>
                  <a:srgbClr val="F5F6F7"/>
                </a:highlight>
                <a:latin typeface="Courier New"/>
                <a:ea typeface="Courier New"/>
                <a:cs typeface="Courier New"/>
                <a:sym typeface="Courier New"/>
              </a:rPr>
              <a:t> </a:t>
            </a:r>
            <a:r>
              <a:rPr lang="en-US" sz="1800">
                <a:solidFill>
                  <a:srgbClr val="4070A0"/>
                </a:solidFill>
                <a:latin typeface="Courier New"/>
                <a:ea typeface="Courier New"/>
                <a:cs typeface="Courier New"/>
                <a:sym typeface="Courier New"/>
              </a:rPr>
              <a:t>"_id"</a:t>
            </a:r>
            <a:r>
              <a:rPr lang="en-US" sz="1800">
                <a:solidFill>
                  <a:srgbClr val="222222"/>
                </a:solidFill>
                <a:highlight>
                  <a:srgbClr val="F5F6F7"/>
                </a:highlight>
                <a:latin typeface="Courier New"/>
                <a:ea typeface="Courier New"/>
                <a:cs typeface="Courier New"/>
                <a:sym typeface="Courier New"/>
              </a:rPr>
              <a:t> </a:t>
            </a:r>
            <a:r>
              <a:rPr lang="en-US" sz="1800">
                <a:solidFill>
                  <a:srgbClr val="666666"/>
                </a:solidFill>
                <a:latin typeface="Courier New"/>
                <a:ea typeface="Courier New"/>
                <a:cs typeface="Courier New"/>
                <a:sym typeface="Courier New"/>
              </a:rPr>
              <a:t>:</a:t>
            </a:r>
            <a:r>
              <a:rPr lang="en-US" sz="1800">
                <a:solidFill>
                  <a:srgbClr val="222222"/>
                </a:solidFill>
                <a:highlight>
                  <a:srgbClr val="F5F6F7"/>
                </a:highlight>
                <a:latin typeface="Courier New"/>
                <a:ea typeface="Courier New"/>
                <a:cs typeface="Courier New"/>
                <a:sym typeface="Courier New"/>
              </a:rPr>
              <a:t> </a:t>
            </a:r>
            <a:r>
              <a:rPr lang="en-US" sz="1800">
                <a:solidFill>
                  <a:srgbClr val="208050"/>
                </a:solidFill>
                <a:latin typeface="Courier New"/>
                <a:ea typeface="Courier New"/>
                <a:cs typeface="Courier New"/>
                <a:sym typeface="Courier New"/>
              </a:rPr>
              <a:t>1</a:t>
            </a:r>
            <a:r>
              <a:rPr lang="en-US" sz="1800">
                <a:solidFill>
                  <a:srgbClr val="222222"/>
                </a:solidFill>
                <a:latin typeface="Courier New"/>
                <a:ea typeface="Courier New"/>
                <a:cs typeface="Courier New"/>
                <a:sym typeface="Courier New"/>
              </a:rPr>
              <a:t>,</a:t>
            </a:r>
            <a:r>
              <a:rPr lang="en-US" sz="1800">
                <a:solidFill>
                  <a:srgbClr val="222222"/>
                </a:solidFill>
                <a:highlight>
                  <a:srgbClr val="F5F6F7"/>
                </a:highlight>
                <a:latin typeface="Courier New"/>
                <a:ea typeface="Courier New"/>
                <a:cs typeface="Courier New"/>
                <a:sym typeface="Courier New"/>
              </a:rPr>
              <a:t> </a:t>
            </a:r>
            <a:r>
              <a:rPr lang="en-US" sz="1800">
                <a:solidFill>
                  <a:srgbClr val="4070A0"/>
                </a:solidFill>
                <a:latin typeface="Courier New"/>
                <a:ea typeface="Courier New"/>
                <a:cs typeface="Courier New"/>
                <a:sym typeface="Courier New"/>
              </a:rPr>
              <a:t>"item"</a:t>
            </a:r>
            <a:r>
              <a:rPr lang="en-US" sz="1800">
                <a:solidFill>
                  <a:srgbClr val="222222"/>
                </a:solidFill>
                <a:highlight>
                  <a:srgbClr val="F5F6F7"/>
                </a:highlight>
                <a:latin typeface="Courier New"/>
                <a:ea typeface="Courier New"/>
                <a:cs typeface="Courier New"/>
                <a:sym typeface="Courier New"/>
              </a:rPr>
              <a:t> </a:t>
            </a:r>
            <a:r>
              <a:rPr lang="en-US" sz="1800">
                <a:solidFill>
                  <a:srgbClr val="666666"/>
                </a:solidFill>
                <a:latin typeface="Courier New"/>
                <a:ea typeface="Courier New"/>
                <a:cs typeface="Courier New"/>
                <a:sym typeface="Courier New"/>
              </a:rPr>
              <a:t>:</a:t>
            </a:r>
            <a:r>
              <a:rPr lang="en-US" sz="1800">
                <a:solidFill>
                  <a:srgbClr val="222222"/>
                </a:solidFill>
                <a:highlight>
                  <a:srgbClr val="F5F6F7"/>
                </a:highlight>
                <a:latin typeface="Courier New"/>
                <a:ea typeface="Courier New"/>
                <a:cs typeface="Courier New"/>
                <a:sym typeface="Courier New"/>
              </a:rPr>
              <a:t> </a:t>
            </a:r>
            <a:r>
              <a:rPr lang="en-US" sz="1800">
                <a:solidFill>
                  <a:srgbClr val="4070A0"/>
                </a:solidFill>
                <a:latin typeface="Courier New"/>
                <a:ea typeface="Courier New"/>
                <a:cs typeface="Courier New"/>
                <a:sym typeface="Courier New"/>
              </a:rPr>
              <a:t>"ABC1"</a:t>
            </a:r>
            <a:r>
              <a:rPr lang="en-US" sz="1800">
                <a:solidFill>
                  <a:srgbClr val="222222"/>
                </a:solidFill>
                <a:latin typeface="Courier New"/>
                <a:ea typeface="Courier New"/>
                <a:cs typeface="Courier New"/>
                <a:sym typeface="Courier New"/>
              </a:rPr>
              <a:t>,</a:t>
            </a:r>
            <a:r>
              <a:rPr lang="en-US" sz="1800">
                <a:solidFill>
                  <a:srgbClr val="222222"/>
                </a:solidFill>
                <a:highlight>
                  <a:srgbClr val="F5F6F7"/>
                </a:highlight>
                <a:latin typeface="Courier New"/>
                <a:ea typeface="Courier New"/>
                <a:cs typeface="Courier New"/>
                <a:sym typeface="Courier New"/>
              </a:rPr>
              <a:t> </a:t>
            </a:r>
            <a:r>
              <a:rPr lang="en-US" sz="1800">
                <a:solidFill>
                  <a:srgbClr val="4070A0"/>
                </a:solidFill>
                <a:latin typeface="Courier New"/>
                <a:ea typeface="Courier New"/>
                <a:cs typeface="Courier New"/>
                <a:sym typeface="Courier New"/>
              </a:rPr>
              <a:t>"sizes"</a:t>
            </a:r>
            <a:r>
              <a:rPr lang="en-US" sz="1800">
                <a:solidFill>
                  <a:srgbClr val="222222"/>
                </a:solidFill>
                <a:highlight>
                  <a:srgbClr val="F5F6F7"/>
                </a:highlight>
                <a:latin typeface="Courier New"/>
                <a:ea typeface="Courier New"/>
                <a:cs typeface="Courier New"/>
                <a:sym typeface="Courier New"/>
              </a:rPr>
              <a:t> </a:t>
            </a:r>
            <a:r>
              <a:rPr lang="en-US" sz="1800">
                <a:solidFill>
                  <a:srgbClr val="666666"/>
                </a:solidFill>
                <a:latin typeface="Courier New"/>
                <a:ea typeface="Courier New"/>
                <a:cs typeface="Courier New"/>
                <a:sym typeface="Courier New"/>
              </a:rPr>
              <a:t>:</a:t>
            </a:r>
            <a:r>
              <a:rPr lang="en-US" sz="1800">
                <a:solidFill>
                  <a:srgbClr val="222222"/>
                </a:solidFill>
                <a:highlight>
                  <a:srgbClr val="F5F6F7"/>
                </a:highlight>
                <a:latin typeface="Courier New"/>
                <a:ea typeface="Courier New"/>
                <a:cs typeface="Courier New"/>
                <a:sym typeface="Courier New"/>
              </a:rPr>
              <a:t> </a:t>
            </a:r>
            <a:r>
              <a:rPr lang="en-US" sz="1800">
                <a:solidFill>
                  <a:srgbClr val="4070A0"/>
                </a:solidFill>
                <a:latin typeface="Courier New"/>
                <a:ea typeface="Courier New"/>
                <a:cs typeface="Courier New"/>
                <a:sym typeface="Courier New"/>
              </a:rPr>
              <a:t>"S"</a:t>
            </a:r>
            <a:r>
              <a:rPr lang="en-US" sz="1800">
                <a:solidFill>
                  <a:srgbClr val="222222"/>
                </a:solidFill>
                <a:highlight>
                  <a:srgbClr val="F5F6F7"/>
                </a:highlight>
                <a:latin typeface="Courier New"/>
                <a:ea typeface="Courier New"/>
                <a:cs typeface="Courier New"/>
                <a:sym typeface="Courier New"/>
              </a:rPr>
              <a:t> </a:t>
            </a:r>
            <a:r>
              <a:rPr lang="en-US" sz="1800">
                <a:solidFill>
                  <a:srgbClr val="222222"/>
                </a:solidFill>
                <a:latin typeface="Courier New"/>
                <a:ea typeface="Courier New"/>
                <a:cs typeface="Courier New"/>
                <a:sym typeface="Courier New"/>
              </a:rPr>
              <a:t>}</a:t>
            </a:r>
            <a:endParaRPr sz="1800">
              <a:solidFill>
                <a:srgbClr val="222222"/>
              </a:solidFill>
              <a:highlight>
                <a:srgbClr val="F5F6F7"/>
              </a:highlight>
              <a:latin typeface="Courier New"/>
              <a:ea typeface="Courier New"/>
              <a:cs typeface="Courier New"/>
              <a:sym typeface="Courier New"/>
            </a:endParaRPr>
          </a:p>
          <a:p>
            <a:pPr indent="-147420" lvl="0" marL="216000" marR="0" rtl="0" algn="just">
              <a:lnSpc>
                <a:spcPct val="90000"/>
              </a:lnSpc>
              <a:spcBef>
                <a:spcPts val="697"/>
              </a:spcBef>
              <a:spcAft>
                <a:spcPts val="0"/>
              </a:spcAft>
              <a:buClr>
                <a:srgbClr val="000000"/>
              </a:buClr>
              <a:buSzPts val="1080"/>
              <a:buFont typeface="Noto Sans Symbols"/>
              <a:buNone/>
            </a:pPr>
            <a:r>
              <a:rPr lang="en-US" sz="1800">
                <a:solidFill>
                  <a:srgbClr val="222222"/>
                </a:solidFill>
                <a:latin typeface="Courier New"/>
                <a:ea typeface="Courier New"/>
                <a:cs typeface="Courier New"/>
                <a:sym typeface="Courier New"/>
              </a:rPr>
              <a:t>{</a:t>
            </a:r>
            <a:r>
              <a:rPr lang="en-US" sz="1800">
                <a:solidFill>
                  <a:srgbClr val="222222"/>
                </a:solidFill>
                <a:highlight>
                  <a:srgbClr val="F5F6F7"/>
                </a:highlight>
                <a:latin typeface="Courier New"/>
                <a:ea typeface="Courier New"/>
                <a:cs typeface="Courier New"/>
                <a:sym typeface="Courier New"/>
              </a:rPr>
              <a:t> </a:t>
            </a:r>
            <a:r>
              <a:rPr lang="en-US" sz="1800">
                <a:solidFill>
                  <a:srgbClr val="4070A0"/>
                </a:solidFill>
                <a:latin typeface="Courier New"/>
                <a:ea typeface="Courier New"/>
                <a:cs typeface="Courier New"/>
                <a:sym typeface="Courier New"/>
              </a:rPr>
              <a:t>"_id"</a:t>
            </a:r>
            <a:r>
              <a:rPr lang="en-US" sz="1800">
                <a:solidFill>
                  <a:srgbClr val="222222"/>
                </a:solidFill>
                <a:highlight>
                  <a:srgbClr val="F5F6F7"/>
                </a:highlight>
                <a:latin typeface="Courier New"/>
                <a:ea typeface="Courier New"/>
                <a:cs typeface="Courier New"/>
                <a:sym typeface="Courier New"/>
              </a:rPr>
              <a:t> </a:t>
            </a:r>
            <a:r>
              <a:rPr lang="en-US" sz="1800">
                <a:solidFill>
                  <a:srgbClr val="666666"/>
                </a:solidFill>
                <a:latin typeface="Courier New"/>
                <a:ea typeface="Courier New"/>
                <a:cs typeface="Courier New"/>
                <a:sym typeface="Courier New"/>
              </a:rPr>
              <a:t>:</a:t>
            </a:r>
            <a:r>
              <a:rPr lang="en-US" sz="1800">
                <a:solidFill>
                  <a:srgbClr val="222222"/>
                </a:solidFill>
                <a:highlight>
                  <a:srgbClr val="F5F6F7"/>
                </a:highlight>
                <a:latin typeface="Courier New"/>
                <a:ea typeface="Courier New"/>
                <a:cs typeface="Courier New"/>
                <a:sym typeface="Courier New"/>
              </a:rPr>
              <a:t> </a:t>
            </a:r>
            <a:r>
              <a:rPr lang="en-US" sz="1800">
                <a:solidFill>
                  <a:srgbClr val="208050"/>
                </a:solidFill>
                <a:latin typeface="Courier New"/>
                <a:ea typeface="Courier New"/>
                <a:cs typeface="Courier New"/>
                <a:sym typeface="Courier New"/>
              </a:rPr>
              <a:t>1</a:t>
            </a:r>
            <a:r>
              <a:rPr lang="en-US" sz="1800">
                <a:solidFill>
                  <a:srgbClr val="222222"/>
                </a:solidFill>
                <a:latin typeface="Courier New"/>
                <a:ea typeface="Courier New"/>
                <a:cs typeface="Courier New"/>
                <a:sym typeface="Courier New"/>
              </a:rPr>
              <a:t>,</a:t>
            </a:r>
            <a:r>
              <a:rPr lang="en-US" sz="1800">
                <a:solidFill>
                  <a:srgbClr val="222222"/>
                </a:solidFill>
                <a:highlight>
                  <a:srgbClr val="F5F6F7"/>
                </a:highlight>
                <a:latin typeface="Courier New"/>
                <a:ea typeface="Courier New"/>
                <a:cs typeface="Courier New"/>
                <a:sym typeface="Courier New"/>
              </a:rPr>
              <a:t> </a:t>
            </a:r>
            <a:r>
              <a:rPr lang="en-US" sz="1800">
                <a:solidFill>
                  <a:srgbClr val="4070A0"/>
                </a:solidFill>
                <a:latin typeface="Courier New"/>
                <a:ea typeface="Courier New"/>
                <a:cs typeface="Courier New"/>
                <a:sym typeface="Courier New"/>
              </a:rPr>
              <a:t>"item"</a:t>
            </a:r>
            <a:r>
              <a:rPr lang="en-US" sz="1800">
                <a:solidFill>
                  <a:srgbClr val="222222"/>
                </a:solidFill>
                <a:highlight>
                  <a:srgbClr val="F5F6F7"/>
                </a:highlight>
                <a:latin typeface="Courier New"/>
                <a:ea typeface="Courier New"/>
                <a:cs typeface="Courier New"/>
                <a:sym typeface="Courier New"/>
              </a:rPr>
              <a:t> </a:t>
            </a:r>
            <a:r>
              <a:rPr lang="en-US" sz="1800">
                <a:solidFill>
                  <a:srgbClr val="666666"/>
                </a:solidFill>
                <a:latin typeface="Courier New"/>
                <a:ea typeface="Courier New"/>
                <a:cs typeface="Courier New"/>
                <a:sym typeface="Courier New"/>
              </a:rPr>
              <a:t>:</a:t>
            </a:r>
            <a:r>
              <a:rPr lang="en-US" sz="1800">
                <a:solidFill>
                  <a:srgbClr val="222222"/>
                </a:solidFill>
                <a:highlight>
                  <a:srgbClr val="F5F6F7"/>
                </a:highlight>
                <a:latin typeface="Courier New"/>
                <a:ea typeface="Courier New"/>
                <a:cs typeface="Courier New"/>
                <a:sym typeface="Courier New"/>
              </a:rPr>
              <a:t> </a:t>
            </a:r>
            <a:r>
              <a:rPr lang="en-US" sz="1800">
                <a:solidFill>
                  <a:srgbClr val="4070A0"/>
                </a:solidFill>
                <a:latin typeface="Courier New"/>
                <a:ea typeface="Courier New"/>
                <a:cs typeface="Courier New"/>
                <a:sym typeface="Courier New"/>
              </a:rPr>
              <a:t>"ABC1"</a:t>
            </a:r>
            <a:r>
              <a:rPr lang="en-US" sz="1800">
                <a:solidFill>
                  <a:srgbClr val="222222"/>
                </a:solidFill>
                <a:latin typeface="Courier New"/>
                <a:ea typeface="Courier New"/>
                <a:cs typeface="Courier New"/>
                <a:sym typeface="Courier New"/>
              </a:rPr>
              <a:t>,</a:t>
            </a:r>
            <a:r>
              <a:rPr lang="en-US" sz="1800">
                <a:solidFill>
                  <a:srgbClr val="222222"/>
                </a:solidFill>
                <a:highlight>
                  <a:srgbClr val="F5F6F7"/>
                </a:highlight>
                <a:latin typeface="Courier New"/>
                <a:ea typeface="Courier New"/>
                <a:cs typeface="Courier New"/>
                <a:sym typeface="Courier New"/>
              </a:rPr>
              <a:t> </a:t>
            </a:r>
            <a:r>
              <a:rPr lang="en-US" sz="1800">
                <a:solidFill>
                  <a:srgbClr val="4070A0"/>
                </a:solidFill>
                <a:latin typeface="Courier New"/>
                <a:ea typeface="Courier New"/>
                <a:cs typeface="Courier New"/>
                <a:sym typeface="Courier New"/>
              </a:rPr>
              <a:t>"sizes"</a:t>
            </a:r>
            <a:r>
              <a:rPr lang="en-US" sz="1800">
                <a:solidFill>
                  <a:srgbClr val="222222"/>
                </a:solidFill>
                <a:highlight>
                  <a:srgbClr val="F5F6F7"/>
                </a:highlight>
                <a:latin typeface="Courier New"/>
                <a:ea typeface="Courier New"/>
                <a:cs typeface="Courier New"/>
                <a:sym typeface="Courier New"/>
              </a:rPr>
              <a:t> </a:t>
            </a:r>
            <a:r>
              <a:rPr lang="en-US" sz="1800">
                <a:solidFill>
                  <a:srgbClr val="666666"/>
                </a:solidFill>
                <a:latin typeface="Courier New"/>
                <a:ea typeface="Courier New"/>
                <a:cs typeface="Courier New"/>
                <a:sym typeface="Courier New"/>
              </a:rPr>
              <a:t>:</a:t>
            </a:r>
            <a:r>
              <a:rPr lang="en-US" sz="1800">
                <a:solidFill>
                  <a:srgbClr val="222222"/>
                </a:solidFill>
                <a:highlight>
                  <a:srgbClr val="F5F6F7"/>
                </a:highlight>
                <a:latin typeface="Courier New"/>
                <a:ea typeface="Courier New"/>
                <a:cs typeface="Courier New"/>
                <a:sym typeface="Courier New"/>
              </a:rPr>
              <a:t> </a:t>
            </a:r>
            <a:r>
              <a:rPr lang="en-US" sz="1800">
                <a:solidFill>
                  <a:srgbClr val="4070A0"/>
                </a:solidFill>
                <a:latin typeface="Courier New"/>
                <a:ea typeface="Courier New"/>
                <a:cs typeface="Courier New"/>
                <a:sym typeface="Courier New"/>
              </a:rPr>
              <a:t>"M"</a:t>
            </a:r>
            <a:r>
              <a:rPr lang="en-US" sz="1800">
                <a:solidFill>
                  <a:srgbClr val="222222"/>
                </a:solidFill>
                <a:highlight>
                  <a:srgbClr val="F5F6F7"/>
                </a:highlight>
                <a:latin typeface="Courier New"/>
                <a:ea typeface="Courier New"/>
                <a:cs typeface="Courier New"/>
                <a:sym typeface="Courier New"/>
              </a:rPr>
              <a:t> </a:t>
            </a:r>
            <a:r>
              <a:rPr lang="en-US" sz="1800">
                <a:solidFill>
                  <a:srgbClr val="222222"/>
                </a:solidFill>
                <a:latin typeface="Courier New"/>
                <a:ea typeface="Courier New"/>
                <a:cs typeface="Courier New"/>
                <a:sym typeface="Courier New"/>
              </a:rPr>
              <a:t>}</a:t>
            </a:r>
            <a:endParaRPr sz="1800">
              <a:solidFill>
                <a:srgbClr val="222222"/>
              </a:solidFill>
              <a:highlight>
                <a:srgbClr val="F5F6F7"/>
              </a:highlight>
              <a:latin typeface="Courier New"/>
              <a:ea typeface="Courier New"/>
              <a:cs typeface="Courier New"/>
              <a:sym typeface="Courier New"/>
            </a:endParaRPr>
          </a:p>
          <a:p>
            <a:pPr indent="-147420" lvl="0" marL="216000" marR="0" rtl="0" algn="just">
              <a:lnSpc>
                <a:spcPct val="90000"/>
              </a:lnSpc>
              <a:spcBef>
                <a:spcPts val="697"/>
              </a:spcBef>
              <a:spcAft>
                <a:spcPts val="0"/>
              </a:spcAft>
              <a:buClr>
                <a:schemeClr val="dk1"/>
              </a:buClr>
              <a:buSzPts val="1100"/>
              <a:buFont typeface="Arial"/>
              <a:buNone/>
            </a:pPr>
            <a:r>
              <a:rPr lang="en-US" sz="1800">
                <a:solidFill>
                  <a:srgbClr val="222222"/>
                </a:solidFill>
                <a:latin typeface="Courier New"/>
                <a:ea typeface="Courier New"/>
                <a:cs typeface="Courier New"/>
                <a:sym typeface="Courier New"/>
              </a:rPr>
              <a:t>{</a:t>
            </a:r>
            <a:r>
              <a:rPr lang="en-US" sz="1800">
                <a:solidFill>
                  <a:srgbClr val="222222"/>
                </a:solidFill>
                <a:highlight>
                  <a:srgbClr val="F5F6F7"/>
                </a:highlight>
                <a:latin typeface="Courier New"/>
                <a:ea typeface="Courier New"/>
                <a:cs typeface="Courier New"/>
                <a:sym typeface="Courier New"/>
              </a:rPr>
              <a:t> </a:t>
            </a:r>
            <a:r>
              <a:rPr lang="en-US" sz="1800">
                <a:solidFill>
                  <a:srgbClr val="4070A0"/>
                </a:solidFill>
                <a:latin typeface="Courier New"/>
                <a:ea typeface="Courier New"/>
                <a:cs typeface="Courier New"/>
                <a:sym typeface="Courier New"/>
              </a:rPr>
              <a:t>"_id"</a:t>
            </a:r>
            <a:r>
              <a:rPr lang="en-US" sz="1800">
                <a:solidFill>
                  <a:srgbClr val="222222"/>
                </a:solidFill>
                <a:highlight>
                  <a:srgbClr val="F5F6F7"/>
                </a:highlight>
                <a:latin typeface="Courier New"/>
                <a:ea typeface="Courier New"/>
                <a:cs typeface="Courier New"/>
                <a:sym typeface="Courier New"/>
              </a:rPr>
              <a:t> </a:t>
            </a:r>
            <a:r>
              <a:rPr lang="en-US" sz="1800">
                <a:solidFill>
                  <a:srgbClr val="666666"/>
                </a:solidFill>
                <a:latin typeface="Courier New"/>
                <a:ea typeface="Courier New"/>
                <a:cs typeface="Courier New"/>
                <a:sym typeface="Courier New"/>
              </a:rPr>
              <a:t>:</a:t>
            </a:r>
            <a:r>
              <a:rPr lang="en-US" sz="1800">
                <a:solidFill>
                  <a:srgbClr val="222222"/>
                </a:solidFill>
                <a:highlight>
                  <a:srgbClr val="F5F6F7"/>
                </a:highlight>
                <a:latin typeface="Courier New"/>
                <a:ea typeface="Courier New"/>
                <a:cs typeface="Courier New"/>
                <a:sym typeface="Courier New"/>
              </a:rPr>
              <a:t> </a:t>
            </a:r>
            <a:r>
              <a:rPr lang="en-US" sz="1800">
                <a:solidFill>
                  <a:srgbClr val="208050"/>
                </a:solidFill>
                <a:latin typeface="Courier New"/>
                <a:ea typeface="Courier New"/>
                <a:cs typeface="Courier New"/>
                <a:sym typeface="Courier New"/>
              </a:rPr>
              <a:t>1</a:t>
            </a:r>
            <a:r>
              <a:rPr lang="en-US" sz="1800">
                <a:solidFill>
                  <a:srgbClr val="222222"/>
                </a:solidFill>
                <a:latin typeface="Courier New"/>
                <a:ea typeface="Courier New"/>
                <a:cs typeface="Courier New"/>
                <a:sym typeface="Courier New"/>
              </a:rPr>
              <a:t>,</a:t>
            </a:r>
            <a:r>
              <a:rPr lang="en-US" sz="1800">
                <a:solidFill>
                  <a:srgbClr val="222222"/>
                </a:solidFill>
                <a:highlight>
                  <a:srgbClr val="F5F6F7"/>
                </a:highlight>
                <a:latin typeface="Courier New"/>
                <a:ea typeface="Courier New"/>
                <a:cs typeface="Courier New"/>
                <a:sym typeface="Courier New"/>
              </a:rPr>
              <a:t> </a:t>
            </a:r>
            <a:r>
              <a:rPr lang="en-US" sz="1800">
                <a:solidFill>
                  <a:srgbClr val="4070A0"/>
                </a:solidFill>
                <a:latin typeface="Courier New"/>
                <a:ea typeface="Courier New"/>
                <a:cs typeface="Courier New"/>
                <a:sym typeface="Courier New"/>
              </a:rPr>
              <a:t>"item"</a:t>
            </a:r>
            <a:r>
              <a:rPr lang="en-US" sz="1800">
                <a:solidFill>
                  <a:srgbClr val="222222"/>
                </a:solidFill>
                <a:highlight>
                  <a:srgbClr val="F5F6F7"/>
                </a:highlight>
                <a:latin typeface="Courier New"/>
                <a:ea typeface="Courier New"/>
                <a:cs typeface="Courier New"/>
                <a:sym typeface="Courier New"/>
              </a:rPr>
              <a:t> </a:t>
            </a:r>
            <a:r>
              <a:rPr lang="en-US" sz="1800">
                <a:solidFill>
                  <a:srgbClr val="666666"/>
                </a:solidFill>
                <a:latin typeface="Courier New"/>
                <a:ea typeface="Courier New"/>
                <a:cs typeface="Courier New"/>
                <a:sym typeface="Courier New"/>
              </a:rPr>
              <a:t>:</a:t>
            </a:r>
            <a:r>
              <a:rPr lang="en-US" sz="1800">
                <a:solidFill>
                  <a:srgbClr val="222222"/>
                </a:solidFill>
                <a:highlight>
                  <a:srgbClr val="F5F6F7"/>
                </a:highlight>
                <a:latin typeface="Courier New"/>
                <a:ea typeface="Courier New"/>
                <a:cs typeface="Courier New"/>
                <a:sym typeface="Courier New"/>
              </a:rPr>
              <a:t> </a:t>
            </a:r>
            <a:r>
              <a:rPr lang="en-US" sz="1800">
                <a:solidFill>
                  <a:srgbClr val="4070A0"/>
                </a:solidFill>
                <a:latin typeface="Courier New"/>
                <a:ea typeface="Courier New"/>
                <a:cs typeface="Courier New"/>
                <a:sym typeface="Courier New"/>
              </a:rPr>
              <a:t>"ABC1"</a:t>
            </a:r>
            <a:r>
              <a:rPr lang="en-US" sz="1800">
                <a:solidFill>
                  <a:srgbClr val="222222"/>
                </a:solidFill>
                <a:latin typeface="Courier New"/>
                <a:ea typeface="Courier New"/>
                <a:cs typeface="Courier New"/>
                <a:sym typeface="Courier New"/>
              </a:rPr>
              <a:t>,</a:t>
            </a:r>
            <a:r>
              <a:rPr lang="en-US" sz="1800">
                <a:solidFill>
                  <a:srgbClr val="222222"/>
                </a:solidFill>
                <a:highlight>
                  <a:srgbClr val="F5F6F7"/>
                </a:highlight>
                <a:latin typeface="Courier New"/>
                <a:ea typeface="Courier New"/>
                <a:cs typeface="Courier New"/>
                <a:sym typeface="Courier New"/>
              </a:rPr>
              <a:t> </a:t>
            </a:r>
            <a:r>
              <a:rPr lang="en-US" sz="1800">
                <a:solidFill>
                  <a:srgbClr val="4070A0"/>
                </a:solidFill>
                <a:latin typeface="Courier New"/>
                <a:ea typeface="Courier New"/>
                <a:cs typeface="Courier New"/>
                <a:sym typeface="Courier New"/>
              </a:rPr>
              <a:t>"sizes"</a:t>
            </a:r>
            <a:r>
              <a:rPr lang="en-US" sz="1800">
                <a:solidFill>
                  <a:srgbClr val="222222"/>
                </a:solidFill>
                <a:highlight>
                  <a:srgbClr val="F5F6F7"/>
                </a:highlight>
                <a:latin typeface="Courier New"/>
                <a:ea typeface="Courier New"/>
                <a:cs typeface="Courier New"/>
                <a:sym typeface="Courier New"/>
              </a:rPr>
              <a:t> </a:t>
            </a:r>
            <a:r>
              <a:rPr lang="en-US" sz="1800">
                <a:solidFill>
                  <a:srgbClr val="666666"/>
                </a:solidFill>
                <a:latin typeface="Courier New"/>
                <a:ea typeface="Courier New"/>
                <a:cs typeface="Courier New"/>
                <a:sym typeface="Courier New"/>
              </a:rPr>
              <a:t>:</a:t>
            </a:r>
            <a:r>
              <a:rPr lang="en-US" sz="1800">
                <a:solidFill>
                  <a:srgbClr val="222222"/>
                </a:solidFill>
                <a:highlight>
                  <a:srgbClr val="F5F6F7"/>
                </a:highlight>
                <a:latin typeface="Courier New"/>
                <a:ea typeface="Courier New"/>
                <a:cs typeface="Courier New"/>
                <a:sym typeface="Courier New"/>
              </a:rPr>
              <a:t> </a:t>
            </a:r>
            <a:r>
              <a:rPr lang="en-US" sz="1800">
                <a:solidFill>
                  <a:srgbClr val="4070A0"/>
                </a:solidFill>
                <a:latin typeface="Courier New"/>
                <a:ea typeface="Courier New"/>
                <a:cs typeface="Courier New"/>
                <a:sym typeface="Courier New"/>
              </a:rPr>
              <a:t>"L"</a:t>
            </a:r>
            <a:r>
              <a:rPr lang="en-US" sz="1800">
                <a:solidFill>
                  <a:srgbClr val="222222"/>
                </a:solidFill>
                <a:highlight>
                  <a:srgbClr val="F5F6F7"/>
                </a:highlight>
                <a:latin typeface="Courier New"/>
                <a:ea typeface="Courier New"/>
                <a:cs typeface="Courier New"/>
                <a:sym typeface="Courier New"/>
              </a:rPr>
              <a:t> </a:t>
            </a:r>
            <a:r>
              <a:rPr lang="en-US" sz="1800">
                <a:solidFill>
                  <a:srgbClr val="222222"/>
                </a:solidFill>
                <a:latin typeface="Courier New"/>
                <a:ea typeface="Courier New"/>
                <a:cs typeface="Courier New"/>
                <a:sym typeface="Courier New"/>
              </a:rPr>
              <a:t>}</a:t>
            </a:r>
            <a:endParaRPr sz="1800">
              <a:solidFill>
                <a:srgbClr val="222222"/>
              </a:solidFill>
              <a:latin typeface="Courier New"/>
              <a:ea typeface="Courier New"/>
              <a:cs typeface="Courier New"/>
              <a:sym typeface="Courier New"/>
            </a:endParaRPr>
          </a:p>
          <a:p>
            <a:pPr indent="-147420" lvl="0" marL="216000" marR="0" rtl="0" algn="just">
              <a:lnSpc>
                <a:spcPct val="90000"/>
              </a:lnSpc>
              <a:spcBef>
                <a:spcPts val="697"/>
              </a:spcBef>
              <a:spcAft>
                <a:spcPts val="0"/>
              </a:spcAft>
              <a:buClr>
                <a:srgbClr val="000000"/>
              </a:buClr>
              <a:buSzPts val="1080"/>
              <a:buFont typeface="Noto Sans Symbols"/>
              <a:buNone/>
            </a:pPr>
            <a:r>
              <a:t/>
            </a:r>
            <a:endParaRPr sz="1200">
              <a:solidFill>
                <a:srgbClr val="494747"/>
              </a:solidFill>
              <a:highlight>
                <a:srgbClr val="FFFFFF"/>
              </a:highligh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5" name="Shape 405"/>
        <p:cNvGrpSpPr/>
        <p:nvPr/>
      </p:nvGrpSpPr>
      <p:grpSpPr>
        <a:xfrm>
          <a:off x="0" y="0"/>
          <a:ext cx="0" cy="0"/>
          <a:chOff x="0" y="0"/>
          <a:chExt cx="0" cy="0"/>
        </a:xfrm>
      </p:grpSpPr>
      <p:sp>
        <p:nvSpPr>
          <p:cNvPr id="406" name="Google Shape;406;p28"/>
          <p:cNvSpPr txBox="1"/>
          <p:nvPr/>
        </p:nvSpPr>
        <p:spPr>
          <a:xfrm>
            <a:off x="1097280" y="286560"/>
            <a:ext cx="10058040" cy="734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1" lang="en-US" sz="3200" strike="noStrike">
                <a:solidFill>
                  <a:srgbClr val="000000"/>
                </a:solidFill>
                <a:latin typeface="Times New Roman"/>
                <a:ea typeface="Times New Roman"/>
                <a:cs typeface="Times New Roman"/>
                <a:sym typeface="Times New Roman"/>
              </a:rPr>
              <a:t>Group</a:t>
            </a:r>
            <a:endParaRPr b="1" sz="3200" strike="noStrike">
              <a:solidFill>
                <a:srgbClr val="000000"/>
              </a:solidFill>
              <a:latin typeface="Times New Roman"/>
              <a:ea typeface="Times New Roman"/>
              <a:cs typeface="Times New Roman"/>
              <a:sym typeface="Times New Roman"/>
            </a:endParaRPr>
          </a:p>
        </p:txBody>
      </p:sp>
      <p:sp>
        <p:nvSpPr>
          <p:cNvPr id="407" name="Google Shape;407;p28"/>
          <p:cNvSpPr/>
          <p:nvPr/>
        </p:nvSpPr>
        <p:spPr>
          <a:xfrm>
            <a:off x="8917560" y="3061800"/>
            <a:ext cx="2724840" cy="73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8"/>
          <p:cNvSpPr/>
          <p:nvPr/>
        </p:nvSpPr>
        <p:spPr>
          <a:xfrm>
            <a:off x="1968480" y="1020960"/>
            <a:ext cx="9456120" cy="514764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None/>
            </a:pPr>
            <a:r>
              <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latin typeface="Arial"/>
              <a:ea typeface="Arial"/>
              <a:cs typeface="Arial"/>
              <a:sym typeface="Arial"/>
            </a:endParaRPr>
          </a:p>
          <a:p>
            <a:pPr indent="0" lvl="0" marL="0" marR="0" rtl="0" algn="just">
              <a:lnSpc>
                <a:spcPct val="150000"/>
              </a:lnSpc>
              <a:spcBef>
                <a:spcPts val="567"/>
              </a:spcBef>
              <a:spcAft>
                <a:spcPts val="0"/>
              </a:spcAft>
              <a:buNone/>
            </a:pPr>
            <a:r>
              <a:t/>
            </a:r>
            <a:endParaRPr b="0" sz="1800" strike="noStrike">
              <a:latin typeface="Arial"/>
              <a:ea typeface="Arial"/>
              <a:cs typeface="Arial"/>
              <a:sym typeface="Arial"/>
            </a:endParaRPr>
          </a:p>
        </p:txBody>
      </p:sp>
      <p:sp>
        <p:nvSpPr>
          <p:cNvPr id="409" name="Google Shape;409;p28"/>
          <p:cNvSpPr txBox="1"/>
          <p:nvPr/>
        </p:nvSpPr>
        <p:spPr>
          <a:xfrm>
            <a:off x="1097280" y="1175760"/>
            <a:ext cx="10058040" cy="4692960"/>
          </a:xfrm>
          <a:prstGeom prst="rect">
            <a:avLst/>
          </a:prstGeom>
          <a:noFill/>
          <a:ln>
            <a:noFill/>
          </a:ln>
        </p:spPr>
        <p:txBody>
          <a:bodyPr anchorCtr="0" anchor="ctr" bIns="0" lIns="0" spcFirstLastPara="1" rIns="0" wrap="square" tIns="0">
            <a:noAutofit/>
          </a:bodyPr>
          <a:lstStyle/>
          <a:p>
            <a:pPr indent="-153135" lvl="0" marL="216000" marR="0" rtl="0" algn="ctr">
              <a:spcBef>
                <a:spcPts val="0"/>
              </a:spcBef>
              <a:spcAft>
                <a:spcPts val="0"/>
              </a:spcAft>
              <a:buClr>
                <a:srgbClr val="000000"/>
              </a:buClr>
              <a:buSzPts val="990"/>
              <a:buFont typeface="Noto Sans Symbols"/>
              <a:buNone/>
            </a:pPr>
            <a:r>
              <a:t/>
            </a:r>
            <a:endParaRPr b="1" sz="2200" strike="noStrike">
              <a:latin typeface="Arial"/>
              <a:ea typeface="Arial"/>
              <a:cs typeface="Arial"/>
              <a:sym typeface="Arial"/>
            </a:endParaRPr>
          </a:p>
          <a:p>
            <a:pPr indent="-153135" lvl="0" marL="216000" marR="0" rtl="0" algn="just">
              <a:lnSpc>
                <a:spcPct val="90000"/>
              </a:lnSpc>
              <a:spcBef>
                <a:spcPts val="748"/>
              </a:spcBef>
              <a:spcAft>
                <a:spcPts val="0"/>
              </a:spcAft>
              <a:buClr>
                <a:srgbClr val="000000"/>
              </a:buClr>
              <a:buSzPts val="990"/>
              <a:buFont typeface="Noto Sans Symbols"/>
              <a:buNone/>
            </a:pPr>
            <a:r>
              <a:t/>
            </a:r>
            <a:endParaRPr b="1" sz="2200" strike="noStrike">
              <a:latin typeface="Arial"/>
              <a:ea typeface="Arial"/>
              <a:cs typeface="Arial"/>
              <a:sym typeface="Arial"/>
            </a:endParaRPr>
          </a:p>
          <a:p>
            <a:pPr indent="-261134" lvl="0" marL="432000" marR="0" rtl="0" algn="just">
              <a:lnSpc>
                <a:spcPct val="80000"/>
              </a:lnSpc>
              <a:spcBef>
                <a:spcPts val="649"/>
              </a:spcBef>
              <a:spcAft>
                <a:spcPts val="0"/>
              </a:spcAft>
              <a:buClr>
                <a:srgbClr val="000000"/>
              </a:buClr>
              <a:buSzPts val="990"/>
              <a:buFont typeface="Noto Sans Symbols"/>
              <a:buNone/>
            </a:pPr>
            <a:r>
              <a:t/>
            </a:r>
            <a:endParaRPr b="1" sz="2200" strike="noStrike">
              <a:latin typeface="Arial"/>
              <a:ea typeface="Arial"/>
              <a:cs typeface="Arial"/>
              <a:sym typeface="Arial"/>
            </a:endParaRPr>
          </a:p>
        </p:txBody>
      </p:sp>
      <p:sp>
        <p:nvSpPr>
          <p:cNvPr id="410" name="Google Shape;410;p28"/>
          <p:cNvSpPr txBox="1"/>
          <p:nvPr/>
        </p:nvSpPr>
        <p:spPr>
          <a:xfrm>
            <a:off x="1163520" y="1333440"/>
            <a:ext cx="9991800" cy="4859280"/>
          </a:xfrm>
          <a:prstGeom prst="rect">
            <a:avLst/>
          </a:prstGeom>
          <a:noFill/>
          <a:ln>
            <a:noFill/>
          </a:ln>
        </p:spPr>
        <p:txBody>
          <a:bodyPr anchorCtr="0" anchor="t" bIns="45000" lIns="90000" spcFirstLastPara="1" rIns="90000" wrap="square" tIns="45000">
            <a:noAutofit/>
          </a:bodyPr>
          <a:lstStyle/>
          <a:p>
            <a:pPr indent="-216000" lvl="0" marL="216000" marR="0" rtl="0" algn="just">
              <a:lnSpc>
                <a:spcPct val="100000"/>
              </a:lnSpc>
              <a:spcBef>
                <a:spcPts val="0"/>
              </a:spcBef>
              <a:spcAft>
                <a:spcPts val="0"/>
              </a:spcAft>
              <a:buClr>
                <a:srgbClr val="000000"/>
              </a:buClr>
              <a:buSzPts val="1170"/>
              <a:buFont typeface="Noto Sans Symbols"/>
              <a:buChar char="●"/>
            </a:pPr>
            <a:r>
              <a:rPr b="0" lang="en-US" sz="2600" strike="noStrike">
                <a:latin typeface="Times New Roman"/>
                <a:ea typeface="Times New Roman"/>
                <a:cs typeface="Times New Roman"/>
                <a:sym typeface="Times New Roman"/>
              </a:rPr>
              <a:t>Every group expression must specify an _id field. </a:t>
            </a:r>
            <a:endParaRPr b="0" sz="2600" strike="noStrike">
              <a:latin typeface="Arial"/>
              <a:ea typeface="Arial"/>
              <a:cs typeface="Arial"/>
              <a:sym typeface="Arial"/>
            </a:endParaRPr>
          </a:p>
          <a:p>
            <a:pPr indent="-216000" lvl="0" marL="216000" marR="0" rtl="0" algn="just">
              <a:lnSpc>
                <a:spcPct val="100000"/>
              </a:lnSpc>
              <a:spcBef>
                <a:spcPts val="649"/>
              </a:spcBef>
              <a:spcAft>
                <a:spcPts val="0"/>
              </a:spcAft>
              <a:buClr>
                <a:srgbClr val="000000"/>
              </a:buClr>
              <a:buSzPts val="1170"/>
              <a:buFont typeface="Noto Sans Symbols"/>
              <a:buChar char="●"/>
            </a:pPr>
            <a:r>
              <a:rPr b="0" lang="en-US" sz="2600" strike="noStrike">
                <a:latin typeface="Times New Roman"/>
                <a:ea typeface="Times New Roman"/>
                <a:cs typeface="Times New Roman"/>
                <a:sym typeface="Times New Roman"/>
              </a:rPr>
              <a:t>For example, suppose you wanted to print the number of people born in each year</a:t>
            </a:r>
            <a:endParaRPr b="0" sz="2600" strike="noStrike">
              <a:latin typeface="Arial"/>
              <a:ea typeface="Arial"/>
              <a:cs typeface="Arial"/>
              <a:sym typeface="Arial"/>
            </a:endParaRPr>
          </a:p>
          <a:p>
            <a:pPr indent="-141704" lvl="0" marL="216000" marR="0" rtl="0" algn="just">
              <a:lnSpc>
                <a:spcPct val="100000"/>
              </a:lnSpc>
              <a:spcBef>
                <a:spcPts val="649"/>
              </a:spcBef>
              <a:spcAft>
                <a:spcPts val="0"/>
              </a:spcAft>
              <a:buClr>
                <a:srgbClr val="000000"/>
              </a:buClr>
              <a:buSzPts val="1170"/>
              <a:buFont typeface="Noto Sans Symbols"/>
              <a:buNone/>
            </a:pPr>
            <a:r>
              <a:t/>
            </a:r>
            <a:endParaRPr b="0" sz="2600" strike="noStrike">
              <a:latin typeface="Arial"/>
              <a:ea typeface="Arial"/>
              <a:cs typeface="Arial"/>
              <a:sym typeface="Arial"/>
            </a:endParaRPr>
          </a:p>
          <a:p>
            <a:pPr indent="0" lvl="0" marL="0" marR="0" rtl="0" algn="just">
              <a:lnSpc>
                <a:spcPct val="100000"/>
              </a:lnSpc>
              <a:spcBef>
                <a:spcPts val="649"/>
              </a:spcBef>
              <a:spcAft>
                <a:spcPts val="0"/>
              </a:spcAft>
              <a:buNone/>
            </a:pPr>
            <a:r>
              <a:rPr b="0" lang="en-US" sz="2600" strike="noStrike">
                <a:latin typeface="Times New Roman"/>
                <a:ea typeface="Times New Roman"/>
                <a:cs typeface="Times New Roman"/>
                <a:sym typeface="Times New Roman"/>
              </a:rPr>
              <a:t>&gt; db.people.aggregate( { $group : </a:t>
            </a:r>
            <a:endParaRPr b="0" sz="2600" strike="noStrike">
              <a:latin typeface="Arial"/>
              <a:ea typeface="Arial"/>
              <a:cs typeface="Arial"/>
              <a:sym typeface="Arial"/>
            </a:endParaRPr>
          </a:p>
          <a:p>
            <a:pPr indent="0" lvl="0" marL="0" marR="0" rtl="0" algn="just">
              <a:lnSpc>
                <a:spcPct val="100000"/>
              </a:lnSpc>
              <a:spcBef>
                <a:spcPts val="649"/>
              </a:spcBef>
              <a:spcAft>
                <a:spcPts val="0"/>
              </a:spcAft>
              <a:buNone/>
            </a:pPr>
            <a:r>
              <a:rPr b="0" lang="en-US" sz="2600" strike="noStrike">
                <a:latin typeface="Times New Roman"/>
                <a:ea typeface="Times New Roman"/>
                <a:cs typeface="Times New Roman"/>
                <a:sym typeface="Times New Roman"/>
              </a:rPr>
              <a:t>        { _id : "$birthyear", birthsPerYear : { $sum : 1}} )</a:t>
            </a:r>
            <a:endParaRPr b="0" sz="2600" strike="noStrike">
              <a:latin typeface="Times New Roman"/>
              <a:ea typeface="Times New Roman"/>
              <a:cs typeface="Times New Roman"/>
              <a:sym typeface="Times New Roman"/>
            </a:endParaRPr>
          </a:p>
          <a:p>
            <a:pPr indent="0" lvl="0" marL="0" marR="0" rtl="0" algn="just">
              <a:lnSpc>
                <a:spcPct val="100000"/>
              </a:lnSpc>
              <a:spcBef>
                <a:spcPts val="649"/>
              </a:spcBef>
              <a:spcAft>
                <a:spcPts val="0"/>
              </a:spcAft>
              <a:buNone/>
            </a:pPr>
            <a:r>
              <a:t/>
            </a:r>
            <a:endParaRPr sz="2600">
              <a:latin typeface="Times New Roman"/>
              <a:ea typeface="Times New Roman"/>
              <a:cs typeface="Times New Roman"/>
              <a:sym typeface="Times New Roman"/>
            </a:endParaRPr>
          </a:p>
          <a:p>
            <a:pPr indent="0" lvl="0" marL="0" marR="0" rtl="0" algn="just">
              <a:lnSpc>
                <a:spcPct val="100000"/>
              </a:lnSpc>
              <a:spcBef>
                <a:spcPts val="649"/>
              </a:spcBef>
              <a:spcAft>
                <a:spcPts val="0"/>
              </a:spcAft>
              <a:buNone/>
            </a:pPr>
            <a:r>
              <a:rPr b="0" lang="en-US" sz="2600" strike="noStrike">
                <a:latin typeface="Times New Roman"/>
                <a:ea typeface="Times New Roman"/>
                <a:cs typeface="Times New Roman"/>
                <a:sym typeface="Times New Roman"/>
              </a:rPr>
              <a:t>{ "result" : [ { "_id" : 1924, "count" : 1 } ], "ok" : 1 } </a:t>
            </a:r>
            <a:endParaRPr b="0" sz="2600" strike="noStrike">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
          <p:cNvSpPr txBox="1"/>
          <p:nvPr/>
        </p:nvSpPr>
        <p:spPr>
          <a:xfrm>
            <a:off x="1097280" y="286560"/>
            <a:ext cx="10058040" cy="734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1" i="0" lang="en-US" sz="3200" u="none" cap="none" strike="noStrike">
                <a:solidFill>
                  <a:srgbClr val="000000"/>
                </a:solidFill>
                <a:latin typeface="Times New Roman"/>
                <a:ea typeface="Times New Roman"/>
                <a:cs typeface="Times New Roman"/>
                <a:sym typeface="Times New Roman"/>
              </a:rPr>
              <a:t>What is NoSQL Database ?</a:t>
            </a:r>
            <a:endParaRPr b="1" sz="3200" strike="noStrike">
              <a:solidFill>
                <a:srgbClr val="000000"/>
              </a:solidFill>
              <a:latin typeface="Times New Roman"/>
              <a:ea typeface="Times New Roman"/>
              <a:cs typeface="Times New Roman"/>
              <a:sym typeface="Times New Roman"/>
            </a:endParaRPr>
          </a:p>
        </p:txBody>
      </p:sp>
      <p:sp>
        <p:nvSpPr>
          <p:cNvPr id="191" name="Google Shape;191;p3"/>
          <p:cNvSpPr/>
          <p:nvPr/>
        </p:nvSpPr>
        <p:spPr>
          <a:xfrm>
            <a:off x="8917560" y="3061800"/>
            <a:ext cx="2724840" cy="73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
          <p:cNvSpPr/>
          <p:nvPr/>
        </p:nvSpPr>
        <p:spPr>
          <a:xfrm>
            <a:off x="1097280" y="936000"/>
            <a:ext cx="7974720" cy="52326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None/>
            </a:pPr>
            <a:r>
              <a:t/>
            </a:r>
            <a:endParaRPr b="0" sz="1800" strike="noStrike">
              <a:latin typeface="Arial"/>
              <a:ea typeface="Arial"/>
              <a:cs typeface="Arial"/>
              <a:sym typeface="Arial"/>
            </a:endParaRPr>
          </a:p>
          <a:p>
            <a:pPr indent="0" lvl="0" marL="0" marR="0" rtl="0" algn="just">
              <a:lnSpc>
                <a:spcPct val="150000"/>
              </a:lnSpc>
              <a:spcBef>
                <a:spcPts val="0"/>
              </a:spcBef>
              <a:spcAft>
                <a:spcPts val="0"/>
              </a:spcAft>
              <a:buNone/>
            </a:pPr>
            <a:r>
              <a:rPr b="0" lang="en-US" sz="2200" strike="noStrike">
                <a:solidFill>
                  <a:srgbClr val="161718"/>
                </a:solidFill>
                <a:latin typeface="Times New Roman"/>
                <a:ea typeface="Times New Roman"/>
                <a:cs typeface="Times New Roman"/>
                <a:sym typeface="Times New Roman"/>
              </a:rPr>
              <a:t>1. </a:t>
            </a:r>
            <a:r>
              <a:rPr b="0" lang="en-US" sz="2500" strike="noStrike">
                <a:solidFill>
                  <a:srgbClr val="161718"/>
                </a:solidFill>
                <a:latin typeface="Times New Roman"/>
                <a:ea typeface="Times New Roman"/>
                <a:cs typeface="Times New Roman"/>
                <a:sym typeface="Times New Roman"/>
              </a:rPr>
              <a:t>Alternative to traditional relational databases in which data is placed in tables and data schema is carefully designed before the database is built.</a:t>
            </a:r>
            <a:endParaRPr b="0" sz="2500" strike="noStrike">
              <a:latin typeface="Arial"/>
              <a:ea typeface="Arial"/>
              <a:cs typeface="Arial"/>
              <a:sym typeface="Arial"/>
            </a:endParaRPr>
          </a:p>
          <a:p>
            <a:pPr indent="0" lvl="0" marL="0" marR="0" rtl="0" algn="just">
              <a:lnSpc>
                <a:spcPct val="150000"/>
              </a:lnSpc>
              <a:spcBef>
                <a:spcPts val="0"/>
              </a:spcBef>
              <a:spcAft>
                <a:spcPts val="0"/>
              </a:spcAft>
              <a:buNone/>
            </a:pPr>
            <a:r>
              <a:rPr b="0" lang="en-US" sz="2500" strike="noStrike">
                <a:solidFill>
                  <a:srgbClr val="161718"/>
                </a:solidFill>
                <a:latin typeface="Times New Roman"/>
                <a:ea typeface="Times New Roman"/>
                <a:cs typeface="Times New Roman"/>
                <a:sym typeface="Times New Roman"/>
              </a:rPr>
              <a:t>2. NoSQL Database is an approach to database design that can accommodate a wide variety of data models, including key-value, document, columnar and graph formats.</a:t>
            </a:r>
            <a:endParaRPr b="0" sz="2500" strike="noStrike">
              <a:latin typeface="Arial"/>
              <a:ea typeface="Arial"/>
              <a:cs typeface="Arial"/>
              <a:sym typeface="Arial"/>
            </a:endParaRPr>
          </a:p>
          <a:p>
            <a:pPr indent="0" lvl="0" marL="0" marR="0" rtl="0" algn="just">
              <a:lnSpc>
                <a:spcPct val="150000"/>
              </a:lnSpc>
              <a:spcBef>
                <a:spcPts val="0"/>
              </a:spcBef>
              <a:spcAft>
                <a:spcPts val="0"/>
              </a:spcAft>
              <a:buNone/>
            </a:pPr>
            <a:r>
              <a:rPr b="0" lang="en-US" sz="2500" strike="noStrike">
                <a:solidFill>
                  <a:srgbClr val="161718"/>
                </a:solidFill>
                <a:latin typeface="Times New Roman"/>
                <a:ea typeface="Times New Roman"/>
                <a:cs typeface="Times New Roman"/>
                <a:sym typeface="Times New Roman"/>
              </a:rPr>
              <a:t>3. An approach to database design that can accommodate a wide variety of data models, including key-value, document, columnar and graph formats</a:t>
            </a:r>
            <a:r>
              <a:rPr b="0" lang="en-US" sz="2200" strike="noStrike">
                <a:solidFill>
                  <a:srgbClr val="161718"/>
                </a:solidFill>
                <a:latin typeface="Times New Roman"/>
                <a:ea typeface="Times New Roman"/>
                <a:cs typeface="Times New Roman"/>
                <a:sym typeface="Times New Roman"/>
              </a:rPr>
              <a:t>.</a:t>
            </a:r>
            <a:endParaRPr b="0" sz="2200" strike="noStrike">
              <a:latin typeface="Arial"/>
              <a:ea typeface="Arial"/>
              <a:cs typeface="Arial"/>
              <a:sym typeface="Arial"/>
            </a:endParaRPr>
          </a:p>
        </p:txBody>
      </p:sp>
      <p:pic>
        <p:nvPicPr>
          <p:cNvPr id="193" name="Google Shape;193;p3"/>
          <p:cNvPicPr preferRelativeResize="0"/>
          <p:nvPr/>
        </p:nvPicPr>
        <p:blipFill rotWithShape="1">
          <a:blip r:embed="rId3">
            <a:alphaModFix/>
          </a:blip>
          <a:srcRect b="0" l="18504" r="27165" t="0"/>
          <a:stretch/>
        </p:blipFill>
        <p:spPr>
          <a:xfrm>
            <a:off x="9216000" y="2323800"/>
            <a:ext cx="2447640" cy="30042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4" name="Shape 414"/>
        <p:cNvGrpSpPr/>
        <p:nvPr/>
      </p:nvGrpSpPr>
      <p:grpSpPr>
        <a:xfrm>
          <a:off x="0" y="0"/>
          <a:ext cx="0" cy="0"/>
          <a:chOff x="0" y="0"/>
          <a:chExt cx="0" cy="0"/>
        </a:xfrm>
      </p:grpSpPr>
      <p:sp>
        <p:nvSpPr>
          <p:cNvPr id="415" name="Google Shape;415;p29"/>
          <p:cNvSpPr txBox="1"/>
          <p:nvPr/>
        </p:nvSpPr>
        <p:spPr>
          <a:xfrm>
            <a:off x="1097280" y="758880"/>
            <a:ext cx="10058040" cy="3565800"/>
          </a:xfrm>
          <a:prstGeom prst="rect">
            <a:avLst/>
          </a:prstGeom>
          <a:noFill/>
          <a:ln>
            <a:noFill/>
          </a:ln>
        </p:spPr>
        <p:txBody>
          <a:bodyPr anchorCtr="0" anchor="b" bIns="45700" lIns="91425" spcFirstLastPara="1" rIns="91425" wrap="square" tIns="45700">
            <a:normAutofit/>
          </a:bodyPr>
          <a:lstStyle/>
          <a:p>
            <a:pPr indent="0" lvl="0" marL="0" marR="0" rtl="0" algn="l">
              <a:lnSpc>
                <a:spcPct val="85000"/>
              </a:lnSpc>
              <a:spcBef>
                <a:spcPts val="0"/>
              </a:spcBef>
              <a:spcAft>
                <a:spcPts val="0"/>
              </a:spcAft>
              <a:buNone/>
            </a:pPr>
            <a:r>
              <a:rPr b="0" lang="en-US" sz="8000" strike="noStrike">
                <a:solidFill>
                  <a:srgbClr val="36393C"/>
                </a:solidFill>
                <a:latin typeface="Arial"/>
                <a:ea typeface="Arial"/>
                <a:cs typeface="Arial"/>
                <a:sym typeface="Arial"/>
              </a:rPr>
              <a:t>Thank You !!!</a:t>
            </a:r>
            <a:endParaRPr b="0" sz="8000"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4"/>
          <p:cNvSpPr txBox="1"/>
          <p:nvPr/>
        </p:nvSpPr>
        <p:spPr>
          <a:xfrm>
            <a:off x="1097280" y="286560"/>
            <a:ext cx="10058040" cy="734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1" lang="en-US" sz="3200" strike="noStrike">
                <a:solidFill>
                  <a:srgbClr val="000000"/>
                </a:solidFill>
                <a:latin typeface="Times New Roman"/>
                <a:ea typeface="Times New Roman"/>
                <a:cs typeface="Times New Roman"/>
                <a:sym typeface="Times New Roman"/>
              </a:rPr>
              <a:t>Characteristics of NoSQL Database</a:t>
            </a:r>
            <a:endParaRPr b="1" sz="3200" strike="noStrike">
              <a:solidFill>
                <a:srgbClr val="000000"/>
              </a:solidFill>
              <a:latin typeface="Times New Roman"/>
              <a:ea typeface="Times New Roman"/>
              <a:cs typeface="Times New Roman"/>
              <a:sym typeface="Times New Roman"/>
            </a:endParaRPr>
          </a:p>
        </p:txBody>
      </p:sp>
      <p:sp>
        <p:nvSpPr>
          <p:cNvPr id="199" name="Google Shape;199;p4"/>
          <p:cNvSpPr/>
          <p:nvPr/>
        </p:nvSpPr>
        <p:spPr>
          <a:xfrm>
            <a:off x="8917560" y="3061800"/>
            <a:ext cx="2724840" cy="73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4"/>
          <p:cNvSpPr/>
          <p:nvPr/>
        </p:nvSpPr>
        <p:spPr>
          <a:xfrm>
            <a:off x="1097280" y="1164240"/>
            <a:ext cx="10278720" cy="500436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None/>
            </a:pPr>
            <a:r>
              <a:t/>
            </a:r>
            <a:endParaRPr b="0" sz="1800" strike="noStrike">
              <a:latin typeface="Arial"/>
              <a:ea typeface="Arial"/>
              <a:cs typeface="Arial"/>
              <a:sym typeface="Arial"/>
            </a:endParaRPr>
          </a:p>
          <a:p>
            <a:pPr indent="0" lvl="0" marL="0" marR="0" rtl="0" algn="just">
              <a:lnSpc>
                <a:spcPct val="150000"/>
              </a:lnSpc>
              <a:spcBef>
                <a:spcPts val="0"/>
              </a:spcBef>
              <a:spcAft>
                <a:spcPts val="0"/>
              </a:spcAft>
              <a:buNone/>
            </a:pPr>
            <a:r>
              <a:rPr b="0" lang="en-US" sz="2600" strike="noStrike">
                <a:solidFill>
                  <a:srgbClr val="161718"/>
                </a:solidFill>
                <a:latin typeface="Times New Roman"/>
                <a:ea typeface="Times New Roman"/>
                <a:cs typeface="Times New Roman"/>
                <a:sym typeface="Times New Roman"/>
              </a:rPr>
              <a:t>1. It’s more than rows in tables</a:t>
            </a:r>
            <a:endParaRPr b="0" sz="2600" strike="noStrike">
              <a:latin typeface="Arial"/>
              <a:ea typeface="Arial"/>
              <a:cs typeface="Arial"/>
              <a:sym typeface="Arial"/>
            </a:endParaRPr>
          </a:p>
          <a:p>
            <a:pPr indent="0" lvl="0" marL="0" marR="0" rtl="0" algn="just">
              <a:lnSpc>
                <a:spcPct val="150000"/>
              </a:lnSpc>
              <a:spcBef>
                <a:spcPts val="0"/>
              </a:spcBef>
              <a:spcAft>
                <a:spcPts val="0"/>
              </a:spcAft>
              <a:buNone/>
            </a:pPr>
            <a:r>
              <a:rPr b="0" lang="en-US" sz="2600" strike="noStrike">
                <a:solidFill>
                  <a:srgbClr val="161718"/>
                </a:solidFill>
                <a:latin typeface="Times New Roman"/>
                <a:ea typeface="Times New Roman"/>
                <a:cs typeface="Times New Roman"/>
                <a:sym typeface="Times New Roman"/>
              </a:rPr>
              <a:t>2. Free of joins</a:t>
            </a:r>
            <a:endParaRPr b="0" sz="2600" strike="noStrike">
              <a:latin typeface="Arial"/>
              <a:ea typeface="Arial"/>
              <a:cs typeface="Arial"/>
              <a:sym typeface="Arial"/>
            </a:endParaRPr>
          </a:p>
          <a:p>
            <a:pPr indent="0" lvl="0" marL="0" marR="0" rtl="0" algn="just">
              <a:lnSpc>
                <a:spcPct val="150000"/>
              </a:lnSpc>
              <a:spcBef>
                <a:spcPts val="0"/>
              </a:spcBef>
              <a:spcAft>
                <a:spcPts val="0"/>
              </a:spcAft>
              <a:buNone/>
            </a:pPr>
            <a:r>
              <a:rPr b="0" lang="en-US" sz="2600" strike="noStrike">
                <a:solidFill>
                  <a:srgbClr val="161718"/>
                </a:solidFill>
                <a:latin typeface="Times New Roman"/>
                <a:ea typeface="Times New Roman"/>
                <a:cs typeface="Times New Roman"/>
                <a:sym typeface="Times New Roman"/>
              </a:rPr>
              <a:t>3. Schema-free</a:t>
            </a:r>
            <a:endParaRPr b="0" sz="2600" strike="noStrike">
              <a:latin typeface="Arial"/>
              <a:ea typeface="Arial"/>
              <a:cs typeface="Arial"/>
              <a:sym typeface="Arial"/>
            </a:endParaRPr>
          </a:p>
          <a:p>
            <a:pPr indent="0" lvl="0" marL="0" marR="0" rtl="0" algn="just">
              <a:lnSpc>
                <a:spcPct val="150000"/>
              </a:lnSpc>
              <a:spcBef>
                <a:spcPts val="0"/>
              </a:spcBef>
              <a:spcAft>
                <a:spcPts val="0"/>
              </a:spcAft>
              <a:buNone/>
            </a:pPr>
            <a:r>
              <a:rPr b="0" lang="en-US" sz="2600" strike="noStrike">
                <a:solidFill>
                  <a:srgbClr val="161718"/>
                </a:solidFill>
                <a:latin typeface="Times New Roman"/>
                <a:ea typeface="Times New Roman"/>
                <a:cs typeface="Times New Roman"/>
                <a:sym typeface="Times New Roman"/>
              </a:rPr>
              <a:t>4. Works on many processors</a:t>
            </a:r>
            <a:endParaRPr b="0" sz="2600" strike="noStrike">
              <a:latin typeface="Arial"/>
              <a:ea typeface="Arial"/>
              <a:cs typeface="Arial"/>
              <a:sym typeface="Arial"/>
            </a:endParaRPr>
          </a:p>
          <a:p>
            <a:pPr indent="0" lvl="0" marL="0" marR="0" rtl="0" algn="just">
              <a:lnSpc>
                <a:spcPct val="150000"/>
              </a:lnSpc>
              <a:spcBef>
                <a:spcPts val="0"/>
              </a:spcBef>
              <a:spcAft>
                <a:spcPts val="0"/>
              </a:spcAft>
              <a:buNone/>
            </a:pPr>
            <a:r>
              <a:rPr b="0" lang="en-US" sz="2600" strike="noStrike">
                <a:solidFill>
                  <a:srgbClr val="161718"/>
                </a:solidFill>
                <a:latin typeface="Times New Roman"/>
                <a:ea typeface="Times New Roman"/>
                <a:cs typeface="Times New Roman"/>
                <a:sym typeface="Times New Roman"/>
              </a:rPr>
              <a:t>5. Supports linear scalability</a:t>
            </a:r>
            <a:endParaRPr b="0" sz="2600" strike="noStrike">
              <a:latin typeface="Arial"/>
              <a:ea typeface="Arial"/>
              <a:cs typeface="Arial"/>
              <a:sym typeface="Arial"/>
            </a:endParaRPr>
          </a:p>
          <a:p>
            <a:pPr indent="0" lvl="0" marL="0" marR="0" rtl="0" algn="just">
              <a:lnSpc>
                <a:spcPct val="150000"/>
              </a:lnSpc>
              <a:spcBef>
                <a:spcPts val="0"/>
              </a:spcBef>
              <a:spcAft>
                <a:spcPts val="0"/>
              </a:spcAft>
              <a:buNone/>
            </a:pPr>
            <a:r>
              <a:rPr b="0" lang="en-US" sz="2600" strike="noStrike">
                <a:solidFill>
                  <a:srgbClr val="161718"/>
                </a:solidFill>
                <a:latin typeface="Times New Roman"/>
                <a:ea typeface="Times New Roman"/>
                <a:cs typeface="Times New Roman"/>
                <a:sym typeface="Times New Roman"/>
              </a:rPr>
              <a:t>6. Easy replication support</a:t>
            </a:r>
            <a:endParaRPr b="0" sz="2600" strike="noStrike">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5"/>
          <p:cNvSpPr txBox="1"/>
          <p:nvPr/>
        </p:nvSpPr>
        <p:spPr>
          <a:xfrm>
            <a:off x="1097280" y="286560"/>
            <a:ext cx="10058040" cy="734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1" lang="en-US" sz="3200" strike="noStrike">
                <a:solidFill>
                  <a:srgbClr val="000000"/>
                </a:solidFill>
                <a:latin typeface="Times New Roman"/>
                <a:ea typeface="Times New Roman"/>
                <a:cs typeface="Times New Roman"/>
                <a:sym typeface="Times New Roman"/>
              </a:rPr>
              <a:t>NoSQL Database Types</a:t>
            </a:r>
            <a:endParaRPr b="1" sz="3200" strike="noStrike">
              <a:solidFill>
                <a:srgbClr val="000000"/>
              </a:solidFill>
              <a:latin typeface="Times New Roman"/>
              <a:ea typeface="Times New Roman"/>
              <a:cs typeface="Times New Roman"/>
              <a:sym typeface="Times New Roman"/>
            </a:endParaRPr>
          </a:p>
        </p:txBody>
      </p:sp>
      <p:sp>
        <p:nvSpPr>
          <p:cNvPr id="206" name="Google Shape;206;p5"/>
          <p:cNvSpPr/>
          <p:nvPr/>
        </p:nvSpPr>
        <p:spPr>
          <a:xfrm>
            <a:off x="8917560" y="3061800"/>
            <a:ext cx="2724840" cy="73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5"/>
          <p:cNvSpPr/>
          <p:nvPr/>
        </p:nvSpPr>
        <p:spPr>
          <a:xfrm>
            <a:off x="1145880" y="1020960"/>
            <a:ext cx="10278720" cy="514764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None/>
            </a:pPr>
            <a:r>
              <a:t/>
            </a:r>
            <a:endParaRPr b="0" sz="1800" strike="noStrike">
              <a:latin typeface="Arial"/>
              <a:ea typeface="Arial"/>
              <a:cs typeface="Arial"/>
              <a:sym typeface="Arial"/>
            </a:endParaRPr>
          </a:p>
          <a:p>
            <a:pPr indent="0" lvl="0" marL="0" marR="0" rtl="0" algn="just">
              <a:lnSpc>
                <a:spcPct val="150000"/>
              </a:lnSpc>
              <a:spcBef>
                <a:spcPts val="0"/>
              </a:spcBef>
              <a:spcAft>
                <a:spcPts val="0"/>
              </a:spcAft>
              <a:buNone/>
            </a:pPr>
            <a:r>
              <a:rPr b="0" lang="en-US" sz="2500" strike="noStrike">
                <a:solidFill>
                  <a:srgbClr val="161718"/>
                </a:solidFill>
                <a:latin typeface="Times New Roman"/>
                <a:ea typeface="Times New Roman"/>
                <a:cs typeface="Times New Roman"/>
                <a:sym typeface="Times New Roman"/>
              </a:rPr>
              <a:t>1. </a:t>
            </a:r>
            <a:r>
              <a:rPr b="1" lang="en-US" sz="2500" strike="noStrike">
                <a:solidFill>
                  <a:srgbClr val="161718"/>
                </a:solidFill>
                <a:latin typeface="Times New Roman"/>
                <a:ea typeface="Times New Roman"/>
                <a:cs typeface="Times New Roman"/>
                <a:sym typeface="Times New Roman"/>
              </a:rPr>
              <a:t>Key-value stores : </a:t>
            </a:r>
            <a:r>
              <a:rPr b="0" lang="en-US" sz="2500" strike="noStrike">
                <a:solidFill>
                  <a:srgbClr val="161718"/>
                </a:solidFill>
                <a:latin typeface="Times New Roman"/>
                <a:ea typeface="Times New Roman"/>
                <a:cs typeface="Times New Roman"/>
                <a:sym typeface="Times New Roman"/>
              </a:rPr>
              <a:t>Every item in the database is stored as an attribute name (or "key") together with its value. </a:t>
            </a:r>
            <a:endParaRPr b="0" sz="2500" strike="noStrike">
              <a:latin typeface="Arial"/>
              <a:ea typeface="Arial"/>
              <a:cs typeface="Arial"/>
              <a:sym typeface="Arial"/>
            </a:endParaRPr>
          </a:p>
          <a:p>
            <a:pPr indent="0" lvl="0" marL="0" marR="0" rtl="0" algn="just">
              <a:lnSpc>
                <a:spcPct val="150000"/>
              </a:lnSpc>
              <a:spcBef>
                <a:spcPts val="0"/>
              </a:spcBef>
              <a:spcAft>
                <a:spcPts val="0"/>
              </a:spcAft>
              <a:buNone/>
            </a:pPr>
            <a:r>
              <a:rPr b="0" lang="en-US" sz="2500" strike="noStrike">
                <a:solidFill>
                  <a:srgbClr val="161718"/>
                </a:solidFill>
                <a:latin typeface="Times New Roman"/>
                <a:ea typeface="Times New Roman"/>
                <a:cs typeface="Times New Roman"/>
                <a:sym typeface="Times New Roman"/>
              </a:rPr>
              <a:t>2. </a:t>
            </a:r>
            <a:r>
              <a:rPr b="1" lang="en-US" sz="2500" strike="noStrike">
                <a:solidFill>
                  <a:srgbClr val="161718"/>
                </a:solidFill>
                <a:latin typeface="Times New Roman"/>
                <a:ea typeface="Times New Roman"/>
                <a:cs typeface="Times New Roman"/>
                <a:sym typeface="Times New Roman"/>
              </a:rPr>
              <a:t>Wide-column stores : </a:t>
            </a:r>
            <a:r>
              <a:rPr b="0" lang="en-US" sz="2500" strike="noStrike">
                <a:solidFill>
                  <a:srgbClr val="161718"/>
                </a:solidFill>
                <a:latin typeface="Times New Roman"/>
                <a:ea typeface="Times New Roman"/>
                <a:cs typeface="Times New Roman"/>
                <a:sym typeface="Times New Roman"/>
              </a:rPr>
              <a:t>store data together as columns instead of rows and are optimized for queries over large datasets.</a:t>
            </a:r>
            <a:endParaRPr b="0" sz="2500" strike="noStrike">
              <a:latin typeface="Arial"/>
              <a:ea typeface="Arial"/>
              <a:cs typeface="Arial"/>
              <a:sym typeface="Arial"/>
            </a:endParaRPr>
          </a:p>
          <a:p>
            <a:pPr indent="0" lvl="0" marL="0" marR="0" rtl="0" algn="just">
              <a:lnSpc>
                <a:spcPct val="150000"/>
              </a:lnSpc>
              <a:spcBef>
                <a:spcPts val="0"/>
              </a:spcBef>
              <a:spcAft>
                <a:spcPts val="0"/>
              </a:spcAft>
              <a:buNone/>
            </a:pPr>
            <a:r>
              <a:rPr b="0" lang="en-US" sz="2500" strike="noStrike">
                <a:solidFill>
                  <a:srgbClr val="161718"/>
                </a:solidFill>
                <a:latin typeface="Times New Roman"/>
                <a:ea typeface="Times New Roman"/>
                <a:cs typeface="Times New Roman"/>
                <a:sym typeface="Times New Roman"/>
              </a:rPr>
              <a:t>3. </a:t>
            </a:r>
            <a:r>
              <a:rPr b="1" lang="en-US" sz="2500" strike="noStrike">
                <a:solidFill>
                  <a:srgbClr val="161718"/>
                </a:solidFill>
                <a:latin typeface="Times New Roman"/>
                <a:ea typeface="Times New Roman"/>
                <a:cs typeface="Times New Roman"/>
                <a:sym typeface="Times New Roman"/>
              </a:rPr>
              <a:t>Document database :</a:t>
            </a:r>
            <a:r>
              <a:rPr b="0" lang="en-US" sz="2500" strike="noStrike">
                <a:solidFill>
                  <a:srgbClr val="161718"/>
                </a:solidFill>
                <a:latin typeface="Times New Roman"/>
                <a:ea typeface="Times New Roman"/>
                <a:cs typeface="Times New Roman"/>
                <a:sym typeface="Times New Roman"/>
              </a:rPr>
              <a:t> pair each key with a complex data structure known as a document. Documents can contain many different key-value pairs, or key-array pairs, or even nested documents. </a:t>
            </a:r>
            <a:endParaRPr b="0" sz="2500" strike="noStrike">
              <a:latin typeface="Arial"/>
              <a:ea typeface="Arial"/>
              <a:cs typeface="Arial"/>
              <a:sym typeface="Arial"/>
            </a:endParaRPr>
          </a:p>
          <a:p>
            <a:pPr indent="0" lvl="0" marL="0" marR="0" rtl="0" algn="just">
              <a:lnSpc>
                <a:spcPct val="150000"/>
              </a:lnSpc>
              <a:spcBef>
                <a:spcPts val="0"/>
              </a:spcBef>
              <a:spcAft>
                <a:spcPts val="0"/>
              </a:spcAft>
              <a:buNone/>
            </a:pPr>
            <a:r>
              <a:rPr b="0" lang="en-US" sz="2500" strike="noStrike">
                <a:solidFill>
                  <a:srgbClr val="161718"/>
                </a:solidFill>
                <a:latin typeface="Times New Roman"/>
                <a:ea typeface="Times New Roman"/>
                <a:cs typeface="Times New Roman"/>
                <a:sym typeface="Times New Roman"/>
              </a:rPr>
              <a:t>4. </a:t>
            </a:r>
            <a:r>
              <a:rPr b="1" lang="en-US" sz="2500" strike="noStrike">
                <a:solidFill>
                  <a:srgbClr val="161718"/>
                </a:solidFill>
                <a:latin typeface="Times New Roman"/>
                <a:ea typeface="Times New Roman"/>
                <a:cs typeface="Times New Roman"/>
                <a:sym typeface="Times New Roman"/>
              </a:rPr>
              <a:t>Graph database : </a:t>
            </a:r>
            <a:r>
              <a:rPr b="0" lang="en-US" sz="2500" strike="noStrike">
                <a:solidFill>
                  <a:srgbClr val="161718"/>
                </a:solidFill>
                <a:latin typeface="Times New Roman"/>
                <a:ea typeface="Times New Roman"/>
                <a:cs typeface="Times New Roman"/>
                <a:sym typeface="Times New Roman"/>
              </a:rPr>
              <a:t>are used to store information about networks, such as social connections</a:t>
            </a:r>
            <a:r>
              <a:rPr b="0" lang="en-US" sz="2600" strike="noStrike">
                <a:solidFill>
                  <a:srgbClr val="161718"/>
                </a:solidFill>
                <a:latin typeface="Times New Roman"/>
                <a:ea typeface="Times New Roman"/>
                <a:cs typeface="Times New Roman"/>
                <a:sym typeface="Times New Roman"/>
              </a:rPr>
              <a:t>.</a:t>
            </a:r>
            <a:endParaRPr b="0" sz="2600" strike="noStrike">
              <a:latin typeface="Arial"/>
              <a:ea typeface="Arial"/>
              <a:cs typeface="Arial"/>
              <a:sym typeface="Arial"/>
            </a:endParaRPr>
          </a:p>
          <a:p>
            <a:pPr indent="0" lvl="0" marL="0" marR="0" rtl="0" algn="just">
              <a:lnSpc>
                <a:spcPct val="150000"/>
              </a:lnSpc>
              <a:spcBef>
                <a:spcPts val="0"/>
              </a:spcBef>
              <a:spcAft>
                <a:spcPts val="0"/>
              </a:spcAft>
              <a:buNone/>
            </a:pPr>
            <a:r>
              <a:t/>
            </a:r>
            <a:endParaRPr b="0" sz="2600" strike="noStrike">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6"/>
          <p:cNvSpPr txBox="1"/>
          <p:nvPr/>
        </p:nvSpPr>
        <p:spPr>
          <a:xfrm>
            <a:off x="1097280" y="286560"/>
            <a:ext cx="10058040" cy="734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1" lang="en-US" sz="3200" strike="noStrike">
                <a:solidFill>
                  <a:srgbClr val="000000"/>
                </a:solidFill>
                <a:latin typeface="Times New Roman"/>
                <a:ea typeface="Times New Roman"/>
                <a:cs typeface="Times New Roman"/>
                <a:sym typeface="Times New Roman"/>
              </a:rPr>
              <a:t>The Benefits of NoSQL Database </a:t>
            </a:r>
            <a:endParaRPr b="1" sz="3200" strike="noStrike">
              <a:solidFill>
                <a:srgbClr val="000000"/>
              </a:solidFill>
              <a:latin typeface="Times New Roman"/>
              <a:ea typeface="Times New Roman"/>
              <a:cs typeface="Times New Roman"/>
              <a:sym typeface="Times New Roman"/>
            </a:endParaRPr>
          </a:p>
        </p:txBody>
      </p:sp>
      <p:sp>
        <p:nvSpPr>
          <p:cNvPr id="213" name="Google Shape;213;p6"/>
          <p:cNvSpPr/>
          <p:nvPr/>
        </p:nvSpPr>
        <p:spPr>
          <a:xfrm>
            <a:off x="8917560" y="3061800"/>
            <a:ext cx="2724840" cy="73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6"/>
          <p:cNvSpPr/>
          <p:nvPr/>
        </p:nvSpPr>
        <p:spPr>
          <a:xfrm>
            <a:off x="1144440" y="1164600"/>
            <a:ext cx="10278720" cy="50040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None/>
            </a:pPr>
            <a:r>
              <a:t/>
            </a:r>
            <a:endParaRPr b="0" sz="1800" strike="noStrike">
              <a:latin typeface="Arial"/>
              <a:ea typeface="Arial"/>
              <a:cs typeface="Arial"/>
              <a:sym typeface="Arial"/>
            </a:endParaRPr>
          </a:p>
          <a:p>
            <a:pPr indent="0" lvl="0" marL="0" marR="0" rtl="0" algn="just">
              <a:lnSpc>
                <a:spcPct val="150000"/>
              </a:lnSpc>
              <a:spcBef>
                <a:spcPts val="0"/>
              </a:spcBef>
              <a:spcAft>
                <a:spcPts val="0"/>
              </a:spcAft>
              <a:buNone/>
            </a:pPr>
            <a:r>
              <a:rPr b="0" lang="en-US" sz="2600" strike="noStrike">
                <a:solidFill>
                  <a:srgbClr val="161718"/>
                </a:solidFill>
                <a:latin typeface="Times New Roman"/>
                <a:ea typeface="Times New Roman"/>
                <a:cs typeface="Times New Roman"/>
                <a:sym typeface="Times New Roman"/>
              </a:rPr>
              <a:t>1.  </a:t>
            </a:r>
            <a:r>
              <a:rPr b="1" lang="en-US" sz="2600" strike="noStrike">
                <a:solidFill>
                  <a:srgbClr val="161718"/>
                </a:solidFill>
                <a:latin typeface="Times New Roman"/>
                <a:ea typeface="Times New Roman"/>
                <a:cs typeface="Times New Roman"/>
                <a:sym typeface="Times New Roman"/>
              </a:rPr>
              <a:t>Dynamic Schemas : </a:t>
            </a:r>
            <a:r>
              <a:rPr b="0" lang="en-US" sz="2600" strike="noStrike">
                <a:solidFill>
                  <a:srgbClr val="161718"/>
                </a:solidFill>
                <a:latin typeface="Times New Roman"/>
                <a:ea typeface="Times New Roman"/>
                <a:cs typeface="Times New Roman"/>
                <a:sym typeface="Times New Roman"/>
              </a:rPr>
              <a:t>NoSQL databases are built to allow the insertion of data without a predefined schema. That makes it easy to make significant application changes in real-time, without worrying about service interruptions – which means development is faster, code integration is more reliable, and less database administrator time is needed.</a:t>
            </a:r>
            <a:endParaRPr b="0" sz="2600" strike="noStrike">
              <a:latin typeface="Arial"/>
              <a:ea typeface="Arial"/>
              <a:cs typeface="Arial"/>
              <a:sym typeface="Arial"/>
            </a:endParaRPr>
          </a:p>
          <a:p>
            <a:pPr indent="0" lvl="0" marL="0" marR="0" rtl="0" algn="just">
              <a:lnSpc>
                <a:spcPct val="150000"/>
              </a:lnSpc>
              <a:spcBef>
                <a:spcPts val="0"/>
              </a:spcBef>
              <a:spcAft>
                <a:spcPts val="0"/>
              </a:spcAft>
              <a:buNone/>
            </a:pPr>
            <a:r>
              <a:rPr b="0" lang="en-US" sz="2600" strike="noStrike">
                <a:solidFill>
                  <a:srgbClr val="161718"/>
                </a:solidFill>
                <a:latin typeface="Times New Roman"/>
                <a:ea typeface="Times New Roman"/>
                <a:cs typeface="Times New Roman"/>
                <a:sym typeface="Times New Roman"/>
              </a:rPr>
              <a:t>2. </a:t>
            </a:r>
            <a:r>
              <a:rPr b="1" lang="en-US" sz="2600" strike="noStrike">
                <a:solidFill>
                  <a:srgbClr val="161718"/>
                </a:solidFill>
                <a:latin typeface="Times New Roman"/>
                <a:ea typeface="Times New Roman"/>
                <a:cs typeface="Times New Roman"/>
                <a:sym typeface="Times New Roman"/>
              </a:rPr>
              <a:t>Auto-Sharding</a:t>
            </a:r>
            <a:r>
              <a:rPr b="0" lang="en-US" sz="2600" strike="noStrike">
                <a:solidFill>
                  <a:srgbClr val="161718"/>
                </a:solidFill>
                <a:latin typeface="Times New Roman"/>
                <a:ea typeface="Times New Roman"/>
                <a:cs typeface="Times New Roman"/>
                <a:sym typeface="Times New Roman"/>
              </a:rPr>
              <a:t> </a:t>
            </a:r>
            <a:r>
              <a:rPr b="1" lang="en-US" sz="2600" strike="noStrike">
                <a:solidFill>
                  <a:srgbClr val="161718"/>
                </a:solidFill>
                <a:latin typeface="Times New Roman"/>
                <a:ea typeface="Times New Roman"/>
                <a:cs typeface="Times New Roman"/>
                <a:sym typeface="Times New Roman"/>
              </a:rPr>
              <a:t>:</a:t>
            </a:r>
            <a:r>
              <a:rPr b="0" lang="en-US" sz="2600" strike="noStrike">
                <a:solidFill>
                  <a:srgbClr val="161718"/>
                </a:solidFill>
                <a:latin typeface="Times New Roman"/>
                <a:ea typeface="Times New Roman"/>
                <a:cs typeface="Times New Roman"/>
                <a:sym typeface="Times New Roman"/>
              </a:rPr>
              <a:t> Spreading data across an arbitrary number of servers, without requiring the application to even be aware of the composition of the server pool. </a:t>
            </a:r>
            <a:endParaRPr b="0" sz="2600" strike="noStrike">
              <a:latin typeface="Arial"/>
              <a:ea typeface="Arial"/>
              <a:cs typeface="Arial"/>
              <a:sym typeface="Arial"/>
            </a:endParaRPr>
          </a:p>
          <a:p>
            <a:pPr indent="0" lvl="0" marL="0" marR="0" rtl="0" algn="just">
              <a:lnSpc>
                <a:spcPct val="150000"/>
              </a:lnSpc>
              <a:spcBef>
                <a:spcPts val="0"/>
              </a:spcBef>
              <a:spcAft>
                <a:spcPts val="0"/>
              </a:spcAft>
              <a:buNone/>
            </a:pPr>
            <a:r>
              <a:t/>
            </a:r>
            <a:endParaRPr b="0" sz="2600" strike="noStrike">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7"/>
          <p:cNvSpPr txBox="1"/>
          <p:nvPr/>
        </p:nvSpPr>
        <p:spPr>
          <a:xfrm>
            <a:off x="1097280" y="286560"/>
            <a:ext cx="10058040" cy="734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1" lang="en-US" sz="2800" strike="noStrike">
                <a:solidFill>
                  <a:srgbClr val="000000"/>
                </a:solidFill>
                <a:latin typeface="Times New Roman"/>
                <a:ea typeface="Times New Roman"/>
                <a:cs typeface="Times New Roman"/>
                <a:sym typeface="Times New Roman"/>
              </a:rPr>
              <a:t>Comparison Between SQL &amp; NOSQL</a:t>
            </a:r>
            <a:endParaRPr b="1" sz="2800" strike="noStrike">
              <a:solidFill>
                <a:srgbClr val="000000"/>
              </a:solidFill>
              <a:latin typeface="Times New Roman"/>
              <a:ea typeface="Times New Roman"/>
              <a:cs typeface="Times New Roman"/>
              <a:sym typeface="Times New Roman"/>
            </a:endParaRPr>
          </a:p>
        </p:txBody>
      </p:sp>
      <p:sp>
        <p:nvSpPr>
          <p:cNvPr id="220" name="Google Shape;220;p7"/>
          <p:cNvSpPr/>
          <p:nvPr/>
        </p:nvSpPr>
        <p:spPr>
          <a:xfrm>
            <a:off x="8917560" y="3061800"/>
            <a:ext cx="2724840" cy="73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7"/>
          <p:cNvSpPr/>
          <p:nvPr/>
        </p:nvSpPr>
        <p:spPr>
          <a:xfrm>
            <a:off x="1144440" y="1164600"/>
            <a:ext cx="10278720" cy="50040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None/>
            </a:pPr>
            <a:r>
              <a:t/>
            </a:r>
            <a:endParaRPr b="0" sz="1800" strike="noStrike">
              <a:latin typeface="Arial"/>
              <a:ea typeface="Arial"/>
              <a:cs typeface="Arial"/>
              <a:sym typeface="Arial"/>
            </a:endParaRPr>
          </a:p>
          <a:p>
            <a:pPr indent="0" lvl="0" marL="0" marR="0" rtl="0" algn="just">
              <a:lnSpc>
                <a:spcPct val="150000"/>
              </a:lnSpc>
              <a:spcBef>
                <a:spcPts val="0"/>
              </a:spcBef>
              <a:spcAft>
                <a:spcPts val="0"/>
              </a:spcAft>
              <a:buNone/>
            </a:pPr>
            <a:r>
              <a:t/>
            </a:r>
            <a:endParaRPr b="0" sz="1800" strike="noStrike">
              <a:latin typeface="Arial"/>
              <a:ea typeface="Arial"/>
              <a:cs typeface="Arial"/>
              <a:sym typeface="Arial"/>
            </a:endParaRPr>
          </a:p>
        </p:txBody>
      </p:sp>
      <p:graphicFrame>
        <p:nvGraphicFramePr>
          <p:cNvPr id="222" name="Google Shape;222;p7"/>
          <p:cNvGraphicFramePr/>
          <p:nvPr/>
        </p:nvGraphicFramePr>
        <p:xfrm>
          <a:off x="636120" y="1198440"/>
          <a:ext cx="3000000" cy="3000000"/>
        </p:xfrm>
        <a:graphic>
          <a:graphicData uri="http://schemas.openxmlformats.org/drawingml/2006/table">
            <a:tbl>
              <a:tblPr>
                <a:noFill/>
                <a:tableStyleId>{1532A97A-DC2C-476A-8AA8-1C9FFB107CC5}</a:tableStyleId>
              </a:tblPr>
              <a:tblGrid>
                <a:gridCol w="2236675"/>
                <a:gridCol w="4471550"/>
                <a:gridCol w="4474800"/>
              </a:tblGrid>
              <a:tr h="239750">
                <a:tc>
                  <a:txBody>
                    <a:bodyPr/>
                    <a:lstStyle/>
                    <a:p>
                      <a:pPr indent="0" lvl="0" marL="0" marR="0" rtl="0" algn="ctr">
                        <a:lnSpc>
                          <a:spcPct val="115000"/>
                        </a:lnSpc>
                        <a:spcBef>
                          <a:spcPts val="0"/>
                        </a:spcBef>
                        <a:spcAft>
                          <a:spcPts val="0"/>
                        </a:spcAft>
                        <a:buNone/>
                      </a:pPr>
                      <a:r>
                        <a:rPr b="1" lang="en-US" sz="1400" u="none" cap="none" strike="noStrike">
                          <a:latin typeface="Times New Roman"/>
                          <a:ea typeface="Times New Roman"/>
                          <a:cs typeface="Times New Roman"/>
                          <a:sym typeface="Times New Roman"/>
                        </a:rPr>
                        <a:t> </a:t>
                      </a:r>
                      <a:endParaRPr b="0" sz="14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CC99"/>
                    </a:solidFill>
                  </a:tcPr>
                </a:tc>
                <a:tc>
                  <a:txBody>
                    <a:bodyPr/>
                    <a:lstStyle/>
                    <a:p>
                      <a:pPr indent="0" lvl="0" marL="0" marR="0" rtl="0" algn="ctr">
                        <a:lnSpc>
                          <a:spcPct val="115000"/>
                        </a:lnSpc>
                        <a:spcBef>
                          <a:spcPts val="0"/>
                        </a:spcBef>
                        <a:spcAft>
                          <a:spcPts val="0"/>
                        </a:spcAft>
                        <a:buNone/>
                      </a:pPr>
                      <a:r>
                        <a:rPr b="1" lang="en-US" sz="1400" u="none" cap="none" strike="noStrike">
                          <a:latin typeface="Times New Roman"/>
                          <a:ea typeface="Times New Roman"/>
                          <a:cs typeface="Times New Roman"/>
                          <a:sym typeface="Times New Roman"/>
                        </a:rPr>
                        <a:t>SQL Databases</a:t>
                      </a:r>
                      <a:endParaRPr b="0" sz="14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CC99"/>
                    </a:solidFill>
                  </a:tcPr>
                </a:tc>
                <a:tc>
                  <a:txBody>
                    <a:bodyPr/>
                    <a:lstStyle/>
                    <a:p>
                      <a:pPr indent="0" lvl="0" marL="0" marR="0" rtl="0" algn="ctr">
                        <a:lnSpc>
                          <a:spcPct val="115000"/>
                        </a:lnSpc>
                        <a:spcBef>
                          <a:spcPts val="0"/>
                        </a:spcBef>
                        <a:spcAft>
                          <a:spcPts val="0"/>
                        </a:spcAft>
                        <a:buNone/>
                      </a:pPr>
                      <a:r>
                        <a:rPr b="1" lang="en-US" sz="1400" u="none" cap="none" strike="noStrike">
                          <a:latin typeface="Times New Roman"/>
                          <a:ea typeface="Times New Roman"/>
                          <a:cs typeface="Times New Roman"/>
                          <a:sym typeface="Times New Roman"/>
                        </a:rPr>
                        <a:t>NoSQL Databases</a:t>
                      </a:r>
                      <a:endParaRPr b="0" sz="14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CC99"/>
                    </a:solidFill>
                  </a:tcPr>
                </a:tc>
              </a:tr>
              <a:tr h="734750">
                <a:tc>
                  <a:txBody>
                    <a:bodyPr/>
                    <a:lstStyle/>
                    <a:p>
                      <a:pPr indent="0" lvl="0" marL="0" marR="0" rtl="0" algn="l">
                        <a:lnSpc>
                          <a:spcPct val="115000"/>
                        </a:lnSpc>
                        <a:spcBef>
                          <a:spcPts val="0"/>
                        </a:spcBef>
                        <a:spcAft>
                          <a:spcPts val="0"/>
                        </a:spcAft>
                        <a:buNone/>
                      </a:pPr>
                      <a:r>
                        <a:rPr b="0" lang="en-US" sz="1400" u="none" cap="none" strike="noStrike">
                          <a:latin typeface="Times New Roman"/>
                          <a:ea typeface="Times New Roman"/>
                          <a:cs typeface="Times New Roman"/>
                          <a:sym typeface="Times New Roman"/>
                        </a:rPr>
                        <a:t>Types</a:t>
                      </a:r>
                      <a:endParaRPr b="0" sz="14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99"/>
                    </a:solidFill>
                  </a:tcPr>
                </a:tc>
                <a:tc>
                  <a:txBody>
                    <a:bodyPr/>
                    <a:lstStyle/>
                    <a:p>
                      <a:pPr indent="0" lvl="0" marL="0" marR="0" rtl="0" algn="l">
                        <a:lnSpc>
                          <a:spcPct val="115000"/>
                        </a:lnSpc>
                        <a:spcBef>
                          <a:spcPts val="0"/>
                        </a:spcBef>
                        <a:spcAft>
                          <a:spcPts val="0"/>
                        </a:spcAft>
                        <a:buNone/>
                      </a:pPr>
                      <a:r>
                        <a:rPr b="0" lang="en-US" sz="1400" u="none" cap="none" strike="noStrike">
                          <a:latin typeface="Times New Roman"/>
                          <a:ea typeface="Times New Roman"/>
                          <a:cs typeface="Times New Roman"/>
                          <a:sym typeface="Times New Roman"/>
                        </a:rPr>
                        <a:t>One type (SQL database) with minor variations</a:t>
                      </a:r>
                      <a:endParaRPr b="0" sz="14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99"/>
                    </a:solidFill>
                  </a:tcPr>
                </a:tc>
                <a:tc>
                  <a:txBody>
                    <a:bodyPr/>
                    <a:lstStyle/>
                    <a:p>
                      <a:pPr indent="0" lvl="0" marL="0" marR="0" rtl="0" algn="l">
                        <a:lnSpc>
                          <a:spcPct val="115000"/>
                        </a:lnSpc>
                        <a:spcBef>
                          <a:spcPts val="0"/>
                        </a:spcBef>
                        <a:spcAft>
                          <a:spcPts val="0"/>
                        </a:spcAft>
                        <a:buNone/>
                      </a:pPr>
                      <a:r>
                        <a:rPr b="0" lang="en-US" sz="1400" u="none" cap="none" strike="noStrike">
                          <a:latin typeface="Times New Roman"/>
                          <a:ea typeface="Times New Roman"/>
                          <a:cs typeface="Times New Roman"/>
                          <a:sym typeface="Times New Roman"/>
                        </a:rPr>
                        <a:t>Many different types including key-value stores, </a:t>
                      </a:r>
                      <a:r>
                        <a:rPr b="0" lang="en-US" sz="1400" u="sng" cap="none" strike="noStrike">
                          <a:solidFill>
                            <a:srgbClr val="0000FF"/>
                          </a:solidFill>
                          <a:latin typeface="Times New Roman"/>
                          <a:ea typeface="Times New Roman"/>
                          <a:cs typeface="Times New Roman"/>
                          <a:sym typeface="Times New Roman"/>
                          <a:hlinkClick r:id="rId3"/>
                        </a:rPr>
                        <a:t>document databases</a:t>
                      </a:r>
                      <a:r>
                        <a:rPr b="0" lang="en-US" sz="1400" u="none" cap="none" strike="noStrike">
                          <a:latin typeface="Times New Roman"/>
                          <a:ea typeface="Times New Roman"/>
                          <a:cs typeface="Times New Roman"/>
                          <a:sym typeface="Times New Roman"/>
                        </a:rPr>
                        <a:t>, wide-column stores, and graph databases</a:t>
                      </a:r>
                      <a:endParaRPr b="0" sz="14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99"/>
                    </a:solidFill>
                  </a:tcPr>
                </a:tc>
              </a:tr>
              <a:tr h="912250">
                <a:tc>
                  <a:txBody>
                    <a:bodyPr/>
                    <a:lstStyle/>
                    <a:p>
                      <a:pPr indent="0" lvl="0" marL="0" marR="0" rtl="0" algn="l">
                        <a:lnSpc>
                          <a:spcPct val="115000"/>
                        </a:lnSpc>
                        <a:spcBef>
                          <a:spcPts val="0"/>
                        </a:spcBef>
                        <a:spcAft>
                          <a:spcPts val="0"/>
                        </a:spcAft>
                        <a:buNone/>
                      </a:pPr>
                      <a:r>
                        <a:rPr b="0" lang="en-US" sz="1400" u="none" cap="none" strike="noStrike">
                          <a:latin typeface="Times New Roman"/>
                          <a:ea typeface="Times New Roman"/>
                          <a:cs typeface="Times New Roman"/>
                          <a:sym typeface="Times New Roman"/>
                        </a:rPr>
                        <a:t>Development History</a:t>
                      </a:r>
                      <a:endParaRPr b="0" sz="14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CC"/>
                    </a:solidFill>
                  </a:tcPr>
                </a:tc>
                <a:tc>
                  <a:txBody>
                    <a:bodyPr/>
                    <a:lstStyle/>
                    <a:p>
                      <a:pPr indent="0" lvl="0" marL="0" marR="0" rtl="0" algn="l">
                        <a:lnSpc>
                          <a:spcPct val="115000"/>
                        </a:lnSpc>
                        <a:spcBef>
                          <a:spcPts val="0"/>
                        </a:spcBef>
                        <a:spcAft>
                          <a:spcPts val="0"/>
                        </a:spcAft>
                        <a:buNone/>
                      </a:pPr>
                      <a:r>
                        <a:rPr b="0" lang="en-US" sz="1400" u="none" cap="none" strike="noStrike">
                          <a:latin typeface="Times New Roman"/>
                          <a:ea typeface="Times New Roman"/>
                          <a:cs typeface="Times New Roman"/>
                          <a:sym typeface="Times New Roman"/>
                        </a:rPr>
                        <a:t>Developed in 1970s to deal with first wave of data storage applications</a:t>
                      </a:r>
                      <a:endParaRPr b="0" sz="14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CC"/>
                    </a:solidFill>
                  </a:tcPr>
                </a:tc>
                <a:tc>
                  <a:txBody>
                    <a:bodyPr/>
                    <a:lstStyle/>
                    <a:p>
                      <a:pPr indent="0" lvl="0" marL="0" marR="0" rtl="0" algn="l">
                        <a:lnSpc>
                          <a:spcPct val="115000"/>
                        </a:lnSpc>
                        <a:spcBef>
                          <a:spcPts val="0"/>
                        </a:spcBef>
                        <a:spcAft>
                          <a:spcPts val="0"/>
                        </a:spcAft>
                        <a:buNone/>
                      </a:pPr>
                      <a:r>
                        <a:rPr b="0" lang="en-US" sz="1400" u="none" cap="none" strike="noStrike">
                          <a:latin typeface="Times New Roman"/>
                          <a:ea typeface="Times New Roman"/>
                          <a:cs typeface="Times New Roman"/>
                          <a:sym typeface="Times New Roman"/>
                        </a:rPr>
                        <a:t>Developed in 2000s to deal with limitations of SQL databases, particularly concerning scale, replication and unstructured data storage</a:t>
                      </a:r>
                      <a:endParaRPr b="0" sz="14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CC"/>
                    </a:solidFill>
                  </a:tcPr>
                </a:tc>
              </a:tr>
              <a:tr h="248750">
                <a:tc>
                  <a:txBody>
                    <a:bodyPr/>
                    <a:lstStyle/>
                    <a:p>
                      <a:pPr indent="0" lvl="0" marL="0" marR="0" rtl="0" algn="l">
                        <a:lnSpc>
                          <a:spcPct val="115000"/>
                        </a:lnSpc>
                        <a:spcBef>
                          <a:spcPts val="0"/>
                        </a:spcBef>
                        <a:spcAft>
                          <a:spcPts val="0"/>
                        </a:spcAft>
                        <a:buNone/>
                      </a:pPr>
                      <a:r>
                        <a:rPr b="0" lang="en-US" sz="1400" u="none" cap="none" strike="noStrike">
                          <a:latin typeface="Times New Roman"/>
                          <a:ea typeface="Times New Roman"/>
                          <a:cs typeface="Times New Roman"/>
                          <a:sym typeface="Times New Roman"/>
                        </a:rPr>
                        <a:t>Examples</a:t>
                      </a:r>
                      <a:endParaRPr b="0" sz="14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99"/>
                    </a:solidFill>
                  </a:tcPr>
                </a:tc>
                <a:tc>
                  <a:txBody>
                    <a:bodyPr/>
                    <a:lstStyle/>
                    <a:p>
                      <a:pPr indent="0" lvl="0" marL="0" marR="0" rtl="0" algn="l">
                        <a:lnSpc>
                          <a:spcPct val="115000"/>
                        </a:lnSpc>
                        <a:spcBef>
                          <a:spcPts val="0"/>
                        </a:spcBef>
                        <a:spcAft>
                          <a:spcPts val="0"/>
                        </a:spcAft>
                        <a:buNone/>
                      </a:pPr>
                      <a:r>
                        <a:rPr b="0" lang="en-US" sz="1400" u="none" cap="none" strike="noStrike">
                          <a:latin typeface="Times New Roman"/>
                          <a:ea typeface="Times New Roman"/>
                          <a:cs typeface="Times New Roman"/>
                          <a:sym typeface="Times New Roman"/>
                        </a:rPr>
                        <a:t>MySQL, Postgres, Oracle Database</a:t>
                      </a:r>
                      <a:endParaRPr b="0" sz="14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99"/>
                    </a:solidFill>
                  </a:tcPr>
                </a:tc>
                <a:tc>
                  <a:txBody>
                    <a:bodyPr/>
                    <a:lstStyle/>
                    <a:p>
                      <a:pPr indent="0" lvl="0" marL="0" marR="0" rtl="0" algn="l">
                        <a:lnSpc>
                          <a:spcPct val="115000"/>
                        </a:lnSpc>
                        <a:spcBef>
                          <a:spcPts val="0"/>
                        </a:spcBef>
                        <a:spcAft>
                          <a:spcPts val="0"/>
                        </a:spcAft>
                        <a:buNone/>
                      </a:pPr>
                      <a:r>
                        <a:rPr b="0" lang="en-US" sz="1400" u="none" cap="none" strike="noStrike">
                          <a:latin typeface="Times New Roman"/>
                          <a:ea typeface="Times New Roman"/>
                          <a:cs typeface="Times New Roman"/>
                          <a:sym typeface="Times New Roman"/>
                        </a:rPr>
                        <a:t>MongoDB, Cassandra, HBase, Neo4j</a:t>
                      </a:r>
                      <a:endParaRPr b="0" sz="14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99"/>
                    </a:solidFill>
                  </a:tcPr>
                </a:tc>
              </a:tr>
              <a:tr h="3074050">
                <a:tc>
                  <a:txBody>
                    <a:bodyPr/>
                    <a:lstStyle/>
                    <a:p>
                      <a:pPr indent="0" lvl="0" marL="0" marR="0" rtl="0" algn="l">
                        <a:lnSpc>
                          <a:spcPct val="115000"/>
                        </a:lnSpc>
                        <a:spcBef>
                          <a:spcPts val="0"/>
                        </a:spcBef>
                        <a:spcAft>
                          <a:spcPts val="0"/>
                        </a:spcAft>
                        <a:buNone/>
                      </a:pPr>
                      <a:r>
                        <a:rPr b="0" lang="en-US" sz="1400" u="none" cap="none" strike="noStrike">
                          <a:latin typeface="Times New Roman"/>
                          <a:ea typeface="Times New Roman"/>
                          <a:cs typeface="Times New Roman"/>
                          <a:sym typeface="Times New Roman"/>
                        </a:rPr>
                        <a:t>Data Storage Model</a:t>
                      </a:r>
                      <a:endParaRPr b="0" sz="14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CC"/>
                    </a:solidFill>
                  </a:tcPr>
                </a:tc>
                <a:tc>
                  <a:txBody>
                    <a:bodyPr/>
                    <a:lstStyle/>
                    <a:p>
                      <a:pPr indent="0" lvl="0" marL="0" marR="0" rtl="0" algn="l">
                        <a:lnSpc>
                          <a:spcPct val="115000"/>
                        </a:lnSpc>
                        <a:spcBef>
                          <a:spcPts val="0"/>
                        </a:spcBef>
                        <a:spcAft>
                          <a:spcPts val="0"/>
                        </a:spcAft>
                        <a:buNone/>
                      </a:pPr>
                      <a:r>
                        <a:rPr b="0" lang="en-US" sz="1400" u="none" cap="none" strike="noStrike">
                          <a:latin typeface="Times New Roman"/>
                          <a:ea typeface="Times New Roman"/>
                          <a:cs typeface="Times New Roman"/>
                          <a:sym typeface="Times New Roman"/>
                        </a:rPr>
                        <a:t>Individual records (e.g., "employees") are stored as rows in tables, with each column storing a specific piece of data about that record (e.g., "manager," "date hired," etc.), much like a spreadsheet. Separate data types are stored in separate tables, and then joined together when more complex queries are executed. For example, "offices" might be stored in one table, and "employees" in another. When a user wants to find the work address of an employee, the database engine joins the "employee" and "office" tables together to get all the information necessary.</a:t>
                      </a:r>
                      <a:endParaRPr b="0" sz="14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CC"/>
                    </a:solidFill>
                  </a:tcPr>
                </a:tc>
                <a:tc>
                  <a:txBody>
                    <a:bodyPr/>
                    <a:lstStyle/>
                    <a:p>
                      <a:pPr indent="0" lvl="0" marL="0" marR="0" rtl="0" algn="l">
                        <a:lnSpc>
                          <a:spcPct val="115000"/>
                        </a:lnSpc>
                        <a:spcBef>
                          <a:spcPts val="0"/>
                        </a:spcBef>
                        <a:spcAft>
                          <a:spcPts val="0"/>
                        </a:spcAft>
                        <a:buNone/>
                      </a:pPr>
                      <a:r>
                        <a:rPr b="0" lang="en-US" sz="1400" u="none" cap="none" strike="noStrike">
                          <a:latin typeface="Times New Roman"/>
                          <a:ea typeface="Times New Roman"/>
                          <a:cs typeface="Times New Roman"/>
                          <a:sym typeface="Times New Roman"/>
                        </a:rPr>
                        <a:t>Varies based on database type. For example, key-value stores function similarly to SQL databases, but have only two columns ("key" and "value"), with more complex information sometimes stored within the "value" columns. Document databases do away with the table-and-row model altogether, storing all relevant data together in single "document" in JSON, XML, or another format, which can nest values hierarchically.</a:t>
                      </a:r>
                      <a:endParaRPr b="0" sz="14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CC"/>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8"/>
          <p:cNvSpPr txBox="1"/>
          <p:nvPr/>
        </p:nvSpPr>
        <p:spPr>
          <a:xfrm>
            <a:off x="1097280" y="286560"/>
            <a:ext cx="10058040" cy="734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1" lang="en-US" sz="2800" strike="noStrike">
                <a:solidFill>
                  <a:srgbClr val="000000"/>
                </a:solidFill>
                <a:latin typeface="Times New Roman"/>
                <a:ea typeface="Times New Roman"/>
                <a:cs typeface="Times New Roman"/>
                <a:sym typeface="Times New Roman"/>
              </a:rPr>
              <a:t>Comparison Between SQL &amp; NOSQL</a:t>
            </a:r>
            <a:endParaRPr b="1" sz="2800" strike="noStrike">
              <a:solidFill>
                <a:srgbClr val="000000"/>
              </a:solidFill>
              <a:latin typeface="Times New Roman"/>
              <a:ea typeface="Times New Roman"/>
              <a:cs typeface="Times New Roman"/>
              <a:sym typeface="Times New Roman"/>
            </a:endParaRPr>
          </a:p>
        </p:txBody>
      </p:sp>
      <p:sp>
        <p:nvSpPr>
          <p:cNvPr id="228" name="Google Shape;228;p8"/>
          <p:cNvSpPr/>
          <p:nvPr/>
        </p:nvSpPr>
        <p:spPr>
          <a:xfrm>
            <a:off x="8917560" y="3061800"/>
            <a:ext cx="2724840" cy="73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8"/>
          <p:cNvSpPr/>
          <p:nvPr/>
        </p:nvSpPr>
        <p:spPr>
          <a:xfrm>
            <a:off x="1144440" y="1164600"/>
            <a:ext cx="10278720" cy="50040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None/>
            </a:pPr>
            <a:r>
              <a:t/>
            </a:r>
            <a:endParaRPr b="0" sz="1800" strike="noStrike">
              <a:latin typeface="Arial"/>
              <a:ea typeface="Arial"/>
              <a:cs typeface="Arial"/>
              <a:sym typeface="Arial"/>
            </a:endParaRPr>
          </a:p>
          <a:p>
            <a:pPr indent="0" lvl="0" marL="0" marR="0" rtl="0" algn="just">
              <a:lnSpc>
                <a:spcPct val="150000"/>
              </a:lnSpc>
              <a:spcBef>
                <a:spcPts val="0"/>
              </a:spcBef>
              <a:spcAft>
                <a:spcPts val="0"/>
              </a:spcAft>
              <a:buNone/>
            </a:pPr>
            <a:r>
              <a:t/>
            </a:r>
            <a:endParaRPr b="0" sz="1800" strike="noStrike">
              <a:latin typeface="Arial"/>
              <a:ea typeface="Arial"/>
              <a:cs typeface="Arial"/>
              <a:sym typeface="Arial"/>
            </a:endParaRPr>
          </a:p>
        </p:txBody>
      </p:sp>
      <p:graphicFrame>
        <p:nvGraphicFramePr>
          <p:cNvPr id="230" name="Google Shape;230;p8"/>
          <p:cNvGraphicFramePr/>
          <p:nvPr/>
        </p:nvGraphicFramePr>
        <p:xfrm>
          <a:off x="547920" y="1247040"/>
          <a:ext cx="3000000" cy="3000000"/>
        </p:xfrm>
        <a:graphic>
          <a:graphicData uri="http://schemas.openxmlformats.org/drawingml/2006/table">
            <a:tbl>
              <a:tblPr>
                <a:noFill/>
                <a:tableStyleId>{1532A97A-DC2C-476A-8AA8-1C9FFB107CC5}</a:tableStyleId>
              </a:tblPr>
              <a:tblGrid>
                <a:gridCol w="3710875"/>
                <a:gridCol w="3713050"/>
                <a:gridCol w="3711600"/>
              </a:tblGrid>
              <a:tr h="2370950">
                <a:tc>
                  <a:txBody>
                    <a:bodyPr/>
                    <a:lstStyle/>
                    <a:p>
                      <a:pPr indent="0" lvl="0" marL="0" marR="0" rtl="0" algn="l">
                        <a:lnSpc>
                          <a:spcPct val="115000"/>
                        </a:lnSpc>
                        <a:spcBef>
                          <a:spcPts val="0"/>
                        </a:spcBef>
                        <a:spcAft>
                          <a:spcPts val="0"/>
                        </a:spcAft>
                        <a:buNone/>
                      </a:pPr>
                      <a:r>
                        <a:rPr b="0" lang="en-US" sz="1600" u="none" cap="none" strike="noStrike">
                          <a:latin typeface="Times New Roman"/>
                          <a:ea typeface="Times New Roman"/>
                          <a:cs typeface="Times New Roman"/>
                          <a:sym typeface="Times New Roman"/>
                        </a:rPr>
                        <a:t>Schemas</a:t>
                      </a:r>
                      <a:endParaRPr b="0" sz="16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CC99"/>
                    </a:solidFill>
                  </a:tcPr>
                </a:tc>
                <a:tc>
                  <a:txBody>
                    <a:bodyPr/>
                    <a:lstStyle/>
                    <a:p>
                      <a:pPr indent="0" lvl="0" marL="0" marR="0" rtl="0" algn="l">
                        <a:lnSpc>
                          <a:spcPct val="115000"/>
                        </a:lnSpc>
                        <a:spcBef>
                          <a:spcPts val="0"/>
                        </a:spcBef>
                        <a:spcAft>
                          <a:spcPts val="0"/>
                        </a:spcAft>
                        <a:buNone/>
                      </a:pPr>
                      <a:r>
                        <a:rPr b="0" lang="en-US" sz="1600" u="none" cap="none" strike="noStrike">
                          <a:latin typeface="Times New Roman"/>
                          <a:ea typeface="Times New Roman"/>
                          <a:cs typeface="Times New Roman"/>
                          <a:sym typeface="Times New Roman"/>
                        </a:rPr>
                        <a:t>Structure and data types are fixed in advance. To store information about a new data item, the entire database must be altered, during which time the database must be taken offline.</a:t>
                      </a:r>
                      <a:endParaRPr b="0" sz="16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CC99"/>
                    </a:solidFill>
                  </a:tcPr>
                </a:tc>
                <a:tc>
                  <a:txBody>
                    <a:bodyPr/>
                    <a:lstStyle/>
                    <a:p>
                      <a:pPr indent="0" lvl="0" marL="0" marR="0" rtl="0" algn="l">
                        <a:lnSpc>
                          <a:spcPct val="115000"/>
                        </a:lnSpc>
                        <a:spcBef>
                          <a:spcPts val="0"/>
                        </a:spcBef>
                        <a:spcAft>
                          <a:spcPts val="0"/>
                        </a:spcAft>
                        <a:buNone/>
                      </a:pPr>
                      <a:r>
                        <a:rPr b="0" lang="en-US" sz="1600" u="none" cap="none" strike="noStrike">
                          <a:latin typeface="Times New Roman"/>
                          <a:ea typeface="Times New Roman"/>
                          <a:cs typeface="Times New Roman"/>
                          <a:sym typeface="Times New Roman"/>
                        </a:rPr>
                        <a:t>Typically dynamic. Records can add new information on the fly, and unlike SQL table rows, dissimilar data can be stored together as necessary. For some databases (e.g., wide-column stores), it is somewhat more challenging to add new fields dynamically.</a:t>
                      </a:r>
                      <a:endParaRPr b="0" sz="16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CC99"/>
                    </a:solidFill>
                  </a:tcPr>
                </a:tc>
              </a:tr>
              <a:tr h="1998000">
                <a:tc>
                  <a:txBody>
                    <a:bodyPr/>
                    <a:lstStyle/>
                    <a:p>
                      <a:pPr indent="0" lvl="0" marL="0" marR="0" rtl="0" algn="l">
                        <a:lnSpc>
                          <a:spcPct val="115000"/>
                        </a:lnSpc>
                        <a:spcBef>
                          <a:spcPts val="0"/>
                        </a:spcBef>
                        <a:spcAft>
                          <a:spcPts val="0"/>
                        </a:spcAft>
                        <a:buNone/>
                      </a:pPr>
                      <a:r>
                        <a:rPr b="0" lang="en-US" sz="1600" u="none" cap="none" strike="noStrike">
                          <a:latin typeface="Times New Roman"/>
                          <a:ea typeface="Times New Roman"/>
                          <a:cs typeface="Times New Roman"/>
                          <a:sym typeface="Times New Roman"/>
                        </a:rPr>
                        <a:t>Scaling</a:t>
                      </a:r>
                      <a:endParaRPr b="0" sz="16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99"/>
                    </a:solidFill>
                  </a:tcPr>
                </a:tc>
                <a:tc>
                  <a:txBody>
                    <a:bodyPr/>
                    <a:lstStyle/>
                    <a:p>
                      <a:pPr indent="0" lvl="0" marL="0" marR="0" rtl="0" algn="l">
                        <a:lnSpc>
                          <a:spcPct val="115000"/>
                        </a:lnSpc>
                        <a:spcBef>
                          <a:spcPts val="0"/>
                        </a:spcBef>
                        <a:spcAft>
                          <a:spcPts val="0"/>
                        </a:spcAft>
                        <a:buNone/>
                      </a:pPr>
                      <a:r>
                        <a:rPr b="0" lang="en-US" sz="1600" u="none" cap="none" strike="noStrike">
                          <a:latin typeface="Times New Roman"/>
                          <a:ea typeface="Times New Roman"/>
                          <a:cs typeface="Times New Roman"/>
                          <a:sym typeface="Times New Roman"/>
                        </a:rPr>
                        <a:t>Vertically, meaning a single server must be made increasingly powerful in order to deal with increased demand. It is possible to spread SQL databases over many servers, but significant additional engineering is generally required.</a:t>
                      </a:r>
                      <a:endParaRPr b="0" sz="16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99"/>
                    </a:solidFill>
                  </a:tcPr>
                </a:tc>
                <a:tc>
                  <a:txBody>
                    <a:bodyPr/>
                    <a:lstStyle/>
                    <a:p>
                      <a:pPr indent="0" lvl="0" marL="0" marR="0" rtl="0" algn="l">
                        <a:lnSpc>
                          <a:spcPct val="115000"/>
                        </a:lnSpc>
                        <a:spcBef>
                          <a:spcPts val="0"/>
                        </a:spcBef>
                        <a:spcAft>
                          <a:spcPts val="0"/>
                        </a:spcAft>
                        <a:buNone/>
                      </a:pPr>
                      <a:r>
                        <a:rPr b="0" lang="en-US" sz="1600" u="none" cap="none" strike="noStrike">
                          <a:latin typeface="Times New Roman"/>
                          <a:ea typeface="Times New Roman"/>
                          <a:cs typeface="Times New Roman"/>
                          <a:sym typeface="Times New Roman"/>
                        </a:rPr>
                        <a:t>Horizontally, meaning that to add capacity, a database administrator can simply add more commodity servers or cloud instances. The database automatically spreads data across servers as necessary</a:t>
                      </a:r>
                      <a:endParaRPr b="0" sz="16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99"/>
                    </a:solidFill>
                  </a:tcPr>
                </a:tc>
              </a:tr>
              <a:tr h="864000">
                <a:tc>
                  <a:txBody>
                    <a:bodyPr/>
                    <a:lstStyle/>
                    <a:p>
                      <a:pPr indent="0" lvl="0" marL="0" marR="0" rtl="0" algn="l">
                        <a:lnSpc>
                          <a:spcPct val="115000"/>
                        </a:lnSpc>
                        <a:spcBef>
                          <a:spcPts val="0"/>
                        </a:spcBef>
                        <a:spcAft>
                          <a:spcPts val="0"/>
                        </a:spcAft>
                        <a:buNone/>
                      </a:pPr>
                      <a:r>
                        <a:rPr b="0" lang="en-US" sz="1600" u="none" cap="none" strike="noStrike">
                          <a:latin typeface="Times New Roman"/>
                          <a:ea typeface="Times New Roman"/>
                          <a:cs typeface="Times New Roman"/>
                          <a:sym typeface="Times New Roman"/>
                        </a:rPr>
                        <a:t>Development Model</a:t>
                      </a:r>
                      <a:endParaRPr b="0" sz="16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CC"/>
                    </a:solidFill>
                  </a:tcPr>
                </a:tc>
                <a:tc>
                  <a:txBody>
                    <a:bodyPr/>
                    <a:lstStyle/>
                    <a:p>
                      <a:pPr indent="0" lvl="0" marL="0" marR="0" rtl="0" algn="l">
                        <a:lnSpc>
                          <a:spcPct val="115000"/>
                        </a:lnSpc>
                        <a:spcBef>
                          <a:spcPts val="0"/>
                        </a:spcBef>
                        <a:spcAft>
                          <a:spcPts val="0"/>
                        </a:spcAft>
                        <a:buNone/>
                      </a:pPr>
                      <a:r>
                        <a:rPr b="0" lang="en-US" sz="1600" u="none" cap="none" strike="noStrike">
                          <a:latin typeface="Times New Roman"/>
                          <a:ea typeface="Times New Roman"/>
                          <a:cs typeface="Times New Roman"/>
                          <a:sym typeface="Times New Roman"/>
                        </a:rPr>
                        <a:t>Mix of open-source (e.g., Postgres, MySQL) and closed source (e.g., Oracle Database)</a:t>
                      </a:r>
                      <a:endParaRPr b="0" sz="16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CC"/>
                    </a:solidFill>
                  </a:tcPr>
                </a:tc>
                <a:tc>
                  <a:txBody>
                    <a:bodyPr/>
                    <a:lstStyle/>
                    <a:p>
                      <a:pPr indent="0" lvl="0" marL="0" marR="0" rtl="0" algn="l">
                        <a:lnSpc>
                          <a:spcPct val="115000"/>
                        </a:lnSpc>
                        <a:spcBef>
                          <a:spcPts val="0"/>
                        </a:spcBef>
                        <a:spcAft>
                          <a:spcPts val="0"/>
                        </a:spcAft>
                        <a:buNone/>
                      </a:pPr>
                      <a:r>
                        <a:rPr b="0" lang="en-US" sz="1600" u="none" cap="none" strike="noStrike">
                          <a:latin typeface="Times New Roman"/>
                          <a:ea typeface="Times New Roman"/>
                          <a:cs typeface="Times New Roman"/>
                          <a:sym typeface="Times New Roman"/>
                        </a:rPr>
                        <a:t>Open-source</a:t>
                      </a:r>
                      <a:endParaRPr b="0" sz="16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CC"/>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9"/>
          <p:cNvSpPr txBox="1"/>
          <p:nvPr/>
        </p:nvSpPr>
        <p:spPr>
          <a:xfrm>
            <a:off x="1097280" y="286560"/>
            <a:ext cx="10058040" cy="734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1" lang="en-US" sz="2800" strike="noStrike">
                <a:solidFill>
                  <a:srgbClr val="000000"/>
                </a:solidFill>
                <a:latin typeface="Times New Roman"/>
                <a:ea typeface="Times New Roman"/>
                <a:cs typeface="Times New Roman"/>
                <a:sym typeface="Times New Roman"/>
              </a:rPr>
              <a:t>Comparison Between SQL &amp; NOSQL</a:t>
            </a:r>
            <a:endParaRPr b="1" sz="2800" strike="noStrike">
              <a:solidFill>
                <a:srgbClr val="000000"/>
              </a:solidFill>
              <a:latin typeface="Times New Roman"/>
              <a:ea typeface="Times New Roman"/>
              <a:cs typeface="Times New Roman"/>
              <a:sym typeface="Times New Roman"/>
            </a:endParaRPr>
          </a:p>
        </p:txBody>
      </p:sp>
      <p:sp>
        <p:nvSpPr>
          <p:cNvPr id="236" name="Google Shape;236;p9"/>
          <p:cNvSpPr/>
          <p:nvPr/>
        </p:nvSpPr>
        <p:spPr>
          <a:xfrm>
            <a:off x="8917560" y="3061800"/>
            <a:ext cx="2724840" cy="73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9"/>
          <p:cNvSpPr/>
          <p:nvPr/>
        </p:nvSpPr>
        <p:spPr>
          <a:xfrm>
            <a:off x="1144440" y="1164600"/>
            <a:ext cx="10278720" cy="50040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None/>
            </a:pPr>
            <a:r>
              <a:t/>
            </a:r>
            <a:endParaRPr b="0" sz="1800" strike="noStrike">
              <a:latin typeface="Arial"/>
              <a:ea typeface="Arial"/>
              <a:cs typeface="Arial"/>
              <a:sym typeface="Arial"/>
            </a:endParaRPr>
          </a:p>
          <a:p>
            <a:pPr indent="0" lvl="0" marL="0" marR="0" rtl="0" algn="just">
              <a:lnSpc>
                <a:spcPct val="150000"/>
              </a:lnSpc>
              <a:spcBef>
                <a:spcPts val="0"/>
              </a:spcBef>
              <a:spcAft>
                <a:spcPts val="0"/>
              </a:spcAft>
              <a:buNone/>
            </a:pPr>
            <a:r>
              <a:t/>
            </a:r>
            <a:endParaRPr b="0" sz="1800" strike="noStrike">
              <a:latin typeface="Arial"/>
              <a:ea typeface="Arial"/>
              <a:cs typeface="Arial"/>
              <a:sym typeface="Arial"/>
            </a:endParaRPr>
          </a:p>
        </p:txBody>
      </p:sp>
      <p:graphicFrame>
        <p:nvGraphicFramePr>
          <p:cNvPr id="238" name="Google Shape;238;p9"/>
          <p:cNvGraphicFramePr/>
          <p:nvPr/>
        </p:nvGraphicFramePr>
        <p:xfrm>
          <a:off x="532800" y="1140480"/>
          <a:ext cx="3000000" cy="3000000"/>
        </p:xfrm>
        <a:graphic>
          <a:graphicData uri="http://schemas.openxmlformats.org/drawingml/2006/table">
            <a:tbl>
              <a:tblPr>
                <a:noFill/>
                <a:tableStyleId>{1532A97A-DC2C-476A-8AA8-1C9FFB107CC5}</a:tableStyleId>
              </a:tblPr>
              <a:tblGrid>
                <a:gridCol w="3690000"/>
                <a:gridCol w="3690000"/>
                <a:gridCol w="3751925"/>
              </a:tblGrid>
              <a:tr h="994675">
                <a:tc>
                  <a:txBody>
                    <a:bodyPr/>
                    <a:lstStyle/>
                    <a:p>
                      <a:pPr indent="0" lvl="0" marL="0" marR="0" rtl="0" algn="l">
                        <a:lnSpc>
                          <a:spcPct val="115000"/>
                        </a:lnSpc>
                        <a:spcBef>
                          <a:spcPts val="0"/>
                        </a:spcBef>
                        <a:spcAft>
                          <a:spcPts val="0"/>
                        </a:spcAft>
                        <a:buNone/>
                      </a:pPr>
                      <a:r>
                        <a:rPr b="0" lang="en-US" sz="1600" u="none" cap="none" strike="noStrike">
                          <a:latin typeface="Times New Roman"/>
                          <a:ea typeface="Times New Roman"/>
                          <a:cs typeface="Times New Roman"/>
                          <a:sym typeface="Times New Roman"/>
                        </a:rPr>
                        <a:t>Supports Transactions</a:t>
                      </a:r>
                      <a:endParaRPr b="0" sz="16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CC99"/>
                    </a:solidFill>
                  </a:tcPr>
                </a:tc>
                <a:tc>
                  <a:txBody>
                    <a:bodyPr/>
                    <a:lstStyle/>
                    <a:p>
                      <a:pPr indent="0" lvl="0" marL="0" marR="0" rtl="0" algn="l">
                        <a:lnSpc>
                          <a:spcPct val="115000"/>
                        </a:lnSpc>
                        <a:spcBef>
                          <a:spcPts val="0"/>
                        </a:spcBef>
                        <a:spcAft>
                          <a:spcPts val="0"/>
                        </a:spcAft>
                        <a:buNone/>
                      </a:pPr>
                      <a:r>
                        <a:rPr b="0" lang="en-US" sz="1600" u="none" cap="none" strike="noStrike">
                          <a:latin typeface="Times New Roman"/>
                          <a:ea typeface="Times New Roman"/>
                          <a:cs typeface="Times New Roman"/>
                          <a:sym typeface="Times New Roman"/>
                        </a:rPr>
                        <a:t>Yes, updates can be configured to complete entirely or not at all</a:t>
                      </a:r>
                      <a:endParaRPr b="0" sz="16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CC99"/>
                    </a:solidFill>
                  </a:tcPr>
                </a:tc>
                <a:tc>
                  <a:txBody>
                    <a:bodyPr/>
                    <a:lstStyle/>
                    <a:p>
                      <a:pPr indent="0" lvl="0" marL="0" marR="0" rtl="0" algn="l">
                        <a:lnSpc>
                          <a:spcPct val="115000"/>
                        </a:lnSpc>
                        <a:spcBef>
                          <a:spcPts val="0"/>
                        </a:spcBef>
                        <a:spcAft>
                          <a:spcPts val="0"/>
                        </a:spcAft>
                        <a:buNone/>
                      </a:pPr>
                      <a:r>
                        <a:rPr b="0" lang="en-US" sz="1600" u="none" cap="none" strike="noStrike">
                          <a:latin typeface="Times New Roman"/>
                          <a:ea typeface="Times New Roman"/>
                          <a:cs typeface="Times New Roman"/>
                          <a:sym typeface="Times New Roman"/>
                        </a:rPr>
                        <a:t>In certain circumstances and at certain levels (e.g., document level vs. database level)</a:t>
                      </a:r>
                      <a:endParaRPr b="0" sz="16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CC99"/>
                    </a:solidFill>
                  </a:tcPr>
                </a:tc>
              </a:tr>
              <a:tr h="2130850">
                <a:tc>
                  <a:txBody>
                    <a:bodyPr/>
                    <a:lstStyle/>
                    <a:p>
                      <a:pPr indent="0" lvl="0" marL="0" marR="0" rtl="0" algn="l">
                        <a:lnSpc>
                          <a:spcPct val="115000"/>
                        </a:lnSpc>
                        <a:spcBef>
                          <a:spcPts val="0"/>
                        </a:spcBef>
                        <a:spcAft>
                          <a:spcPts val="0"/>
                        </a:spcAft>
                        <a:buNone/>
                      </a:pPr>
                      <a:r>
                        <a:rPr b="0" lang="en-US" sz="1600" u="none" cap="none" strike="noStrike">
                          <a:latin typeface="Times New Roman"/>
                          <a:ea typeface="Times New Roman"/>
                          <a:cs typeface="Times New Roman"/>
                          <a:sym typeface="Times New Roman"/>
                        </a:rPr>
                        <a:t>Data Manipulation</a:t>
                      </a:r>
                      <a:endParaRPr b="0" sz="16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99"/>
                    </a:solidFill>
                  </a:tcPr>
                </a:tc>
                <a:tc>
                  <a:txBody>
                    <a:bodyPr/>
                    <a:lstStyle/>
                    <a:p>
                      <a:pPr indent="0" lvl="0" marL="0" marR="0" rtl="0" algn="l">
                        <a:lnSpc>
                          <a:spcPct val="115000"/>
                        </a:lnSpc>
                        <a:spcBef>
                          <a:spcPts val="0"/>
                        </a:spcBef>
                        <a:spcAft>
                          <a:spcPts val="0"/>
                        </a:spcAft>
                        <a:buNone/>
                      </a:pPr>
                      <a:r>
                        <a:rPr b="0" lang="en-US" sz="1600" u="none" cap="none" strike="noStrike">
                          <a:latin typeface="Times New Roman"/>
                          <a:ea typeface="Times New Roman"/>
                          <a:cs typeface="Times New Roman"/>
                          <a:sym typeface="Times New Roman"/>
                        </a:rPr>
                        <a:t>Specific language using Select, Insert, and Update statements, e.g. SELECT fields FROM table WHERE…</a:t>
                      </a:r>
                      <a:endParaRPr b="0" sz="16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99"/>
                    </a:solidFill>
                  </a:tcPr>
                </a:tc>
                <a:tc>
                  <a:txBody>
                    <a:bodyPr/>
                    <a:lstStyle/>
                    <a:p>
                      <a:pPr indent="0" lvl="0" marL="0" marR="0" rtl="0" algn="l">
                        <a:lnSpc>
                          <a:spcPct val="115000"/>
                        </a:lnSpc>
                        <a:spcBef>
                          <a:spcPts val="0"/>
                        </a:spcBef>
                        <a:spcAft>
                          <a:spcPts val="0"/>
                        </a:spcAft>
                        <a:buNone/>
                      </a:pPr>
                      <a:r>
                        <a:rPr b="0" lang="en-US" sz="1600" u="none" cap="none" strike="noStrike">
                          <a:latin typeface="Times New Roman"/>
                          <a:ea typeface="Times New Roman"/>
                          <a:cs typeface="Times New Roman"/>
                          <a:sym typeface="Times New Roman"/>
                        </a:rPr>
                        <a:t>Through object-oriented APIs</a:t>
                      </a:r>
                      <a:endParaRPr b="0" sz="16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99"/>
                    </a:solidFill>
                  </a:tcPr>
                </a:tc>
              </a:tr>
              <a:tr h="2133000">
                <a:tc>
                  <a:txBody>
                    <a:bodyPr/>
                    <a:lstStyle/>
                    <a:p>
                      <a:pPr indent="0" lvl="0" marL="0" marR="0" rtl="0" algn="l">
                        <a:lnSpc>
                          <a:spcPct val="115000"/>
                        </a:lnSpc>
                        <a:spcBef>
                          <a:spcPts val="0"/>
                        </a:spcBef>
                        <a:spcAft>
                          <a:spcPts val="0"/>
                        </a:spcAft>
                        <a:buNone/>
                      </a:pPr>
                      <a:r>
                        <a:rPr b="0" lang="en-US" sz="1600" u="none" cap="none" strike="noStrike">
                          <a:latin typeface="Times New Roman"/>
                          <a:ea typeface="Times New Roman"/>
                          <a:cs typeface="Times New Roman"/>
                          <a:sym typeface="Times New Roman"/>
                        </a:rPr>
                        <a:t>Consistency</a:t>
                      </a:r>
                      <a:endParaRPr b="0" sz="16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CC"/>
                    </a:solidFill>
                  </a:tcPr>
                </a:tc>
                <a:tc>
                  <a:txBody>
                    <a:bodyPr/>
                    <a:lstStyle/>
                    <a:p>
                      <a:pPr indent="0" lvl="0" marL="0" marR="0" rtl="0" algn="l">
                        <a:lnSpc>
                          <a:spcPct val="115000"/>
                        </a:lnSpc>
                        <a:spcBef>
                          <a:spcPts val="0"/>
                        </a:spcBef>
                        <a:spcAft>
                          <a:spcPts val="0"/>
                        </a:spcAft>
                        <a:buNone/>
                      </a:pPr>
                      <a:r>
                        <a:rPr b="0" lang="en-US" sz="1600" u="none" cap="none" strike="noStrike">
                          <a:latin typeface="Times New Roman"/>
                          <a:ea typeface="Times New Roman"/>
                          <a:cs typeface="Times New Roman"/>
                          <a:sym typeface="Times New Roman"/>
                        </a:rPr>
                        <a:t>Can be configured for strong consistency</a:t>
                      </a:r>
                      <a:endParaRPr b="0" sz="16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CC"/>
                    </a:solidFill>
                  </a:tcPr>
                </a:tc>
                <a:tc>
                  <a:txBody>
                    <a:bodyPr/>
                    <a:lstStyle/>
                    <a:p>
                      <a:pPr indent="0" lvl="0" marL="0" marR="0" rtl="0" algn="l">
                        <a:lnSpc>
                          <a:spcPct val="115000"/>
                        </a:lnSpc>
                        <a:spcBef>
                          <a:spcPts val="0"/>
                        </a:spcBef>
                        <a:spcAft>
                          <a:spcPts val="0"/>
                        </a:spcAft>
                        <a:buNone/>
                      </a:pPr>
                      <a:r>
                        <a:rPr b="0" lang="en-US" sz="1600" u="none" cap="none" strike="noStrike">
                          <a:latin typeface="Times New Roman"/>
                          <a:ea typeface="Times New Roman"/>
                          <a:cs typeface="Times New Roman"/>
                          <a:sym typeface="Times New Roman"/>
                        </a:rPr>
                        <a:t>Depends on product. Some provide strong consistency (e.g., MongoDB) whereas others offer eventual consistency (e.g., Cassandra)</a:t>
                      </a:r>
                      <a:endParaRPr b="0" sz="16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CC"/>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282660"/>
      </a:dk2>
      <a:lt2>
        <a:srgbClr val="E6E7E8"/>
      </a:lt2>
      <a:accent1>
        <a:srgbClr val="0C474F"/>
      </a:accent1>
      <a:accent2>
        <a:srgbClr val="B9E0E7"/>
      </a:accent2>
      <a:accent3>
        <a:srgbClr val="8BD1DB"/>
      </a:accent3>
      <a:accent4>
        <a:srgbClr val="19B0BB"/>
      </a:accent4>
      <a:accent5>
        <a:srgbClr val="01818C"/>
      </a:accent5>
      <a:accent6>
        <a:srgbClr val="01636C"/>
      </a:accent6>
      <a:hlink>
        <a:srgbClr val="93C842"/>
      </a:hlink>
      <a:folHlink>
        <a:srgbClr val="93C84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282660"/>
      </a:dk2>
      <a:lt2>
        <a:srgbClr val="E6E7E8"/>
      </a:lt2>
      <a:accent1>
        <a:srgbClr val="0C474F"/>
      </a:accent1>
      <a:accent2>
        <a:srgbClr val="B9E0E7"/>
      </a:accent2>
      <a:accent3>
        <a:srgbClr val="8BD1DB"/>
      </a:accent3>
      <a:accent4>
        <a:srgbClr val="19B0BB"/>
      </a:accent4>
      <a:accent5>
        <a:srgbClr val="01818C"/>
      </a:accent5>
      <a:accent6>
        <a:srgbClr val="01636C"/>
      </a:accent6>
      <a:hlink>
        <a:srgbClr val="93C842"/>
      </a:hlink>
      <a:folHlink>
        <a:srgbClr val="93C84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282660"/>
      </a:dk2>
      <a:lt2>
        <a:srgbClr val="E6E7E8"/>
      </a:lt2>
      <a:accent1>
        <a:srgbClr val="0C474F"/>
      </a:accent1>
      <a:accent2>
        <a:srgbClr val="B9E0E7"/>
      </a:accent2>
      <a:accent3>
        <a:srgbClr val="8BD1DB"/>
      </a:accent3>
      <a:accent4>
        <a:srgbClr val="19B0BB"/>
      </a:accent4>
      <a:accent5>
        <a:srgbClr val="01818C"/>
      </a:accent5>
      <a:accent6>
        <a:srgbClr val="01636C"/>
      </a:accent6>
      <a:hlink>
        <a:srgbClr val="93C842"/>
      </a:hlink>
      <a:folHlink>
        <a:srgbClr val="93C84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0x010100FEF9AECC72B71348B1BA0D11476B2A8A</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2</vt:i4>
  </property>
  <property fmtid="{D5CDD505-2E9C-101B-9397-08002B2CF9AE}" pid="9" name="PresentationFormat">
    <vt:lpwstr>Widescreen</vt:lpwstr>
  </property>
  <property fmtid="{D5CDD505-2E9C-101B-9397-08002B2CF9AE}" pid="10" name="ScaleCrop">
    <vt:bool>false</vt:bool>
  </property>
  <property fmtid="{D5CDD505-2E9C-101B-9397-08002B2CF9AE}" pid="11" name="ShareDoc">
    <vt:bool>false</vt:bool>
  </property>
  <property fmtid="{D5CDD505-2E9C-101B-9397-08002B2CF9AE}" pid="12" name="Slides">
    <vt:i4>5</vt:i4>
  </property>
</Properties>
</file>