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7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305"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02" r:id="rId36"/>
    <p:sldId id="303"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288" r:id="rId61"/>
    <p:sldId id="289" r:id="rId62"/>
    <p:sldId id="290" r:id="rId63"/>
    <p:sldId id="329" r:id="rId64"/>
    <p:sldId id="291" r:id="rId65"/>
    <p:sldId id="330" r:id="rId66"/>
    <p:sldId id="292" r:id="rId67"/>
    <p:sldId id="293" r:id="rId68"/>
    <p:sldId id="294" r:id="rId69"/>
    <p:sldId id="295" r:id="rId70"/>
    <p:sldId id="296" r:id="rId71"/>
    <p:sldId id="297" r:id="rId72"/>
    <p:sldId id="298" r:id="rId73"/>
    <p:sldId id="299" r:id="rId74"/>
    <p:sldId id="300" r:id="rId75"/>
    <p:sldId id="301" r:id="rId76"/>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9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7468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781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43489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54056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7644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32324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37791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51937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77137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60569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7955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38738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74692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80875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68221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49986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54760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58809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7786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08305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7482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1285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41484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60797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99469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99480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2872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890752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44777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26296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01176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336067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8434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9441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77484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344816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6497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622963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53668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861777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5500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3235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68059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9425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87713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8079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0FC04B1-9753-4289-AD74-98F66F18C8E1}" type="datetimeFigureOut">
              <a:rPr lang="en-US" smtClean="0">
                <a:solidFill>
                  <a:srgbClr val="575F6D"/>
                </a:solidFill>
              </a:rPr>
              <a:pPr/>
              <a:t>7/18/2017</a:t>
            </a:fld>
            <a:endParaRPr lang="en-US">
              <a:solidFill>
                <a:srgbClr val="575F6D"/>
              </a:solidFill>
            </a:endParaRPr>
          </a:p>
        </p:txBody>
      </p:sp>
      <p:sp>
        <p:nvSpPr>
          <p:cNvPr id="8" name="Footer Placeholder 7"/>
          <p:cNvSpPr>
            <a:spLocks noGrp="1"/>
          </p:cNvSpPr>
          <p:nvPr>
            <p:ph type="ftr" sz="quarter" idx="11"/>
          </p:nvPr>
        </p:nvSpPr>
        <p:spPr/>
        <p:txBody>
          <a:bodyPr/>
          <a:lstStyle/>
          <a:p>
            <a:endParaRPr lang="en-US">
              <a:solidFill>
                <a:srgbClr val="575F6D"/>
              </a:solidFill>
            </a:endParaRPr>
          </a:p>
        </p:txBody>
      </p:sp>
      <p:sp>
        <p:nvSpPr>
          <p:cNvPr id="9" name="Slide Number Placeholder 8"/>
          <p:cNvSpPr>
            <a:spLocks noGrp="1"/>
          </p:cNvSpPr>
          <p:nvPr>
            <p:ph type="sldNum" sz="quarter" idx="12"/>
          </p:nvPr>
        </p:nvSpPr>
        <p:spPr/>
        <p:txBody>
          <a:bodyPr/>
          <a:lstStyle/>
          <a:p>
            <a:fld id="{A12B82AD-F6F4-4019-8021-8C4C32922268}"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12061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0FC04B1-9753-4289-AD74-98F66F18C8E1}" type="datetimeFigureOut">
              <a:rPr lang="en-US" smtClean="0">
                <a:solidFill>
                  <a:srgbClr val="575F6D"/>
                </a:solidFill>
              </a:rPr>
              <a:pPr/>
              <a:t>7/18/2017</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A12B82AD-F6F4-4019-8021-8C4C32922268}"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401776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C04B1-9753-4289-AD74-98F66F18C8E1}" type="datetimeFigureOut">
              <a:rPr lang="en-US" smtClean="0">
                <a:solidFill>
                  <a:srgbClr val="575F6D"/>
                </a:solidFill>
              </a:rPr>
              <a:pPr/>
              <a:t>7/18/2017</a:t>
            </a:fld>
            <a:endParaRPr lang="en-US">
              <a:solidFill>
                <a:srgbClr val="575F6D"/>
              </a:solidFill>
            </a:endParaRPr>
          </a:p>
        </p:txBody>
      </p:sp>
      <p:sp>
        <p:nvSpPr>
          <p:cNvPr id="3" name="Footer Placeholder 2"/>
          <p:cNvSpPr>
            <a:spLocks noGrp="1"/>
          </p:cNvSpPr>
          <p:nvPr>
            <p:ph type="ftr" sz="quarter" idx="11"/>
          </p:nvPr>
        </p:nvSpPr>
        <p:spPr/>
        <p:txBody>
          <a:bodyPr/>
          <a:lstStyle/>
          <a:p>
            <a:endParaRPr lang="en-US">
              <a:solidFill>
                <a:srgbClr val="575F6D"/>
              </a:solidFill>
            </a:endParaRPr>
          </a:p>
        </p:txBody>
      </p:sp>
      <p:sp>
        <p:nvSpPr>
          <p:cNvPr id="4" name="Slide Number Placeholder 3"/>
          <p:cNvSpPr>
            <a:spLocks noGrp="1"/>
          </p:cNvSpPr>
          <p:nvPr>
            <p:ph type="sldNum" sz="quarter" idx="12"/>
          </p:nvPr>
        </p:nvSpPr>
        <p:spPr/>
        <p:txBody>
          <a:bodyPr/>
          <a:lstStyle/>
          <a:p>
            <a:fld id="{A12B82AD-F6F4-4019-8021-8C4C32922268}" type="slidenum">
              <a:rPr lang="en-US" smtClean="0"/>
              <a:pPr/>
              <a:t>‹#›</a:t>
            </a:fld>
            <a:endParaRPr lang="en-US"/>
          </a:p>
        </p:txBody>
      </p:sp>
    </p:spTree>
    <p:extLst>
      <p:ext uri="{BB962C8B-B14F-4D97-AF65-F5344CB8AC3E}">
        <p14:creationId xmlns:p14="http://schemas.microsoft.com/office/powerpoint/2010/main" val="1849592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dirty="0">
              <a:solidFill>
                <a:prstClr val="black"/>
              </a:solidFill>
              <a:latin typeface="Helvetica" pitchFamily="34" charset="0"/>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dirty="0">
              <a:solidFill>
                <a:prstClr val="black"/>
              </a:solidFill>
              <a:latin typeface="Helvetica" pitchFamily="34" charset="0"/>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dirty="0">
              <a:solidFill>
                <a:prstClr val="black"/>
              </a:solidFill>
              <a:latin typeface="Helvetica" pitchFamily="34" charset="0"/>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0FC04B1-9753-4289-AD74-98F66F18C8E1}" type="datetimeFigureOut">
              <a:rPr lang="en-US" smtClean="0">
                <a:solidFill>
                  <a:srgbClr val="575F6D"/>
                </a:solidFill>
              </a:rPr>
              <a:pPr/>
              <a:t>7/18/2017</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A12B82AD-F6F4-4019-8021-8C4C32922268}"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259329936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dirty="0">
              <a:solidFill>
                <a:prstClr val="black"/>
              </a:solidFill>
              <a:latin typeface="Helvetica" pitchFamily="34" charset="0"/>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dirty="0">
              <a:solidFill>
                <a:prstClr val="black"/>
              </a:solidFill>
              <a:latin typeface="Helvetica" pitchFamily="34" charset="0"/>
            </a:endParaRPr>
          </a:p>
        </p:txBody>
      </p:sp>
      <p:sp>
        <p:nvSpPr>
          <p:cNvPr id="17" name="Date Placeholder 16"/>
          <p:cNvSpPr>
            <a:spLocks noGrp="1"/>
          </p:cNvSpPr>
          <p:nvPr>
            <p:ph type="dt" sz="half" idx="10"/>
          </p:nvPr>
        </p:nvSpPr>
        <p:spPr/>
        <p:txBody>
          <a:bodyPr rtlCol="0"/>
          <a:lstStyle/>
          <a:p>
            <a:fld id="{C0FC04B1-9753-4289-AD74-98F66F18C8E1}" type="datetimeFigureOut">
              <a:rPr lang="en-US" smtClean="0">
                <a:solidFill>
                  <a:srgbClr val="575F6D"/>
                </a:solidFill>
              </a:rPr>
              <a:pPr/>
              <a:t>7/18/2017</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A12B82AD-F6F4-4019-8021-8C4C32922268}"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solidFill>
                <a:srgbClr val="575F6D"/>
              </a:solidFill>
            </a:endParaRPr>
          </a:p>
        </p:txBody>
      </p:sp>
    </p:spTree>
    <p:extLst>
      <p:ext uri="{BB962C8B-B14F-4D97-AF65-F5344CB8AC3E}">
        <p14:creationId xmlns:p14="http://schemas.microsoft.com/office/powerpoint/2010/main" val="2737440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C04B1-9753-4289-AD74-98F66F18C8E1}" type="datetimeFigureOut">
              <a:rPr lang="en-US" smtClean="0">
                <a:solidFill>
                  <a:srgbClr val="575F6D"/>
                </a:solidFill>
              </a:rPr>
              <a:pPr/>
              <a:t>7/18/2017</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A12B82AD-F6F4-4019-8021-8C4C32922268}" type="slidenum">
              <a:rPr lang="en-US" smtClean="0"/>
              <a:pPr/>
              <a:t>‹#›</a:t>
            </a:fld>
            <a:endParaRPr lang="en-US"/>
          </a:p>
        </p:txBody>
      </p:sp>
    </p:spTree>
    <p:extLst>
      <p:ext uri="{BB962C8B-B14F-4D97-AF65-F5344CB8AC3E}">
        <p14:creationId xmlns:p14="http://schemas.microsoft.com/office/powerpoint/2010/main" val="793227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0FC04B1-9753-4289-AD74-98F66F18C8E1}" type="datetimeFigureOut">
              <a:rPr lang="en-US" smtClean="0">
                <a:solidFill>
                  <a:srgbClr val="575F6D"/>
                </a:solidFill>
              </a:rPr>
              <a:pPr/>
              <a:t>7/18/2017</a:t>
            </a:fld>
            <a:endParaRPr lang="en-US">
              <a:solidFill>
                <a:srgbClr val="575F6D"/>
              </a:solidFill>
            </a:endParaRPr>
          </a:p>
        </p:txBody>
      </p:sp>
      <p:sp>
        <p:nvSpPr>
          <p:cNvPr id="5" name="Footer Placeholder 4"/>
          <p:cNvSpPr>
            <a:spLocks noGrp="1"/>
          </p:cNvSpPr>
          <p:nvPr>
            <p:ph type="ftr" sz="quarter" idx="11"/>
          </p:nvPr>
        </p:nvSpPr>
        <p:spPr/>
        <p:txBody>
          <a:bodyPr/>
          <a:lstStyle/>
          <a:p>
            <a:endParaRPr lang="en-US">
              <a:solidFill>
                <a:srgbClr val="575F6D"/>
              </a:solidFill>
            </a:endParaRPr>
          </a:p>
        </p:txBody>
      </p:sp>
      <p:sp>
        <p:nvSpPr>
          <p:cNvPr id="6" name="Slide Number Placeholder 5"/>
          <p:cNvSpPr>
            <a:spLocks noGrp="1"/>
          </p:cNvSpPr>
          <p:nvPr>
            <p:ph type="sldNum" sz="quarter" idx="12"/>
          </p:nvPr>
        </p:nvSpPr>
        <p:spPr/>
        <p:txBody>
          <a:bodyPr/>
          <a:lstStyle/>
          <a:p>
            <a:fld id="{A12B82AD-F6F4-4019-8021-8C4C32922268}" type="slidenum">
              <a:rPr lang="en-US" smtClean="0"/>
              <a:pPr/>
              <a:t>‹#›</a:t>
            </a:fld>
            <a:endParaRPr lang="en-US"/>
          </a:p>
        </p:txBody>
      </p:sp>
    </p:spTree>
    <p:extLst>
      <p:ext uri="{BB962C8B-B14F-4D97-AF65-F5344CB8AC3E}">
        <p14:creationId xmlns:p14="http://schemas.microsoft.com/office/powerpoint/2010/main" val="49816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410200" y="3893820"/>
            <a:ext cx="3733800" cy="7620"/>
          </a:xfrm>
          <a:custGeom>
            <a:avLst/>
            <a:gdLst/>
            <a:ahLst/>
            <a:cxnLst/>
            <a:rect l="l" t="t" r="r" b="b"/>
            <a:pathLst>
              <a:path w="3733800" h="7620">
                <a:moveTo>
                  <a:pt x="0" y="7238"/>
                </a:moveTo>
                <a:lnTo>
                  <a:pt x="3733799" y="7238"/>
                </a:lnTo>
                <a:lnTo>
                  <a:pt x="3733799" y="0"/>
                </a:lnTo>
                <a:lnTo>
                  <a:pt x="0" y="0"/>
                </a:lnTo>
                <a:lnTo>
                  <a:pt x="0" y="7238"/>
                </a:lnTo>
                <a:close/>
              </a:path>
            </a:pathLst>
          </a:custGeom>
          <a:solidFill>
            <a:srgbClr val="437F85"/>
          </a:solidFill>
        </p:spPr>
        <p:txBody>
          <a:bodyPr wrap="square" lIns="0" tIns="0" rIns="0" bIns="0" rtlCol="0"/>
          <a:lstStyle/>
          <a:p>
            <a:endParaRPr/>
          </a:p>
        </p:txBody>
      </p:sp>
      <p:sp>
        <p:nvSpPr>
          <p:cNvPr id="17" name="bk object 17"/>
          <p:cNvSpPr/>
          <p:nvPr/>
        </p:nvSpPr>
        <p:spPr>
          <a:xfrm>
            <a:off x="5410200" y="3896998"/>
            <a:ext cx="3733800" cy="192405"/>
          </a:xfrm>
          <a:custGeom>
            <a:avLst/>
            <a:gdLst/>
            <a:ahLst/>
            <a:cxnLst/>
            <a:rect l="l" t="t" r="r" b="b"/>
            <a:pathLst>
              <a:path w="3733800" h="192404">
                <a:moveTo>
                  <a:pt x="0" y="192023"/>
                </a:moveTo>
                <a:lnTo>
                  <a:pt x="3733799" y="192023"/>
                </a:lnTo>
                <a:lnTo>
                  <a:pt x="3733799" y="0"/>
                </a:lnTo>
                <a:lnTo>
                  <a:pt x="0" y="0"/>
                </a:lnTo>
                <a:lnTo>
                  <a:pt x="0" y="192023"/>
                </a:lnTo>
                <a:close/>
              </a:path>
            </a:pathLst>
          </a:custGeom>
          <a:solidFill>
            <a:srgbClr val="437F85"/>
          </a:solidFill>
        </p:spPr>
        <p:txBody>
          <a:bodyPr wrap="square" lIns="0" tIns="0" rIns="0" bIns="0" rtlCol="0"/>
          <a:lstStyle/>
          <a:p>
            <a:endParaRPr/>
          </a:p>
        </p:txBody>
      </p:sp>
      <p:sp>
        <p:nvSpPr>
          <p:cNvPr id="18" name="bk object 18"/>
          <p:cNvSpPr/>
          <p:nvPr/>
        </p:nvSpPr>
        <p:spPr>
          <a:xfrm>
            <a:off x="5410200" y="4119753"/>
            <a:ext cx="3733800" cy="0"/>
          </a:xfrm>
          <a:custGeom>
            <a:avLst/>
            <a:gdLst/>
            <a:ahLst/>
            <a:cxnLst/>
            <a:rect l="l" t="t" r="r" b="b"/>
            <a:pathLst>
              <a:path w="3733800">
                <a:moveTo>
                  <a:pt x="0" y="0"/>
                </a:moveTo>
                <a:lnTo>
                  <a:pt x="3733799" y="0"/>
                </a:lnTo>
              </a:path>
            </a:pathLst>
          </a:custGeom>
          <a:ln w="10413">
            <a:solidFill>
              <a:srgbClr val="437F85"/>
            </a:solidFill>
          </a:ln>
        </p:spPr>
        <p:txBody>
          <a:bodyPr wrap="square" lIns="0" tIns="0" rIns="0" bIns="0" rtlCol="0"/>
          <a:lstStyle/>
          <a:p>
            <a:endParaRPr/>
          </a:p>
        </p:txBody>
      </p:sp>
      <p:sp>
        <p:nvSpPr>
          <p:cNvPr id="19" name="bk object 19"/>
          <p:cNvSpPr/>
          <p:nvPr/>
        </p:nvSpPr>
        <p:spPr>
          <a:xfrm>
            <a:off x="5410200" y="4173604"/>
            <a:ext cx="1965960" cy="0"/>
          </a:xfrm>
          <a:custGeom>
            <a:avLst/>
            <a:gdLst/>
            <a:ahLst/>
            <a:cxnLst/>
            <a:rect l="l" t="t" r="r" b="b"/>
            <a:pathLst>
              <a:path w="1965959">
                <a:moveTo>
                  <a:pt x="0" y="0"/>
                </a:moveTo>
                <a:lnTo>
                  <a:pt x="1965959" y="0"/>
                </a:lnTo>
              </a:path>
            </a:pathLst>
          </a:custGeom>
          <a:ln w="19557">
            <a:solidFill>
              <a:srgbClr val="437F85"/>
            </a:solidFill>
          </a:ln>
        </p:spPr>
        <p:txBody>
          <a:bodyPr wrap="square" lIns="0" tIns="0" rIns="0" bIns="0" rtlCol="0"/>
          <a:lstStyle/>
          <a:p>
            <a:endParaRPr/>
          </a:p>
        </p:txBody>
      </p:sp>
      <p:sp>
        <p:nvSpPr>
          <p:cNvPr id="20" name="bk object 20"/>
          <p:cNvSpPr/>
          <p:nvPr/>
        </p:nvSpPr>
        <p:spPr>
          <a:xfrm>
            <a:off x="5410200" y="4204085"/>
            <a:ext cx="1965960" cy="0"/>
          </a:xfrm>
          <a:custGeom>
            <a:avLst/>
            <a:gdLst/>
            <a:ahLst/>
            <a:cxnLst/>
            <a:rect l="l" t="t" r="r" b="b"/>
            <a:pathLst>
              <a:path w="1965959">
                <a:moveTo>
                  <a:pt x="0" y="0"/>
                </a:moveTo>
                <a:lnTo>
                  <a:pt x="1965959" y="0"/>
                </a:lnTo>
              </a:path>
            </a:pathLst>
          </a:custGeom>
          <a:ln w="10413">
            <a:solidFill>
              <a:srgbClr val="437F85"/>
            </a:solidFill>
          </a:ln>
        </p:spPr>
        <p:txBody>
          <a:bodyPr wrap="square" lIns="0" tIns="0" rIns="0" bIns="0" rtlCol="0"/>
          <a:lstStyle/>
          <a:p>
            <a:endParaRPr/>
          </a:p>
        </p:txBody>
      </p:sp>
      <p:sp>
        <p:nvSpPr>
          <p:cNvPr id="21" name="bk object 21"/>
          <p:cNvSpPr/>
          <p:nvPr/>
        </p:nvSpPr>
        <p:spPr>
          <a:xfrm>
            <a:off x="5410200" y="3976116"/>
            <a:ext cx="3063240" cy="0"/>
          </a:xfrm>
          <a:custGeom>
            <a:avLst/>
            <a:gdLst/>
            <a:ahLst/>
            <a:cxnLst/>
            <a:rect l="l" t="t" r="r" b="b"/>
            <a:pathLst>
              <a:path w="3063240">
                <a:moveTo>
                  <a:pt x="0" y="0"/>
                </a:moveTo>
                <a:lnTo>
                  <a:pt x="3063239" y="0"/>
                </a:lnTo>
              </a:path>
            </a:pathLst>
          </a:custGeom>
          <a:ln w="28701">
            <a:solidFill>
              <a:srgbClr val="FFFFFF"/>
            </a:solidFill>
          </a:ln>
        </p:spPr>
        <p:txBody>
          <a:bodyPr wrap="square" lIns="0" tIns="0" rIns="0" bIns="0" rtlCol="0"/>
          <a:lstStyle/>
          <a:p>
            <a:endParaRPr/>
          </a:p>
        </p:txBody>
      </p:sp>
      <p:sp>
        <p:nvSpPr>
          <p:cNvPr id="22" name="bk object 22"/>
          <p:cNvSpPr/>
          <p:nvPr/>
        </p:nvSpPr>
        <p:spPr>
          <a:xfrm>
            <a:off x="7376555" y="4060947"/>
            <a:ext cx="1600200" cy="36830"/>
          </a:xfrm>
          <a:custGeom>
            <a:avLst/>
            <a:gdLst/>
            <a:ahLst/>
            <a:cxnLst/>
            <a:rect l="l" t="t" r="r" b="b"/>
            <a:pathLst>
              <a:path w="1600200" h="36829">
                <a:moveTo>
                  <a:pt x="1597395" y="0"/>
                </a:moveTo>
                <a:lnTo>
                  <a:pt x="2651" y="0"/>
                </a:lnTo>
                <a:lnTo>
                  <a:pt x="0" y="2798"/>
                </a:lnTo>
                <a:lnTo>
                  <a:pt x="0" y="33908"/>
                </a:lnTo>
                <a:lnTo>
                  <a:pt x="2651" y="36575"/>
                </a:lnTo>
                <a:lnTo>
                  <a:pt x="1597395" y="36575"/>
                </a:lnTo>
                <a:lnTo>
                  <a:pt x="1600199" y="33908"/>
                </a:lnTo>
                <a:lnTo>
                  <a:pt x="1600199" y="2798"/>
                </a:lnTo>
                <a:lnTo>
                  <a:pt x="1597395" y="0"/>
                </a:lnTo>
                <a:close/>
              </a:path>
            </a:pathLst>
          </a:custGeom>
          <a:solidFill>
            <a:srgbClr val="FFFFFF"/>
          </a:solidFill>
        </p:spPr>
        <p:txBody>
          <a:bodyPr wrap="square" lIns="0" tIns="0" rIns="0" bIns="0" rtlCol="0"/>
          <a:lstStyle/>
          <a:p>
            <a:endParaRPr/>
          </a:p>
        </p:txBody>
      </p:sp>
      <p:sp>
        <p:nvSpPr>
          <p:cNvPr id="23" name="bk object 23"/>
          <p:cNvSpPr/>
          <p:nvPr/>
        </p:nvSpPr>
        <p:spPr>
          <a:xfrm>
            <a:off x="0" y="3816227"/>
            <a:ext cx="9144000" cy="78105"/>
          </a:xfrm>
          <a:custGeom>
            <a:avLst/>
            <a:gdLst/>
            <a:ahLst/>
            <a:cxnLst/>
            <a:rect l="l" t="t" r="r" b="b"/>
            <a:pathLst>
              <a:path w="9144000" h="78104">
                <a:moveTo>
                  <a:pt x="0" y="77592"/>
                </a:moveTo>
                <a:lnTo>
                  <a:pt x="9143999" y="77592"/>
                </a:lnTo>
                <a:lnTo>
                  <a:pt x="9143999" y="0"/>
                </a:lnTo>
                <a:lnTo>
                  <a:pt x="0" y="0"/>
                </a:lnTo>
                <a:lnTo>
                  <a:pt x="0" y="77592"/>
                </a:lnTo>
                <a:close/>
              </a:path>
            </a:pathLst>
          </a:custGeom>
          <a:solidFill>
            <a:srgbClr val="437F85"/>
          </a:solidFill>
        </p:spPr>
        <p:txBody>
          <a:bodyPr wrap="square" lIns="0" tIns="0" rIns="0" bIns="0" rtlCol="0"/>
          <a:lstStyle/>
          <a:p>
            <a:endParaRPr/>
          </a:p>
        </p:txBody>
      </p:sp>
      <p:sp>
        <p:nvSpPr>
          <p:cNvPr id="24" name="bk object 24"/>
          <p:cNvSpPr/>
          <p:nvPr/>
        </p:nvSpPr>
        <p:spPr>
          <a:xfrm>
            <a:off x="0" y="3701674"/>
            <a:ext cx="6414135" cy="114935"/>
          </a:xfrm>
          <a:custGeom>
            <a:avLst/>
            <a:gdLst/>
            <a:ahLst/>
            <a:cxnLst/>
            <a:rect l="l" t="t" r="r" b="b"/>
            <a:pathLst>
              <a:path w="6414135" h="114935">
                <a:moveTo>
                  <a:pt x="0" y="114552"/>
                </a:moveTo>
                <a:lnTo>
                  <a:pt x="6413997" y="114552"/>
                </a:lnTo>
                <a:lnTo>
                  <a:pt x="6413997" y="0"/>
                </a:lnTo>
                <a:lnTo>
                  <a:pt x="0" y="0"/>
                </a:lnTo>
                <a:lnTo>
                  <a:pt x="0" y="114552"/>
                </a:lnTo>
                <a:close/>
              </a:path>
            </a:pathLst>
          </a:custGeom>
          <a:solidFill>
            <a:srgbClr val="437F85"/>
          </a:solidFill>
        </p:spPr>
        <p:txBody>
          <a:bodyPr wrap="square" lIns="0" tIns="0" rIns="0" bIns="0" rtlCol="0"/>
          <a:lstStyle/>
          <a:p>
            <a:endParaRPr/>
          </a:p>
        </p:txBody>
      </p:sp>
      <p:sp>
        <p:nvSpPr>
          <p:cNvPr id="25" name="bk object 25"/>
          <p:cNvSpPr/>
          <p:nvPr/>
        </p:nvSpPr>
        <p:spPr>
          <a:xfrm>
            <a:off x="6413997" y="3701674"/>
            <a:ext cx="2730500" cy="189865"/>
          </a:xfrm>
          <a:custGeom>
            <a:avLst/>
            <a:gdLst/>
            <a:ahLst/>
            <a:cxnLst/>
            <a:rect l="l" t="t" r="r" b="b"/>
            <a:pathLst>
              <a:path w="2730500" h="189864">
                <a:moveTo>
                  <a:pt x="0" y="189859"/>
                </a:moveTo>
                <a:lnTo>
                  <a:pt x="2729996" y="189859"/>
                </a:lnTo>
                <a:lnTo>
                  <a:pt x="2729996" y="0"/>
                </a:lnTo>
                <a:lnTo>
                  <a:pt x="0" y="0"/>
                </a:lnTo>
                <a:lnTo>
                  <a:pt x="0" y="189859"/>
                </a:lnTo>
                <a:close/>
              </a:path>
            </a:pathLst>
          </a:custGeom>
          <a:solidFill>
            <a:srgbClr val="437F85"/>
          </a:solidFill>
        </p:spPr>
        <p:txBody>
          <a:bodyPr wrap="square" lIns="0" tIns="0" rIns="0" bIns="0" rtlCol="0"/>
          <a:lstStyle/>
          <a:p>
            <a:endParaRPr/>
          </a:p>
        </p:txBody>
      </p:sp>
      <p:sp>
        <p:nvSpPr>
          <p:cNvPr id="26" name="bk object 26"/>
          <p:cNvSpPr/>
          <p:nvPr/>
        </p:nvSpPr>
        <p:spPr>
          <a:xfrm>
            <a:off x="0" y="0"/>
            <a:ext cx="9144000" cy="3702050"/>
          </a:xfrm>
          <a:custGeom>
            <a:avLst/>
            <a:gdLst/>
            <a:ahLst/>
            <a:cxnLst/>
            <a:rect l="l" t="t" r="r" b="b"/>
            <a:pathLst>
              <a:path w="9144000" h="3702050">
                <a:moveTo>
                  <a:pt x="0" y="3701673"/>
                </a:moveTo>
                <a:lnTo>
                  <a:pt x="9143999" y="3701673"/>
                </a:lnTo>
                <a:lnTo>
                  <a:pt x="9143999" y="0"/>
                </a:lnTo>
                <a:lnTo>
                  <a:pt x="0" y="0"/>
                </a:lnTo>
                <a:lnTo>
                  <a:pt x="0" y="3701673"/>
                </a:lnTo>
                <a:close/>
              </a:path>
            </a:pathLst>
          </a:custGeom>
          <a:solidFill>
            <a:srgbClr val="42445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0" i="0">
                <a:solidFill>
                  <a:schemeClr val="bg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7/18/2017</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7/18/2017</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0FC04B1-9753-4289-AD74-98F66F18C8E1}" type="datetimeFigureOut">
              <a:rPr lang="en-US" smtClean="0">
                <a:solidFill>
                  <a:srgbClr val="575F6D"/>
                </a:solidFill>
              </a:rPr>
              <a:pPr/>
              <a:t>7/18/2017</a:t>
            </a:fld>
            <a:endParaRPr lang="en-US">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A12B82AD-F6F4-4019-8021-8C4C32922268}" type="slidenum">
              <a:rPr lang="en-US" smtClean="0"/>
              <a:pPr/>
              <a:t>‹#›</a:t>
            </a:fld>
            <a:endParaRPr lang="en-US"/>
          </a:p>
        </p:txBody>
      </p:sp>
    </p:spTree>
    <p:extLst>
      <p:ext uri="{BB962C8B-B14F-4D97-AF65-F5344CB8AC3E}">
        <p14:creationId xmlns:p14="http://schemas.microsoft.com/office/powerpoint/2010/main" val="193902892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0FC04B1-9753-4289-AD74-98F66F18C8E1}" type="datetimeFigureOut">
              <a:rPr lang="en-US" smtClean="0">
                <a:solidFill>
                  <a:srgbClr val="575F6D"/>
                </a:solidFill>
              </a:rPr>
              <a:pPr/>
              <a:t>7/18/2017</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A12B82AD-F6F4-4019-8021-8C4C32922268}"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solidFill>
                <a:srgbClr val="575F6D"/>
              </a:solidFill>
            </a:endParaRPr>
          </a:p>
        </p:txBody>
      </p:sp>
    </p:spTree>
    <p:extLst>
      <p:ext uri="{BB962C8B-B14F-4D97-AF65-F5344CB8AC3E}">
        <p14:creationId xmlns:p14="http://schemas.microsoft.com/office/powerpoint/2010/main" val="110687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0FC04B1-9753-4289-AD74-98F66F18C8E1}" type="datetimeFigureOut">
              <a:rPr lang="en-US" smtClean="0">
                <a:solidFill>
                  <a:srgbClr val="FFF39D"/>
                </a:solidFill>
              </a:rPr>
              <a:pPr/>
              <a:t>7/18/2017</a:t>
            </a:fld>
            <a:endParaRPr lang="en-US">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white"/>
              </a:solidFill>
              <a:latin typeface="Helvetica"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white"/>
              </a:solidFill>
              <a:latin typeface="Helvetica"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white"/>
              </a:solidFill>
              <a:latin typeface="Helvetica"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white"/>
              </a:solidFill>
              <a:latin typeface="Helvetica"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white"/>
              </a:solidFill>
              <a:latin typeface="Helvetica"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white"/>
              </a:solidFill>
              <a:latin typeface="Helvetica"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A12B82AD-F6F4-4019-8021-8C4C32922268}" type="slidenum">
              <a:rPr lang="en-US" smtClean="0"/>
              <a:pPr/>
              <a:t>‹#›</a:t>
            </a:fld>
            <a:endParaRPr lang="en-US"/>
          </a:p>
        </p:txBody>
      </p:sp>
    </p:spTree>
    <p:extLst>
      <p:ext uri="{BB962C8B-B14F-4D97-AF65-F5344CB8AC3E}">
        <p14:creationId xmlns:p14="http://schemas.microsoft.com/office/powerpoint/2010/main" val="230500767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0FC04B1-9753-4289-AD74-98F66F18C8E1}" type="datetimeFigureOut">
              <a:rPr lang="en-US" smtClean="0">
                <a:solidFill>
                  <a:srgbClr val="575F6D"/>
                </a:solidFill>
              </a:rPr>
              <a:pPr/>
              <a:t>7/18/2017</a:t>
            </a:fld>
            <a:endParaRPr lang="en-US">
              <a:solidFill>
                <a:srgbClr val="575F6D"/>
              </a:solidFill>
            </a:endParaRPr>
          </a:p>
        </p:txBody>
      </p:sp>
      <p:sp>
        <p:nvSpPr>
          <p:cNvPr id="6" name="Footer Placeholder 5"/>
          <p:cNvSpPr>
            <a:spLocks noGrp="1"/>
          </p:cNvSpPr>
          <p:nvPr>
            <p:ph type="ftr" sz="quarter" idx="11"/>
          </p:nvPr>
        </p:nvSpPr>
        <p:spPr/>
        <p:txBody>
          <a:bodyPr/>
          <a:lstStyle/>
          <a:p>
            <a:endParaRPr lang="en-US">
              <a:solidFill>
                <a:srgbClr val="575F6D"/>
              </a:solidFill>
            </a:endParaRPr>
          </a:p>
        </p:txBody>
      </p:sp>
      <p:sp>
        <p:nvSpPr>
          <p:cNvPr id="7" name="Slide Number Placeholder 6"/>
          <p:cNvSpPr>
            <a:spLocks noGrp="1"/>
          </p:cNvSpPr>
          <p:nvPr>
            <p:ph type="sldNum" sz="quarter" idx="12"/>
          </p:nvPr>
        </p:nvSpPr>
        <p:spPr/>
        <p:txBody>
          <a:bodyPr/>
          <a:lstStyle/>
          <a:p>
            <a:fld id="{A12B82AD-F6F4-4019-8021-8C4C32922268}"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857463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399653"/>
            <a:ext cx="5410200" cy="52069"/>
          </a:xfrm>
          <a:custGeom>
            <a:avLst/>
            <a:gdLst/>
            <a:ahLst/>
            <a:cxnLst/>
            <a:rect l="l" t="t" r="r" b="b"/>
            <a:pathLst>
              <a:path w="5410200" h="52070">
                <a:moveTo>
                  <a:pt x="0" y="51572"/>
                </a:moveTo>
                <a:lnTo>
                  <a:pt x="5410199" y="51572"/>
                </a:lnTo>
                <a:lnTo>
                  <a:pt x="5410199" y="0"/>
                </a:lnTo>
                <a:lnTo>
                  <a:pt x="0" y="0"/>
                </a:lnTo>
                <a:lnTo>
                  <a:pt x="0" y="51572"/>
                </a:lnTo>
                <a:close/>
              </a:path>
            </a:pathLst>
          </a:custGeom>
          <a:solidFill>
            <a:srgbClr val="437F85"/>
          </a:solidFill>
        </p:spPr>
        <p:txBody>
          <a:bodyPr wrap="square" lIns="0" tIns="0" rIns="0" bIns="0" rtlCol="0"/>
          <a:lstStyle/>
          <a:p>
            <a:endParaRPr/>
          </a:p>
        </p:txBody>
      </p:sp>
      <p:sp>
        <p:nvSpPr>
          <p:cNvPr id="17" name="bk object 17"/>
          <p:cNvSpPr/>
          <p:nvPr/>
        </p:nvSpPr>
        <p:spPr>
          <a:xfrm>
            <a:off x="9142586" y="0"/>
            <a:ext cx="1905" cy="311150"/>
          </a:xfrm>
          <a:custGeom>
            <a:avLst/>
            <a:gdLst/>
            <a:ahLst/>
            <a:cxnLst/>
            <a:rect l="l" t="t" r="r" b="b"/>
            <a:pathLst>
              <a:path w="1904" h="311150">
                <a:moveTo>
                  <a:pt x="0" y="310652"/>
                </a:moveTo>
                <a:lnTo>
                  <a:pt x="1413" y="310652"/>
                </a:lnTo>
                <a:lnTo>
                  <a:pt x="1413" y="0"/>
                </a:lnTo>
                <a:lnTo>
                  <a:pt x="0" y="0"/>
                </a:lnTo>
                <a:lnTo>
                  <a:pt x="0" y="310652"/>
                </a:lnTo>
                <a:close/>
              </a:path>
            </a:pathLst>
          </a:custGeom>
          <a:solidFill>
            <a:srgbClr val="424455"/>
          </a:solidFill>
        </p:spPr>
        <p:txBody>
          <a:bodyPr wrap="square" lIns="0" tIns="0" rIns="0" bIns="0" rtlCol="0"/>
          <a:lstStyle/>
          <a:p>
            <a:endParaRPr/>
          </a:p>
        </p:txBody>
      </p:sp>
      <p:sp>
        <p:nvSpPr>
          <p:cNvPr id="18" name="bk object 18"/>
          <p:cNvSpPr/>
          <p:nvPr/>
        </p:nvSpPr>
        <p:spPr>
          <a:xfrm>
            <a:off x="0" y="0"/>
            <a:ext cx="9085580" cy="311150"/>
          </a:xfrm>
          <a:custGeom>
            <a:avLst/>
            <a:gdLst/>
            <a:ahLst/>
            <a:cxnLst/>
            <a:rect l="l" t="t" r="r" b="b"/>
            <a:pathLst>
              <a:path w="9085580" h="311150">
                <a:moveTo>
                  <a:pt x="0" y="310652"/>
                </a:moveTo>
                <a:lnTo>
                  <a:pt x="9084960" y="310652"/>
                </a:lnTo>
                <a:lnTo>
                  <a:pt x="9084960" y="0"/>
                </a:lnTo>
                <a:lnTo>
                  <a:pt x="0" y="0"/>
                </a:lnTo>
                <a:lnTo>
                  <a:pt x="0" y="310652"/>
                </a:lnTo>
                <a:close/>
              </a:path>
            </a:pathLst>
          </a:custGeom>
          <a:solidFill>
            <a:srgbClr val="424455"/>
          </a:solidFill>
        </p:spPr>
        <p:txBody>
          <a:bodyPr wrap="square" lIns="0" tIns="0" rIns="0" bIns="0" rtlCol="0"/>
          <a:lstStyle/>
          <a:p>
            <a:endParaRPr/>
          </a:p>
        </p:txBody>
      </p:sp>
      <p:sp>
        <p:nvSpPr>
          <p:cNvPr id="19" name="bk object 19"/>
          <p:cNvSpPr/>
          <p:nvPr/>
        </p:nvSpPr>
        <p:spPr>
          <a:xfrm>
            <a:off x="9142586" y="308213"/>
            <a:ext cx="1905" cy="91440"/>
          </a:xfrm>
          <a:custGeom>
            <a:avLst/>
            <a:gdLst/>
            <a:ahLst/>
            <a:cxnLst/>
            <a:rect l="l" t="t" r="r" b="b"/>
            <a:pathLst>
              <a:path w="1904" h="91439">
                <a:moveTo>
                  <a:pt x="0" y="91439"/>
                </a:moveTo>
                <a:lnTo>
                  <a:pt x="1413" y="91439"/>
                </a:lnTo>
                <a:lnTo>
                  <a:pt x="1413" y="0"/>
                </a:lnTo>
                <a:lnTo>
                  <a:pt x="0" y="0"/>
                </a:lnTo>
                <a:lnTo>
                  <a:pt x="0" y="91439"/>
                </a:lnTo>
                <a:close/>
              </a:path>
            </a:pathLst>
          </a:custGeom>
          <a:solidFill>
            <a:srgbClr val="437F85"/>
          </a:solidFill>
        </p:spPr>
        <p:txBody>
          <a:bodyPr wrap="square" lIns="0" tIns="0" rIns="0" bIns="0" rtlCol="0"/>
          <a:lstStyle/>
          <a:p>
            <a:endParaRPr/>
          </a:p>
        </p:txBody>
      </p:sp>
      <p:sp>
        <p:nvSpPr>
          <p:cNvPr id="20" name="bk object 20"/>
          <p:cNvSpPr/>
          <p:nvPr/>
        </p:nvSpPr>
        <p:spPr>
          <a:xfrm>
            <a:off x="0" y="308213"/>
            <a:ext cx="9085580" cy="91440"/>
          </a:xfrm>
          <a:custGeom>
            <a:avLst/>
            <a:gdLst/>
            <a:ahLst/>
            <a:cxnLst/>
            <a:rect l="l" t="t" r="r" b="b"/>
            <a:pathLst>
              <a:path w="9085580" h="91439">
                <a:moveTo>
                  <a:pt x="0" y="91439"/>
                </a:moveTo>
                <a:lnTo>
                  <a:pt x="9084960" y="91439"/>
                </a:lnTo>
                <a:lnTo>
                  <a:pt x="9084960" y="0"/>
                </a:lnTo>
                <a:lnTo>
                  <a:pt x="0" y="0"/>
                </a:lnTo>
                <a:lnTo>
                  <a:pt x="0" y="91439"/>
                </a:lnTo>
                <a:close/>
              </a:path>
            </a:pathLst>
          </a:custGeom>
          <a:solidFill>
            <a:srgbClr val="437F85"/>
          </a:solidFill>
        </p:spPr>
        <p:txBody>
          <a:bodyPr wrap="square" lIns="0" tIns="0" rIns="0" bIns="0" rtlCol="0"/>
          <a:lstStyle/>
          <a:p>
            <a:endParaRPr/>
          </a:p>
        </p:txBody>
      </p:sp>
      <p:sp>
        <p:nvSpPr>
          <p:cNvPr id="21" name="bk object 21"/>
          <p:cNvSpPr/>
          <p:nvPr/>
        </p:nvSpPr>
        <p:spPr>
          <a:xfrm>
            <a:off x="9142586" y="360265"/>
            <a:ext cx="1905" cy="91440"/>
          </a:xfrm>
          <a:custGeom>
            <a:avLst/>
            <a:gdLst/>
            <a:ahLst/>
            <a:cxnLst/>
            <a:rect l="l" t="t" r="r" b="b"/>
            <a:pathLst>
              <a:path w="1904" h="91440">
                <a:moveTo>
                  <a:pt x="0" y="91082"/>
                </a:moveTo>
                <a:lnTo>
                  <a:pt x="1413" y="91082"/>
                </a:lnTo>
                <a:lnTo>
                  <a:pt x="1413" y="0"/>
                </a:lnTo>
                <a:lnTo>
                  <a:pt x="0" y="0"/>
                </a:lnTo>
                <a:lnTo>
                  <a:pt x="0" y="91082"/>
                </a:lnTo>
                <a:close/>
              </a:path>
            </a:pathLst>
          </a:custGeom>
          <a:solidFill>
            <a:srgbClr val="437F85"/>
          </a:solidFill>
        </p:spPr>
        <p:txBody>
          <a:bodyPr wrap="square" lIns="0" tIns="0" rIns="0" bIns="0" rtlCol="0"/>
          <a:lstStyle/>
          <a:p>
            <a:endParaRPr/>
          </a:p>
        </p:txBody>
      </p:sp>
      <p:sp>
        <p:nvSpPr>
          <p:cNvPr id="22" name="bk object 22"/>
          <p:cNvSpPr/>
          <p:nvPr/>
        </p:nvSpPr>
        <p:spPr>
          <a:xfrm>
            <a:off x="5410200" y="360265"/>
            <a:ext cx="3675379" cy="91440"/>
          </a:xfrm>
          <a:custGeom>
            <a:avLst/>
            <a:gdLst/>
            <a:ahLst/>
            <a:cxnLst/>
            <a:rect l="l" t="t" r="r" b="b"/>
            <a:pathLst>
              <a:path w="3675379" h="91440">
                <a:moveTo>
                  <a:pt x="0" y="91082"/>
                </a:moveTo>
                <a:lnTo>
                  <a:pt x="3674760" y="91082"/>
                </a:lnTo>
                <a:lnTo>
                  <a:pt x="3674760" y="0"/>
                </a:lnTo>
                <a:lnTo>
                  <a:pt x="0" y="0"/>
                </a:lnTo>
                <a:lnTo>
                  <a:pt x="0" y="91082"/>
                </a:lnTo>
                <a:close/>
              </a:path>
            </a:pathLst>
          </a:custGeom>
          <a:solidFill>
            <a:srgbClr val="437F85"/>
          </a:solidFill>
        </p:spPr>
        <p:txBody>
          <a:bodyPr wrap="square" lIns="0" tIns="0" rIns="0" bIns="0" rtlCol="0"/>
          <a:lstStyle/>
          <a:p>
            <a:endParaRPr/>
          </a:p>
        </p:txBody>
      </p:sp>
      <p:sp>
        <p:nvSpPr>
          <p:cNvPr id="23" name="bk object 23"/>
          <p:cNvSpPr/>
          <p:nvPr/>
        </p:nvSpPr>
        <p:spPr>
          <a:xfrm>
            <a:off x="9142586" y="440111"/>
            <a:ext cx="1905" cy="180340"/>
          </a:xfrm>
          <a:custGeom>
            <a:avLst/>
            <a:gdLst/>
            <a:ahLst/>
            <a:cxnLst/>
            <a:rect l="l" t="t" r="r" b="b"/>
            <a:pathLst>
              <a:path w="1904" h="180340">
                <a:moveTo>
                  <a:pt x="0" y="180034"/>
                </a:moveTo>
                <a:lnTo>
                  <a:pt x="1413" y="180034"/>
                </a:lnTo>
                <a:lnTo>
                  <a:pt x="1413" y="0"/>
                </a:lnTo>
                <a:lnTo>
                  <a:pt x="0" y="0"/>
                </a:lnTo>
                <a:lnTo>
                  <a:pt x="0" y="180034"/>
                </a:lnTo>
                <a:close/>
              </a:path>
            </a:pathLst>
          </a:custGeom>
          <a:solidFill>
            <a:srgbClr val="437F85"/>
          </a:solidFill>
        </p:spPr>
        <p:txBody>
          <a:bodyPr wrap="square" lIns="0" tIns="0" rIns="0" bIns="0" rtlCol="0"/>
          <a:lstStyle/>
          <a:p>
            <a:endParaRPr/>
          </a:p>
        </p:txBody>
      </p:sp>
      <p:sp>
        <p:nvSpPr>
          <p:cNvPr id="24" name="bk object 24"/>
          <p:cNvSpPr/>
          <p:nvPr/>
        </p:nvSpPr>
        <p:spPr>
          <a:xfrm>
            <a:off x="5410200" y="440111"/>
            <a:ext cx="3675379" cy="180340"/>
          </a:xfrm>
          <a:custGeom>
            <a:avLst/>
            <a:gdLst/>
            <a:ahLst/>
            <a:cxnLst/>
            <a:rect l="l" t="t" r="r" b="b"/>
            <a:pathLst>
              <a:path w="3675379" h="180340">
                <a:moveTo>
                  <a:pt x="0" y="180034"/>
                </a:moveTo>
                <a:lnTo>
                  <a:pt x="3674760" y="180034"/>
                </a:lnTo>
                <a:lnTo>
                  <a:pt x="3674760" y="0"/>
                </a:lnTo>
                <a:lnTo>
                  <a:pt x="0" y="0"/>
                </a:lnTo>
                <a:lnTo>
                  <a:pt x="0" y="180034"/>
                </a:lnTo>
                <a:close/>
              </a:path>
            </a:pathLst>
          </a:custGeom>
          <a:solidFill>
            <a:srgbClr val="437F85"/>
          </a:solidFill>
        </p:spPr>
        <p:txBody>
          <a:bodyPr wrap="square" lIns="0" tIns="0" rIns="0" bIns="0" rtlCol="0"/>
          <a:lstStyle/>
          <a:p>
            <a:endParaRPr/>
          </a:p>
        </p:txBody>
      </p:sp>
      <p:sp>
        <p:nvSpPr>
          <p:cNvPr id="25" name="bk object 25"/>
          <p:cNvSpPr/>
          <p:nvPr/>
        </p:nvSpPr>
        <p:spPr>
          <a:xfrm>
            <a:off x="5407273" y="511180"/>
            <a:ext cx="3063240" cy="0"/>
          </a:xfrm>
          <a:custGeom>
            <a:avLst/>
            <a:gdLst/>
            <a:ahLst/>
            <a:cxnLst/>
            <a:rect l="l" t="t" r="r" b="b"/>
            <a:pathLst>
              <a:path w="3063240">
                <a:moveTo>
                  <a:pt x="0" y="0"/>
                </a:moveTo>
                <a:lnTo>
                  <a:pt x="3063239" y="0"/>
                </a:lnTo>
              </a:path>
            </a:pathLst>
          </a:custGeom>
          <a:ln w="28701">
            <a:solidFill>
              <a:srgbClr val="FFFFFF"/>
            </a:solidFill>
          </a:ln>
        </p:spPr>
        <p:txBody>
          <a:bodyPr wrap="square" lIns="0" tIns="0" rIns="0" bIns="0" rtlCol="0"/>
          <a:lstStyle/>
          <a:p>
            <a:endParaRPr/>
          </a:p>
        </p:txBody>
      </p:sp>
      <p:sp>
        <p:nvSpPr>
          <p:cNvPr id="26" name="bk object 26"/>
          <p:cNvSpPr/>
          <p:nvPr/>
        </p:nvSpPr>
        <p:spPr>
          <a:xfrm>
            <a:off x="7373629" y="588904"/>
            <a:ext cx="1600200" cy="36830"/>
          </a:xfrm>
          <a:custGeom>
            <a:avLst/>
            <a:gdLst/>
            <a:ahLst/>
            <a:cxnLst/>
            <a:rect l="l" t="t" r="r" b="b"/>
            <a:pathLst>
              <a:path w="1600200" h="36829">
                <a:moveTo>
                  <a:pt x="1597517" y="0"/>
                </a:moveTo>
                <a:lnTo>
                  <a:pt x="2773" y="0"/>
                </a:lnTo>
                <a:lnTo>
                  <a:pt x="0" y="2773"/>
                </a:lnTo>
                <a:lnTo>
                  <a:pt x="0" y="33893"/>
                </a:lnTo>
                <a:lnTo>
                  <a:pt x="2773" y="36575"/>
                </a:lnTo>
                <a:lnTo>
                  <a:pt x="1597517" y="36575"/>
                </a:lnTo>
                <a:lnTo>
                  <a:pt x="1600199" y="33893"/>
                </a:lnTo>
                <a:lnTo>
                  <a:pt x="1600199" y="2773"/>
                </a:lnTo>
                <a:lnTo>
                  <a:pt x="1597517" y="0"/>
                </a:lnTo>
                <a:close/>
              </a:path>
            </a:pathLst>
          </a:custGeom>
          <a:solidFill>
            <a:srgbClr val="FFFFFF"/>
          </a:solidFill>
        </p:spPr>
        <p:txBody>
          <a:bodyPr wrap="square" lIns="0" tIns="0" rIns="0" bIns="0" rtlCol="0"/>
          <a:lstStyle/>
          <a:p>
            <a:endParaRPr/>
          </a:p>
        </p:txBody>
      </p:sp>
      <p:sp>
        <p:nvSpPr>
          <p:cNvPr id="27" name="bk object 27"/>
          <p:cNvSpPr/>
          <p:nvPr/>
        </p:nvSpPr>
        <p:spPr>
          <a:xfrm>
            <a:off x="9058137" y="0"/>
            <a:ext cx="0" cy="619760"/>
          </a:xfrm>
          <a:custGeom>
            <a:avLst/>
            <a:gdLst/>
            <a:ahLst/>
            <a:cxnLst/>
            <a:rect l="l" t="t" r="r" b="b"/>
            <a:pathLst>
              <a:path h="619760">
                <a:moveTo>
                  <a:pt x="0" y="2029"/>
                </a:moveTo>
                <a:lnTo>
                  <a:pt x="0" y="621779"/>
                </a:lnTo>
              </a:path>
            </a:pathLst>
          </a:custGeom>
          <a:ln w="28701">
            <a:solidFill>
              <a:srgbClr val="FFFFFF"/>
            </a:solidFill>
          </a:ln>
        </p:spPr>
        <p:txBody>
          <a:bodyPr wrap="square" lIns="0" tIns="0" rIns="0" bIns="0" rtlCol="0"/>
          <a:lstStyle/>
          <a:p>
            <a:endParaRPr/>
          </a:p>
        </p:txBody>
      </p:sp>
      <p:sp>
        <p:nvSpPr>
          <p:cNvPr id="28" name="bk object 28"/>
          <p:cNvSpPr/>
          <p:nvPr/>
        </p:nvSpPr>
        <p:spPr>
          <a:xfrm>
            <a:off x="9029943" y="0"/>
            <a:ext cx="0" cy="619760"/>
          </a:xfrm>
          <a:custGeom>
            <a:avLst/>
            <a:gdLst/>
            <a:ahLst/>
            <a:cxnLst/>
            <a:rect l="l" t="t" r="r" b="b"/>
            <a:pathLst>
              <a:path h="619760">
                <a:moveTo>
                  <a:pt x="0" y="2029"/>
                </a:moveTo>
                <a:lnTo>
                  <a:pt x="0" y="621779"/>
                </a:lnTo>
              </a:path>
            </a:pathLst>
          </a:custGeom>
          <a:ln w="10413">
            <a:solidFill>
              <a:srgbClr val="FFFFFF"/>
            </a:solidFill>
          </a:ln>
        </p:spPr>
        <p:txBody>
          <a:bodyPr wrap="square" lIns="0" tIns="0" rIns="0" bIns="0" rtlCol="0"/>
          <a:lstStyle/>
          <a:p>
            <a:endParaRPr/>
          </a:p>
        </p:txBody>
      </p:sp>
      <p:sp>
        <p:nvSpPr>
          <p:cNvPr id="29" name="bk object 29"/>
          <p:cNvSpPr/>
          <p:nvPr/>
        </p:nvSpPr>
        <p:spPr>
          <a:xfrm>
            <a:off x="8989191" y="0"/>
            <a:ext cx="0" cy="619760"/>
          </a:xfrm>
          <a:custGeom>
            <a:avLst/>
            <a:gdLst/>
            <a:ahLst/>
            <a:cxnLst/>
            <a:rect l="l" t="t" r="r" b="b"/>
            <a:pathLst>
              <a:path h="619760">
                <a:moveTo>
                  <a:pt x="0" y="2029"/>
                </a:moveTo>
                <a:lnTo>
                  <a:pt x="0" y="621779"/>
                </a:lnTo>
              </a:path>
            </a:pathLst>
          </a:custGeom>
          <a:ln w="28701">
            <a:solidFill>
              <a:srgbClr val="FFFFFF"/>
            </a:solidFill>
          </a:ln>
        </p:spPr>
        <p:txBody>
          <a:bodyPr wrap="square" lIns="0" tIns="0" rIns="0" bIns="0" rtlCol="0"/>
          <a:lstStyle/>
          <a:p>
            <a:endParaRPr/>
          </a:p>
        </p:txBody>
      </p:sp>
      <p:sp>
        <p:nvSpPr>
          <p:cNvPr id="30" name="bk object 30"/>
          <p:cNvSpPr/>
          <p:nvPr/>
        </p:nvSpPr>
        <p:spPr>
          <a:xfrm>
            <a:off x="8943075" y="365"/>
            <a:ext cx="0" cy="585470"/>
          </a:xfrm>
          <a:custGeom>
            <a:avLst/>
            <a:gdLst/>
            <a:ahLst/>
            <a:cxnLst/>
            <a:rect l="l" t="t" r="r" b="b"/>
            <a:pathLst>
              <a:path h="585470">
                <a:moveTo>
                  <a:pt x="0" y="0"/>
                </a:moveTo>
                <a:lnTo>
                  <a:pt x="0" y="585215"/>
                </a:lnTo>
              </a:path>
            </a:pathLst>
          </a:custGeom>
          <a:ln w="56133">
            <a:solidFill>
              <a:srgbClr val="FFFFFF"/>
            </a:solidFill>
          </a:ln>
        </p:spPr>
        <p:txBody>
          <a:bodyPr wrap="square" lIns="0" tIns="0" rIns="0" bIns="0" rtlCol="0"/>
          <a:lstStyle/>
          <a:p>
            <a:endParaRPr/>
          </a:p>
        </p:txBody>
      </p:sp>
      <p:sp>
        <p:nvSpPr>
          <p:cNvPr id="31" name="bk object 31"/>
          <p:cNvSpPr/>
          <p:nvPr/>
        </p:nvSpPr>
        <p:spPr>
          <a:xfrm>
            <a:off x="8878061" y="365"/>
            <a:ext cx="0" cy="585470"/>
          </a:xfrm>
          <a:custGeom>
            <a:avLst/>
            <a:gdLst/>
            <a:ahLst/>
            <a:cxnLst/>
            <a:rect l="l" t="t" r="r" b="b"/>
            <a:pathLst>
              <a:path h="585470">
                <a:moveTo>
                  <a:pt x="0" y="0"/>
                </a:moveTo>
                <a:lnTo>
                  <a:pt x="0" y="585215"/>
                </a:lnTo>
              </a:path>
            </a:pathLst>
          </a:custGeom>
          <a:ln w="10413">
            <a:solidFill>
              <a:srgbClr val="FFFFFF"/>
            </a:solidFill>
          </a:ln>
        </p:spPr>
        <p:txBody>
          <a:bodyPr wrap="square" lIns="0" tIns="0" rIns="0" bIns="0" rtlCol="0"/>
          <a:lstStyle/>
          <a:p>
            <a:endParaRPr/>
          </a:p>
        </p:txBody>
      </p:sp>
      <p:sp>
        <p:nvSpPr>
          <p:cNvPr id="2" name="Holder 2"/>
          <p:cNvSpPr>
            <a:spLocks noGrp="1"/>
          </p:cNvSpPr>
          <p:nvPr>
            <p:ph type="title"/>
          </p:nvPr>
        </p:nvSpPr>
        <p:spPr>
          <a:xfrm>
            <a:off x="3906389" y="1482367"/>
            <a:ext cx="1331220" cy="407035"/>
          </a:xfrm>
          <a:prstGeom prst="rect">
            <a:avLst/>
          </a:prstGeom>
        </p:spPr>
        <p:txBody>
          <a:bodyPr wrap="square" lIns="0" tIns="0" rIns="0" bIns="0">
            <a:spAutoFit/>
          </a:bodyPr>
          <a:lstStyle>
            <a:lvl1pPr>
              <a:defRPr sz="3200" b="0" i="0">
                <a:solidFill>
                  <a:schemeClr val="bg1"/>
                </a:solidFill>
                <a:latin typeface="Georgia"/>
                <a:cs typeface="Georgia"/>
              </a:defRPr>
            </a:lvl1pPr>
          </a:lstStyle>
          <a:p>
            <a:endParaRPr/>
          </a:p>
        </p:txBody>
      </p:sp>
      <p:sp>
        <p:nvSpPr>
          <p:cNvPr id="3" name="Holder 3"/>
          <p:cNvSpPr>
            <a:spLocks noGrp="1"/>
          </p:cNvSpPr>
          <p:nvPr>
            <p:ph type="body" idx="1"/>
          </p:nvPr>
        </p:nvSpPr>
        <p:spPr>
          <a:xfrm>
            <a:off x="457200" y="1577340"/>
            <a:ext cx="8229599"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7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7/18/2017</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dirty="0">
              <a:solidFill>
                <a:prstClr val="black"/>
              </a:solidFill>
              <a:latin typeface="Helvetica" pitchFamily="34"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fontAlgn="base">
              <a:spcBef>
                <a:spcPct val="0"/>
              </a:spcBef>
              <a:spcAft>
                <a:spcPct val="0"/>
              </a:spcAft>
            </a:pPr>
            <a:fld id="{E6F9B8CD-342D-4579-98EC-A8FD6B7370E1}" type="datetimeFigureOut">
              <a:rPr lang="en-US" smtClean="0">
                <a:solidFill>
                  <a:srgbClr val="575F6D"/>
                </a:solidFill>
                <a:latin typeface="Helvetica" pitchFamily="34" charset="0"/>
              </a:rPr>
              <a:pPr fontAlgn="base">
                <a:spcBef>
                  <a:spcPct val="0"/>
                </a:spcBef>
                <a:spcAft>
                  <a:spcPct val="0"/>
                </a:spcAft>
              </a:pPr>
              <a:t>7/18/2017</a:t>
            </a:fld>
            <a:endParaRPr lang="en-US" dirty="0">
              <a:solidFill>
                <a:srgbClr val="575F6D"/>
              </a:solidFill>
              <a:latin typeface="Helvetica" pitchFamily="34" charset="0"/>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fontAlgn="base">
              <a:spcBef>
                <a:spcPct val="0"/>
              </a:spcBef>
              <a:spcAft>
                <a:spcPct val="0"/>
              </a:spcAft>
            </a:pPr>
            <a:endParaRPr lang="en-US" dirty="0">
              <a:solidFill>
                <a:srgbClr val="575F6D"/>
              </a:solidFill>
              <a:latin typeface="Helvetica" pitchFamily="34" charset="0"/>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eaLnBrk="0" fontAlgn="base" hangingPunct="0">
              <a:spcBef>
                <a:spcPct val="0"/>
              </a:spcBef>
              <a:spcAft>
                <a:spcPct val="0"/>
              </a:spcAft>
            </a:pPr>
            <a:endParaRPr lang="en-US" sz="1600">
              <a:solidFill>
                <a:prstClr val="black"/>
              </a:solidFill>
              <a:latin typeface="Helvetica" pitchFamily="34" charset="0"/>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sz="1600"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fontAlgn="base">
              <a:spcBef>
                <a:spcPct val="0"/>
              </a:spcBef>
              <a:spcAft>
                <a:spcPct val="0"/>
              </a:spcAft>
            </a:pPr>
            <a:fld id="{2BBB5E19-F10A-4C2F-BF6F-11C513378A2E}" type="slidenum">
              <a:rPr lang="en-US" smtClean="0">
                <a:latin typeface="Helvetica" pitchFamily="34" charset="0"/>
              </a:rPr>
              <a:pPr fontAlgn="base">
                <a:spcBef>
                  <a:spcPct val="0"/>
                </a:spcBef>
                <a:spcAft>
                  <a:spcPct val="0"/>
                </a:spcAft>
              </a:pPr>
              <a:t>‹#›</a:t>
            </a:fld>
            <a:endParaRPr lang="en-US" dirty="0">
              <a:latin typeface="Helvetica" pitchFamily="34" charset="0"/>
            </a:endParaRPr>
          </a:p>
        </p:txBody>
      </p:sp>
    </p:spTree>
    <p:extLst>
      <p:ext uri="{BB962C8B-B14F-4D97-AF65-F5344CB8AC3E}">
        <p14:creationId xmlns:p14="http://schemas.microsoft.com/office/powerpoint/2010/main" val="10332999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hyperlink" Target="https://dev.mysql.com/doc/refman/5.5/en/create-procedure.html" TargetMode="External"/><Relationship Id="rId3" Type="http://schemas.openxmlformats.org/officeDocument/2006/relationships/hyperlink" Target="https://dev.mysql.com/doc/refman/5.5/en/create-database.html" TargetMode="External"/><Relationship Id="rId7" Type="http://schemas.openxmlformats.org/officeDocument/2006/relationships/hyperlink" Target="https://dev.mysql.com/doc/refman/5.5/en/create-logfile-group.html" TargetMode="External"/><Relationship Id="rId12" Type="http://schemas.openxmlformats.org/officeDocument/2006/relationships/hyperlink" Target="https://dev.mysql.com/doc/refman/5.5/en/create-trigger.html"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dev.mysql.com/doc/refman/5.5/en/create-index.html" TargetMode="External"/><Relationship Id="rId11" Type="http://schemas.openxmlformats.org/officeDocument/2006/relationships/hyperlink" Target="https://dev.mysql.com/doc/refman/5.5/en/create-tablespace.html" TargetMode="External"/><Relationship Id="rId5" Type="http://schemas.openxmlformats.org/officeDocument/2006/relationships/hyperlink" Target="https://dev.mysql.com/doc/refman/5.5/en/create-function.html" TargetMode="External"/><Relationship Id="rId10" Type="http://schemas.openxmlformats.org/officeDocument/2006/relationships/hyperlink" Target="https://dev.mysql.com/doc/refman/5.5/en/create-table.html" TargetMode="External"/><Relationship Id="rId4" Type="http://schemas.openxmlformats.org/officeDocument/2006/relationships/hyperlink" Target="https://dev.mysql.com/doc/refman/5.5/en/create-event.html" TargetMode="External"/><Relationship Id="rId9" Type="http://schemas.openxmlformats.org/officeDocument/2006/relationships/hyperlink" Target="https://dev.mysql.com/doc/refman/5.5/en/create-server.html"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www.guru99.com/sql.html" TargetMode="External"/><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dev.mysql.com/doc/refman/5.5/en/alter-server.html" TargetMode="External"/><Relationship Id="rId3" Type="http://schemas.openxmlformats.org/officeDocument/2006/relationships/hyperlink" Target="https://dev.mysql.com/doc/refman/5.5/en/alter-database.html" TargetMode="External"/><Relationship Id="rId7" Type="http://schemas.openxmlformats.org/officeDocument/2006/relationships/hyperlink" Target="https://dev.mysql.com/doc/refman/5.5/en/alter-procedure.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dev.mysql.com/doc/refman/5.5/en/alter-logfile-group.html" TargetMode="External"/><Relationship Id="rId11" Type="http://schemas.openxmlformats.org/officeDocument/2006/relationships/hyperlink" Target="https://dev.mysql.com/doc/refman/5.5/en/alter-view.html" TargetMode="External"/><Relationship Id="rId5" Type="http://schemas.openxmlformats.org/officeDocument/2006/relationships/hyperlink" Target="https://dev.mysql.com/doc/refman/5.5/en/alter-function.html" TargetMode="External"/><Relationship Id="rId10" Type="http://schemas.openxmlformats.org/officeDocument/2006/relationships/hyperlink" Target="https://dev.mysql.com/doc/refman/5.5/en/alter-tablespace.html" TargetMode="External"/><Relationship Id="rId4" Type="http://schemas.openxmlformats.org/officeDocument/2006/relationships/hyperlink" Target="https://dev.mysql.com/doc/refman/5.5/en/alter-event.html" TargetMode="External"/><Relationship Id="rId9" Type="http://schemas.openxmlformats.org/officeDocument/2006/relationships/hyperlink" Target="https://dev.mysql.com/doc/refman/5.5/en/alter-table.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25676" y="4352759"/>
            <a:ext cx="4000500" cy="1256030"/>
          </a:xfrm>
          <a:prstGeom prst="rect">
            <a:avLst/>
          </a:prstGeom>
        </p:spPr>
        <p:txBody>
          <a:bodyPr vert="horz" wrap="square" lIns="0" tIns="0" rIns="0" bIns="0" rtlCol="0">
            <a:spAutoFit/>
          </a:bodyPr>
          <a:lstStyle/>
          <a:p>
            <a:pPr algn="ctr">
              <a:lnSpc>
                <a:spcPct val="100000"/>
              </a:lnSpc>
            </a:pPr>
            <a:r>
              <a:rPr sz="4400" spc="-5" dirty="0" smtClean="0">
                <a:latin typeface="Trebuchet MS"/>
                <a:cs typeface="Trebuchet MS"/>
              </a:rPr>
              <a:t>Uni</a:t>
            </a:r>
            <a:r>
              <a:rPr sz="4400" dirty="0" smtClean="0">
                <a:latin typeface="Trebuchet MS"/>
                <a:cs typeface="Trebuchet MS"/>
              </a:rPr>
              <a:t>t</a:t>
            </a:r>
            <a:r>
              <a:rPr sz="4400" spc="215" dirty="0" smtClean="0">
                <a:latin typeface="Times New Roman"/>
                <a:cs typeface="Times New Roman"/>
              </a:rPr>
              <a:t> </a:t>
            </a:r>
            <a:r>
              <a:rPr sz="4400" dirty="0" smtClean="0">
                <a:latin typeface="Trebuchet MS"/>
                <a:cs typeface="Trebuchet MS"/>
              </a:rPr>
              <a:t>-2</a:t>
            </a:r>
          </a:p>
          <a:p>
            <a:pPr algn="ctr">
              <a:lnSpc>
                <a:spcPct val="100000"/>
              </a:lnSpc>
            </a:pPr>
            <a:r>
              <a:rPr sz="4400" dirty="0" smtClean="0">
                <a:latin typeface="Trebuchet MS"/>
                <a:cs typeface="Trebuchet MS"/>
              </a:rPr>
              <a:t>SQL</a:t>
            </a:r>
            <a:r>
              <a:rPr sz="4400" spc="45" dirty="0" smtClean="0">
                <a:latin typeface="Times New Roman"/>
                <a:cs typeface="Times New Roman"/>
              </a:rPr>
              <a:t> </a:t>
            </a:r>
            <a:r>
              <a:rPr sz="4400" spc="-5" dirty="0">
                <a:latin typeface="Trebuchet MS"/>
                <a:cs typeface="Trebuchet MS"/>
              </a:rPr>
              <a:t>an</a:t>
            </a:r>
            <a:r>
              <a:rPr sz="4400" dirty="0">
                <a:latin typeface="Trebuchet MS"/>
                <a:cs typeface="Trebuchet MS"/>
              </a:rPr>
              <a:t>d</a:t>
            </a:r>
            <a:r>
              <a:rPr sz="4400" spc="225" dirty="0">
                <a:latin typeface="Times New Roman"/>
                <a:cs typeface="Times New Roman"/>
              </a:rPr>
              <a:t> </a:t>
            </a:r>
            <a:r>
              <a:rPr sz="4400" dirty="0">
                <a:latin typeface="Trebuchet MS"/>
                <a:cs typeface="Trebuchet MS"/>
              </a:rPr>
              <a:t>PL/SQL</a:t>
            </a: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76835">
              <a:lnSpc>
                <a:spcPts val="3820"/>
              </a:lnSpc>
            </a:pPr>
            <a:r>
              <a:rPr dirty="0"/>
              <a:t>STES</a:t>
            </a:r>
            <a:r>
              <a:rPr spc="-10" dirty="0"/>
              <a:t>’</a:t>
            </a:r>
            <a:r>
              <a:rPr dirty="0"/>
              <a:t>s</a:t>
            </a:r>
          </a:p>
        </p:txBody>
      </p:sp>
      <p:sp>
        <p:nvSpPr>
          <p:cNvPr id="4" name="object 4"/>
          <p:cNvSpPr txBox="1"/>
          <p:nvPr/>
        </p:nvSpPr>
        <p:spPr>
          <a:xfrm>
            <a:off x="2002905" y="2008283"/>
            <a:ext cx="5202555" cy="492443"/>
          </a:xfrm>
          <a:prstGeom prst="rect">
            <a:avLst/>
          </a:prstGeom>
        </p:spPr>
        <p:txBody>
          <a:bodyPr vert="horz" wrap="square" lIns="0" tIns="0" rIns="0" bIns="0" rtlCol="0">
            <a:spAutoFit/>
          </a:bodyPr>
          <a:lstStyle/>
          <a:p>
            <a:pPr algn="ctr">
              <a:lnSpc>
                <a:spcPct val="100000"/>
              </a:lnSpc>
            </a:pPr>
            <a:endParaRPr sz="3200" dirty="0">
              <a:latin typeface="Georgia"/>
              <a:cs typeface="Georgia"/>
            </a:endParaRPr>
          </a:p>
        </p:txBody>
      </p:sp>
      <p:sp>
        <p:nvSpPr>
          <p:cNvPr id="5" name="object 5"/>
          <p:cNvSpPr/>
          <p:nvPr/>
        </p:nvSpPr>
        <p:spPr>
          <a:xfrm>
            <a:off x="7315200" y="0"/>
            <a:ext cx="1828800" cy="113574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770263" y="6282546"/>
            <a:ext cx="4252595" cy="553998"/>
          </a:xfrm>
          <a:prstGeom prst="rect">
            <a:avLst/>
          </a:prstGeom>
        </p:spPr>
        <p:txBody>
          <a:bodyPr vert="horz" wrap="square" lIns="0" tIns="0" rIns="0" bIns="0" rtlCol="0">
            <a:spAutoFit/>
          </a:bodyPr>
          <a:lstStyle/>
          <a:p>
            <a:pPr marL="12700">
              <a:lnSpc>
                <a:spcPct val="100000"/>
              </a:lnSpc>
            </a:pPr>
            <a:r>
              <a:rPr lang="en-IN" b="1" spc="-20" dirty="0" err="1" smtClean="0">
                <a:latin typeface="Georgia"/>
                <a:cs typeface="Georgia"/>
              </a:rPr>
              <a:t>Sambhaji</a:t>
            </a:r>
            <a:r>
              <a:rPr lang="en-IN" b="1" spc="-20" dirty="0" smtClean="0">
                <a:latin typeface="Georgia"/>
                <a:cs typeface="Georgia"/>
              </a:rPr>
              <a:t> M </a:t>
            </a:r>
            <a:r>
              <a:rPr lang="en-IN" b="1" spc="-20" dirty="0" err="1" smtClean="0">
                <a:latin typeface="Georgia"/>
                <a:cs typeface="Georgia"/>
              </a:rPr>
              <a:t>Shedole</a:t>
            </a:r>
            <a:r>
              <a:rPr sz="1800" b="1" spc="-10" dirty="0" smtClean="0">
                <a:latin typeface="Georgia"/>
                <a:cs typeface="Georgia"/>
              </a:rPr>
              <a:t>,</a:t>
            </a:r>
            <a:endParaRPr sz="1800" dirty="0">
              <a:latin typeface="Georgia"/>
              <a:cs typeface="Georgia"/>
            </a:endParaRPr>
          </a:p>
          <a:p>
            <a:pPr marL="12700">
              <a:lnSpc>
                <a:spcPct val="100000"/>
              </a:lnSpc>
            </a:pPr>
            <a:r>
              <a:rPr lang="en-IN" b="1" spc="-5" dirty="0" err="1" smtClean="0">
                <a:latin typeface="Georgia"/>
                <a:cs typeface="Georgia"/>
              </a:rPr>
              <a:t>Sinhgad</a:t>
            </a:r>
            <a:r>
              <a:rPr lang="en-IN" b="1" spc="-5" dirty="0" smtClean="0">
                <a:latin typeface="Georgia"/>
                <a:cs typeface="Georgia"/>
              </a:rPr>
              <a:t> Institute of Technology</a:t>
            </a:r>
            <a:endParaRPr sz="1800" dirty="0">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4271645" cy="53340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Adding</a:t>
            </a:r>
            <a:r>
              <a:rPr sz="4000" spc="204" dirty="0">
                <a:solidFill>
                  <a:srgbClr val="424455"/>
                </a:solidFill>
                <a:latin typeface="Times New Roman"/>
                <a:cs typeface="Times New Roman"/>
              </a:rPr>
              <a:t> </a:t>
            </a:r>
            <a:r>
              <a:rPr sz="4000" spc="-25" dirty="0">
                <a:solidFill>
                  <a:srgbClr val="424455"/>
                </a:solidFill>
                <a:latin typeface="Trebuchet MS"/>
                <a:cs typeface="Trebuchet MS"/>
              </a:rPr>
              <a:t>Constraints</a:t>
            </a:r>
            <a:endParaRPr sz="4000">
              <a:latin typeface="Trebuchet MS"/>
              <a:cs typeface="Trebuchet MS"/>
            </a:endParaRPr>
          </a:p>
        </p:txBody>
      </p:sp>
      <p:sp>
        <p:nvSpPr>
          <p:cNvPr id="3" name="object 3"/>
          <p:cNvSpPr/>
          <p:nvPr/>
        </p:nvSpPr>
        <p:spPr>
          <a:xfrm>
            <a:off x="381000" y="2438400"/>
            <a:ext cx="8592708" cy="381000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594871" y="71903"/>
            <a:ext cx="262890"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10</a:t>
            </a:r>
            <a:endParaRPr sz="1800">
              <a:latin typeface="Georgia"/>
              <a:cs typeface="Georgi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6684009" cy="4304665"/>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Create</a:t>
            </a:r>
            <a:r>
              <a:rPr sz="4000" spc="210" dirty="0">
                <a:solidFill>
                  <a:srgbClr val="424455"/>
                </a:solidFill>
                <a:latin typeface="Times New Roman"/>
                <a:cs typeface="Times New Roman"/>
              </a:rPr>
              <a:t> </a:t>
            </a:r>
            <a:r>
              <a:rPr sz="4000" spc="-25" dirty="0">
                <a:solidFill>
                  <a:srgbClr val="424455"/>
                </a:solidFill>
                <a:latin typeface="Trebuchet MS"/>
                <a:cs typeface="Trebuchet MS"/>
              </a:rPr>
              <a:t>table</a:t>
            </a:r>
            <a:r>
              <a:rPr sz="4000" spc="210" dirty="0">
                <a:solidFill>
                  <a:srgbClr val="424455"/>
                </a:solidFill>
                <a:latin typeface="Times New Roman"/>
                <a:cs typeface="Times New Roman"/>
              </a:rPr>
              <a:t> </a:t>
            </a:r>
            <a:r>
              <a:rPr sz="4000" spc="-25" dirty="0">
                <a:solidFill>
                  <a:srgbClr val="424455"/>
                </a:solidFill>
                <a:latin typeface="Trebuchet MS"/>
                <a:cs typeface="Trebuchet MS"/>
              </a:rPr>
              <a:t>with</a:t>
            </a:r>
            <a:r>
              <a:rPr sz="4000" spc="200" dirty="0">
                <a:solidFill>
                  <a:srgbClr val="424455"/>
                </a:solidFill>
                <a:latin typeface="Times New Roman"/>
                <a:cs typeface="Times New Roman"/>
              </a:rPr>
              <a:t> </a:t>
            </a:r>
            <a:r>
              <a:rPr sz="4000" spc="-30" dirty="0">
                <a:solidFill>
                  <a:srgbClr val="424455"/>
                </a:solidFill>
                <a:latin typeface="Trebuchet MS"/>
                <a:cs typeface="Trebuchet MS"/>
              </a:rPr>
              <a:t>con</a:t>
            </a:r>
            <a:r>
              <a:rPr sz="4000" spc="-15" dirty="0">
                <a:solidFill>
                  <a:srgbClr val="424455"/>
                </a:solidFill>
                <a:latin typeface="Trebuchet MS"/>
                <a:cs typeface="Trebuchet MS"/>
              </a:rPr>
              <a:t>s</a:t>
            </a:r>
            <a:r>
              <a:rPr sz="4000" spc="-25" dirty="0">
                <a:solidFill>
                  <a:srgbClr val="424455"/>
                </a:solidFill>
                <a:latin typeface="Trebuchet MS"/>
                <a:cs typeface="Trebuchet MS"/>
              </a:rPr>
              <a:t>traints</a:t>
            </a:r>
            <a:endParaRPr sz="4000">
              <a:latin typeface="Trebuchet MS"/>
              <a:cs typeface="Trebuchet MS"/>
            </a:endParaRPr>
          </a:p>
          <a:p>
            <a:pPr marL="121920" marR="2601595">
              <a:lnSpc>
                <a:spcPct val="108900"/>
              </a:lnSpc>
              <a:spcBef>
                <a:spcPts val="2200"/>
              </a:spcBef>
            </a:pPr>
            <a:r>
              <a:rPr sz="2800" spc="-25" dirty="0">
                <a:latin typeface="Georgia"/>
                <a:cs typeface="Georgia"/>
              </a:rPr>
              <a:t>CREA</a:t>
            </a:r>
            <a:r>
              <a:rPr sz="2800" spc="-30" dirty="0">
                <a:latin typeface="Georgia"/>
                <a:cs typeface="Georgia"/>
              </a:rPr>
              <a:t>T</a:t>
            </a:r>
            <a:r>
              <a:rPr sz="2800" spc="-20" dirty="0">
                <a:latin typeface="Georgia"/>
                <a:cs typeface="Georgia"/>
              </a:rPr>
              <a:t>E</a:t>
            </a:r>
            <a:r>
              <a:rPr sz="2800" spc="-5" dirty="0">
                <a:latin typeface="Times New Roman"/>
                <a:cs typeface="Times New Roman"/>
              </a:rPr>
              <a:t> </a:t>
            </a:r>
            <a:r>
              <a:rPr sz="2800" spc="-20" dirty="0">
                <a:latin typeface="Georgia"/>
                <a:cs typeface="Georgia"/>
              </a:rPr>
              <a:t>TA</a:t>
            </a:r>
            <a:r>
              <a:rPr sz="2800" spc="-35" dirty="0">
                <a:latin typeface="Georgia"/>
                <a:cs typeface="Georgia"/>
              </a:rPr>
              <a:t>B</a:t>
            </a:r>
            <a:r>
              <a:rPr sz="2800" spc="-20" dirty="0">
                <a:latin typeface="Georgia"/>
                <a:cs typeface="Georgia"/>
              </a:rPr>
              <a:t>LE</a:t>
            </a:r>
            <a:r>
              <a:rPr sz="2800" spc="-15" dirty="0">
                <a:latin typeface="Times New Roman"/>
                <a:cs typeface="Times New Roman"/>
              </a:rPr>
              <a:t> </a:t>
            </a:r>
            <a:r>
              <a:rPr sz="2800" spc="-15" dirty="0">
                <a:latin typeface="Georgia"/>
                <a:cs typeface="Georgia"/>
              </a:rPr>
              <a:t>Persons</a:t>
            </a:r>
            <a:r>
              <a:rPr sz="2800" spc="-10" dirty="0">
                <a:latin typeface="Times New Roman"/>
                <a:cs typeface="Times New Roman"/>
              </a:rPr>
              <a:t> </a:t>
            </a:r>
            <a:r>
              <a:rPr sz="2800" spc="-15" dirty="0">
                <a:latin typeface="Georgia"/>
                <a:cs typeface="Georgia"/>
              </a:rPr>
              <a:t>(</a:t>
            </a:r>
            <a:endParaRPr sz="2800">
              <a:latin typeface="Georgia"/>
              <a:cs typeface="Georgia"/>
            </a:endParaRPr>
          </a:p>
          <a:p>
            <a:pPr marL="721360">
              <a:lnSpc>
                <a:spcPct val="100000"/>
              </a:lnSpc>
              <a:tabLst>
                <a:tab pos="1819910" algn="l"/>
              </a:tabLst>
            </a:pPr>
            <a:r>
              <a:rPr sz="2800" spc="-20" dirty="0">
                <a:latin typeface="Georgia"/>
                <a:cs typeface="Georgia"/>
              </a:rPr>
              <a:t>ID</a:t>
            </a:r>
            <a:r>
              <a:rPr sz="2800" spc="-25" dirty="0">
                <a:latin typeface="Times New Roman"/>
                <a:cs typeface="Times New Roman"/>
              </a:rPr>
              <a:t> </a:t>
            </a:r>
            <a:r>
              <a:rPr sz="2800" spc="-15" dirty="0">
                <a:latin typeface="Georgia"/>
                <a:cs typeface="Georgia"/>
              </a:rPr>
              <a:t>int</a:t>
            </a:r>
            <a:r>
              <a:rPr sz="2800" dirty="0">
                <a:latin typeface="Times New Roman"/>
                <a:cs typeface="Times New Roman"/>
              </a:rPr>
              <a:t>	</a:t>
            </a:r>
            <a:r>
              <a:rPr sz="2800" spc="-20" dirty="0">
                <a:latin typeface="Georgia"/>
                <a:cs typeface="Georgia"/>
              </a:rPr>
              <a:t>P</a:t>
            </a:r>
            <a:r>
              <a:rPr sz="2800" spc="-35" dirty="0">
                <a:latin typeface="Georgia"/>
                <a:cs typeface="Georgia"/>
              </a:rPr>
              <a:t>R</a:t>
            </a:r>
            <a:r>
              <a:rPr sz="2800" spc="-20" dirty="0">
                <a:latin typeface="Georgia"/>
                <a:cs typeface="Georgia"/>
              </a:rPr>
              <a:t>IMA</a:t>
            </a:r>
            <a:r>
              <a:rPr sz="2800" spc="-40" dirty="0">
                <a:latin typeface="Georgia"/>
                <a:cs typeface="Georgia"/>
              </a:rPr>
              <a:t>R</a:t>
            </a:r>
            <a:r>
              <a:rPr sz="2800" spc="-20" dirty="0">
                <a:latin typeface="Georgia"/>
                <a:cs typeface="Georgia"/>
              </a:rPr>
              <a:t>Y</a:t>
            </a:r>
            <a:r>
              <a:rPr sz="2800" dirty="0">
                <a:latin typeface="Times New Roman"/>
                <a:cs typeface="Times New Roman"/>
              </a:rPr>
              <a:t> </a:t>
            </a:r>
            <a:r>
              <a:rPr sz="2800" spc="-25" dirty="0">
                <a:latin typeface="Georgia"/>
                <a:cs typeface="Georgia"/>
              </a:rPr>
              <a:t>KEY,</a:t>
            </a:r>
            <a:endParaRPr sz="2800">
              <a:latin typeface="Georgia"/>
              <a:cs typeface="Georgia"/>
            </a:endParaRPr>
          </a:p>
          <a:p>
            <a:pPr marL="721360" marR="231140">
              <a:lnSpc>
                <a:spcPct val="100000"/>
              </a:lnSpc>
            </a:pPr>
            <a:r>
              <a:rPr sz="2800" spc="-20" dirty="0">
                <a:latin typeface="Georgia"/>
                <a:cs typeface="Georgia"/>
              </a:rPr>
              <a:t>LastName</a:t>
            </a:r>
            <a:r>
              <a:rPr sz="2800" spc="-25" dirty="0">
                <a:latin typeface="Times New Roman"/>
                <a:cs typeface="Times New Roman"/>
              </a:rPr>
              <a:t> </a:t>
            </a:r>
            <a:r>
              <a:rPr sz="2800" spc="-15" dirty="0">
                <a:latin typeface="Georgia"/>
                <a:cs typeface="Georgia"/>
              </a:rPr>
              <a:t>va</a:t>
            </a:r>
            <a:r>
              <a:rPr sz="2800" spc="-25" dirty="0">
                <a:latin typeface="Georgia"/>
                <a:cs typeface="Georgia"/>
              </a:rPr>
              <a:t>r</a:t>
            </a:r>
            <a:r>
              <a:rPr sz="2800" spc="-20" dirty="0">
                <a:latin typeface="Georgia"/>
                <a:cs typeface="Georgia"/>
              </a:rPr>
              <a:t>char</a:t>
            </a:r>
            <a:r>
              <a:rPr sz="2800" spc="-15" dirty="0">
                <a:latin typeface="Georgia"/>
                <a:cs typeface="Georgia"/>
              </a:rPr>
              <a:t>(255)</a:t>
            </a:r>
            <a:r>
              <a:rPr sz="2800" spc="5" dirty="0">
                <a:latin typeface="Times New Roman"/>
                <a:cs typeface="Times New Roman"/>
              </a:rPr>
              <a:t> </a:t>
            </a:r>
            <a:r>
              <a:rPr sz="2800" spc="-30" dirty="0">
                <a:latin typeface="Georgia"/>
                <a:cs typeface="Georgia"/>
              </a:rPr>
              <a:t>NO</a:t>
            </a:r>
            <a:r>
              <a:rPr sz="2800" spc="-20" dirty="0">
                <a:latin typeface="Georgia"/>
                <a:cs typeface="Georgia"/>
              </a:rPr>
              <a:t>T</a:t>
            </a:r>
            <a:r>
              <a:rPr sz="2800" spc="-10" dirty="0">
                <a:latin typeface="Times New Roman"/>
                <a:cs typeface="Times New Roman"/>
              </a:rPr>
              <a:t> </a:t>
            </a:r>
            <a:r>
              <a:rPr sz="2800" spc="-25" dirty="0">
                <a:latin typeface="Georgia"/>
                <a:cs typeface="Georgia"/>
              </a:rPr>
              <a:t>NULL,</a:t>
            </a:r>
            <a:r>
              <a:rPr sz="2800" spc="-15" dirty="0">
                <a:latin typeface="Times New Roman"/>
                <a:cs typeface="Times New Roman"/>
              </a:rPr>
              <a:t> </a:t>
            </a:r>
            <a:r>
              <a:rPr sz="2800" spc="-20" dirty="0">
                <a:latin typeface="Georgia"/>
                <a:cs typeface="Georgia"/>
              </a:rPr>
              <a:t>FirstNa</a:t>
            </a:r>
            <a:r>
              <a:rPr sz="2800" spc="-35" dirty="0">
                <a:latin typeface="Georgia"/>
                <a:cs typeface="Georgia"/>
              </a:rPr>
              <a:t>m</a:t>
            </a:r>
            <a:r>
              <a:rPr sz="2800" spc="-15" dirty="0">
                <a:latin typeface="Georgia"/>
                <a:cs typeface="Georgia"/>
              </a:rPr>
              <a:t>e</a:t>
            </a:r>
            <a:r>
              <a:rPr sz="2800" dirty="0">
                <a:latin typeface="Times New Roman"/>
                <a:cs typeface="Times New Roman"/>
              </a:rPr>
              <a:t> </a:t>
            </a:r>
            <a:r>
              <a:rPr sz="2800" spc="-15" dirty="0">
                <a:latin typeface="Georgia"/>
                <a:cs typeface="Georgia"/>
              </a:rPr>
              <a:t>va</a:t>
            </a:r>
            <a:r>
              <a:rPr sz="2800" spc="-25" dirty="0">
                <a:latin typeface="Georgia"/>
                <a:cs typeface="Georgia"/>
              </a:rPr>
              <a:t>r</a:t>
            </a:r>
            <a:r>
              <a:rPr sz="2800" spc="-20" dirty="0">
                <a:latin typeface="Georgia"/>
                <a:cs typeface="Georgia"/>
              </a:rPr>
              <a:t>char</a:t>
            </a:r>
            <a:r>
              <a:rPr sz="2800" spc="-15" dirty="0">
                <a:latin typeface="Georgia"/>
                <a:cs typeface="Georgia"/>
              </a:rPr>
              <a:t>(255</a:t>
            </a:r>
            <a:r>
              <a:rPr sz="2800" spc="-30" dirty="0">
                <a:latin typeface="Georgia"/>
                <a:cs typeface="Georgia"/>
              </a:rPr>
              <a:t>)</a:t>
            </a:r>
            <a:r>
              <a:rPr sz="2800" spc="-10" dirty="0">
                <a:latin typeface="Georgia"/>
                <a:cs typeface="Georgia"/>
              </a:rPr>
              <a:t>,</a:t>
            </a:r>
            <a:endParaRPr sz="2800">
              <a:latin typeface="Georgia"/>
              <a:cs typeface="Georgia"/>
            </a:endParaRPr>
          </a:p>
          <a:p>
            <a:pPr marL="721360">
              <a:lnSpc>
                <a:spcPct val="100000"/>
              </a:lnSpc>
            </a:pPr>
            <a:r>
              <a:rPr sz="2800" spc="-20" dirty="0">
                <a:latin typeface="Georgia"/>
                <a:cs typeface="Georgia"/>
              </a:rPr>
              <a:t>Age</a:t>
            </a:r>
            <a:r>
              <a:rPr sz="2800" spc="-30" dirty="0">
                <a:latin typeface="Times New Roman"/>
                <a:cs typeface="Times New Roman"/>
              </a:rPr>
              <a:t> </a:t>
            </a:r>
            <a:r>
              <a:rPr sz="2800" spc="-15" dirty="0">
                <a:latin typeface="Georgia"/>
                <a:cs typeface="Georgia"/>
              </a:rPr>
              <a:t>in</a:t>
            </a:r>
            <a:r>
              <a:rPr sz="2800" spc="-20" dirty="0">
                <a:latin typeface="Georgia"/>
                <a:cs typeface="Georgia"/>
              </a:rPr>
              <a:t>t</a:t>
            </a:r>
            <a:r>
              <a:rPr sz="2800" spc="-10" dirty="0">
                <a:latin typeface="Georgia"/>
                <a:cs typeface="Georgia"/>
              </a:rPr>
              <a:t>,</a:t>
            </a:r>
            <a:endParaRPr sz="2800">
              <a:latin typeface="Georgia"/>
              <a:cs typeface="Georgia"/>
            </a:endParaRPr>
          </a:p>
          <a:p>
            <a:pPr marL="721360">
              <a:lnSpc>
                <a:spcPct val="100000"/>
              </a:lnSpc>
            </a:pPr>
            <a:r>
              <a:rPr sz="2800" spc="-15" dirty="0">
                <a:latin typeface="Georgia"/>
                <a:cs typeface="Georgia"/>
              </a:rPr>
              <a:t>mobile</a:t>
            </a:r>
            <a:r>
              <a:rPr sz="2800" spc="-20" dirty="0">
                <a:latin typeface="Times New Roman"/>
                <a:cs typeface="Times New Roman"/>
              </a:rPr>
              <a:t> </a:t>
            </a:r>
            <a:r>
              <a:rPr sz="2800" spc="-15" dirty="0">
                <a:latin typeface="Georgia"/>
                <a:cs typeface="Georgia"/>
              </a:rPr>
              <a:t>int</a:t>
            </a:r>
            <a:r>
              <a:rPr sz="2800" spc="-30" dirty="0">
                <a:latin typeface="Times New Roman"/>
                <a:cs typeface="Times New Roman"/>
              </a:rPr>
              <a:t> </a:t>
            </a:r>
            <a:r>
              <a:rPr sz="2800" spc="-20" dirty="0">
                <a:latin typeface="Georgia"/>
                <a:cs typeface="Georgia"/>
              </a:rPr>
              <a:t>unique</a:t>
            </a:r>
            <a:endParaRPr sz="2800">
              <a:latin typeface="Georgia"/>
              <a:cs typeface="Georgia"/>
            </a:endParaRPr>
          </a:p>
          <a:p>
            <a:pPr marL="378460">
              <a:lnSpc>
                <a:spcPct val="100000"/>
              </a:lnSpc>
            </a:pPr>
            <a:r>
              <a:rPr sz="2800" spc="-15" dirty="0">
                <a:latin typeface="Georgia"/>
                <a:cs typeface="Georgia"/>
              </a:rPr>
              <a:t>);</a:t>
            </a:r>
            <a:endParaRPr sz="2800">
              <a:latin typeface="Georgia"/>
              <a:cs typeface="Georgia"/>
            </a:endParaRPr>
          </a:p>
        </p:txBody>
      </p:sp>
      <p:sp>
        <p:nvSpPr>
          <p:cNvPr id="3" name="object 3"/>
          <p:cNvSpPr txBox="1"/>
          <p:nvPr/>
        </p:nvSpPr>
        <p:spPr>
          <a:xfrm>
            <a:off x="8637530" y="71903"/>
            <a:ext cx="220979"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11</a:t>
            </a:r>
            <a:endParaRPr sz="1800">
              <a:latin typeface="Georgia"/>
              <a:cs typeface="Georgi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6529070" cy="4907915"/>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Alter</a:t>
            </a:r>
            <a:r>
              <a:rPr sz="4000" spc="120" dirty="0">
                <a:solidFill>
                  <a:srgbClr val="424455"/>
                </a:solidFill>
                <a:latin typeface="Times New Roman"/>
                <a:cs typeface="Times New Roman"/>
              </a:rPr>
              <a:t> </a:t>
            </a:r>
            <a:r>
              <a:rPr sz="4000" spc="-525" dirty="0">
                <a:solidFill>
                  <a:srgbClr val="424455"/>
                </a:solidFill>
                <a:latin typeface="Trebuchet MS"/>
                <a:cs typeface="Trebuchet MS"/>
              </a:rPr>
              <a:t>T</a:t>
            </a:r>
            <a:r>
              <a:rPr sz="4000" spc="-25" dirty="0">
                <a:solidFill>
                  <a:srgbClr val="424455"/>
                </a:solidFill>
                <a:latin typeface="Trebuchet MS"/>
                <a:cs typeface="Trebuchet MS"/>
              </a:rPr>
              <a:t>able</a:t>
            </a:r>
            <a:endParaRPr sz="4000">
              <a:latin typeface="Trebuchet MS"/>
              <a:cs typeface="Trebuchet MS"/>
            </a:endParaRPr>
          </a:p>
          <a:p>
            <a:pPr marL="935990" marR="1355090" indent="-814069">
              <a:lnSpc>
                <a:spcPct val="95400"/>
              </a:lnSpc>
              <a:spcBef>
                <a:spcPts val="2315"/>
              </a:spcBef>
              <a:buClr>
                <a:srgbClr val="9F4DA2"/>
              </a:buClr>
              <a:buFont typeface="Georgia"/>
              <a:buChar char="•"/>
              <a:tabLst>
                <a:tab pos="379095" algn="l"/>
              </a:tabLst>
            </a:pPr>
            <a:r>
              <a:rPr sz="2800" spc="-20" dirty="0">
                <a:latin typeface="Georgia"/>
                <a:cs typeface="Georgia"/>
              </a:rPr>
              <a:t>ALTER</a:t>
            </a:r>
            <a:r>
              <a:rPr sz="2800" spc="-20" dirty="0">
                <a:latin typeface="Times New Roman"/>
                <a:cs typeface="Times New Roman"/>
              </a:rPr>
              <a:t> </a:t>
            </a:r>
            <a:r>
              <a:rPr sz="2800" spc="-20" dirty="0">
                <a:latin typeface="Georgia"/>
                <a:cs typeface="Georgia"/>
              </a:rPr>
              <a:t>TA</a:t>
            </a:r>
            <a:r>
              <a:rPr sz="2800" spc="-35" dirty="0">
                <a:latin typeface="Georgia"/>
                <a:cs typeface="Georgia"/>
              </a:rPr>
              <a:t>B</a:t>
            </a:r>
            <a:r>
              <a:rPr sz="2800" spc="-20" dirty="0">
                <a:latin typeface="Georgia"/>
                <a:cs typeface="Georgia"/>
              </a:rPr>
              <a:t>LE</a:t>
            </a:r>
            <a:r>
              <a:rPr sz="2800" spc="-15" dirty="0">
                <a:latin typeface="Times New Roman"/>
                <a:cs typeface="Times New Roman"/>
              </a:rPr>
              <a:t> </a:t>
            </a:r>
            <a:r>
              <a:rPr sz="2800" spc="-15" dirty="0">
                <a:latin typeface="Georgia"/>
                <a:cs typeface="Georgia"/>
              </a:rPr>
              <a:t>-</a:t>
            </a:r>
            <a:r>
              <a:rPr sz="2800" spc="-30" dirty="0">
                <a:latin typeface="Times New Roman"/>
                <a:cs typeface="Times New Roman"/>
              </a:rPr>
              <a:t> </a:t>
            </a:r>
            <a:r>
              <a:rPr sz="2800" spc="-25" dirty="0">
                <a:latin typeface="Georgia"/>
                <a:cs typeface="Georgia"/>
              </a:rPr>
              <a:t>ADD</a:t>
            </a:r>
            <a:r>
              <a:rPr sz="2800" spc="-15" dirty="0">
                <a:latin typeface="Times New Roman"/>
                <a:cs typeface="Times New Roman"/>
              </a:rPr>
              <a:t> </a:t>
            </a:r>
            <a:r>
              <a:rPr sz="2800" spc="-25" dirty="0">
                <a:latin typeface="Georgia"/>
                <a:cs typeface="Georgia"/>
              </a:rPr>
              <a:t>C</a:t>
            </a:r>
            <a:r>
              <a:rPr sz="2800" spc="-10" dirty="0">
                <a:latin typeface="Georgia"/>
                <a:cs typeface="Georgia"/>
              </a:rPr>
              <a:t>o</a:t>
            </a:r>
            <a:r>
              <a:rPr sz="2800" spc="-25" dirty="0">
                <a:latin typeface="Georgia"/>
                <a:cs typeface="Georgia"/>
              </a:rPr>
              <a:t>lumn</a:t>
            </a:r>
            <a:r>
              <a:rPr sz="2800" spc="-15" dirty="0">
                <a:latin typeface="Times New Roman"/>
                <a:cs typeface="Times New Roman"/>
              </a:rPr>
              <a:t> </a:t>
            </a:r>
            <a:r>
              <a:rPr sz="2400" spc="-20" dirty="0">
                <a:solidFill>
                  <a:srgbClr val="525389"/>
                </a:solidFill>
                <a:latin typeface="Georgia"/>
                <a:cs typeface="Georgia"/>
              </a:rPr>
              <a:t>ALT</a:t>
            </a:r>
            <a:r>
              <a:rPr sz="2400" spc="-15" dirty="0">
                <a:solidFill>
                  <a:srgbClr val="525389"/>
                </a:solidFill>
                <a:latin typeface="Georgia"/>
                <a:cs typeface="Georgia"/>
              </a:rPr>
              <a:t>E</a:t>
            </a:r>
            <a:r>
              <a:rPr sz="2400" spc="-20" dirty="0">
                <a:solidFill>
                  <a:srgbClr val="525389"/>
                </a:solidFill>
                <a:latin typeface="Georgia"/>
                <a:cs typeface="Georgia"/>
              </a:rPr>
              <a:t>R</a:t>
            </a:r>
            <a:r>
              <a:rPr sz="2400" spc="-30" dirty="0">
                <a:solidFill>
                  <a:srgbClr val="525389"/>
                </a:solidFill>
                <a:latin typeface="Times New Roman"/>
                <a:cs typeface="Times New Roman"/>
              </a:rPr>
              <a:t> </a:t>
            </a:r>
            <a:r>
              <a:rPr sz="2400" spc="-20" dirty="0">
                <a:solidFill>
                  <a:srgbClr val="525389"/>
                </a:solidFill>
                <a:latin typeface="Georgia"/>
                <a:cs typeface="Georgia"/>
              </a:rPr>
              <a:t>TABLE</a:t>
            </a:r>
            <a:r>
              <a:rPr sz="2400" spc="-25" dirty="0">
                <a:solidFill>
                  <a:srgbClr val="525389"/>
                </a:solidFill>
                <a:latin typeface="Times New Roman"/>
                <a:cs typeface="Times New Roman"/>
              </a:rPr>
              <a:t> </a:t>
            </a:r>
            <a:r>
              <a:rPr sz="2400" i="1" spc="-20" dirty="0">
                <a:solidFill>
                  <a:srgbClr val="525389"/>
                </a:solidFill>
                <a:latin typeface="Georgia"/>
                <a:cs typeface="Georgia"/>
              </a:rPr>
              <a:t>table_na</a:t>
            </a:r>
            <a:r>
              <a:rPr sz="2400" i="1" spc="-15" dirty="0">
                <a:solidFill>
                  <a:srgbClr val="525389"/>
                </a:solidFill>
                <a:latin typeface="Georgia"/>
                <a:cs typeface="Georgia"/>
              </a:rPr>
              <a:t>me</a:t>
            </a:r>
            <a:r>
              <a:rPr sz="2400" i="1" spc="-10" dirty="0">
                <a:solidFill>
                  <a:srgbClr val="525389"/>
                </a:solidFill>
                <a:latin typeface="Times New Roman"/>
                <a:cs typeface="Times New Roman"/>
              </a:rPr>
              <a:t> </a:t>
            </a:r>
            <a:r>
              <a:rPr sz="2400" spc="-20" dirty="0">
                <a:solidFill>
                  <a:srgbClr val="525389"/>
                </a:solidFill>
                <a:latin typeface="Georgia"/>
                <a:cs typeface="Georgia"/>
              </a:rPr>
              <a:t>ADD</a:t>
            </a:r>
            <a:r>
              <a:rPr sz="2400" spc="-25" dirty="0">
                <a:solidFill>
                  <a:srgbClr val="525389"/>
                </a:solidFill>
                <a:latin typeface="Times New Roman"/>
                <a:cs typeface="Times New Roman"/>
              </a:rPr>
              <a:t> </a:t>
            </a:r>
            <a:r>
              <a:rPr sz="2400" i="1" spc="-15" dirty="0">
                <a:solidFill>
                  <a:srgbClr val="525389"/>
                </a:solidFill>
                <a:latin typeface="Georgia"/>
                <a:cs typeface="Georgia"/>
              </a:rPr>
              <a:t>column_n</a:t>
            </a:r>
            <a:r>
              <a:rPr sz="2400" i="1" spc="-20" dirty="0">
                <a:solidFill>
                  <a:srgbClr val="525389"/>
                </a:solidFill>
                <a:latin typeface="Georgia"/>
                <a:cs typeface="Georgia"/>
              </a:rPr>
              <a:t>a</a:t>
            </a:r>
            <a:r>
              <a:rPr sz="2400" i="1" spc="-5" dirty="0">
                <a:solidFill>
                  <a:srgbClr val="525389"/>
                </a:solidFill>
                <a:latin typeface="Georgia"/>
                <a:cs typeface="Georgia"/>
              </a:rPr>
              <a:t>m</a:t>
            </a:r>
            <a:r>
              <a:rPr sz="2400" i="1" dirty="0">
                <a:solidFill>
                  <a:srgbClr val="525389"/>
                </a:solidFill>
                <a:latin typeface="Georgia"/>
                <a:cs typeface="Georgia"/>
              </a:rPr>
              <a:t>e</a:t>
            </a:r>
            <a:r>
              <a:rPr sz="2400" i="1" spc="-35" dirty="0">
                <a:solidFill>
                  <a:srgbClr val="525389"/>
                </a:solidFill>
                <a:latin typeface="Times New Roman"/>
                <a:cs typeface="Times New Roman"/>
              </a:rPr>
              <a:t> </a:t>
            </a:r>
            <a:r>
              <a:rPr sz="2400" i="1" spc="-20" dirty="0">
                <a:solidFill>
                  <a:srgbClr val="525389"/>
                </a:solidFill>
                <a:latin typeface="Georgia"/>
                <a:cs typeface="Georgia"/>
              </a:rPr>
              <a:t>datatyp</a:t>
            </a:r>
            <a:r>
              <a:rPr sz="2400" i="1" spc="-10" dirty="0">
                <a:solidFill>
                  <a:srgbClr val="525389"/>
                </a:solidFill>
                <a:latin typeface="Georgia"/>
                <a:cs typeface="Georgia"/>
              </a:rPr>
              <a:t>e</a:t>
            </a:r>
            <a:r>
              <a:rPr sz="2400" spc="-10" dirty="0">
                <a:solidFill>
                  <a:srgbClr val="525389"/>
                </a:solidFill>
                <a:latin typeface="Georgia"/>
                <a:cs typeface="Georgia"/>
              </a:rPr>
              <a:t>;</a:t>
            </a:r>
            <a:endParaRPr sz="2400">
              <a:latin typeface="Georgia"/>
              <a:cs typeface="Georgia"/>
            </a:endParaRPr>
          </a:p>
          <a:p>
            <a:pPr>
              <a:lnSpc>
                <a:spcPct val="100000"/>
              </a:lnSpc>
              <a:spcBef>
                <a:spcPts val="24"/>
              </a:spcBef>
              <a:buClr>
                <a:srgbClr val="9F4DA2"/>
              </a:buClr>
              <a:buFont typeface="Georgia"/>
              <a:buChar char="•"/>
            </a:pPr>
            <a:endParaRPr sz="2450">
              <a:latin typeface="Times New Roman"/>
              <a:cs typeface="Times New Roman"/>
            </a:endParaRPr>
          </a:p>
          <a:p>
            <a:pPr marL="378460" indent="-256540">
              <a:lnSpc>
                <a:spcPct val="100000"/>
              </a:lnSpc>
              <a:buClr>
                <a:srgbClr val="9F4DA2"/>
              </a:buClr>
              <a:buFont typeface="Georgia"/>
              <a:buChar char="•"/>
              <a:tabLst>
                <a:tab pos="379095" algn="l"/>
              </a:tabLst>
            </a:pPr>
            <a:r>
              <a:rPr sz="2800" spc="-20" dirty="0">
                <a:latin typeface="Georgia"/>
                <a:cs typeface="Georgia"/>
              </a:rPr>
              <a:t>ALTER</a:t>
            </a:r>
            <a:r>
              <a:rPr sz="2800" spc="-20" dirty="0">
                <a:latin typeface="Times New Roman"/>
                <a:cs typeface="Times New Roman"/>
              </a:rPr>
              <a:t> </a:t>
            </a:r>
            <a:r>
              <a:rPr sz="2800" spc="-20" dirty="0">
                <a:latin typeface="Georgia"/>
                <a:cs typeface="Georgia"/>
              </a:rPr>
              <a:t>TA</a:t>
            </a:r>
            <a:r>
              <a:rPr sz="2800" spc="-35" dirty="0">
                <a:latin typeface="Georgia"/>
                <a:cs typeface="Georgia"/>
              </a:rPr>
              <a:t>B</a:t>
            </a:r>
            <a:r>
              <a:rPr sz="2800" spc="-20" dirty="0">
                <a:latin typeface="Georgia"/>
                <a:cs typeface="Georgia"/>
              </a:rPr>
              <a:t>LE</a:t>
            </a:r>
            <a:r>
              <a:rPr sz="2800" spc="-15" dirty="0">
                <a:latin typeface="Times New Roman"/>
                <a:cs typeface="Times New Roman"/>
              </a:rPr>
              <a:t> </a:t>
            </a:r>
            <a:r>
              <a:rPr sz="2800" spc="-15" dirty="0">
                <a:latin typeface="Georgia"/>
                <a:cs typeface="Georgia"/>
              </a:rPr>
              <a:t>-</a:t>
            </a:r>
            <a:r>
              <a:rPr sz="2800" spc="-30" dirty="0">
                <a:latin typeface="Times New Roman"/>
                <a:cs typeface="Times New Roman"/>
              </a:rPr>
              <a:t> </a:t>
            </a:r>
            <a:r>
              <a:rPr sz="2800" spc="-30" dirty="0">
                <a:latin typeface="Georgia"/>
                <a:cs typeface="Georgia"/>
              </a:rPr>
              <a:t>DRO</a:t>
            </a:r>
            <a:r>
              <a:rPr sz="2800" spc="-20" dirty="0">
                <a:latin typeface="Georgia"/>
                <a:cs typeface="Georgia"/>
              </a:rPr>
              <a:t>P</a:t>
            </a:r>
            <a:r>
              <a:rPr sz="2800" dirty="0">
                <a:latin typeface="Times New Roman"/>
                <a:cs typeface="Times New Roman"/>
              </a:rPr>
              <a:t> </a:t>
            </a:r>
            <a:r>
              <a:rPr sz="2800" spc="-30" dirty="0">
                <a:latin typeface="Georgia"/>
                <a:cs typeface="Georgia"/>
              </a:rPr>
              <a:t>COLUMN</a:t>
            </a:r>
            <a:endParaRPr sz="2800">
              <a:latin typeface="Georgia"/>
              <a:cs typeface="Georgia"/>
            </a:endParaRPr>
          </a:p>
          <a:p>
            <a:pPr marL="935990">
              <a:lnSpc>
                <a:spcPts val="2740"/>
              </a:lnSpc>
              <a:spcBef>
                <a:spcPts val="25"/>
              </a:spcBef>
            </a:pPr>
            <a:r>
              <a:rPr sz="2400" spc="-20" dirty="0">
                <a:solidFill>
                  <a:srgbClr val="525389"/>
                </a:solidFill>
                <a:latin typeface="Georgia"/>
                <a:cs typeface="Georgia"/>
              </a:rPr>
              <a:t>ALT</a:t>
            </a:r>
            <a:r>
              <a:rPr sz="2400" spc="-15" dirty="0">
                <a:solidFill>
                  <a:srgbClr val="525389"/>
                </a:solidFill>
                <a:latin typeface="Georgia"/>
                <a:cs typeface="Georgia"/>
              </a:rPr>
              <a:t>E</a:t>
            </a:r>
            <a:r>
              <a:rPr sz="2400" spc="-20" dirty="0">
                <a:solidFill>
                  <a:srgbClr val="525389"/>
                </a:solidFill>
                <a:latin typeface="Georgia"/>
                <a:cs typeface="Georgia"/>
              </a:rPr>
              <a:t>R</a:t>
            </a:r>
            <a:r>
              <a:rPr sz="2400" spc="-30" dirty="0">
                <a:solidFill>
                  <a:srgbClr val="525389"/>
                </a:solidFill>
                <a:latin typeface="Times New Roman"/>
                <a:cs typeface="Times New Roman"/>
              </a:rPr>
              <a:t> </a:t>
            </a:r>
            <a:r>
              <a:rPr sz="2400" spc="-20" dirty="0">
                <a:solidFill>
                  <a:srgbClr val="525389"/>
                </a:solidFill>
                <a:latin typeface="Georgia"/>
                <a:cs typeface="Georgia"/>
              </a:rPr>
              <a:t>TABLE</a:t>
            </a:r>
            <a:r>
              <a:rPr sz="2400" spc="-25" dirty="0">
                <a:solidFill>
                  <a:srgbClr val="525389"/>
                </a:solidFill>
                <a:latin typeface="Times New Roman"/>
                <a:cs typeface="Times New Roman"/>
              </a:rPr>
              <a:t> </a:t>
            </a:r>
            <a:r>
              <a:rPr sz="2400" i="1" spc="-20" dirty="0">
                <a:solidFill>
                  <a:srgbClr val="525389"/>
                </a:solidFill>
                <a:latin typeface="Georgia"/>
                <a:cs typeface="Georgia"/>
              </a:rPr>
              <a:t>table_na</a:t>
            </a:r>
            <a:r>
              <a:rPr sz="2400" i="1" spc="-15" dirty="0">
                <a:solidFill>
                  <a:srgbClr val="525389"/>
                </a:solidFill>
                <a:latin typeface="Georgia"/>
                <a:cs typeface="Georgia"/>
              </a:rPr>
              <a:t>me</a:t>
            </a:r>
            <a:endParaRPr sz="2400">
              <a:latin typeface="Georgia"/>
              <a:cs typeface="Georgia"/>
            </a:endParaRPr>
          </a:p>
          <a:p>
            <a:pPr marL="935990">
              <a:lnSpc>
                <a:spcPts val="2740"/>
              </a:lnSpc>
            </a:pPr>
            <a:r>
              <a:rPr sz="2400" dirty="0">
                <a:solidFill>
                  <a:srgbClr val="525389"/>
                </a:solidFill>
                <a:latin typeface="Georgia"/>
                <a:cs typeface="Georgia"/>
              </a:rPr>
              <a:t>DROP</a:t>
            </a:r>
            <a:r>
              <a:rPr sz="2400" spc="-30" dirty="0">
                <a:solidFill>
                  <a:srgbClr val="525389"/>
                </a:solidFill>
                <a:latin typeface="Times New Roman"/>
                <a:cs typeface="Times New Roman"/>
              </a:rPr>
              <a:t> </a:t>
            </a:r>
            <a:r>
              <a:rPr sz="2400" spc="-5" dirty="0">
                <a:solidFill>
                  <a:srgbClr val="525389"/>
                </a:solidFill>
                <a:latin typeface="Georgia"/>
                <a:cs typeface="Georgia"/>
              </a:rPr>
              <a:t>COL</a:t>
            </a:r>
            <a:r>
              <a:rPr sz="2400" spc="-10" dirty="0">
                <a:solidFill>
                  <a:srgbClr val="525389"/>
                </a:solidFill>
                <a:latin typeface="Georgia"/>
                <a:cs typeface="Georgia"/>
              </a:rPr>
              <a:t>U</a:t>
            </a:r>
            <a:r>
              <a:rPr sz="2400" spc="-5" dirty="0">
                <a:solidFill>
                  <a:srgbClr val="525389"/>
                </a:solidFill>
                <a:latin typeface="Georgia"/>
                <a:cs typeface="Georgia"/>
              </a:rPr>
              <a:t>M</a:t>
            </a:r>
            <a:r>
              <a:rPr sz="2400" dirty="0">
                <a:solidFill>
                  <a:srgbClr val="525389"/>
                </a:solidFill>
                <a:latin typeface="Georgia"/>
                <a:cs typeface="Georgia"/>
              </a:rPr>
              <a:t>N</a:t>
            </a:r>
            <a:r>
              <a:rPr sz="2400" spc="-25" dirty="0">
                <a:solidFill>
                  <a:srgbClr val="525389"/>
                </a:solidFill>
                <a:latin typeface="Times New Roman"/>
                <a:cs typeface="Times New Roman"/>
              </a:rPr>
              <a:t> </a:t>
            </a:r>
            <a:r>
              <a:rPr sz="2400" i="1" dirty="0">
                <a:solidFill>
                  <a:srgbClr val="525389"/>
                </a:solidFill>
                <a:latin typeface="Georgia"/>
                <a:cs typeface="Georgia"/>
              </a:rPr>
              <a:t>colum</a:t>
            </a:r>
            <a:r>
              <a:rPr sz="2400" i="1" spc="-15" dirty="0">
                <a:solidFill>
                  <a:srgbClr val="525389"/>
                </a:solidFill>
                <a:latin typeface="Georgia"/>
                <a:cs typeface="Georgia"/>
              </a:rPr>
              <a:t>n</a:t>
            </a:r>
            <a:r>
              <a:rPr sz="2400" i="1" spc="-5" dirty="0">
                <a:solidFill>
                  <a:srgbClr val="525389"/>
                </a:solidFill>
                <a:latin typeface="Georgia"/>
                <a:cs typeface="Georgia"/>
              </a:rPr>
              <a:t>_nam</a:t>
            </a:r>
            <a:r>
              <a:rPr sz="2400" i="1" dirty="0">
                <a:solidFill>
                  <a:srgbClr val="525389"/>
                </a:solidFill>
                <a:latin typeface="Georgia"/>
                <a:cs typeface="Georgia"/>
              </a:rPr>
              <a:t>e</a:t>
            </a:r>
            <a:r>
              <a:rPr sz="2400" spc="-10" dirty="0">
                <a:solidFill>
                  <a:srgbClr val="525389"/>
                </a:solidFill>
                <a:latin typeface="Georgia"/>
                <a:cs typeface="Georgia"/>
              </a:rPr>
              <a:t>;</a:t>
            </a:r>
            <a:endParaRPr sz="2400">
              <a:latin typeface="Georgia"/>
              <a:cs typeface="Georgia"/>
            </a:endParaRPr>
          </a:p>
          <a:p>
            <a:pPr>
              <a:lnSpc>
                <a:spcPct val="100000"/>
              </a:lnSpc>
              <a:spcBef>
                <a:spcPts val="22"/>
              </a:spcBef>
            </a:pPr>
            <a:endParaRPr sz="2450">
              <a:latin typeface="Times New Roman"/>
              <a:cs typeface="Times New Roman"/>
            </a:endParaRPr>
          </a:p>
          <a:p>
            <a:pPr marL="378460" indent="-256540">
              <a:lnSpc>
                <a:spcPct val="100000"/>
              </a:lnSpc>
              <a:buClr>
                <a:srgbClr val="9F4DA2"/>
              </a:buClr>
              <a:buFont typeface="Georgia"/>
              <a:buChar char="•"/>
              <a:tabLst>
                <a:tab pos="379095" algn="l"/>
              </a:tabLst>
            </a:pP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20" dirty="0">
                <a:latin typeface="Georgia"/>
                <a:cs typeface="Georgia"/>
              </a:rPr>
              <a:t>PRIM</a:t>
            </a:r>
            <a:r>
              <a:rPr sz="2800" spc="-30" dirty="0">
                <a:latin typeface="Georgia"/>
                <a:cs typeface="Georgia"/>
              </a:rPr>
              <a:t>A</a:t>
            </a:r>
            <a:r>
              <a:rPr sz="2800" spc="-20" dirty="0">
                <a:latin typeface="Georgia"/>
                <a:cs typeface="Georgia"/>
              </a:rPr>
              <a:t>RY</a:t>
            </a:r>
            <a:r>
              <a:rPr sz="2800" spc="-10" dirty="0">
                <a:latin typeface="Times New Roman"/>
                <a:cs typeface="Times New Roman"/>
              </a:rPr>
              <a:t> </a:t>
            </a:r>
            <a:r>
              <a:rPr sz="2800" spc="-25" dirty="0">
                <a:latin typeface="Georgia"/>
                <a:cs typeface="Georgia"/>
              </a:rPr>
              <a:t>KE</a:t>
            </a:r>
            <a:r>
              <a:rPr sz="2800" spc="-20" dirty="0">
                <a:latin typeface="Georgia"/>
                <a:cs typeface="Georgia"/>
              </a:rPr>
              <a:t>Y</a:t>
            </a:r>
            <a:r>
              <a:rPr sz="2800" spc="-10" dirty="0">
                <a:latin typeface="Times New Roman"/>
                <a:cs typeface="Times New Roman"/>
              </a:rPr>
              <a:t> </a:t>
            </a:r>
            <a:r>
              <a:rPr sz="2800" spc="-20" dirty="0">
                <a:latin typeface="Georgia"/>
                <a:cs typeface="Georgia"/>
              </a:rPr>
              <a:t>on</a:t>
            </a:r>
            <a:r>
              <a:rPr sz="2800" spc="-20" dirty="0">
                <a:latin typeface="Times New Roman"/>
                <a:cs typeface="Times New Roman"/>
              </a:rPr>
              <a:t> </a:t>
            </a:r>
            <a:r>
              <a:rPr sz="2800" spc="-20" dirty="0">
                <a:latin typeface="Georgia"/>
                <a:cs typeface="Georgia"/>
              </a:rPr>
              <a:t>ALTER</a:t>
            </a:r>
            <a:r>
              <a:rPr sz="2800" spc="-35" dirty="0">
                <a:latin typeface="Times New Roman"/>
                <a:cs typeface="Times New Roman"/>
              </a:rPr>
              <a:t> </a:t>
            </a:r>
            <a:r>
              <a:rPr sz="2800" spc="-20" dirty="0">
                <a:latin typeface="Georgia"/>
                <a:cs typeface="Georgia"/>
              </a:rPr>
              <a:t>TA</a:t>
            </a:r>
            <a:r>
              <a:rPr sz="2800" spc="-35" dirty="0">
                <a:latin typeface="Georgia"/>
                <a:cs typeface="Georgia"/>
              </a:rPr>
              <a:t>B</a:t>
            </a:r>
            <a:r>
              <a:rPr sz="2800" spc="-20" dirty="0">
                <a:latin typeface="Georgia"/>
                <a:cs typeface="Georgia"/>
              </a:rPr>
              <a:t>LE</a:t>
            </a:r>
            <a:endParaRPr sz="2800">
              <a:latin typeface="Georgia"/>
              <a:cs typeface="Georgia"/>
            </a:endParaRPr>
          </a:p>
          <a:p>
            <a:pPr marL="935990" marR="2026285">
              <a:lnSpc>
                <a:spcPts val="2590"/>
              </a:lnSpc>
              <a:spcBef>
                <a:spcPts val="355"/>
              </a:spcBef>
            </a:pPr>
            <a:r>
              <a:rPr sz="2400" spc="-20" dirty="0">
                <a:solidFill>
                  <a:srgbClr val="525389"/>
                </a:solidFill>
                <a:latin typeface="Georgia"/>
                <a:cs typeface="Georgia"/>
              </a:rPr>
              <a:t>ALT</a:t>
            </a:r>
            <a:r>
              <a:rPr sz="2400" spc="-15" dirty="0">
                <a:solidFill>
                  <a:srgbClr val="525389"/>
                </a:solidFill>
                <a:latin typeface="Georgia"/>
                <a:cs typeface="Georgia"/>
              </a:rPr>
              <a:t>E</a:t>
            </a:r>
            <a:r>
              <a:rPr sz="2400" spc="-20" dirty="0">
                <a:solidFill>
                  <a:srgbClr val="525389"/>
                </a:solidFill>
                <a:latin typeface="Georgia"/>
                <a:cs typeface="Georgia"/>
              </a:rPr>
              <a:t>R</a:t>
            </a:r>
            <a:r>
              <a:rPr sz="2400" spc="-30" dirty="0">
                <a:solidFill>
                  <a:srgbClr val="525389"/>
                </a:solidFill>
                <a:latin typeface="Times New Roman"/>
                <a:cs typeface="Times New Roman"/>
              </a:rPr>
              <a:t> </a:t>
            </a:r>
            <a:r>
              <a:rPr sz="2400" spc="-20" dirty="0">
                <a:solidFill>
                  <a:srgbClr val="525389"/>
                </a:solidFill>
                <a:latin typeface="Georgia"/>
                <a:cs typeface="Georgia"/>
              </a:rPr>
              <a:t>TABLE</a:t>
            </a:r>
            <a:r>
              <a:rPr sz="2400" spc="-25" dirty="0">
                <a:solidFill>
                  <a:srgbClr val="525389"/>
                </a:solidFill>
                <a:latin typeface="Times New Roman"/>
                <a:cs typeface="Times New Roman"/>
              </a:rPr>
              <a:t> </a:t>
            </a:r>
            <a:r>
              <a:rPr sz="2400" dirty="0">
                <a:solidFill>
                  <a:srgbClr val="525389"/>
                </a:solidFill>
                <a:latin typeface="Georgia"/>
                <a:cs typeface="Georgia"/>
              </a:rPr>
              <a:t>Persons</a:t>
            </a:r>
            <a:r>
              <a:rPr sz="2400" dirty="0">
                <a:solidFill>
                  <a:srgbClr val="525389"/>
                </a:solidFill>
                <a:latin typeface="Times New Roman"/>
                <a:cs typeface="Times New Roman"/>
              </a:rPr>
              <a:t> </a:t>
            </a:r>
            <a:r>
              <a:rPr sz="2400" spc="-20" dirty="0">
                <a:solidFill>
                  <a:srgbClr val="525389"/>
                </a:solidFill>
                <a:latin typeface="Georgia"/>
                <a:cs typeface="Georgia"/>
              </a:rPr>
              <a:t>ADD</a:t>
            </a:r>
            <a:r>
              <a:rPr sz="2400" spc="-25" dirty="0">
                <a:solidFill>
                  <a:srgbClr val="525389"/>
                </a:solidFill>
                <a:latin typeface="Times New Roman"/>
                <a:cs typeface="Times New Roman"/>
              </a:rPr>
              <a:t> </a:t>
            </a:r>
            <a:r>
              <a:rPr sz="2400" spc="-15" dirty="0">
                <a:solidFill>
                  <a:srgbClr val="525389"/>
                </a:solidFill>
                <a:latin typeface="Georgia"/>
                <a:cs typeface="Georgia"/>
              </a:rPr>
              <a:t>PRI</a:t>
            </a:r>
            <a:r>
              <a:rPr sz="2400" spc="-35" dirty="0">
                <a:solidFill>
                  <a:srgbClr val="525389"/>
                </a:solidFill>
                <a:latin typeface="Georgia"/>
                <a:cs typeface="Georgia"/>
              </a:rPr>
              <a:t>M</a:t>
            </a:r>
            <a:r>
              <a:rPr sz="2400" spc="-20" dirty="0">
                <a:solidFill>
                  <a:srgbClr val="525389"/>
                </a:solidFill>
                <a:latin typeface="Georgia"/>
                <a:cs typeface="Georgia"/>
              </a:rPr>
              <a:t>A</a:t>
            </a:r>
            <a:r>
              <a:rPr sz="2400" spc="-30" dirty="0">
                <a:solidFill>
                  <a:srgbClr val="525389"/>
                </a:solidFill>
                <a:latin typeface="Georgia"/>
                <a:cs typeface="Georgia"/>
              </a:rPr>
              <a:t>R</a:t>
            </a:r>
            <a:r>
              <a:rPr sz="2400" dirty="0">
                <a:solidFill>
                  <a:srgbClr val="525389"/>
                </a:solidFill>
                <a:latin typeface="Georgia"/>
                <a:cs typeface="Georgia"/>
              </a:rPr>
              <a:t>Y</a:t>
            </a:r>
            <a:r>
              <a:rPr sz="2400" dirty="0">
                <a:solidFill>
                  <a:srgbClr val="525389"/>
                </a:solidFill>
                <a:latin typeface="Times New Roman"/>
                <a:cs typeface="Times New Roman"/>
              </a:rPr>
              <a:t> </a:t>
            </a:r>
            <a:r>
              <a:rPr sz="2400" spc="-5" dirty="0">
                <a:solidFill>
                  <a:srgbClr val="525389"/>
                </a:solidFill>
                <a:latin typeface="Georgia"/>
                <a:cs typeface="Georgia"/>
              </a:rPr>
              <a:t>K</a:t>
            </a:r>
            <a:r>
              <a:rPr sz="2400" dirty="0">
                <a:solidFill>
                  <a:srgbClr val="525389"/>
                </a:solidFill>
                <a:latin typeface="Georgia"/>
                <a:cs typeface="Georgia"/>
              </a:rPr>
              <a:t>EY</a:t>
            </a:r>
            <a:r>
              <a:rPr sz="2400" spc="-35" dirty="0">
                <a:solidFill>
                  <a:srgbClr val="525389"/>
                </a:solidFill>
                <a:latin typeface="Times New Roman"/>
                <a:cs typeface="Times New Roman"/>
              </a:rPr>
              <a:t> </a:t>
            </a:r>
            <a:r>
              <a:rPr sz="2400" spc="-15" dirty="0">
                <a:solidFill>
                  <a:srgbClr val="525389"/>
                </a:solidFill>
                <a:latin typeface="Georgia"/>
                <a:cs typeface="Georgia"/>
              </a:rPr>
              <a:t>(ID);</a:t>
            </a:r>
            <a:endParaRPr sz="2400">
              <a:latin typeface="Georgia"/>
              <a:cs typeface="Georgia"/>
            </a:endParaRPr>
          </a:p>
        </p:txBody>
      </p:sp>
      <p:sp>
        <p:nvSpPr>
          <p:cNvPr id="3" name="object 3"/>
          <p:cNvSpPr txBox="1"/>
          <p:nvPr/>
        </p:nvSpPr>
        <p:spPr>
          <a:xfrm>
            <a:off x="8607050" y="71903"/>
            <a:ext cx="250190"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12</a:t>
            </a:r>
            <a:endParaRPr sz="1800">
              <a:latin typeface="Georgia"/>
              <a:cs typeface="Georgi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4735830" cy="533400"/>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DRO</a:t>
            </a:r>
            <a:r>
              <a:rPr sz="4000" spc="-25" dirty="0">
                <a:solidFill>
                  <a:srgbClr val="424455"/>
                </a:solidFill>
                <a:latin typeface="Trebuchet MS"/>
                <a:cs typeface="Trebuchet MS"/>
              </a:rPr>
              <a:t>P</a:t>
            </a:r>
            <a:r>
              <a:rPr sz="4000" spc="135" dirty="0">
                <a:solidFill>
                  <a:srgbClr val="424455"/>
                </a:solidFill>
                <a:latin typeface="Times New Roman"/>
                <a:cs typeface="Times New Roman"/>
              </a:rPr>
              <a:t> </a:t>
            </a:r>
            <a:r>
              <a:rPr sz="4000" spc="-30" dirty="0">
                <a:solidFill>
                  <a:srgbClr val="424455"/>
                </a:solidFill>
                <a:latin typeface="Trebuchet MS"/>
                <a:cs typeface="Trebuchet MS"/>
              </a:rPr>
              <a:t>an</a:t>
            </a:r>
            <a:r>
              <a:rPr sz="4000" spc="-25" dirty="0">
                <a:solidFill>
                  <a:srgbClr val="424455"/>
                </a:solidFill>
                <a:latin typeface="Trebuchet MS"/>
                <a:cs typeface="Trebuchet MS"/>
              </a:rPr>
              <a:t>d</a:t>
            </a:r>
            <a:r>
              <a:rPr sz="4000" spc="135" dirty="0">
                <a:solidFill>
                  <a:srgbClr val="424455"/>
                </a:solidFill>
                <a:latin typeface="Times New Roman"/>
                <a:cs typeface="Times New Roman"/>
              </a:rPr>
              <a:t> </a:t>
            </a:r>
            <a:r>
              <a:rPr sz="4000" spc="-25" dirty="0">
                <a:solidFill>
                  <a:srgbClr val="424455"/>
                </a:solidFill>
                <a:latin typeface="Trebuchet MS"/>
                <a:cs typeface="Trebuchet MS"/>
              </a:rPr>
              <a:t>TRUNC</a:t>
            </a:r>
            <a:r>
              <a:rPr sz="4000" spc="-415" dirty="0">
                <a:solidFill>
                  <a:srgbClr val="424455"/>
                </a:solidFill>
                <a:latin typeface="Trebuchet MS"/>
                <a:cs typeface="Trebuchet MS"/>
              </a:rPr>
              <a:t>A</a:t>
            </a:r>
            <a:r>
              <a:rPr sz="4000" spc="-25" dirty="0">
                <a:solidFill>
                  <a:srgbClr val="424455"/>
                </a:solidFill>
                <a:latin typeface="Trebuchet MS"/>
                <a:cs typeface="Trebuchet MS"/>
              </a:rPr>
              <a:t>TE</a:t>
            </a:r>
            <a:endParaRPr sz="4000">
              <a:latin typeface="Trebuchet MS"/>
              <a:cs typeface="Trebuchet MS"/>
            </a:endParaRPr>
          </a:p>
        </p:txBody>
      </p:sp>
      <p:sp>
        <p:nvSpPr>
          <p:cNvPr id="3" name="object 3"/>
          <p:cNvSpPr txBox="1"/>
          <p:nvPr/>
        </p:nvSpPr>
        <p:spPr>
          <a:xfrm>
            <a:off x="645668" y="3270559"/>
            <a:ext cx="5542915" cy="1310640"/>
          </a:xfrm>
          <a:prstGeom prst="rect">
            <a:avLst/>
          </a:prstGeom>
        </p:spPr>
        <p:txBody>
          <a:bodyPr vert="horz" wrap="square" lIns="0" tIns="0" rIns="0" bIns="0" rtlCol="0">
            <a:spAutoFit/>
          </a:bodyPr>
          <a:lstStyle/>
          <a:p>
            <a:pPr marL="268605" indent="-255904">
              <a:lnSpc>
                <a:spcPct val="100000"/>
              </a:lnSpc>
              <a:buClr>
                <a:srgbClr val="9F4DA2"/>
              </a:buClr>
              <a:buFont typeface="Georgia"/>
              <a:buChar char="•"/>
              <a:tabLst>
                <a:tab pos="269240" algn="l"/>
                <a:tab pos="2661920" algn="l"/>
              </a:tabLst>
            </a:pPr>
            <a:r>
              <a:rPr sz="2800" spc="-25" dirty="0">
                <a:latin typeface="Georgia"/>
                <a:cs typeface="Georgia"/>
              </a:rPr>
              <a:t>DR</a:t>
            </a:r>
            <a:r>
              <a:rPr sz="2800" spc="-40" dirty="0">
                <a:latin typeface="Georgia"/>
                <a:cs typeface="Georgia"/>
              </a:rPr>
              <a:t>O</a:t>
            </a:r>
            <a:r>
              <a:rPr sz="2800" spc="-20" dirty="0">
                <a:latin typeface="Georgia"/>
                <a:cs typeface="Georgia"/>
              </a:rPr>
              <a:t>P</a:t>
            </a:r>
            <a:r>
              <a:rPr sz="2800" spc="-10" dirty="0">
                <a:latin typeface="Times New Roman"/>
                <a:cs typeface="Times New Roman"/>
              </a:rPr>
              <a:t> </a:t>
            </a:r>
            <a:r>
              <a:rPr sz="2800" spc="-20" dirty="0">
                <a:latin typeface="Georgia"/>
                <a:cs typeface="Georgia"/>
              </a:rPr>
              <a:t>T</a:t>
            </a:r>
            <a:r>
              <a:rPr sz="2800" spc="-35" dirty="0">
                <a:latin typeface="Georgia"/>
                <a:cs typeface="Georgia"/>
              </a:rPr>
              <a:t>A</a:t>
            </a:r>
            <a:r>
              <a:rPr sz="2800" spc="-20" dirty="0">
                <a:latin typeface="Georgia"/>
                <a:cs typeface="Georgia"/>
              </a:rPr>
              <a:t>BLE</a:t>
            </a:r>
            <a:r>
              <a:rPr sz="2800" dirty="0">
                <a:latin typeface="Times New Roman"/>
                <a:cs typeface="Times New Roman"/>
              </a:rPr>
              <a:t>	</a:t>
            </a:r>
            <a:r>
              <a:rPr sz="2800" i="1" spc="-20" dirty="0">
                <a:latin typeface="Georgia"/>
                <a:cs typeface="Georgia"/>
              </a:rPr>
              <a:t>ta</a:t>
            </a:r>
            <a:r>
              <a:rPr sz="2800" i="1" spc="-30" dirty="0">
                <a:latin typeface="Georgia"/>
                <a:cs typeface="Georgia"/>
              </a:rPr>
              <a:t>b</a:t>
            </a:r>
            <a:r>
              <a:rPr sz="2800" i="1" spc="-20" dirty="0">
                <a:latin typeface="Georgia"/>
                <a:cs typeface="Georgia"/>
              </a:rPr>
              <a:t>le_</a:t>
            </a:r>
            <a:r>
              <a:rPr sz="2800" i="1" spc="-35" dirty="0">
                <a:latin typeface="Georgia"/>
                <a:cs typeface="Georgia"/>
              </a:rPr>
              <a:t>n</a:t>
            </a:r>
            <a:r>
              <a:rPr sz="2800" i="1" spc="-25" dirty="0">
                <a:latin typeface="Georgia"/>
                <a:cs typeface="Georgia"/>
              </a:rPr>
              <a:t>ame</a:t>
            </a:r>
            <a:r>
              <a:rPr sz="2800" spc="-10" dirty="0">
                <a:latin typeface="Georgia"/>
                <a:cs typeface="Georgia"/>
              </a:rPr>
              <a:t>;</a:t>
            </a:r>
            <a:endParaRPr sz="2800">
              <a:latin typeface="Georgia"/>
              <a:cs typeface="Georgia"/>
            </a:endParaRPr>
          </a:p>
          <a:p>
            <a:pPr>
              <a:lnSpc>
                <a:spcPct val="100000"/>
              </a:lnSpc>
              <a:spcBef>
                <a:spcPts val="50"/>
              </a:spcBef>
              <a:buClr>
                <a:srgbClr val="9F4DA2"/>
              </a:buClr>
              <a:buFont typeface="Georgia"/>
              <a:buChar char="•"/>
            </a:pPr>
            <a:endParaRPr sz="3400">
              <a:latin typeface="Times New Roman"/>
              <a:cs typeface="Times New Roman"/>
            </a:endParaRPr>
          </a:p>
          <a:p>
            <a:pPr marL="268605" indent="-255904">
              <a:lnSpc>
                <a:spcPct val="100000"/>
              </a:lnSpc>
              <a:buClr>
                <a:srgbClr val="9F4DA2"/>
              </a:buClr>
              <a:buFont typeface="Georgia"/>
              <a:buChar char="•"/>
              <a:tabLst>
                <a:tab pos="269240" algn="l"/>
              </a:tabLst>
            </a:pPr>
            <a:r>
              <a:rPr sz="2800" spc="-20" dirty="0">
                <a:latin typeface="Georgia"/>
                <a:cs typeface="Georgia"/>
              </a:rPr>
              <a:t>T</a:t>
            </a:r>
            <a:r>
              <a:rPr sz="2800" spc="-30" dirty="0">
                <a:latin typeface="Georgia"/>
                <a:cs typeface="Georgia"/>
              </a:rPr>
              <a:t>R</a:t>
            </a:r>
            <a:r>
              <a:rPr sz="2800" spc="-25" dirty="0">
                <a:latin typeface="Georgia"/>
                <a:cs typeface="Georgia"/>
              </a:rPr>
              <a:t>UNCAT</a:t>
            </a:r>
            <a:r>
              <a:rPr sz="2800" spc="-20" dirty="0">
                <a:latin typeface="Georgia"/>
                <a:cs typeface="Georgia"/>
              </a:rPr>
              <a:t>E</a:t>
            </a:r>
            <a:r>
              <a:rPr sz="2800" spc="10" dirty="0">
                <a:latin typeface="Times New Roman"/>
                <a:cs typeface="Times New Roman"/>
              </a:rPr>
              <a:t> </a:t>
            </a:r>
            <a:r>
              <a:rPr sz="2800" spc="-20" dirty="0">
                <a:latin typeface="Georgia"/>
                <a:cs typeface="Georgia"/>
              </a:rPr>
              <a:t>TA</a:t>
            </a:r>
            <a:r>
              <a:rPr sz="2800" spc="-35" dirty="0">
                <a:latin typeface="Georgia"/>
                <a:cs typeface="Georgia"/>
              </a:rPr>
              <a:t>B</a:t>
            </a:r>
            <a:r>
              <a:rPr sz="2800" spc="-20" dirty="0">
                <a:latin typeface="Georgia"/>
                <a:cs typeface="Georgia"/>
              </a:rPr>
              <a:t>LE</a:t>
            </a:r>
            <a:r>
              <a:rPr sz="2800" spc="-20" dirty="0">
                <a:latin typeface="Times New Roman"/>
                <a:cs typeface="Times New Roman"/>
              </a:rPr>
              <a:t> </a:t>
            </a:r>
            <a:r>
              <a:rPr sz="2800" i="1" spc="-20" dirty="0">
                <a:latin typeface="Georgia"/>
                <a:cs typeface="Georgia"/>
              </a:rPr>
              <a:t>table_n</a:t>
            </a:r>
            <a:r>
              <a:rPr sz="2800" i="1" spc="-30" dirty="0">
                <a:latin typeface="Georgia"/>
                <a:cs typeface="Georgia"/>
              </a:rPr>
              <a:t>am</a:t>
            </a:r>
            <a:r>
              <a:rPr sz="2800" i="1" spc="-10" dirty="0">
                <a:latin typeface="Georgia"/>
                <a:cs typeface="Georgia"/>
              </a:rPr>
              <a:t>e</a:t>
            </a:r>
            <a:r>
              <a:rPr sz="2800" spc="-10" dirty="0">
                <a:latin typeface="Georgia"/>
                <a:cs typeface="Georgia"/>
              </a:rPr>
              <a:t>;</a:t>
            </a:r>
            <a:endParaRPr sz="2800">
              <a:latin typeface="Georgia"/>
              <a:cs typeface="Georgia"/>
            </a:endParaRPr>
          </a:p>
        </p:txBody>
      </p:sp>
      <p:sp>
        <p:nvSpPr>
          <p:cNvPr id="4" name="object 4"/>
          <p:cNvSpPr txBox="1"/>
          <p:nvPr/>
        </p:nvSpPr>
        <p:spPr>
          <a:xfrm>
            <a:off x="8608587" y="71903"/>
            <a:ext cx="248920"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13</a:t>
            </a:r>
            <a:endParaRPr sz="1800">
              <a:latin typeface="Georgia"/>
              <a:cs typeface="Georgi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27034" cy="4884420"/>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DML</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b="1" spc="-15" dirty="0">
                <a:latin typeface="Georgia"/>
                <a:cs typeface="Georgia"/>
              </a:rPr>
              <a:t>Insert</a:t>
            </a:r>
            <a:endParaRPr sz="2800">
              <a:latin typeface="Georgia"/>
              <a:cs typeface="Georgia"/>
            </a:endParaRPr>
          </a:p>
          <a:p>
            <a:pPr marL="465455">
              <a:lnSpc>
                <a:spcPct val="100000"/>
              </a:lnSpc>
              <a:spcBef>
                <a:spcPts val="300"/>
              </a:spcBef>
            </a:pPr>
            <a:r>
              <a:rPr sz="2800" spc="-20" dirty="0">
                <a:latin typeface="Georgia"/>
                <a:cs typeface="Georgia"/>
              </a:rPr>
              <a:t>The</a:t>
            </a:r>
            <a:r>
              <a:rPr sz="2800" spc="-35" dirty="0">
                <a:latin typeface="Times New Roman"/>
                <a:cs typeface="Times New Roman"/>
              </a:rPr>
              <a:t> </a:t>
            </a:r>
            <a:r>
              <a:rPr sz="2800" spc="-15" dirty="0">
                <a:latin typeface="Georgia"/>
                <a:cs typeface="Georgia"/>
              </a:rPr>
              <a:t>I</a:t>
            </a:r>
            <a:r>
              <a:rPr sz="2800" spc="-20" dirty="0">
                <a:latin typeface="Georgia"/>
                <a:cs typeface="Georgia"/>
              </a:rPr>
              <a:t>N</a:t>
            </a:r>
            <a:r>
              <a:rPr sz="2800" spc="-25" dirty="0">
                <a:latin typeface="Georgia"/>
                <a:cs typeface="Georgia"/>
              </a:rPr>
              <a:t>SER</a:t>
            </a:r>
            <a:r>
              <a:rPr sz="2800" spc="-20" dirty="0">
                <a:latin typeface="Georgia"/>
                <a:cs typeface="Georgia"/>
              </a:rPr>
              <a:t>T</a:t>
            </a:r>
            <a:r>
              <a:rPr sz="2800" spc="-15" dirty="0">
                <a:latin typeface="Times New Roman"/>
                <a:cs typeface="Times New Roman"/>
              </a:rPr>
              <a:t> </a:t>
            </a:r>
            <a:r>
              <a:rPr sz="2800" spc="-20" dirty="0">
                <a:latin typeface="Georgia"/>
                <a:cs typeface="Georgia"/>
              </a:rPr>
              <a:t>INTO</a:t>
            </a:r>
            <a:r>
              <a:rPr sz="2800" spc="-35" dirty="0">
                <a:latin typeface="Times New Roman"/>
                <a:cs typeface="Times New Roman"/>
              </a:rPr>
              <a:t> </a:t>
            </a:r>
            <a:r>
              <a:rPr sz="2800" spc="-10" dirty="0">
                <a:latin typeface="Georgia"/>
                <a:cs typeface="Georgia"/>
              </a:rPr>
              <a:t>s</a:t>
            </a:r>
            <a:r>
              <a:rPr sz="2800" spc="-15" dirty="0">
                <a:latin typeface="Georgia"/>
                <a:cs typeface="Georgia"/>
              </a:rPr>
              <a:t>t</a:t>
            </a:r>
            <a:r>
              <a:rPr sz="2800" spc="-30" dirty="0">
                <a:latin typeface="Georgia"/>
                <a:cs typeface="Georgia"/>
              </a:rPr>
              <a:t>a</a:t>
            </a:r>
            <a:r>
              <a:rPr sz="2800" spc="-25" dirty="0">
                <a:latin typeface="Georgia"/>
                <a:cs typeface="Georgia"/>
              </a:rPr>
              <a:t>temen</a:t>
            </a:r>
            <a:r>
              <a:rPr sz="2800" spc="-10" dirty="0">
                <a:latin typeface="Georgia"/>
                <a:cs typeface="Georgia"/>
              </a:rPr>
              <a:t>t</a:t>
            </a:r>
            <a:r>
              <a:rPr sz="2800" spc="-1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30" dirty="0">
                <a:latin typeface="Times New Roman"/>
                <a:cs typeface="Times New Roman"/>
              </a:rPr>
              <a:t> </a:t>
            </a:r>
            <a:r>
              <a:rPr sz="2800" spc="-15" dirty="0">
                <a:latin typeface="Georgia"/>
                <a:cs typeface="Georgia"/>
              </a:rPr>
              <a:t>to</a:t>
            </a:r>
            <a:r>
              <a:rPr sz="2800" spc="-20" dirty="0">
                <a:latin typeface="Times New Roman"/>
                <a:cs typeface="Times New Roman"/>
              </a:rPr>
              <a:t> </a:t>
            </a:r>
            <a:r>
              <a:rPr sz="2800" spc="-15" dirty="0">
                <a:latin typeface="Georgia"/>
                <a:cs typeface="Georgia"/>
              </a:rPr>
              <a:t>ins</a:t>
            </a:r>
            <a:r>
              <a:rPr sz="2800" spc="-10" dirty="0">
                <a:latin typeface="Georgia"/>
                <a:cs typeface="Georgia"/>
              </a:rPr>
              <a:t>e</a:t>
            </a:r>
            <a:r>
              <a:rPr sz="2800" spc="-15" dirty="0">
                <a:latin typeface="Georgia"/>
                <a:cs typeface="Georgia"/>
              </a:rPr>
              <a:t>rt</a:t>
            </a:r>
            <a:endParaRPr sz="2800">
              <a:latin typeface="Georgia"/>
              <a:cs typeface="Georgia"/>
            </a:endParaRPr>
          </a:p>
          <a:p>
            <a:pPr marL="378460">
              <a:lnSpc>
                <a:spcPct val="100000"/>
              </a:lnSpc>
            </a:pPr>
            <a:r>
              <a:rPr sz="2800" spc="-20" dirty="0">
                <a:latin typeface="Georgia"/>
                <a:cs typeface="Georgia"/>
              </a:rPr>
              <a:t>new</a:t>
            </a:r>
            <a:r>
              <a:rPr sz="2800" spc="-30" dirty="0">
                <a:latin typeface="Times New Roman"/>
                <a:cs typeface="Times New Roman"/>
              </a:rPr>
              <a:t> </a:t>
            </a:r>
            <a:r>
              <a:rPr sz="2800" spc="-30" dirty="0">
                <a:latin typeface="Georgia"/>
                <a:cs typeface="Georgia"/>
              </a:rPr>
              <a:t>r</a:t>
            </a:r>
            <a:r>
              <a:rPr sz="2800" spc="-20" dirty="0">
                <a:latin typeface="Georgia"/>
                <a:cs typeface="Georgia"/>
              </a:rPr>
              <a:t>ec</a:t>
            </a:r>
            <a:r>
              <a:rPr sz="2800" spc="-10" dirty="0">
                <a:latin typeface="Georgia"/>
                <a:cs typeface="Georgia"/>
              </a:rPr>
              <a:t>o</a:t>
            </a:r>
            <a:r>
              <a:rPr sz="2800" spc="-15" dirty="0">
                <a:latin typeface="Georgia"/>
                <a:cs typeface="Georgia"/>
              </a:rPr>
              <a:t>rds</a:t>
            </a:r>
            <a:r>
              <a:rPr sz="2800" spc="-15"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15" dirty="0">
                <a:latin typeface="Georgia"/>
                <a:cs typeface="Georgia"/>
              </a:rPr>
              <a:t>a</a:t>
            </a:r>
            <a:r>
              <a:rPr sz="2800" spc="-20" dirty="0">
                <a:latin typeface="Times New Roman"/>
                <a:cs typeface="Times New Roman"/>
              </a:rPr>
              <a:t> </a:t>
            </a:r>
            <a:r>
              <a:rPr sz="2800" spc="-15" dirty="0">
                <a:latin typeface="Georgia"/>
                <a:cs typeface="Georgia"/>
              </a:rPr>
              <a:t>t</a:t>
            </a:r>
            <a:r>
              <a:rPr sz="2800" spc="-30" dirty="0">
                <a:latin typeface="Georgia"/>
                <a:cs typeface="Georgia"/>
              </a:rPr>
              <a:t>a</a:t>
            </a:r>
            <a:r>
              <a:rPr sz="2800" spc="-20" dirty="0">
                <a:latin typeface="Georgia"/>
                <a:cs typeface="Georgia"/>
              </a:rPr>
              <a:t>ble.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b="1" spc="-30" dirty="0">
                <a:latin typeface="Georgia"/>
                <a:cs typeface="Georgia"/>
              </a:rPr>
              <a:t>Upd</a:t>
            </a:r>
            <a:r>
              <a:rPr sz="2800" b="1" spc="-15" dirty="0">
                <a:latin typeface="Georgia"/>
                <a:cs typeface="Georgia"/>
              </a:rPr>
              <a:t>ate</a:t>
            </a:r>
            <a:endParaRPr sz="2800">
              <a:latin typeface="Georgia"/>
              <a:cs typeface="Georgia"/>
            </a:endParaRPr>
          </a:p>
          <a:p>
            <a:pPr marL="465455">
              <a:lnSpc>
                <a:spcPct val="100000"/>
              </a:lnSpc>
              <a:spcBef>
                <a:spcPts val="300"/>
              </a:spcBef>
            </a:pPr>
            <a:r>
              <a:rPr sz="2800" spc="-20" dirty="0">
                <a:latin typeface="Georgia"/>
                <a:cs typeface="Georgia"/>
              </a:rPr>
              <a:t>The</a:t>
            </a:r>
            <a:r>
              <a:rPr sz="2800" spc="-35" dirty="0">
                <a:latin typeface="Times New Roman"/>
                <a:cs typeface="Times New Roman"/>
              </a:rPr>
              <a:t> </a:t>
            </a:r>
            <a:r>
              <a:rPr sz="2800" spc="-25" dirty="0">
                <a:latin typeface="Georgia"/>
                <a:cs typeface="Georgia"/>
              </a:rPr>
              <a:t>UPDAT</a:t>
            </a:r>
            <a:r>
              <a:rPr sz="2800" spc="-20" dirty="0">
                <a:latin typeface="Georgia"/>
                <a:cs typeface="Georgia"/>
              </a:rPr>
              <a:t>E</a:t>
            </a:r>
            <a:r>
              <a:rPr sz="2800" dirty="0">
                <a:latin typeface="Times New Roman"/>
                <a:cs typeface="Times New Roman"/>
              </a:rPr>
              <a:t> </a:t>
            </a:r>
            <a:r>
              <a:rPr sz="2800" spc="-20" dirty="0">
                <a:latin typeface="Georgia"/>
                <a:cs typeface="Georgia"/>
              </a:rPr>
              <a:t>sta</a:t>
            </a:r>
            <a:r>
              <a:rPr sz="2800" spc="-25" dirty="0">
                <a:latin typeface="Georgia"/>
                <a:cs typeface="Georgia"/>
              </a:rPr>
              <a:t>teme</a:t>
            </a:r>
            <a:r>
              <a:rPr sz="2800" spc="-10" dirty="0">
                <a:latin typeface="Georgia"/>
                <a:cs typeface="Georgia"/>
              </a:rPr>
              <a:t>nt</a:t>
            </a:r>
            <a:r>
              <a:rPr sz="2800" spc="-30" dirty="0">
                <a:latin typeface="Times New Roman"/>
                <a:cs typeface="Times New Roman"/>
              </a:rPr>
              <a:t> </a:t>
            </a:r>
            <a:r>
              <a:rPr sz="2800" spc="-20" dirty="0">
                <a:latin typeface="Georgia"/>
                <a:cs typeface="Georgia"/>
              </a:rPr>
              <a:t>i</a:t>
            </a:r>
            <a:r>
              <a:rPr sz="2800" spc="-15" dirty="0">
                <a:latin typeface="Georgia"/>
                <a:cs typeface="Georgia"/>
              </a:rPr>
              <a:t>s</a:t>
            </a:r>
            <a:r>
              <a:rPr sz="2800" spc="-20"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20" dirty="0">
                <a:latin typeface="Times New Roman"/>
                <a:cs typeface="Times New Roman"/>
              </a:rPr>
              <a:t> </a:t>
            </a:r>
            <a:r>
              <a:rPr sz="2800" spc="-15" dirty="0">
                <a:latin typeface="Georgia"/>
                <a:cs typeface="Georgia"/>
              </a:rPr>
              <a:t>to</a:t>
            </a:r>
            <a:r>
              <a:rPr sz="2800" spc="-20" dirty="0">
                <a:latin typeface="Times New Roman"/>
                <a:cs typeface="Times New Roman"/>
              </a:rPr>
              <a:t> </a:t>
            </a:r>
            <a:r>
              <a:rPr sz="2800" spc="-15" dirty="0">
                <a:latin typeface="Georgia"/>
                <a:cs typeface="Georgia"/>
              </a:rPr>
              <a:t>modify</a:t>
            </a:r>
            <a:r>
              <a:rPr sz="2800" spc="-20" dirty="0">
                <a:latin typeface="Times New Roman"/>
                <a:cs typeface="Times New Roman"/>
              </a:rPr>
              <a:t> </a:t>
            </a:r>
            <a:r>
              <a:rPr sz="2800" spc="-20" dirty="0">
                <a:latin typeface="Georgia"/>
                <a:cs typeface="Georgia"/>
              </a:rPr>
              <a:t>the</a:t>
            </a:r>
            <a:endParaRPr sz="2800">
              <a:latin typeface="Georgia"/>
              <a:cs typeface="Georgia"/>
            </a:endParaRPr>
          </a:p>
          <a:p>
            <a:pPr marL="378460">
              <a:lnSpc>
                <a:spcPct val="100000"/>
              </a:lnSpc>
            </a:pPr>
            <a:r>
              <a:rPr sz="2800" spc="-20" dirty="0">
                <a:latin typeface="Georgia"/>
                <a:cs typeface="Georgia"/>
              </a:rPr>
              <a:t>existin</a:t>
            </a:r>
            <a:r>
              <a:rPr sz="2800" spc="-15" dirty="0">
                <a:latin typeface="Georgia"/>
                <a:cs typeface="Georgia"/>
              </a:rPr>
              <a:t>g</a:t>
            </a:r>
            <a:r>
              <a:rPr sz="2800" spc="-15" dirty="0">
                <a:latin typeface="Times New Roman"/>
                <a:cs typeface="Times New Roman"/>
              </a:rPr>
              <a:t> </a:t>
            </a:r>
            <a:r>
              <a:rPr sz="2800" spc="-15" dirty="0">
                <a:latin typeface="Georgia"/>
                <a:cs typeface="Georgia"/>
              </a:rPr>
              <a:t>records</a:t>
            </a:r>
            <a:r>
              <a:rPr sz="2800" spc="-10"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15" dirty="0">
                <a:latin typeface="Georgia"/>
                <a:cs typeface="Georgia"/>
              </a:rPr>
              <a:t>a</a:t>
            </a:r>
            <a:r>
              <a:rPr sz="2800" spc="-35" dirty="0">
                <a:latin typeface="Times New Roman"/>
                <a:cs typeface="Times New Roman"/>
              </a:rPr>
              <a:t> </a:t>
            </a:r>
            <a:r>
              <a:rPr sz="2800" spc="-15" dirty="0">
                <a:latin typeface="Georgia"/>
                <a:cs typeface="Georgia"/>
              </a:rPr>
              <a:t>t</a:t>
            </a:r>
            <a:r>
              <a:rPr sz="2800" spc="-30" dirty="0">
                <a:latin typeface="Georgia"/>
                <a:cs typeface="Georgia"/>
              </a:rPr>
              <a:t>a</a:t>
            </a:r>
            <a:r>
              <a:rPr sz="2800" spc="-20" dirty="0">
                <a:latin typeface="Georgia"/>
                <a:cs typeface="Georgia"/>
              </a:rPr>
              <a:t>ble.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b="1" spc="-20" dirty="0">
                <a:latin typeface="Georgia"/>
                <a:cs typeface="Georgia"/>
              </a:rPr>
              <a:t>Del</a:t>
            </a:r>
            <a:r>
              <a:rPr sz="2800" b="1" spc="-15" dirty="0">
                <a:latin typeface="Georgia"/>
                <a:cs typeface="Georgia"/>
              </a:rPr>
              <a:t>ete</a:t>
            </a:r>
            <a:endParaRPr sz="2800">
              <a:latin typeface="Georgia"/>
              <a:cs typeface="Georgia"/>
            </a:endParaRPr>
          </a:p>
          <a:p>
            <a:pPr marL="379730">
              <a:lnSpc>
                <a:spcPct val="100000"/>
              </a:lnSpc>
              <a:spcBef>
                <a:spcPts val="300"/>
              </a:spcBef>
            </a:pPr>
            <a:r>
              <a:rPr sz="2800" spc="-20" dirty="0">
                <a:latin typeface="Georgia"/>
                <a:cs typeface="Georgia"/>
              </a:rPr>
              <a:t>The</a:t>
            </a:r>
            <a:r>
              <a:rPr sz="2800" spc="-35" dirty="0">
                <a:latin typeface="Times New Roman"/>
                <a:cs typeface="Times New Roman"/>
              </a:rPr>
              <a:t> </a:t>
            </a:r>
            <a:r>
              <a:rPr sz="2800" spc="-20" dirty="0">
                <a:latin typeface="Georgia"/>
                <a:cs typeface="Georgia"/>
              </a:rPr>
              <a:t>D</a:t>
            </a:r>
            <a:r>
              <a:rPr sz="2800" spc="-25" dirty="0">
                <a:latin typeface="Georgia"/>
                <a:cs typeface="Georgia"/>
              </a:rPr>
              <a:t>ELET</a:t>
            </a:r>
            <a:r>
              <a:rPr sz="2800" spc="-20" dirty="0">
                <a:latin typeface="Georgia"/>
                <a:cs typeface="Georgia"/>
              </a:rPr>
              <a:t>E</a:t>
            </a:r>
            <a:r>
              <a:rPr sz="2800" spc="-20" dirty="0">
                <a:latin typeface="Times New Roman"/>
                <a:cs typeface="Times New Roman"/>
              </a:rPr>
              <a:t> </a:t>
            </a:r>
            <a:r>
              <a:rPr sz="2800" spc="-10" dirty="0">
                <a:latin typeface="Georgia"/>
                <a:cs typeface="Georgia"/>
              </a:rPr>
              <a:t>s</a:t>
            </a:r>
            <a:r>
              <a:rPr sz="2800" spc="-15" dirty="0">
                <a:latin typeface="Georgia"/>
                <a:cs typeface="Georgia"/>
              </a:rPr>
              <a:t>t</a:t>
            </a:r>
            <a:r>
              <a:rPr sz="2800" spc="-30" dirty="0">
                <a:latin typeface="Georgia"/>
                <a:cs typeface="Georgia"/>
              </a:rPr>
              <a:t>a</a:t>
            </a:r>
            <a:r>
              <a:rPr sz="2800" spc="-25" dirty="0">
                <a:latin typeface="Georgia"/>
                <a:cs typeface="Georgia"/>
              </a:rPr>
              <a:t>temen</a:t>
            </a:r>
            <a:r>
              <a:rPr sz="2800" spc="-10" dirty="0">
                <a:latin typeface="Georgia"/>
                <a:cs typeface="Georgia"/>
              </a:rPr>
              <a:t>t</a:t>
            </a:r>
            <a:r>
              <a:rPr sz="2800" spc="-2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20" dirty="0">
                <a:latin typeface="Times New Roman"/>
                <a:cs typeface="Times New Roman"/>
              </a:rPr>
              <a:t> </a:t>
            </a:r>
            <a:r>
              <a:rPr sz="2800" spc="-15" dirty="0">
                <a:latin typeface="Georgia"/>
                <a:cs typeface="Georgia"/>
              </a:rPr>
              <a:t>to</a:t>
            </a:r>
            <a:r>
              <a:rPr sz="2800" spc="-30" dirty="0">
                <a:latin typeface="Times New Roman"/>
                <a:cs typeface="Times New Roman"/>
              </a:rPr>
              <a:t> </a:t>
            </a:r>
            <a:r>
              <a:rPr sz="2800" spc="-20" dirty="0">
                <a:latin typeface="Georgia"/>
                <a:cs typeface="Georgia"/>
              </a:rPr>
              <a:t>de</a:t>
            </a:r>
            <a:r>
              <a:rPr sz="2800" spc="-5" dirty="0">
                <a:latin typeface="Georgia"/>
                <a:cs typeface="Georgia"/>
              </a:rPr>
              <a:t>l</a:t>
            </a:r>
            <a:r>
              <a:rPr sz="2800" spc="-20" dirty="0">
                <a:latin typeface="Georgia"/>
                <a:cs typeface="Georgia"/>
              </a:rPr>
              <a:t>et</a:t>
            </a:r>
            <a:r>
              <a:rPr sz="2800" spc="-15" dirty="0">
                <a:latin typeface="Georgia"/>
                <a:cs typeface="Georgia"/>
              </a:rPr>
              <a:t>e</a:t>
            </a:r>
            <a:r>
              <a:rPr sz="2800" spc="-25" dirty="0">
                <a:latin typeface="Times New Roman"/>
                <a:cs typeface="Times New Roman"/>
              </a:rPr>
              <a:t> </a:t>
            </a:r>
            <a:r>
              <a:rPr sz="2800" spc="-20" dirty="0">
                <a:latin typeface="Georgia"/>
                <a:cs typeface="Georgia"/>
              </a:rPr>
              <a:t>existing</a:t>
            </a:r>
            <a:endParaRPr sz="2800">
              <a:latin typeface="Georgia"/>
              <a:cs typeface="Georgia"/>
            </a:endParaRPr>
          </a:p>
          <a:p>
            <a:pPr marL="378460">
              <a:lnSpc>
                <a:spcPct val="100000"/>
              </a:lnSpc>
            </a:pPr>
            <a:r>
              <a:rPr sz="2800" spc="-15" dirty="0">
                <a:latin typeface="Georgia"/>
                <a:cs typeface="Georgia"/>
              </a:rPr>
              <a:t>records</a:t>
            </a:r>
            <a:r>
              <a:rPr sz="2800" spc="-20"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15" dirty="0">
                <a:latin typeface="Georgia"/>
                <a:cs typeface="Georgia"/>
              </a:rPr>
              <a:t>a</a:t>
            </a:r>
            <a:r>
              <a:rPr sz="2800" spc="-20" dirty="0">
                <a:latin typeface="Times New Roman"/>
                <a:cs typeface="Times New Roman"/>
              </a:rPr>
              <a:t> </a:t>
            </a:r>
            <a:r>
              <a:rPr sz="2800" spc="-15" dirty="0">
                <a:latin typeface="Georgia"/>
                <a:cs typeface="Georgia"/>
              </a:rPr>
              <a:t>t</a:t>
            </a:r>
            <a:r>
              <a:rPr sz="2800" spc="-30" dirty="0">
                <a:latin typeface="Georgia"/>
                <a:cs typeface="Georgia"/>
              </a:rPr>
              <a:t>a</a:t>
            </a:r>
            <a:r>
              <a:rPr sz="2800" spc="-20" dirty="0">
                <a:latin typeface="Georgia"/>
                <a:cs typeface="Georgia"/>
              </a:rPr>
              <a:t>ble.</a:t>
            </a:r>
            <a:endParaRPr sz="2800">
              <a:latin typeface="Georgia"/>
              <a:cs typeface="Georgia"/>
            </a:endParaRPr>
          </a:p>
        </p:txBody>
      </p:sp>
      <p:sp>
        <p:nvSpPr>
          <p:cNvPr id="3" name="object 3"/>
          <p:cNvSpPr txBox="1"/>
          <p:nvPr/>
        </p:nvSpPr>
        <p:spPr>
          <a:xfrm>
            <a:off x="8605526" y="71903"/>
            <a:ext cx="251460"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14</a:t>
            </a:r>
            <a:endParaRPr sz="1800">
              <a:latin typeface="Georgia"/>
              <a:cs typeface="Georgi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61959" cy="3376929"/>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Ins</a:t>
            </a:r>
            <a:r>
              <a:rPr sz="4000" spc="-15" dirty="0">
                <a:solidFill>
                  <a:srgbClr val="424455"/>
                </a:solidFill>
                <a:latin typeface="Trebuchet MS"/>
                <a:cs typeface="Trebuchet MS"/>
              </a:rPr>
              <a:t>e</a:t>
            </a:r>
            <a:r>
              <a:rPr sz="4000" spc="-20" dirty="0">
                <a:solidFill>
                  <a:srgbClr val="424455"/>
                </a:solidFill>
                <a:latin typeface="Trebuchet MS"/>
                <a:cs typeface="Trebuchet MS"/>
              </a:rPr>
              <a:t>rt</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spc="-15" dirty="0">
                <a:latin typeface="Georgia"/>
                <a:cs typeface="Georgia"/>
              </a:rPr>
              <a:t>Synt</a:t>
            </a:r>
            <a:r>
              <a:rPr sz="2800" spc="-30" dirty="0">
                <a:latin typeface="Georgia"/>
                <a:cs typeface="Georgia"/>
              </a:rPr>
              <a:t>a</a:t>
            </a:r>
            <a:r>
              <a:rPr sz="2800" spc="-15" dirty="0">
                <a:latin typeface="Georgia"/>
                <a:cs typeface="Georgia"/>
              </a:rPr>
              <a:t>x</a:t>
            </a:r>
            <a:endParaRPr sz="2800">
              <a:latin typeface="Georgia"/>
              <a:cs typeface="Georgia"/>
            </a:endParaRPr>
          </a:p>
          <a:p>
            <a:pPr marL="424180">
              <a:lnSpc>
                <a:spcPct val="100000"/>
              </a:lnSpc>
              <a:spcBef>
                <a:spcPts val="305"/>
              </a:spcBef>
              <a:tabLst>
                <a:tab pos="671195" algn="l"/>
              </a:tabLst>
            </a:pPr>
            <a:r>
              <a:rPr sz="2600" dirty="0">
                <a:solidFill>
                  <a:srgbClr val="437F85"/>
                </a:solidFill>
                <a:latin typeface="Georgia"/>
                <a:cs typeface="Georgia"/>
              </a:rPr>
              <a:t>▫	INSERT</a:t>
            </a:r>
            <a:r>
              <a:rPr sz="2600" spc="-35" dirty="0">
                <a:solidFill>
                  <a:srgbClr val="437F85"/>
                </a:solidFill>
                <a:latin typeface="Times New Roman"/>
                <a:cs typeface="Times New Roman"/>
              </a:rPr>
              <a:t> </a:t>
            </a:r>
            <a:r>
              <a:rPr sz="2600" dirty="0">
                <a:solidFill>
                  <a:srgbClr val="437F85"/>
                </a:solidFill>
                <a:latin typeface="Georgia"/>
                <a:cs typeface="Georgia"/>
              </a:rPr>
              <a:t>INTO</a:t>
            </a:r>
            <a:r>
              <a:rPr sz="2600" spc="-25" dirty="0">
                <a:solidFill>
                  <a:srgbClr val="437F85"/>
                </a:solidFill>
                <a:latin typeface="Times New Roman"/>
                <a:cs typeface="Times New Roman"/>
              </a:rPr>
              <a:t> </a:t>
            </a:r>
            <a:r>
              <a:rPr sz="2600" i="1" spc="-5" dirty="0">
                <a:solidFill>
                  <a:srgbClr val="437F85"/>
                </a:solidFill>
                <a:latin typeface="Georgia"/>
                <a:cs typeface="Georgia"/>
              </a:rPr>
              <a:t>ta</a:t>
            </a:r>
            <a:r>
              <a:rPr sz="2600" i="1" spc="-10" dirty="0">
                <a:solidFill>
                  <a:srgbClr val="437F85"/>
                </a:solidFill>
                <a:latin typeface="Georgia"/>
                <a:cs typeface="Georgia"/>
              </a:rPr>
              <a:t>b</a:t>
            </a:r>
            <a:r>
              <a:rPr sz="2600" i="1" spc="-5" dirty="0">
                <a:solidFill>
                  <a:srgbClr val="437F85"/>
                </a:solidFill>
                <a:latin typeface="Georgia"/>
                <a:cs typeface="Georgia"/>
              </a:rPr>
              <a:t>le_nam</a:t>
            </a:r>
            <a:r>
              <a:rPr sz="2600" i="1" dirty="0">
                <a:solidFill>
                  <a:srgbClr val="437F85"/>
                </a:solidFill>
                <a:latin typeface="Georgia"/>
                <a:cs typeface="Georgia"/>
              </a:rPr>
              <a:t>e</a:t>
            </a:r>
            <a:r>
              <a:rPr sz="2600" i="1" spc="-40" dirty="0">
                <a:solidFill>
                  <a:srgbClr val="437F85"/>
                </a:solidFill>
                <a:latin typeface="Times New Roman"/>
                <a:cs typeface="Times New Roman"/>
              </a:rPr>
              <a:t> </a:t>
            </a:r>
            <a:r>
              <a:rPr sz="2600" spc="-5" dirty="0">
                <a:solidFill>
                  <a:srgbClr val="437F85"/>
                </a:solidFill>
                <a:latin typeface="Georgia"/>
                <a:cs typeface="Georgia"/>
              </a:rPr>
              <a:t>(</a:t>
            </a:r>
            <a:r>
              <a:rPr sz="2600" i="1" dirty="0">
                <a:solidFill>
                  <a:srgbClr val="437F85"/>
                </a:solidFill>
                <a:latin typeface="Georgia"/>
                <a:cs typeface="Georgia"/>
              </a:rPr>
              <a:t>column1</a:t>
            </a:r>
            <a:r>
              <a:rPr sz="2600" spc="-10" dirty="0">
                <a:solidFill>
                  <a:srgbClr val="437F85"/>
                </a:solidFill>
                <a:latin typeface="Georgia"/>
                <a:cs typeface="Georgia"/>
              </a:rPr>
              <a:t>,</a:t>
            </a:r>
            <a:r>
              <a:rPr sz="2600" spc="-45" dirty="0">
                <a:solidFill>
                  <a:srgbClr val="437F85"/>
                </a:solidFill>
                <a:latin typeface="Times New Roman"/>
                <a:cs typeface="Times New Roman"/>
              </a:rPr>
              <a:t> </a:t>
            </a:r>
            <a:r>
              <a:rPr sz="2600" i="1" dirty="0">
                <a:solidFill>
                  <a:srgbClr val="437F85"/>
                </a:solidFill>
                <a:latin typeface="Georgia"/>
                <a:cs typeface="Georgia"/>
              </a:rPr>
              <a:t>column</a:t>
            </a:r>
            <a:r>
              <a:rPr sz="2600" i="1" spc="-5" dirty="0">
                <a:solidFill>
                  <a:srgbClr val="437F85"/>
                </a:solidFill>
                <a:latin typeface="Georgia"/>
                <a:cs typeface="Georgia"/>
              </a:rPr>
              <a:t>2</a:t>
            </a:r>
            <a:r>
              <a:rPr sz="2600" spc="-10" dirty="0">
                <a:solidFill>
                  <a:srgbClr val="437F85"/>
                </a:solidFill>
                <a:latin typeface="Georgia"/>
                <a:cs typeface="Georgia"/>
              </a:rPr>
              <a:t>,</a:t>
            </a:r>
            <a:r>
              <a:rPr sz="2600" spc="-45" dirty="0">
                <a:solidFill>
                  <a:srgbClr val="437F85"/>
                </a:solidFill>
                <a:latin typeface="Times New Roman"/>
                <a:cs typeface="Times New Roman"/>
              </a:rPr>
              <a:t> </a:t>
            </a:r>
            <a:r>
              <a:rPr sz="2600" i="1" spc="-10" dirty="0">
                <a:solidFill>
                  <a:srgbClr val="437F85"/>
                </a:solidFill>
                <a:latin typeface="Georgia"/>
                <a:cs typeface="Georgia"/>
              </a:rPr>
              <a:t>co</a:t>
            </a:r>
            <a:endParaRPr sz="2600">
              <a:latin typeface="Georgia"/>
              <a:cs typeface="Georgia"/>
            </a:endParaRPr>
          </a:p>
          <a:p>
            <a:pPr marL="671195">
              <a:lnSpc>
                <a:spcPct val="100000"/>
              </a:lnSpc>
            </a:pPr>
            <a:r>
              <a:rPr sz="2600" i="1" spc="-5" dirty="0">
                <a:solidFill>
                  <a:srgbClr val="437F85"/>
                </a:solidFill>
                <a:latin typeface="Georgia"/>
                <a:cs typeface="Georgia"/>
              </a:rPr>
              <a:t>lumn</a:t>
            </a:r>
            <a:r>
              <a:rPr sz="2600" i="1" dirty="0">
                <a:solidFill>
                  <a:srgbClr val="437F85"/>
                </a:solidFill>
                <a:latin typeface="Georgia"/>
                <a:cs typeface="Georgia"/>
              </a:rPr>
              <a:t>3</a:t>
            </a:r>
            <a:r>
              <a:rPr sz="2600" dirty="0">
                <a:solidFill>
                  <a:srgbClr val="437F85"/>
                </a:solidFill>
                <a:latin typeface="Georgia"/>
                <a:cs typeface="Georgia"/>
              </a:rPr>
              <a:t>,</a:t>
            </a:r>
            <a:r>
              <a:rPr sz="2600" spc="-45" dirty="0">
                <a:solidFill>
                  <a:srgbClr val="437F85"/>
                </a:solidFill>
                <a:latin typeface="Times New Roman"/>
                <a:cs typeface="Times New Roman"/>
              </a:rPr>
              <a:t> </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r>
              <a:rPr sz="2600" spc="-20" dirty="0">
                <a:solidFill>
                  <a:srgbClr val="437F85"/>
                </a:solidFill>
                <a:latin typeface="Times New Roman"/>
                <a:cs typeface="Times New Roman"/>
              </a:rPr>
              <a:t> </a:t>
            </a:r>
            <a:r>
              <a:rPr sz="2600" dirty="0">
                <a:solidFill>
                  <a:srgbClr val="437F85"/>
                </a:solidFill>
                <a:latin typeface="Georgia"/>
                <a:cs typeface="Georgia"/>
              </a:rPr>
              <a:t>VALUES</a:t>
            </a:r>
            <a:r>
              <a:rPr sz="2600" spc="-40" dirty="0">
                <a:solidFill>
                  <a:srgbClr val="437F85"/>
                </a:solidFill>
                <a:latin typeface="Times New Roman"/>
                <a:cs typeface="Times New Roman"/>
              </a:rPr>
              <a:t> </a:t>
            </a:r>
            <a:r>
              <a:rPr sz="2600" spc="-10" dirty="0">
                <a:solidFill>
                  <a:srgbClr val="437F85"/>
                </a:solidFill>
                <a:latin typeface="Georgia"/>
                <a:cs typeface="Georgia"/>
              </a:rPr>
              <a:t>(</a:t>
            </a:r>
            <a:r>
              <a:rPr sz="2600" i="1" spc="-5" dirty="0">
                <a:solidFill>
                  <a:srgbClr val="437F85"/>
                </a:solidFill>
                <a:latin typeface="Georgia"/>
                <a:cs typeface="Georgia"/>
              </a:rPr>
              <a:t>value</a:t>
            </a:r>
            <a:r>
              <a:rPr sz="2600" i="1" spc="-10" dirty="0">
                <a:solidFill>
                  <a:srgbClr val="437F85"/>
                </a:solidFill>
                <a:latin typeface="Georgia"/>
                <a:cs typeface="Georgia"/>
              </a:rPr>
              <a:t>1</a:t>
            </a:r>
            <a:r>
              <a:rPr sz="2600" dirty="0">
                <a:solidFill>
                  <a:srgbClr val="437F85"/>
                </a:solidFill>
                <a:latin typeface="Georgia"/>
                <a:cs typeface="Georgia"/>
              </a:rPr>
              <a:t>,</a:t>
            </a:r>
            <a:r>
              <a:rPr sz="2600" spc="-45" dirty="0">
                <a:solidFill>
                  <a:srgbClr val="437F85"/>
                </a:solidFill>
                <a:latin typeface="Times New Roman"/>
                <a:cs typeface="Times New Roman"/>
              </a:rPr>
              <a:t> </a:t>
            </a:r>
            <a:r>
              <a:rPr sz="2600" i="1" spc="-5" dirty="0">
                <a:solidFill>
                  <a:srgbClr val="437F85"/>
                </a:solidFill>
                <a:latin typeface="Georgia"/>
                <a:cs typeface="Georgia"/>
              </a:rPr>
              <a:t>value</a:t>
            </a:r>
            <a:r>
              <a:rPr sz="2600" i="1" spc="-10" dirty="0">
                <a:solidFill>
                  <a:srgbClr val="437F85"/>
                </a:solidFill>
                <a:latin typeface="Georgia"/>
                <a:cs typeface="Georgia"/>
              </a:rPr>
              <a:t>2</a:t>
            </a:r>
            <a:r>
              <a:rPr sz="2600" dirty="0">
                <a:solidFill>
                  <a:srgbClr val="437F85"/>
                </a:solidFill>
                <a:latin typeface="Georgia"/>
                <a:cs typeface="Georgia"/>
              </a:rPr>
              <a:t>,</a:t>
            </a:r>
            <a:r>
              <a:rPr sz="2600" spc="-35" dirty="0">
                <a:solidFill>
                  <a:srgbClr val="437F85"/>
                </a:solidFill>
                <a:latin typeface="Times New Roman"/>
                <a:cs typeface="Times New Roman"/>
              </a:rPr>
              <a:t> </a:t>
            </a:r>
            <a:r>
              <a:rPr sz="2600" i="1" spc="-5" dirty="0">
                <a:solidFill>
                  <a:srgbClr val="437F85"/>
                </a:solidFill>
                <a:latin typeface="Georgia"/>
                <a:cs typeface="Georgia"/>
              </a:rPr>
              <a:t>value3</a:t>
            </a:r>
            <a:r>
              <a:rPr sz="2600" dirty="0">
                <a:solidFill>
                  <a:srgbClr val="437F85"/>
                </a:solidFill>
                <a:latin typeface="Georgia"/>
                <a:cs typeface="Georgia"/>
              </a:rPr>
              <a:t>,</a:t>
            </a:r>
            <a:r>
              <a:rPr sz="2600" spc="-45" dirty="0">
                <a:solidFill>
                  <a:srgbClr val="437F85"/>
                </a:solidFill>
                <a:latin typeface="Times New Roman"/>
                <a:cs typeface="Times New Roman"/>
              </a:rPr>
              <a:t> </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endParaRPr sz="2600">
              <a:latin typeface="Georgia"/>
              <a:cs typeface="Georgia"/>
            </a:endParaRPr>
          </a:p>
          <a:p>
            <a:pPr>
              <a:lnSpc>
                <a:spcPct val="100000"/>
              </a:lnSpc>
              <a:spcBef>
                <a:spcPts val="40"/>
              </a:spcBef>
            </a:pPr>
            <a:endParaRPr sz="3200">
              <a:latin typeface="Times New Roman"/>
              <a:cs typeface="Times New Roman"/>
            </a:endParaRPr>
          </a:p>
          <a:p>
            <a:pPr marL="424180">
              <a:lnSpc>
                <a:spcPct val="100000"/>
              </a:lnSpc>
              <a:tabLst>
                <a:tab pos="671195" algn="l"/>
              </a:tabLst>
            </a:pPr>
            <a:r>
              <a:rPr sz="2600" dirty="0">
                <a:solidFill>
                  <a:srgbClr val="437F85"/>
                </a:solidFill>
                <a:latin typeface="Georgia"/>
                <a:cs typeface="Georgia"/>
              </a:rPr>
              <a:t>▫	INSERT</a:t>
            </a:r>
            <a:r>
              <a:rPr sz="2600" spc="-35" dirty="0">
                <a:solidFill>
                  <a:srgbClr val="437F85"/>
                </a:solidFill>
                <a:latin typeface="Times New Roman"/>
                <a:cs typeface="Times New Roman"/>
              </a:rPr>
              <a:t> </a:t>
            </a:r>
            <a:r>
              <a:rPr sz="2600" dirty="0">
                <a:solidFill>
                  <a:srgbClr val="437F85"/>
                </a:solidFill>
                <a:latin typeface="Georgia"/>
                <a:cs typeface="Georgia"/>
              </a:rPr>
              <a:t>INTO</a:t>
            </a:r>
            <a:r>
              <a:rPr sz="2600" spc="-25" dirty="0">
                <a:solidFill>
                  <a:srgbClr val="437F85"/>
                </a:solidFill>
                <a:latin typeface="Times New Roman"/>
                <a:cs typeface="Times New Roman"/>
              </a:rPr>
              <a:t> </a:t>
            </a:r>
            <a:r>
              <a:rPr sz="2600" i="1" spc="-5" dirty="0">
                <a:solidFill>
                  <a:srgbClr val="437F85"/>
                </a:solidFill>
                <a:latin typeface="Georgia"/>
                <a:cs typeface="Georgia"/>
              </a:rPr>
              <a:t>ta</a:t>
            </a:r>
            <a:r>
              <a:rPr sz="2600" i="1" spc="-10" dirty="0">
                <a:solidFill>
                  <a:srgbClr val="437F85"/>
                </a:solidFill>
                <a:latin typeface="Georgia"/>
                <a:cs typeface="Georgia"/>
              </a:rPr>
              <a:t>b</a:t>
            </a:r>
            <a:r>
              <a:rPr sz="2600" i="1" spc="-5" dirty="0">
                <a:solidFill>
                  <a:srgbClr val="437F85"/>
                </a:solidFill>
                <a:latin typeface="Georgia"/>
                <a:cs typeface="Georgia"/>
              </a:rPr>
              <a:t>le_name</a:t>
            </a:r>
            <a:endParaRPr sz="2600">
              <a:latin typeface="Georgia"/>
              <a:cs typeface="Georgia"/>
            </a:endParaRPr>
          </a:p>
          <a:p>
            <a:pPr marL="671195">
              <a:lnSpc>
                <a:spcPct val="100000"/>
              </a:lnSpc>
              <a:tabLst>
                <a:tab pos="2123440" algn="l"/>
              </a:tabLst>
            </a:pPr>
            <a:r>
              <a:rPr sz="2600" dirty="0">
                <a:solidFill>
                  <a:srgbClr val="437F85"/>
                </a:solidFill>
                <a:latin typeface="Georgia"/>
                <a:cs typeface="Georgia"/>
              </a:rPr>
              <a:t>VALUES</a:t>
            </a:r>
            <a:r>
              <a:rPr sz="2600" dirty="0">
                <a:solidFill>
                  <a:srgbClr val="437F85"/>
                </a:solidFill>
                <a:latin typeface="Times New Roman"/>
                <a:cs typeface="Times New Roman"/>
              </a:rPr>
              <a:t>	</a:t>
            </a:r>
            <a:r>
              <a:rPr sz="2600" spc="-10" dirty="0">
                <a:solidFill>
                  <a:srgbClr val="437F85"/>
                </a:solidFill>
                <a:latin typeface="Georgia"/>
                <a:cs typeface="Georgia"/>
              </a:rPr>
              <a:t>(</a:t>
            </a:r>
            <a:r>
              <a:rPr sz="2600" i="1" spc="-5" dirty="0">
                <a:solidFill>
                  <a:srgbClr val="437F85"/>
                </a:solidFill>
                <a:latin typeface="Georgia"/>
                <a:cs typeface="Georgia"/>
              </a:rPr>
              <a:t>value</a:t>
            </a:r>
            <a:r>
              <a:rPr sz="2600" i="1" spc="-10" dirty="0">
                <a:solidFill>
                  <a:srgbClr val="437F85"/>
                </a:solidFill>
                <a:latin typeface="Georgia"/>
                <a:cs typeface="Georgia"/>
              </a:rPr>
              <a:t>1</a:t>
            </a:r>
            <a:r>
              <a:rPr sz="2600" dirty="0">
                <a:solidFill>
                  <a:srgbClr val="437F85"/>
                </a:solidFill>
                <a:latin typeface="Georgia"/>
                <a:cs typeface="Georgia"/>
              </a:rPr>
              <a:t>,</a:t>
            </a:r>
            <a:r>
              <a:rPr sz="2600" spc="-35" dirty="0">
                <a:solidFill>
                  <a:srgbClr val="437F85"/>
                </a:solidFill>
                <a:latin typeface="Times New Roman"/>
                <a:cs typeface="Times New Roman"/>
              </a:rPr>
              <a:t> </a:t>
            </a:r>
            <a:r>
              <a:rPr sz="2600" i="1" spc="-5" dirty="0">
                <a:solidFill>
                  <a:srgbClr val="437F85"/>
                </a:solidFill>
                <a:latin typeface="Georgia"/>
                <a:cs typeface="Georgia"/>
              </a:rPr>
              <a:t>value</a:t>
            </a:r>
            <a:r>
              <a:rPr sz="2600" i="1" spc="-10" dirty="0">
                <a:solidFill>
                  <a:srgbClr val="437F85"/>
                </a:solidFill>
                <a:latin typeface="Georgia"/>
                <a:cs typeface="Georgia"/>
              </a:rPr>
              <a:t>2</a:t>
            </a:r>
            <a:r>
              <a:rPr sz="2600" dirty="0">
                <a:solidFill>
                  <a:srgbClr val="437F85"/>
                </a:solidFill>
                <a:latin typeface="Georgia"/>
                <a:cs typeface="Georgia"/>
              </a:rPr>
              <a:t>,</a:t>
            </a:r>
            <a:r>
              <a:rPr sz="2600" spc="-45" dirty="0">
                <a:solidFill>
                  <a:srgbClr val="437F85"/>
                </a:solidFill>
                <a:latin typeface="Times New Roman"/>
                <a:cs typeface="Times New Roman"/>
              </a:rPr>
              <a:t> </a:t>
            </a:r>
            <a:r>
              <a:rPr sz="2600" i="1" spc="-5" dirty="0">
                <a:solidFill>
                  <a:srgbClr val="437F85"/>
                </a:solidFill>
                <a:latin typeface="Georgia"/>
                <a:cs typeface="Georgia"/>
              </a:rPr>
              <a:t>value3</a:t>
            </a:r>
            <a:r>
              <a:rPr sz="2600" dirty="0">
                <a:solidFill>
                  <a:srgbClr val="437F85"/>
                </a:solidFill>
                <a:latin typeface="Georgia"/>
                <a:cs typeface="Georgia"/>
              </a:rPr>
              <a:t>,</a:t>
            </a:r>
            <a:r>
              <a:rPr sz="2600" spc="-45" dirty="0">
                <a:solidFill>
                  <a:srgbClr val="437F85"/>
                </a:solidFill>
                <a:latin typeface="Times New Roman"/>
                <a:cs typeface="Times New Roman"/>
              </a:rPr>
              <a:t> </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endParaRPr sz="2600">
              <a:latin typeface="Georgia"/>
              <a:cs typeface="Georgia"/>
            </a:endParaRPr>
          </a:p>
        </p:txBody>
      </p:sp>
      <p:sp>
        <p:nvSpPr>
          <p:cNvPr id="3" name="object 3"/>
          <p:cNvSpPr txBox="1"/>
          <p:nvPr/>
        </p:nvSpPr>
        <p:spPr>
          <a:xfrm>
            <a:off x="8614683" y="71903"/>
            <a:ext cx="243204"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15</a:t>
            </a:r>
            <a:endParaRPr sz="1800">
              <a:latin typeface="Georgia"/>
              <a:cs typeface="Georgi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173595" cy="4565650"/>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Up</a:t>
            </a:r>
            <a:r>
              <a:rPr sz="4000" spc="-15" dirty="0">
                <a:solidFill>
                  <a:srgbClr val="424455"/>
                </a:solidFill>
                <a:latin typeface="Trebuchet MS"/>
                <a:cs typeface="Trebuchet MS"/>
              </a:rPr>
              <a:t>d</a:t>
            </a:r>
            <a:r>
              <a:rPr sz="4000" spc="-25" dirty="0">
                <a:solidFill>
                  <a:srgbClr val="424455"/>
                </a:solidFill>
                <a:latin typeface="Trebuchet MS"/>
                <a:cs typeface="Trebuchet MS"/>
              </a:rPr>
              <a:t>ate</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spc="-15" dirty="0">
                <a:latin typeface="Georgia"/>
                <a:cs typeface="Georgia"/>
              </a:rPr>
              <a:t>Synt</a:t>
            </a:r>
            <a:r>
              <a:rPr sz="2800" spc="-30" dirty="0">
                <a:latin typeface="Georgia"/>
                <a:cs typeface="Georgia"/>
              </a:rPr>
              <a:t>a</a:t>
            </a:r>
            <a:r>
              <a:rPr sz="2800" spc="-15" dirty="0">
                <a:latin typeface="Georgia"/>
                <a:cs typeface="Georgia"/>
              </a:rPr>
              <a:t>x</a:t>
            </a:r>
            <a:endParaRPr sz="2800">
              <a:latin typeface="Georgia"/>
              <a:cs typeface="Georgia"/>
            </a:endParaRPr>
          </a:p>
          <a:p>
            <a:pPr marL="424180">
              <a:lnSpc>
                <a:spcPct val="100000"/>
              </a:lnSpc>
              <a:spcBef>
                <a:spcPts val="305"/>
              </a:spcBef>
              <a:tabLst>
                <a:tab pos="671195" algn="l"/>
              </a:tabLst>
            </a:pPr>
            <a:r>
              <a:rPr sz="2600" dirty="0">
                <a:solidFill>
                  <a:srgbClr val="437F85"/>
                </a:solidFill>
                <a:latin typeface="Georgia"/>
                <a:cs typeface="Georgia"/>
              </a:rPr>
              <a:t>▫	</a:t>
            </a:r>
            <a:r>
              <a:rPr sz="2600" spc="-5" dirty="0">
                <a:solidFill>
                  <a:srgbClr val="437F85"/>
                </a:solidFill>
                <a:latin typeface="Georgia"/>
                <a:cs typeface="Georgia"/>
              </a:rPr>
              <a:t>UPDAT</a:t>
            </a:r>
            <a:r>
              <a:rPr sz="2600" dirty="0">
                <a:solidFill>
                  <a:srgbClr val="437F85"/>
                </a:solidFill>
                <a:latin typeface="Georgia"/>
                <a:cs typeface="Georgia"/>
              </a:rPr>
              <a:t>E</a:t>
            </a:r>
            <a:r>
              <a:rPr sz="2600" spc="-30" dirty="0">
                <a:solidFill>
                  <a:srgbClr val="437F85"/>
                </a:solidFill>
                <a:latin typeface="Times New Roman"/>
                <a:cs typeface="Times New Roman"/>
              </a:rPr>
              <a:t> </a:t>
            </a:r>
            <a:r>
              <a:rPr sz="2600" i="1" spc="-5" dirty="0">
                <a:solidFill>
                  <a:srgbClr val="437F85"/>
                </a:solidFill>
                <a:latin typeface="Georgia"/>
                <a:cs typeface="Georgia"/>
              </a:rPr>
              <a:t>ta</a:t>
            </a:r>
            <a:r>
              <a:rPr sz="2600" i="1" spc="-10" dirty="0">
                <a:solidFill>
                  <a:srgbClr val="437F85"/>
                </a:solidFill>
                <a:latin typeface="Georgia"/>
                <a:cs typeface="Georgia"/>
              </a:rPr>
              <a:t>b</a:t>
            </a:r>
            <a:r>
              <a:rPr sz="2600" i="1" spc="-5" dirty="0">
                <a:solidFill>
                  <a:srgbClr val="437F85"/>
                </a:solidFill>
                <a:latin typeface="Georgia"/>
                <a:cs typeface="Georgia"/>
              </a:rPr>
              <a:t>le_name</a:t>
            </a:r>
            <a:endParaRPr sz="2600">
              <a:latin typeface="Georgia"/>
              <a:cs typeface="Georgia"/>
            </a:endParaRPr>
          </a:p>
          <a:p>
            <a:pPr marL="671195">
              <a:lnSpc>
                <a:spcPct val="100000"/>
              </a:lnSpc>
            </a:pPr>
            <a:r>
              <a:rPr sz="2600" dirty="0">
                <a:solidFill>
                  <a:srgbClr val="437F85"/>
                </a:solidFill>
                <a:latin typeface="Georgia"/>
                <a:cs typeface="Georgia"/>
              </a:rPr>
              <a:t>SET</a:t>
            </a:r>
            <a:r>
              <a:rPr sz="2600" spc="-35" dirty="0">
                <a:solidFill>
                  <a:srgbClr val="437F85"/>
                </a:solidFill>
                <a:latin typeface="Times New Roman"/>
                <a:cs typeface="Times New Roman"/>
              </a:rPr>
              <a:t> </a:t>
            </a:r>
            <a:r>
              <a:rPr sz="2600" i="1" dirty="0">
                <a:solidFill>
                  <a:srgbClr val="437F85"/>
                </a:solidFill>
                <a:latin typeface="Georgia"/>
                <a:cs typeface="Georgia"/>
              </a:rPr>
              <a:t>column1</a:t>
            </a:r>
            <a:r>
              <a:rPr sz="2600" i="1" spc="-50" dirty="0">
                <a:solidFill>
                  <a:srgbClr val="437F85"/>
                </a:solidFill>
                <a:latin typeface="Times New Roman"/>
                <a:cs typeface="Times New Roman"/>
              </a:rPr>
              <a:t> </a:t>
            </a:r>
            <a:r>
              <a:rPr sz="2600" dirty="0">
                <a:solidFill>
                  <a:srgbClr val="437F85"/>
                </a:solidFill>
                <a:latin typeface="Georgia"/>
                <a:cs typeface="Georgia"/>
              </a:rPr>
              <a:t>=</a:t>
            </a:r>
            <a:r>
              <a:rPr sz="2600" spc="-35" dirty="0">
                <a:solidFill>
                  <a:srgbClr val="437F85"/>
                </a:solidFill>
                <a:latin typeface="Times New Roman"/>
                <a:cs typeface="Times New Roman"/>
              </a:rPr>
              <a:t> </a:t>
            </a:r>
            <a:r>
              <a:rPr sz="2600" i="1" spc="-5" dirty="0">
                <a:solidFill>
                  <a:srgbClr val="437F85"/>
                </a:solidFill>
                <a:latin typeface="Georgia"/>
                <a:cs typeface="Georgia"/>
              </a:rPr>
              <a:t>value</a:t>
            </a:r>
            <a:r>
              <a:rPr sz="2600" i="1" spc="-10" dirty="0">
                <a:solidFill>
                  <a:srgbClr val="437F85"/>
                </a:solidFill>
                <a:latin typeface="Georgia"/>
                <a:cs typeface="Georgia"/>
              </a:rPr>
              <a:t>1</a:t>
            </a:r>
            <a:r>
              <a:rPr sz="2600" dirty="0">
                <a:solidFill>
                  <a:srgbClr val="437F85"/>
                </a:solidFill>
                <a:latin typeface="Georgia"/>
                <a:cs typeface="Georgia"/>
              </a:rPr>
              <a:t>,</a:t>
            </a:r>
            <a:r>
              <a:rPr sz="2600" spc="-35" dirty="0">
                <a:solidFill>
                  <a:srgbClr val="437F85"/>
                </a:solidFill>
                <a:latin typeface="Times New Roman"/>
                <a:cs typeface="Times New Roman"/>
              </a:rPr>
              <a:t> </a:t>
            </a:r>
            <a:r>
              <a:rPr sz="2600" i="1" dirty="0">
                <a:solidFill>
                  <a:srgbClr val="437F85"/>
                </a:solidFill>
                <a:latin typeface="Georgia"/>
                <a:cs typeface="Georgia"/>
              </a:rPr>
              <a:t>column2</a:t>
            </a:r>
            <a:r>
              <a:rPr sz="2600" i="1" spc="-65" dirty="0">
                <a:solidFill>
                  <a:srgbClr val="437F85"/>
                </a:solidFill>
                <a:latin typeface="Times New Roman"/>
                <a:cs typeface="Times New Roman"/>
              </a:rPr>
              <a:t> </a:t>
            </a:r>
            <a:r>
              <a:rPr sz="2600" dirty="0">
                <a:solidFill>
                  <a:srgbClr val="437F85"/>
                </a:solidFill>
                <a:latin typeface="Georgia"/>
                <a:cs typeface="Georgia"/>
              </a:rPr>
              <a:t>=</a:t>
            </a:r>
            <a:r>
              <a:rPr sz="2600" spc="-20" dirty="0">
                <a:solidFill>
                  <a:srgbClr val="437F85"/>
                </a:solidFill>
                <a:latin typeface="Times New Roman"/>
                <a:cs typeface="Times New Roman"/>
              </a:rPr>
              <a:t> </a:t>
            </a:r>
            <a:r>
              <a:rPr sz="2600" i="1" spc="-5" dirty="0">
                <a:solidFill>
                  <a:srgbClr val="437F85"/>
                </a:solidFill>
                <a:latin typeface="Georgia"/>
                <a:cs typeface="Georgia"/>
              </a:rPr>
              <a:t>value</a:t>
            </a:r>
            <a:r>
              <a:rPr sz="2600" i="1" spc="-10" dirty="0">
                <a:solidFill>
                  <a:srgbClr val="437F85"/>
                </a:solidFill>
                <a:latin typeface="Georgia"/>
                <a:cs typeface="Georgia"/>
              </a:rPr>
              <a:t>2</a:t>
            </a:r>
            <a:r>
              <a:rPr sz="2600" dirty="0">
                <a:solidFill>
                  <a:srgbClr val="437F85"/>
                </a:solidFill>
                <a:latin typeface="Georgia"/>
                <a:cs typeface="Georgia"/>
              </a:rPr>
              <a:t>,</a:t>
            </a:r>
            <a:r>
              <a:rPr sz="2600" spc="-45" dirty="0">
                <a:solidFill>
                  <a:srgbClr val="437F85"/>
                </a:solidFill>
                <a:latin typeface="Times New Roman"/>
                <a:cs typeface="Times New Roman"/>
              </a:rPr>
              <a:t> </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endParaRPr sz="2600">
              <a:latin typeface="Georgia"/>
              <a:cs typeface="Georgia"/>
            </a:endParaRPr>
          </a:p>
          <a:p>
            <a:pPr marL="671195">
              <a:lnSpc>
                <a:spcPct val="100000"/>
              </a:lnSpc>
            </a:pPr>
            <a:r>
              <a:rPr sz="2600" dirty="0">
                <a:solidFill>
                  <a:srgbClr val="437F85"/>
                </a:solidFill>
                <a:latin typeface="Georgia"/>
                <a:cs typeface="Georgia"/>
              </a:rPr>
              <a:t>WHERE</a:t>
            </a:r>
            <a:r>
              <a:rPr sz="2600" spc="-40" dirty="0">
                <a:solidFill>
                  <a:srgbClr val="437F85"/>
                </a:solidFill>
                <a:latin typeface="Times New Roman"/>
                <a:cs typeface="Times New Roman"/>
              </a:rPr>
              <a:t> </a:t>
            </a:r>
            <a:r>
              <a:rPr sz="2600" i="1" dirty="0">
                <a:solidFill>
                  <a:srgbClr val="437F85"/>
                </a:solidFill>
                <a:latin typeface="Georgia"/>
                <a:cs typeface="Georgia"/>
              </a:rPr>
              <a:t>condi</a:t>
            </a:r>
            <a:r>
              <a:rPr sz="2600" i="1" spc="-5" dirty="0">
                <a:solidFill>
                  <a:srgbClr val="437F85"/>
                </a:solidFill>
                <a:latin typeface="Georgia"/>
                <a:cs typeface="Georgia"/>
              </a:rPr>
              <a:t>ti</a:t>
            </a:r>
            <a:r>
              <a:rPr sz="2600" i="1" dirty="0">
                <a:solidFill>
                  <a:srgbClr val="437F85"/>
                </a:solidFill>
                <a:latin typeface="Georgia"/>
                <a:cs typeface="Georgia"/>
              </a:rPr>
              <a:t>o</a:t>
            </a:r>
            <a:r>
              <a:rPr sz="2600" i="1" spc="5" dirty="0">
                <a:solidFill>
                  <a:srgbClr val="437F85"/>
                </a:solidFill>
                <a:latin typeface="Georgia"/>
                <a:cs typeface="Georgia"/>
              </a:rPr>
              <a:t>n</a:t>
            </a:r>
            <a:r>
              <a:rPr sz="2600" spc="-10" dirty="0">
                <a:solidFill>
                  <a:srgbClr val="437F85"/>
                </a:solidFill>
                <a:latin typeface="Georgia"/>
                <a:cs typeface="Georgia"/>
              </a:rPr>
              <a:t>;</a:t>
            </a:r>
            <a:endParaRPr sz="2600">
              <a:latin typeface="Georgia"/>
              <a:cs typeface="Georgia"/>
            </a:endParaRPr>
          </a:p>
          <a:p>
            <a:pPr>
              <a:lnSpc>
                <a:spcPct val="100000"/>
              </a:lnSpc>
              <a:spcBef>
                <a:spcPts val="43"/>
              </a:spcBef>
            </a:pPr>
            <a:endParaRPr sz="3200">
              <a:latin typeface="Times New Roman"/>
              <a:cs typeface="Times New Roman"/>
            </a:endParaRPr>
          </a:p>
          <a:p>
            <a:pPr marL="424180">
              <a:lnSpc>
                <a:spcPct val="100000"/>
              </a:lnSpc>
              <a:tabLst>
                <a:tab pos="671195" algn="l"/>
              </a:tabLst>
            </a:pPr>
            <a:r>
              <a:rPr sz="2600" dirty="0">
                <a:solidFill>
                  <a:srgbClr val="437F85"/>
                </a:solidFill>
                <a:latin typeface="Georgia"/>
                <a:cs typeface="Georgia"/>
              </a:rPr>
              <a:t>▫	</a:t>
            </a:r>
            <a:r>
              <a:rPr sz="2600" spc="-5" dirty="0">
                <a:solidFill>
                  <a:srgbClr val="437F85"/>
                </a:solidFill>
                <a:latin typeface="Georgia"/>
                <a:cs typeface="Georgia"/>
              </a:rPr>
              <a:t>UPDAT</a:t>
            </a:r>
            <a:r>
              <a:rPr sz="2600" dirty="0">
                <a:solidFill>
                  <a:srgbClr val="437F85"/>
                </a:solidFill>
                <a:latin typeface="Georgia"/>
                <a:cs typeface="Georgia"/>
              </a:rPr>
              <a:t>E</a:t>
            </a:r>
            <a:r>
              <a:rPr sz="2600" spc="-30" dirty="0">
                <a:solidFill>
                  <a:srgbClr val="437F85"/>
                </a:solidFill>
                <a:latin typeface="Times New Roman"/>
                <a:cs typeface="Times New Roman"/>
              </a:rPr>
              <a:t> </a:t>
            </a:r>
            <a:r>
              <a:rPr sz="2600" spc="-5" dirty="0">
                <a:solidFill>
                  <a:srgbClr val="437F85"/>
                </a:solidFill>
                <a:latin typeface="Georgia"/>
                <a:cs typeface="Georgia"/>
              </a:rPr>
              <a:t>Customers</a:t>
            </a:r>
            <a:endParaRPr sz="2600">
              <a:latin typeface="Georgia"/>
              <a:cs typeface="Georgia"/>
            </a:endParaRPr>
          </a:p>
          <a:p>
            <a:pPr marL="671195" marR="993140">
              <a:lnSpc>
                <a:spcPct val="100000"/>
              </a:lnSpc>
            </a:pPr>
            <a:r>
              <a:rPr sz="2600" dirty="0">
                <a:solidFill>
                  <a:srgbClr val="437F85"/>
                </a:solidFill>
                <a:latin typeface="Georgia"/>
                <a:cs typeface="Georgia"/>
              </a:rPr>
              <a:t>SET</a:t>
            </a:r>
            <a:r>
              <a:rPr sz="2600" spc="-30" dirty="0">
                <a:solidFill>
                  <a:srgbClr val="437F85"/>
                </a:solidFill>
                <a:latin typeface="Times New Roman"/>
                <a:cs typeface="Times New Roman"/>
              </a:rPr>
              <a:t> </a:t>
            </a:r>
            <a:r>
              <a:rPr sz="2600" spc="-5" dirty="0">
                <a:solidFill>
                  <a:srgbClr val="437F85"/>
                </a:solidFill>
                <a:latin typeface="Georgia"/>
                <a:cs typeface="Georgia"/>
              </a:rPr>
              <a:t>Cont</a:t>
            </a:r>
            <a:r>
              <a:rPr sz="2600" spc="-10" dirty="0">
                <a:solidFill>
                  <a:srgbClr val="437F85"/>
                </a:solidFill>
                <a:latin typeface="Georgia"/>
                <a:cs typeface="Georgia"/>
              </a:rPr>
              <a:t>a</a:t>
            </a:r>
            <a:r>
              <a:rPr sz="2600" spc="-5" dirty="0">
                <a:solidFill>
                  <a:srgbClr val="437F85"/>
                </a:solidFill>
                <a:latin typeface="Georgia"/>
                <a:cs typeface="Georgia"/>
              </a:rPr>
              <a:t>ctNam</a:t>
            </a:r>
            <a:r>
              <a:rPr sz="2600" dirty="0">
                <a:solidFill>
                  <a:srgbClr val="437F85"/>
                </a:solidFill>
                <a:latin typeface="Georgia"/>
                <a:cs typeface="Georgia"/>
              </a:rPr>
              <a:t>e</a:t>
            </a:r>
            <a:r>
              <a:rPr sz="2600" spc="-15" dirty="0">
                <a:solidFill>
                  <a:srgbClr val="437F85"/>
                </a:solidFill>
                <a:latin typeface="Times New Roman"/>
                <a:cs typeface="Times New Roman"/>
              </a:rPr>
              <a:t> </a:t>
            </a:r>
            <a:r>
              <a:rPr sz="2600" dirty="0">
                <a:solidFill>
                  <a:srgbClr val="437F85"/>
                </a:solidFill>
                <a:latin typeface="Georgia"/>
                <a:cs typeface="Georgia"/>
              </a:rPr>
              <a:t>=</a:t>
            </a:r>
            <a:r>
              <a:rPr sz="2600" spc="-35" dirty="0">
                <a:solidFill>
                  <a:srgbClr val="437F85"/>
                </a:solidFill>
                <a:latin typeface="Times New Roman"/>
                <a:cs typeface="Times New Roman"/>
              </a:rPr>
              <a:t> </a:t>
            </a:r>
            <a:r>
              <a:rPr sz="2600" spc="-5" dirty="0">
                <a:solidFill>
                  <a:srgbClr val="437F85"/>
                </a:solidFill>
                <a:latin typeface="Georgia"/>
                <a:cs typeface="Georgia"/>
              </a:rPr>
              <a:t>'</a:t>
            </a:r>
            <a:r>
              <a:rPr sz="2600" spc="5" dirty="0">
                <a:solidFill>
                  <a:srgbClr val="437F85"/>
                </a:solidFill>
                <a:latin typeface="Georgia"/>
                <a:cs typeface="Georgia"/>
              </a:rPr>
              <a:t>A</a:t>
            </a:r>
            <a:r>
              <a:rPr sz="2600" spc="-5" dirty="0">
                <a:solidFill>
                  <a:srgbClr val="437F85"/>
                </a:solidFill>
                <a:latin typeface="Georgia"/>
                <a:cs typeface="Georgia"/>
              </a:rPr>
              <a:t>lfre</a:t>
            </a:r>
            <a:r>
              <a:rPr sz="2600" dirty="0">
                <a:solidFill>
                  <a:srgbClr val="437F85"/>
                </a:solidFill>
                <a:latin typeface="Georgia"/>
                <a:cs typeface="Georgia"/>
              </a:rPr>
              <a:t>d</a:t>
            </a:r>
            <a:r>
              <a:rPr sz="2600" spc="-30" dirty="0">
                <a:solidFill>
                  <a:srgbClr val="437F85"/>
                </a:solidFill>
                <a:latin typeface="Times New Roman"/>
                <a:cs typeface="Times New Roman"/>
              </a:rPr>
              <a:t> </a:t>
            </a:r>
            <a:r>
              <a:rPr sz="2600" dirty="0">
                <a:solidFill>
                  <a:srgbClr val="437F85"/>
                </a:solidFill>
                <a:latin typeface="Georgia"/>
                <a:cs typeface="Georgia"/>
              </a:rPr>
              <a:t>S</a:t>
            </a:r>
            <a:r>
              <a:rPr sz="2600" spc="5" dirty="0">
                <a:solidFill>
                  <a:srgbClr val="437F85"/>
                </a:solidFill>
                <a:latin typeface="Georgia"/>
                <a:cs typeface="Georgia"/>
              </a:rPr>
              <a:t>c</a:t>
            </a:r>
            <a:r>
              <a:rPr sz="2600" dirty="0">
                <a:solidFill>
                  <a:srgbClr val="437F85"/>
                </a:solidFill>
                <a:latin typeface="Georgia"/>
                <a:cs typeface="Georgia"/>
              </a:rPr>
              <a:t>hmidt</a:t>
            </a:r>
            <a:r>
              <a:rPr sz="2600" spc="5" dirty="0">
                <a:solidFill>
                  <a:srgbClr val="437F85"/>
                </a:solidFill>
                <a:latin typeface="Georgia"/>
                <a:cs typeface="Georgia"/>
              </a:rPr>
              <a:t>'</a:t>
            </a:r>
            <a:r>
              <a:rPr sz="2600" spc="-10" dirty="0">
                <a:solidFill>
                  <a:srgbClr val="437F85"/>
                </a:solidFill>
                <a:latin typeface="Georgia"/>
                <a:cs typeface="Georgia"/>
              </a:rPr>
              <a:t>,</a:t>
            </a:r>
            <a:r>
              <a:rPr sz="2600" spc="-10" dirty="0">
                <a:solidFill>
                  <a:srgbClr val="437F85"/>
                </a:solidFill>
                <a:latin typeface="Times New Roman"/>
                <a:cs typeface="Times New Roman"/>
              </a:rPr>
              <a:t> </a:t>
            </a:r>
            <a:r>
              <a:rPr sz="2600" spc="-5" dirty="0">
                <a:solidFill>
                  <a:srgbClr val="437F85"/>
                </a:solidFill>
                <a:latin typeface="Georgia"/>
                <a:cs typeface="Georgia"/>
              </a:rPr>
              <a:t>City</a:t>
            </a:r>
            <a:r>
              <a:rPr sz="2600" dirty="0">
                <a:solidFill>
                  <a:srgbClr val="437F85"/>
                </a:solidFill>
                <a:latin typeface="Georgia"/>
                <a:cs typeface="Georgia"/>
              </a:rPr>
              <a:t>=</a:t>
            </a:r>
            <a:r>
              <a:rPr sz="2600" spc="-30" dirty="0">
                <a:solidFill>
                  <a:srgbClr val="437F85"/>
                </a:solidFill>
                <a:latin typeface="Times New Roman"/>
                <a:cs typeface="Times New Roman"/>
              </a:rPr>
              <a:t> </a:t>
            </a:r>
            <a:r>
              <a:rPr sz="2600" spc="-5" dirty="0">
                <a:solidFill>
                  <a:srgbClr val="437F85"/>
                </a:solidFill>
                <a:latin typeface="Georgia"/>
                <a:cs typeface="Georgia"/>
              </a:rPr>
              <a:t>'Frankfurt'</a:t>
            </a:r>
            <a:endParaRPr sz="2600">
              <a:latin typeface="Georgia"/>
              <a:cs typeface="Georgia"/>
            </a:endParaRPr>
          </a:p>
          <a:p>
            <a:pPr marL="671195">
              <a:lnSpc>
                <a:spcPct val="100000"/>
              </a:lnSpc>
            </a:pPr>
            <a:r>
              <a:rPr sz="2600" dirty="0">
                <a:solidFill>
                  <a:srgbClr val="437F85"/>
                </a:solidFill>
                <a:latin typeface="Georgia"/>
                <a:cs typeface="Georgia"/>
              </a:rPr>
              <a:t>WHERE</a:t>
            </a:r>
            <a:r>
              <a:rPr sz="2600" spc="-40" dirty="0">
                <a:solidFill>
                  <a:srgbClr val="437F85"/>
                </a:solidFill>
                <a:latin typeface="Times New Roman"/>
                <a:cs typeface="Times New Roman"/>
              </a:rPr>
              <a:t> </a:t>
            </a:r>
            <a:r>
              <a:rPr sz="2600" spc="-5" dirty="0">
                <a:solidFill>
                  <a:srgbClr val="437F85"/>
                </a:solidFill>
                <a:latin typeface="Georgia"/>
                <a:cs typeface="Georgia"/>
              </a:rPr>
              <a:t>Customer</a:t>
            </a:r>
            <a:r>
              <a:rPr sz="2600" spc="5" dirty="0">
                <a:solidFill>
                  <a:srgbClr val="437F85"/>
                </a:solidFill>
                <a:latin typeface="Georgia"/>
                <a:cs typeface="Georgia"/>
              </a:rPr>
              <a:t>I</a:t>
            </a:r>
            <a:r>
              <a:rPr sz="2600" dirty="0">
                <a:solidFill>
                  <a:srgbClr val="437F85"/>
                </a:solidFill>
                <a:latin typeface="Georgia"/>
                <a:cs typeface="Georgia"/>
              </a:rPr>
              <a:t>D</a:t>
            </a:r>
            <a:r>
              <a:rPr sz="2600" spc="-40" dirty="0">
                <a:solidFill>
                  <a:srgbClr val="437F85"/>
                </a:solidFill>
                <a:latin typeface="Times New Roman"/>
                <a:cs typeface="Times New Roman"/>
              </a:rPr>
              <a:t> </a:t>
            </a:r>
            <a:r>
              <a:rPr sz="2600" dirty="0">
                <a:solidFill>
                  <a:srgbClr val="437F85"/>
                </a:solidFill>
                <a:latin typeface="Georgia"/>
                <a:cs typeface="Georgia"/>
              </a:rPr>
              <a:t>=</a:t>
            </a:r>
            <a:r>
              <a:rPr sz="2600" spc="-25" dirty="0">
                <a:solidFill>
                  <a:srgbClr val="437F85"/>
                </a:solidFill>
                <a:latin typeface="Times New Roman"/>
                <a:cs typeface="Times New Roman"/>
              </a:rPr>
              <a:t> </a:t>
            </a:r>
            <a:r>
              <a:rPr sz="2600" spc="-5" dirty="0">
                <a:solidFill>
                  <a:srgbClr val="437F85"/>
                </a:solidFill>
                <a:latin typeface="Georgia"/>
                <a:cs typeface="Georgia"/>
              </a:rPr>
              <a:t>1;</a:t>
            </a:r>
            <a:endParaRPr sz="2600">
              <a:latin typeface="Georgia"/>
              <a:cs typeface="Georgia"/>
            </a:endParaRPr>
          </a:p>
        </p:txBody>
      </p:sp>
      <p:sp>
        <p:nvSpPr>
          <p:cNvPr id="3" name="object 3"/>
          <p:cNvSpPr txBox="1"/>
          <p:nvPr/>
        </p:nvSpPr>
        <p:spPr>
          <a:xfrm>
            <a:off x="8605526" y="71903"/>
            <a:ext cx="252095"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16</a:t>
            </a:r>
            <a:endParaRPr sz="1800">
              <a:latin typeface="Georgia"/>
              <a:cs typeface="Georgi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512050" cy="381127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Delete</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spc="-15" dirty="0">
                <a:latin typeface="Georgia"/>
                <a:cs typeface="Georgia"/>
              </a:rPr>
              <a:t>Synt</a:t>
            </a:r>
            <a:r>
              <a:rPr sz="2800" spc="-30" dirty="0">
                <a:latin typeface="Georgia"/>
                <a:cs typeface="Georgia"/>
              </a:rPr>
              <a:t>a</a:t>
            </a:r>
            <a:r>
              <a:rPr sz="2800" spc="-15" dirty="0">
                <a:latin typeface="Georgia"/>
                <a:cs typeface="Georgia"/>
              </a:rPr>
              <a:t>x</a:t>
            </a:r>
            <a:endParaRPr sz="2800">
              <a:latin typeface="Georgia"/>
              <a:cs typeface="Georgia"/>
            </a:endParaRPr>
          </a:p>
          <a:p>
            <a:pPr marL="424180">
              <a:lnSpc>
                <a:spcPct val="100000"/>
              </a:lnSpc>
              <a:spcBef>
                <a:spcPts val="305"/>
              </a:spcBef>
              <a:tabLst>
                <a:tab pos="671195" algn="l"/>
              </a:tabLst>
            </a:pPr>
            <a:r>
              <a:rPr sz="2600" dirty="0">
                <a:solidFill>
                  <a:srgbClr val="437F85"/>
                </a:solidFill>
                <a:latin typeface="Georgia"/>
                <a:cs typeface="Georgia"/>
              </a:rPr>
              <a:t>▫	D</a:t>
            </a:r>
            <a:r>
              <a:rPr sz="2600" spc="5" dirty="0">
                <a:solidFill>
                  <a:srgbClr val="437F85"/>
                </a:solidFill>
                <a:latin typeface="Georgia"/>
                <a:cs typeface="Georgia"/>
              </a:rPr>
              <a:t>E</a:t>
            </a:r>
            <a:r>
              <a:rPr sz="2600" dirty="0">
                <a:solidFill>
                  <a:srgbClr val="437F85"/>
                </a:solidFill>
                <a:latin typeface="Georgia"/>
                <a:cs typeface="Georgia"/>
              </a:rPr>
              <a:t>LETE</a:t>
            </a:r>
            <a:r>
              <a:rPr sz="2600" spc="-40" dirty="0">
                <a:solidFill>
                  <a:srgbClr val="437F85"/>
                </a:solidFill>
                <a:latin typeface="Times New Roman"/>
                <a:cs typeface="Times New Roman"/>
              </a:rPr>
              <a:t> </a:t>
            </a:r>
            <a:r>
              <a:rPr sz="2600" spc="-5" dirty="0">
                <a:solidFill>
                  <a:srgbClr val="437F85"/>
                </a:solidFill>
                <a:latin typeface="Georgia"/>
                <a:cs typeface="Georgia"/>
              </a:rPr>
              <a:t>FR</a:t>
            </a:r>
            <a:r>
              <a:rPr sz="2600" spc="-10" dirty="0">
                <a:solidFill>
                  <a:srgbClr val="437F85"/>
                </a:solidFill>
                <a:latin typeface="Georgia"/>
                <a:cs typeface="Georgia"/>
              </a:rPr>
              <a:t>O</a:t>
            </a:r>
            <a:r>
              <a:rPr sz="2600" dirty="0">
                <a:solidFill>
                  <a:srgbClr val="437F85"/>
                </a:solidFill>
                <a:latin typeface="Georgia"/>
                <a:cs typeface="Georgia"/>
              </a:rPr>
              <a:t>M</a:t>
            </a:r>
            <a:r>
              <a:rPr sz="2600" spc="-15" dirty="0">
                <a:solidFill>
                  <a:srgbClr val="437F85"/>
                </a:solidFill>
                <a:latin typeface="Times New Roman"/>
                <a:cs typeface="Times New Roman"/>
              </a:rPr>
              <a:t> </a:t>
            </a:r>
            <a:r>
              <a:rPr sz="2600" i="1" spc="-5" dirty="0">
                <a:solidFill>
                  <a:srgbClr val="437F85"/>
                </a:solidFill>
                <a:latin typeface="Georgia"/>
                <a:cs typeface="Georgia"/>
              </a:rPr>
              <a:t>ta</a:t>
            </a:r>
            <a:r>
              <a:rPr sz="2600" i="1" spc="-10" dirty="0">
                <a:solidFill>
                  <a:srgbClr val="437F85"/>
                </a:solidFill>
                <a:latin typeface="Georgia"/>
                <a:cs typeface="Georgia"/>
              </a:rPr>
              <a:t>b</a:t>
            </a:r>
            <a:r>
              <a:rPr sz="2600" i="1" spc="-5" dirty="0">
                <a:solidFill>
                  <a:srgbClr val="437F85"/>
                </a:solidFill>
                <a:latin typeface="Georgia"/>
                <a:cs typeface="Georgia"/>
              </a:rPr>
              <a:t>le_name</a:t>
            </a:r>
            <a:endParaRPr sz="2600">
              <a:latin typeface="Georgia"/>
              <a:cs typeface="Georgia"/>
            </a:endParaRPr>
          </a:p>
          <a:p>
            <a:pPr marL="671195">
              <a:lnSpc>
                <a:spcPct val="100000"/>
              </a:lnSpc>
            </a:pPr>
            <a:r>
              <a:rPr sz="2600" dirty="0">
                <a:solidFill>
                  <a:srgbClr val="437F85"/>
                </a:solidFill>
                <a:latin typeface="Georgia"/>
                <a:cs typeface="Georgia"/>
              </a:rPr>
              <a:t>WHERE</a:t>
            </a:r>
            <a:r>
              <a:rPr sz="2600" spc="-45" dirty="0">
                <a:solidFill>
                  <a:srgbClr val="437F85"/>
                </a:solidFill>
                <a:latin typeface="Times New Roman"/>
                <a:cs typeface="Times New Roman"/>
              </a:rPr>
              <a:t> </a:t>
            </a:r>
            <a:r>
              <a:rPr sz="2600" i="1" dirty="0">
                <a:solidFill>
                  <a:srgbClr val="437F85"/>
                </a:solidFill>
                <a:latin typeface="Georgia"/>
                <a:cs typeface="Georgia"/>
              </a:rPr>
              <a:t>conditi</a:t>
            </a:r>
            <a:r>
              <a:rPr sz="2600" i="1" spc="-5" dirty="0">
                <a:solidFill>
                  <a:srgbClr val="437F85"/>
                </a:solidFill>
                <a:latin typeface="Georgia"/>
                <a:cs typeface="Georgia"/>
              </a:rPr>
              <a:t>o</a:t>
            </a:r>
            <a:r>
              <a:rPr sz="2600" i="1" dirty="0">
                <a:solidFill>
                  <a:srgbClr val="437F85"/>
                </a:solidFill>
                <a:latin typeface="Georgia"/>
                <a:cs typeface="Georgia"/>
              </a:rPr>
              <a:t>n</a:t>
            </a:r>
            <a:r>
              <a:rPr sz="2600" dirty="0">
                <a:solidFill>
                  <a:srgbClr val="437F85"/>
                </a:solidFill>
                <a:latin typeface="Georgia"/>
                <a:cs typeface="Georgia"/>
              </a:rPr>
              <a:t>;</a:t>
            </a:r>
            <a:endParaRPr sz="2600">
              <a:latin typeface="Georgia"/>
              <a:cs typeface="Georgia"/>
            </a:endParaRPr>
          </a:p>
          <a:p>
            <a:pPr>
              <a:lnSpc>
                <a:spcPct val="100000"/>
              </a:lnSpc>
            </a:pPr>
            <a:endParaRPr sz="2600">
              <a:latin typeface="Times New Roman"/>
              <a:cs typeface="Times New Roman"/>
            </a:endParaRPr>
          </a:p>
          <a:p>
            <a:pPr>
              <a:lnSpc>
                <a:spcPct val="100000"/>
              </a:lnSpc>
              <a:spcBef>
                <a:spcPts val="13"/>
              </a:spcBef>
            </a:pPr>
            <a:endParaRPr sz="3600">
              <a:latin typeface="Times New Roman"/>
              <a:cs typeface="Times New Roman"/>
            </a:endParaRPr>
          </a:p>
          <a:p>
            <a:pPr marL="424180">
              <a:lnSpc>
                <a:spcPct val="100000"/>
              </a:lnSpc>
              <a:tabLst>
                <a:tab pos="671195" algn="l"/>
              </a:tabLst>
            </a:pPr>
            <a:r>
              <a:rPr sz="2600" dirty="0">
                <a:solidFill>
                  <a:srgbClr val="437F85"/>
                </a:solidFill>
                <a:latin typeface="Georgia"/>
                <a:cs typeface="Georgia"/>
              </a:rPr>
              <a:t>▫	DELETE</a:t>
            </a:r>
            <a:r>
              <a:rPr sz="2600" spc="-40" dirty="0">
                <a:solidFill>
                  <a:srgbClr val="437F85"/>
                </a:solidFill>
                <a:latin typeface="Times New Roman"/>
                <a:cs typeface="Times New Roman"/>
              </a:rPr>
              <a:t> </a:t>
            </a:r>
            <a:r>
              <a:rPr sz="2600" spc="-5" dirty="0">
                <a:solidFill>
                  <a:srgbClr val="437F85"/>
                </a:solidFill>
                <a:latin typeface="Georgia"/>
                <a:cs typeface="Georgia"/>
              </a:rPr>
              <a:t>FR</a:t>
            </a:r>
            <a:r>
              <a:rPr sz="2600" spc="-15" dirty="0">
                <a:solidFill>
                  <a:srgbClr val="437F85"/>
                </a:solidFill>
                <a:latin typeface="Georgia"/>
                <a:cs typeface="Georgia"/>
              </a:rPr>
              <a:t>O</a:t>
            </a:r>
            <a:r>
              <a:rPr sz="2600" dirty="0">
                <a:solidFill>
                  <a:srgbClr val="437F85"/>
                </a:solidFill>
                <a:latin typeface="Georgia"/>
                <a:cs typeface="Georgia"/>
              </a:rPr>
              <a:t>M</a:t>
            </a:r>
            <a:r>
              <a:rPr sz="2600" spc="-20" dirty="0">
                <a:solidFill>
                  <a:srgbClr val="437F85"/>
                </a:solidFill>
                <a:latin typeface="Times New Roman"/>
                <a:cs typeface="Times New Roman"/>
              </a:rPr>
              <a:t> </a:t>
            </a:r>
            <a:r>
              <a:rPr sz="2600" spc="-5" dirty="0">
                <a:solidFill>
                  <a:srgbClr val="437F85"/>
                </a:solidFill>
                <a:latin typeface="Georgia"/>
                <a:cs typeface="Georgia"/>
              </a:rPr>
              <a:t>Customers</a:t>
            </a:r>
            <a:endParaRPr sz="2600">
              <a:latin typeface="Georgia"/>
              <a:cs typeface="Georgia"/>
            </a:endParaRPr>
          </a:p>
          <a:p>
            <a:pPr marL="671195">
              <a:lnSpc>
                <a:spcPct val="100000"/>
              </a:lnSpc>
            </a:pPr>
            <a:r>
              <a:rPr sz="2600" dirty="0">
                <a:solidFill>
                  <a:srgbClr val="437F85"/>
                </a:solidFill>
                <a:latin typeface="Georgia"/>
                <a:cs typeface="Georgia"/>
              </a:rPr>
              <a:t>WHERE</a:t>
            </a:r>
            <a:r>
              <a:rPr sz="2600" spc="-40" dirty="0">
                <a:solidFill>
                  <a:srgbClr val="437F85"/>
                </a:solidFill>
                <a:latin typeface="Times New Roman"/>
                <a:cs typeface="Times New Roman"/>
              </a:rPr>
              <a:t> </a:t>
            </a:r>
            <a:r>
              <a:rPr sz="2600" spc="-5" dirty="0">
                <a:solidFill>
                  <a:srgbClr val="437F85"/>
                </a:solidFill>
                <a:latin typeface="Georgia"/>
                <a:cs typeface="Georgia"/>
              </a:rPr>
              <a:t>CustomerNam</a:t>
            </a:r>
            <a:r>
              <a:rPr sz="2600" dirty="0">
                <a:solidFill>
                  <a:srgbClr val="437F85"/>
                </a:solidFill>
                <a:latin typeface="Georgia"/>
                <a:cs typeface="Georgia"/>
              </a:rPr>
              <a:t>e</a:t>
            </a:r>
            <a:r>
              <a:rPr sz="2600" spc="5" dirty="0">
                <a:solidFill>
                  <a:srgbClr val="437F85"/>
                </a:solidFill>
                <a:latin typeface="Georgia"/>
                <a:cs typeface="Georgia"/>
              </a:rPr>
              <a:t>=</a:t>
            </a:r>
            <a:r>
              <a:rPr sz="2600" dirty="0">
                <a:solidFill>
                  <a:srgbClr val="437F85"/>
                </a:solidFill>
                <a:latin typeface="Georgia"/>
                <a:cs typeface="Georgia"/>
              </a:rPr>
              <a:t>'Al</a:t>
            </a:r>
            <a:r>
              <a:rPr sz="2600" spc="5" dirty="0">
                <a:solidFill>
                  <a:srgbClr val="437F85"/>
                </a:solidFill>
                <a:latin typeface="Georgia"/>
                <a:cs typeface="Georgia"/>
              </a:rPr>
              <a:t>f</a:t>
            </a:r>
            <a:r>
              <a:rPr sz="2600" dirty="0">
                <a:solidFill>
                  <a:srgbClr val="437F85"/>
                </a:solidFill>
                <a:latin typeface="Georgia"/>
                <a:cs typeface="Georgia"/>
              </a:rPr>
              <a:t>reds</a:t>
            </a:r>
            <a:r>
              <a:rPr sz="2600" spc="-40" dirty="0">
                <a:solidFill>
                  <a:srgbClr val="437F85"/>
                </a:solidFill>
                <a:latin typeface="Times New Roman"/>
                <a:cs typeface="Times New Roman"/>
              </a:rPr>
              <a:t> </a:t>
            </a:r>
            <a:r>
              <a:rPr sz="2600" spc="-5" dirty="0">
                <a:solidFill>
                  <a:srgbClr val="437F85"/>
                </a:solidFill>
                <a:latin typeface="Georgia"/>
                <a:cs typeface="Georgia"/>
              </a:rPr>
              <a:t>Futt</a:t>
            </a:r>
            <a:r>
              <a:rPr sz="2600" dirty="0">
                <a:solidFill>
                  <a:srgbClr val="437F85"/>
                </a:solidFill>
                <a:latin typeface="Georgia"/>
                <a:cs typeface="Georgia"/>
              </a:rPr>
              <a:t>erkist</a:t>
            </a:r>
            <a:r>
              <a:rPr sz="2600" spc="5" dirty="0">
                <a:solidFill>
                  <a:srgbClr val="437F85"/>
                </a:solidFill>
                <a:latin typeface="Georgia"/>
                <a:cs typeface="Georgia"/>
              </a:rPr>
              <a:t>e</a:t>
            </a:r>
            <a:r>
              <a:rPr sz="2600" dirty="0">
                <a:solidFill>
                  <a:srgbClr val="437F85"/>
                </a:solidFill>
                <a:latin typeface="Georgia"/>
                <a:cs typeface="Georgia"/>
              </a:rPr>
              <a:t>';</a:t>
            </a:r>
            <a:endParaRPr sz="2600">
              <a:latin typeface="Georgia"/>
              <a:cs typeface="Georgia"/>
            </a:endParaRPr>
          </a:p>
        </p:txBody>
      </p:sp>
      <p:sp>
        <p:nvSpPr>
          <p:cNvPr id="3" name="object 3"/>
          <p:cNvSpPr txBox="1"/>
          <p:nvPr/>
        </p:nvSpPr>
        <p:spPr>
          <a:xfrm>
            <a:off x="8620766" y="71903"/>
            <a:ext cx="23749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17</a:t>
            </a:r>
            <a:endParaRPr sz="1800">
              <a:latin typeface="Georgia"/>
              <a:cs typeface="Georgi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355205" cy="4645025"/>
          </a:xfrm>
          <a:prstGeom prst="rect">
            <a:avLst/>
          </a:prstGeom>
        </p:spPr>
        <p:txBody>
          <a:bodyPr vert="horz" wrap="square" lIns="0" tIns="0" rIns="0" bIns="0" rtlCol="0">
            <a:spAutoFit/>
          </a:bodyPr>
          <a:lstStyle/>
          <a:p>
            <a:pPr marR="3401060" algn="ctr">
              <a:lnSpc>
                <a:spcPct val="100000"/>
              </a:lnSpc>
            </a:pPr>
            <a:r>
              <a:rPr sz="4000" spc="-20" dirty="0">
                <a:solidFill>
                  <a:srgbClr val="424455"/>
                </a:solidFill>
                <a:latin typeface="Trebuchet MS"/>
                <a:cs typeface="Trebuchet MS"/>
              </a:rPr>
              <a:t>Select</a:t>
            </a:r>
            <a:r>
              <a:rPr sz="4000" spc="210" dirty="0">
                <a:solidFill>
                  <a:srgbClr val="424455"/>
                </a:solidFill>
                <a:latin typeface="Times New Roman"/>
                <a:cs typeface="Times New Roman"/>
              </a:rPr>
              <a:t> </a:t>
            </a:r>
            <a:r>
              <a:rPr sz="4000" spc="-25" dirty="0">
                <a:solidFill>
                  <a:srgbClr val="424455"/>
                </a:solidFill>
                <a:latin typeface="Trebuchet MS"/>
                <a:cs typeface="Trebuchet MS"/>
              </a:rPr>
              <a:t>Statement</a:t>
            </a:r>
            <a:endParaRPr sz="4000">
              <a:latin typeface="Trebuchet MS"/>
              <a:cs typeface="Trebuchet MS"/>
            </a:endParaRPr>
          </a:p>
          <a:p>
            <a:pPr marL="378460" marR="5080" indent="-256540">
              <a:lnSpc>
                <a:spcPct val="100000"/>
              </a:lnSpc>
              <a:spcBef>
                <a:spcPts val="2500"/>
              </a:spcBef>
              <a:buClr>
                <a:srgbClr val="9F4DA2"/>
              </a:buClr>
              <a:buFont typeface="Georgia"/>
              <a:buChar char="•"/>
              <a:tabLst>
                <a:tab pos="379095" algn="l"/>
              </a:tabLst>
            </a:pPr>
            <a:r>
              <a:rPr sz="2800" spc="-20" dirty="0">
                <a:latin typeface="Georgia"/>
                <a:cs typeface="Georgia"/>
              </a:rPr>
              <a:t>The</a:t>
            </a:r>
            <a:r>
              <a:rPr sz="2800" spc="-35" dirty="0">
                <a:latin typeface="Times New Roman"/>
                <a:cs typeface="Times New Roman"/>
              </a:rPr>
              <a:t> </a:t>
            </a:r>
            <a:r>
              <a:rPr sz="2800" spc="-15" dirty="0">
                <a:latin typeface="Georgia"/>
                <a:cs typeface="Georgia"/>
              </a:rPr>
              <a:t>S</a:t>
            </a:r>
            <a:r>
              <a:rPr sz="2800" spc="-25" dirty="0">
                <a:latin typeface="Georgia"/>
                <a:cs typeface="Georgia"/>
              </a:rPr>
              <a:t>ELEC</a:t>
            </a:r>
            <a:r>
              <a:rPr sz="2800" spc="-20" dirty="0">
                <a:latin typeface="Georgia"/>
                <a:cs typeface="Georgia"/>
              </a:rPr>
              <a:t>T</a:t>
            </a:r>
            <a:r>
              <a:rPr sz="2800" spc="-15" dirty="0">
                <a:latin typeface="Times New Roman"/>
                <a:cs typeface="Times New Roman"/>
              </a:rPr>
              <a:t> </a:t>
            </a:r>
            <a:r>
              <a:rPr sz="2800" spc="-20" dirty="0">
                <a:latin typeface="Georgia"/>
                <a:cs typeface="Georgia"/>
              </a:rPr>
              <a:t>sta</a:t>
            </a:r>
            <a:r>
              <a:rPr sz="2800" spc="-25" dirty="0">
                <a:latin typeface="Georgia"/>
                <a:cs typeface="Georgia"/>
              </a:rPr>
              <a:t>teme</a:t>
            </a:r>
            <a:r>
              <a:rPr sz="2800" spc="-10" dirty="0">
                <a:latin typeface="Georgia"/>
                <a:cs typeface="Georgia"/>
              </a:rPr>
              <a:t>nt</a:t>
            </a:r>
            <a:r>
              <a:rPr sz="2800" spc="-30" dirty="0">
                <a:latin typeface="Times New Roman"/>
                <a:cs typeface="Times New Roman"/>
              </a:rPr>
              <a:t> </a:t>
            </a:r>
            <a:r>
              <a:rPr sz="2800" spc="-20" dirty="0">
                <a:latin typeface="Georgia"/>
                <a:cs typeface="Georgia"/>
              </a:rPr>
              <a:t>i</a:t>
            </a:r>
            <a:r>
              <a:rPr sz="2800" spc="-15" dirty="0">
                <a:latin typeface="Georgia"/>
                <a:cs typeface="Georgia"/>
              </a:rPr>
              <a:t>s</a:t>
            </a:r>
            <a:r>
              <a:rPr sz="2800" spc="-20"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20" dirty="0">
                <a:latin typeface="Times New Roman"/>
                <a:cs typeface="Times New Roman"/>
              </a:rPr>
              <a:t> </a:t>
            </a:r>
            <a:r>
              <a:rPr sz="2800" spc="-15" dirty="0">
                <a:latin typeface="Georgia"/>
                <a:cs typeface="Georgia"/>
              </a:rPr>
              <a:t>to</a:t>
            </a:r>
            <a:r>
              <a:rPr sz="2800" spc="-30" dirty="0">
                <a:latin typeface="Times New Roman"/>
                <a:cs typeface="Times New Roman"/>
              </a:rPr>
              <a:t> </a:t>
            </a:r>
            <a:r>
              <a:rPr sz="2800" spc="-20" dirty="0">
                <a:latin typeface="Georgia"/>
                <a:cs typeface="Georgia"/>
              </a:rPr>
              <a:t>se</a:t>
            </a:r>
            <a:r>
              <a:rPr sz="2800" spc="-5" dirty="0">
                <a:latin typeface="Georgia"/>
                <a:cs typeface="Georgia"/>
              </a:rPr>
              <a:t>l</a:t>
            </a:r>
            <a:r>
              <a:rPr sz="2800" spc="-20" dirty="0">
                <a:latin typeface="Georgia"/>
                <a:cs typeface="Georgia"/>
              </a:rPr>
              <a:t>ec</a:t>
            </a:r>
            <a:r>
              <a:rPr sz="2800" spc="-10" dirty="0">
                <a:latin typeface="Georgia"/>
                <a:cs typeface="Georgia"/>
              </a:rPr>
              <a:t>t</a:t>
            </a:r>
            <a:r>
              <a:rPr sz="2800" spc="-25" dirty="0">
                <a:latin typeface="Times New Roman"/>
                <a:cs typeface="Times New Roman"/>
              </a:rPr>
              <a:t> </a:t>
            </a:r>
            <a:r>
              <a:rPr sz="2800" spc="-20" dirty="0">
                <a:latin typeface="Georgia"/>
                <a:cs typeface="Georgia"/>
              </a:rPr>
              <a:t>data</a:t>
            </a:r>
            <a:r>
              <a:rPr sz="2800" spc="-15" dirty="0">
                <a:latin typeface="Times New Roman"/>
                <a:cs typeface="Times New Roman"/>
              </a:rPr>
              <a:t> </a:t>
            </a:r>
            <a:r>
              <a:rPr sz="2800" spc="-20" dirty="0">
                <a:latin typeface="Georgia"/>
                <a:cs typeface="Georgia"/>
              </a:rPr>
              <a:t>fro</a:t>
            </a:r>
            <a:r>
              <a:rPr sz="2800" spc="-25" dirty="0">
                <a:latin typeface="Georgia"/>
                <a:cs typeface="Georgia"/>
              </a:rPr>
              <a:t>m</a:t>
            </a:r>
            <a:r>
              <a:rPr sz="2800" spc="-20"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20" dirty="0">
                <a:latin typeface="Georgia"/>
                <a:cs typeface="Georgia"/>
              </a:rPr>
              <a:t>data</a:t>
            </a:r>
            <a:r>
              <a:rPr sz="2800" spc="-35" dirty="0">
                <a:latin typeface="Georgia"/>
                <a:cs typeface="Georgia"/>
              </a:rPr>
              <a:t>b</a:t>
            </a:r>
            <a:r>
              <a:rPr sz="2800" spc="-15" dirty="0">
                <a:latin typeface="Georgia"/>
                <a:cs typeface="Georgia"/>
              </a:rPr>
              <a:t>ase.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20" dirty="0">
                <a:latin typeface="Georgia"/>
                <a:cs typeface="Georgia"/>
              </a:rPr>
              <a:t>The</a:t>
            </a:r>
            <a:r>
              <a:rPr sz="2800" spc="-30" dirty="0">
                <a:latin typeface="Times New Roman"/>
                <a:cs typeface="Times New Roman"/>
              </a:rPr>
              <a:t> </a:t>
            </a:r>
            <a:r>
              <a:rPr sz="2800" spc="-20" dirty="0">
                <a:latin typeface="Georgia"/>
                <a:cs typeface="Georgia"/>
              </a:rPr>
              <a:t>dat</a:t>
            </a:r>
            <a:r>
              <a:rPr sz="2800" spc="-15" dirty="0">
                <a:latin typeface="Georgia"/>
                <a:cs typeface="Georgia"/>
              </a:rPr>
              <a:t>a</a:t>
            </a:r>
            <a:r>
              <a:rPr sz="2800" spc="-15" dirty="0">
                <a:latin typeface="Times New Roman"/>
                <a:cs typeface="Times New Roman"/>
              </a:rPr>
              <a:t> </a:t>
            </a:r>
            <a:r>
              <a:rPr sz="2800" spc="-15" dirty="0">
                <a:latin typeface="Georgia"/>
                <a:cs typeface="Georgia"/>
              </a:rPr>
              <a:t>re</a:t>
            </a:r>
            <a:r>
              <a:rPr sz="2800" spc="-25" dirty="0">
                <a:latin typeface="Georgia"/>
                <a:cs typeface="Georgia"/>
              </a:rPr>
              <a:t>tur</a:t>
            </a:r>
            <a:r>
              <a:rPr sz="2800" spc="-20" dirty="0">
                <a:latin typeface="Georgia"/>
                <a:cs typeface="Georgia"/>
              </a:rPr>
              <a:t>ned</a:t>
            </a:r>
            <a:r>
              <a:rPr sz="2800" spc="-5" dirty="0">
                <a:latin typeface="Times New Roman"/>
                <a:cs typeface="Times New Roman"/>
              </a:rPr>
              <a:t> </a:t>
            </a:r>
            <a:r>
              <a:rPr sz="2800" spc="-15" dirty="0">
                <a:latin typeface="Georgia"/>
                <a:cs typeface="Georgia"/>
              </a:rPr>
              <a:t>is</a:t>
            </a:r>
            <a:r>
              <a:rPr sz="2800" spc="-25" dirty="0">
                <a:latin typeface="Times New Roman"/>
                <a:cs typeface="Times New Roman"/>
              </a:rPr>
              <a:t> </a:t>
            </a:r>
            <a:r>
              <a:rPr sz="2800" spc="-20" dirty="0">
                <a:latin typeface="Georgia"/>
                <a:cs typeface="Georgia"/>
              </a:rPr>
              <a:t>stored</a:t>
            </a:r>
            <a:r>
              <a:rPr sz="2800" spc="-20"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15" dirty="0">
                <a:latin typeface="Georgia"/>
                <a:cs typeface="Georgia"/>
              </a:rPr>
              <a:t>a</a:t>
            </a:r>
            <a:r>
              <a:rPr sz="2800" spc="-35" dirty="0">
                <a:latin typeface="Times New Roman"/>
                <a:cs typeface="Times New Roman"/>
              </a:rPr>
              <a:t> </a:t>
            </a:r>
            <a:r>
              <a:rPr sz="2800" spc="-15" dirty="0">
                <a:latin typeface="Georgia"/>
                <a:cs typeface="Georgia"/>
              </a:rPr>
              <a:t>result</a:t>
            </a:r>
            <a:r>
              <a:rPr sz="2800" spc="-40" dirty="0">
                <a:latin typeface="Times New Roman"/>
                <a:cs typeface="Times New Roman"/>
              </a:rPr>
              <a:t> </a:t>
            </a:r>
            <a:r>
              <a:rPr sz="2800" spc="-20" dirty="0">
                <a:latin typeface="Georgia"/>
                <a:cs typeface="Georgia"/>
              </a:rPr>
              <a:t>ta</a:t>
            </a:r>
            <a:r>
              <a:rPr sz="2800" spc="-35" dirty="0">
                <a:latin typeface="Georgia"/>
                <a:cs typeface="Georgia"/>
              </a:rPr>
              <a:t>b</a:t>
            </a:r>
            <a:r>
              <a:rPr sz="2800" spc="-15" dirty="0">
                <a:latin typeface="Georgia"/>
                <a:cs typeface="Georgia"/>
              </a:rPr>
              <a:t>le,</a:t>
            </a:r>
            <a:endParaRPr sz="2800">
              <a:latin typeface="Georgia"/>
              <a:cs typeface="Georgia"/>
            </a:endParaRPr>
          </a:p>
          <a:p>
            <a:pPr marR="3420745" algn="ctr">
              <a:lnSpc>
                <a:spcPct val="100000"/>
              </a:lnSpc>
            </a:pPr>
            <a:r>
              <a:rPr sz="2800" spc="-20" dirty="0">
                <a:latin typeface="Georgia"/>
                <a:cs typeface="Georgia"/>
              </a:rPr>
              <a:t>call</a:t>
            </a:r>
            <a:r>
              <a:rPr sz="2800" spc="-10" dirty="0">
                <a:latin typeface="Georgia"/>
                <a:cs typeface="Georgia"/>
              </a:rPr>
              <a:t>e</a:t>
            </a:r>
            <a:r>
              <a:rPr sz="2800" spc="-20" dirty="0">
                <a:latin typeface="Georgia"/>
                <a:cs typeface="Georgia"/>
              </a:rPr>
              <a:t>d</a:t>
            </a:r>
            <a:r>
              <a:rPr sz="2800" spc="-30" dirty="0">
                <a:latin typeface="Times New Roman"/>
                <a:cs typeface="Times New Roman"/>
              </a:rPr>
              <a:t> </a:t>
            </a:r>
            <a:r>
              <a:rPr sz="2800" spc="-20" dirty="0">
                <a:latin typeface="Georgia"/>
                <a:cs typeface="Georgia"/>
              </a:rPr>
              <a:t>th</a:t>
            </a:r>
            <a:r>
              <a:rPr sz="2800" spc="-15" dirty="0">
                <a:latin typeface="Georgia"/>
                <a:cs typeface="Georgia"/>
              </a:rPr>
              <a:t>e</a:t>
            </a:r>
            <a:r>
              <a:rPr sz="2800" spc="-30" dirty="0">
                <a:latin typeface="Times New Roman"/>
                <a:cs typeface="Times New Roman"/>
              </a:rPr>
              <a:t> </a:t>
            </a:r>
            <a:r>
              <a:rPr sz="2800" spc="-15" dirty="0">
                <a:latin typeface="Georgia"/>
                <a:cs typeface="Georgia"/>
              </a:rPr>
              <a:t>resul</a:t>
            </a:r>
            <a:r>
              <a:rPr sz="2800" spc="-5" dirty="0">
                <a:latin typeface="Georgia"/>
                <a:cs typeface="Georgia"/>
              </a:rPr>
              <a:t>t</a:t>
            </a:r>
            <a:r>
              <a:rPr sz="2800" spc="-20" dirty="0">
                <a:latin typeface="Georgia"/>
                <a:cs typeface="Georgia"/>
              </a:rPr>
              <a:t>-s</a:t>
            </a:r>
            <a:r>
              <a:rPr sz="2800" spc="-15" dirty="0">
                <a:latin typeface="Georgia"/>
                <a:cs typeface="Georgia"/>
              </a:rPr>
              <a:t>et.</a:t>
            </a:r>
            <a:endParaRPr sz="2800">
              <a:latin typeface="Georgia"/>
              <a:cs typeface="Georgia"/>
            </a:endParaRPr>
          </a:p>
          <a:p>
            <a:pPr>
              <a:lnSpc>
                <a:spcPct val="100000"/>
              </a:lnSpc>
              <a:spcBef>
                <a:spcPts val="11"/>
              </a:spcBef>
            </a:pPr>
            <a:endParaRPr sz="3450">
              <a:latin typeface="Times New Roman"/>
              <a:cs typeface="Times New Roman"/>
            </a:endParaRPr>
          </a:p>
          <a:p>
            <a:pPr marL="935990" lvl="1" indent="-219075">
              <a:lnSpc>
                <a:spcPct val="100000"/>
              </a:lnSpc>
              <a:buClr>
                <a:srgbClr val="525389"/>
              </a:buClr>
              <a:buFont typeface="Wingdings 2"/>
              <a:buChar char=""/>
              <a:tabLst>
                <a:tab pos="936625" algn="l"/>
              </a:tabLst>
            </a:pPr>
            <a:r>
              <a:rPr sz="2400" dirty="0">
                <a:solidFill>
                  <a:srgbClr val="525389"/>
                </a:solidFill>
                <a:latin typeface="Georgia"/>
                <a:cs typeface="Georgia"/>
              </a:rPr>
              <a:t>SELECT</a:t>
            </a:r>
            <a:r>
              <a:rPr sz="2400" spc="-35" dirty="0">
                <a:solidFill>
                  <a:srgbClr val="525389"/>
                </a:solidFill>
                <a:latin typeface="Times New Roman"/>
                <a:cs typeface="Times New Roman"/>
              </a:rPr>
              <a:t> </a:t>
            </a:r>
            <a:r>
              <a:rPr sz="2400" i="1" dirty="0">
                <a:solidFill>
                  <a:srgbClr val="525389"/>
                </a:solidFill>
                <a:latin typeface="Georgia"/>
                <a:cs typeface="Georgia"/>
              </a:rPr>
              <a:t>colum</a:t>
            </a:r>
            <a:r>
              <a:rPr sz="2400" i="1" spc="-15" dirty="0">
                <a:solidFill>
                  <a:srgbClr val="525389"/>
                </a:solidFill>
                <a:latin typeface="Georgia"/>
                <a:cs typeface="Georgia"/>
              </a:rPr>
              <a:t>n</a:t>
            </a:r>
            <a:r>
              <a:rPr sz="2400" i="1" spc="-5" dirty="0">
                <a:solidFill>
                  <a:srgbClr val="525389"/>
                </a:solidFill>
                <a:latin typeface="Georgia"/>
                <a:cs typeface="Georgia"/>
              </a:rPr>
              <a:t>1</a:t>
            </a:r>
            <a:r>
              <a:rPr sz="2400" spc="-10" dirty="0">
                <a:solidFill>
                  <a:srgbClr val="525389"/>
                </a:solidFill>
                <a:latin typeface="Georgia"/>
                <a:cs typeface="Georgia"/>
              </a:rPr>
              <a:t>,</a:t>
            </a:r>
            <a:r>
              <a:rPr sz="2400" spc="-25" dirty="0">
                <a:solidFill>
                  <a:srgbClr val="525389"/>
                </a:solidFill>
                <a:latin typeface="Times New Roman"/>
                <a:cs typeface="Times New Roman"/>
              </a:rPr>
              <a:t> </a:t>
            </a:r>
            <a:r>
              <a:rPr sz="2400" i="1" dirty="0">
                <a:solidFill>
                  <a:srgbClr val="525389"/>
                </a:solidFill>
                <a:latin typeface="Georgia"/>
                <a:cs typeface="Georgia"/>
              </a:rPr>
              <a:t>colum</a:t>
            </a:r>
            <a:r>
              <a:rPr sz="2400" i="1" spc="-15" dirty="0">
                <a:solidFill>
                  <a:srgbClr val="525389"/>
                </a:solidFill>
                <a:latin typeface="Georgia"/>
                <a:cs typeface="Georgia"/>
              </a:rPr>
              <a:t>n</a:t>
            </a:r>
            <a:r>
              <a:rPr sz="2400" i="1" spc="-10" dirty="0">
                <a:solidFill>
                  <a:srgbClr val="525389"/>
                </a:solidFill>
                <a:latin typeface="Georgia"/>
                <a:cs typeface="Georgia"/>
              </a:rPr>
              <a:t>2,</a:t>
            </a:r>
            <a:r>
              <a:rPr sz="2400" i="1" spc="-40" dirty="0">
                <a:solidFill>
                  <a:srgbClr val="525389"/>
                </a:solidFill>
                <a:latin typeface="Times New Roman"/>
                <a:cs typeface="Times New Roman"/>
              </a:rPr>
              <a:t> </a:t>
            </a:r>
            <a:r>
              <a:rPr sz="2400" i="1" spc="-10" dirty="0">
                <a:solidFill>
                  <a:srgbClr val="525389"/>
                </a:solidFill>
                <a:latin typeface="Georgia"/>
                <a:cs typeface="Georgia"/>
              </a:rPr>
              <a:t>...</a:t>
            </a:r>
            <a:endParaRPr sz="2400">
              <a:latin typeface="Georgia"/>
              <a:cs typeface="Georgia"/>
            </a:endParaRPr>
          </a:p>
          <a:p>
            <a:pPr marL="935990">
              <a:lnSpc>
                <a:spcPct val="100000"/>
              </a:lnSpc>
            </a:pP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i="1" spc="-20" dirty="0">
                <a:solidFill>
                  <a:srgbClr val="525389"/>
                </a:solidFill>
                <a:latin typeface="Georgia"/>
                <a:cs typeface="Georgia"/>
              </a:rPr>
              <a:t>table_na</a:t>
            </a:r>
            <a:r>
              <a:rPr sz="2400" i="1" spc="-15" dirty="0">
                <a:solidFill>
                  <a:srgbClr val="525389"/>
                </a:solidFill>
                <a:latin typeface="Georgia"/>
                <a:cs typeface="Georgia"/>
              </a:rPr>
              <a:t>me</a:t>
            </a:r>
            <a:r>
              <a:rPr sz="2400" spc="-10" dirty="0">
                <a:solidFill>
                  <a:srgbClr val="525389"/>
                </a:solidFill>
                <a:latin typeface="Georgia"/>
                <a:cs typeface="Georgia"/>
              </a:rPr>
              <a:t>;</a:t>
            </a:r>
            <a:endParaRPr sz="2400">
              <a:latin typeface="Georgia"/>
              <a:cs typeface="Georgia"/>
            </a:endParaRPr>
          </a:p>
          <a:p>
            <a:pPr>
              <a:lnSpc>
                <a:spcPct val="100000"/>
              </a:lnSpc>
              <a:spcBef>
                <a:spcPts val="29"/>
              </a:spcBef>
            </a:pPr>
            <a:endParaRPr sz="3000">
              <a:latin typeface="Times New Roman"/>
              <a:cs typeface="Times New Roman"/>
            </a:endParaRPr>
          </a:p>
          <a:p>
            <a:pPr marL="935990" lvl="1" indent="-219075">
              <a:lnSpc>
                <a:spcPct val="100000"/>
              </a:lnSpc>
              <a:buClr>
                <a:srgbClr val="525389"/>
              </a:buClr>
              <a:buFont typeface="Wingdings 2"/>
              <a:buChar char=""/>
              <a:tabLst>
                <a:tab pos="936625" algn="l"/>
              </a:tabLst>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35" dirty="0">
                <a:solidFill>
                  <a:srgbClr val="525389"/>
                </a:solidFill>
                <a:latin typeface="Times New Roman"/>
                <a:cs typeface="Times New Roman"/>
              </a:rPr>
              <a:t> </a:t>
            </a:r>
            <a:r>
              <a:rPr sz="2400" dirty="0">
                <a:solidFill>
                  <a:srgbClr val="525389"/>
                </a:solidFill>
                <a:latin typeface="Georgia"/>
                <a:cs typeface="Georgia"/>
              </a:rPr>
              <a:t>*</a:t>
            </a:r>
            <a:r>
              <a:rPr sz="2400" spc="-30"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i="1" spc="-20" dirty="0">
                <a:solidFill>
                  <a:srgbClr val="525389"/>
                </a:solidFill>
                <a:latin typeface="Georgia"/>
                <a:cs typeface="Georgia"/>
              </a:rPr>
              <a:t>table_na</a:t>
            </a:r>
            <a:r>
              <a:rPr sz="2400" i="1" spc="-15" dirty="0">
                <a:solidFill>
                  <a:srgbClr val="525389"/>
                </a:solidFill>
                <a:latin typeface="Georgia"/>
                <a:cs typeface="Georgia"/>
              </a:rPr>
              <a:t>me</a:t>
            </a:r>
            <a:r>
              <a:rPr sz="2400" spc="-10" dirty="0">
                <a:solidFill>
                  <a:srgbClr val="525389"/>
                </a:solidFill>
                <a:latin typeface="Georgia"/>
                <a:cs typeface="Georgia"/>
              </a:rPr>
              <a:t>;</a:t>
            </a:r>
            <a:endParaRPr sz="2400">
              <a:latin typeface="Georgia"/>
              <a:cs typeface="Georgia"/>
            </a:endParaRPr>
          </a:p>
        </p:txBody>
      </p:sp>
      <p:sp>
        <p:nvSpPr>
          <p:cNvPr id="4" name="object 4"/>
          <p:cNvSpPr txBox="1"/>
          <p:nvPr/>
        </p:nvSpPr>
        <p:spPr>
          <a:xfrm>
            <a:off x="8599430" y="71903"/>
            <a:ext cx="259079"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18</a:t>
            </a:r>
            <a:endParaRPr sz="1800">
              <a:latin typeface="Georgia"/>
              <a:cs typeface="Georgi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81000" y="1371600"/>
            <a:ext cx="7910286" cy="5304971"/>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smtClean="0">
                <a:solidFill>
                  <a:sysClr val="windowText" lastClr="000000"/>
                </a:solidFill>
                <a:latin typeface="Calibri" pitchFamily="34" charset="0"/>
                <a:cs typeface="Calibri" pitchFamily="34" charset="0"/>
              </a:rPr>
              <a:t>Used for queries on single or multiple tables</a:t>
            </a:r>
          </a:p>
          <a:p>
            <a:r>
              <a:rPr lang="en-US" sz="2000" kern="0" dirty="0" smtClean="0">
                <a:solidFill>
                  <a:sysClr val="windowText" lastClr="000000"/>
                </a:solidFill>
                <a:latin typeface="Calibri" pitchFamily="34" charset="0"/>
                <a:cs typeface="Calibri" pitchFamily="34" charset="0"/>
              </a:rPr>
              <a:t>Clauses of the SELECT statement:</a:t>
            </a:r>
          </a:p>
          <a:p>
            <a:pPr lvl="1"/>
            <a:r>
              <a:rPr lang="en-US" sz="2000" kern="0" dirty="0" smtClean="0">
                <a:solidFill>
                  <a:srgbClr val="990000"/>
                </a:solidFill>
                <a:latin typeface="Calibri" pitchFamily="34" charset="0"/>
                <a:cs typeface="Calibri" pitchFamily="34" charset="0"/>
              </a:rPr>
              <a:t>SELECT</a:t>
            </a:r>
          </a:p>
          <a:p>
            <a:pPr lvl="2"/>
            <a:r>
              <a:rPr lang="en-US" sz="2000" kern="0" dirty="0" smtClean="0">
                <a:solidFill>
                  <a:sysClr val="windowText" lastClr="000000"/>
                </a:solidFill>
                <a:latin typeface="Calibri" pitchFamily="34" charset="0"/>
                <a:cs typeface="Calibri" pitchFamily="34" charset="0"/>
              </a:rPr>
              <a:t>List the </a:t>
            </a:r>
            <a:r>
              <a:rPr lang="en-US" sz="2000" b="1" u="sng" kern="0" dirty="0" smtClean="0">
                <a:solidFill>
                  <a:srgbClr val="FF3300"/>
                </a:solidFill>
                <a:latin typeface="Calibri" pitchFamily="34" charset="0"/>
                <a:cs typeface="Calibri" pitchFamily="34" charset="0"/>
              </a:rPr>
              <a:t>columns</a:t>
            </a:r>
            <a:r>
              <a:rPr lang="en-US" sz="2000" kern="0" dirty="0" smtClean="0">
                <a:solidFill>
                  <a:sysClr val="windowText" lastClr="000000"/>
                </a:solidFill>
                <a:latin typeface="Calibri" pitchFamily="34" charset="0"/>
                <a:cs typeface="Calibri" pitchFamily="34" charset="0"/>
              </a:rPr>
              <a:t> (and expressions) that should be returned from the query</a:t>
            </a:r>
          </a:p>
          <a:p>
            <a:pPr lvl="1"/>
            <a:r>
              <a:rPr lang="en-US" sz="2000" kern="0" dirty="0" smtClean="0">
                <a:solidFill>
                  <a:srgbClr val="990000"/>
                </a:solidFill>
                <a:latin typeface="Calibri" pitchFamily="34" charset="0"/>
                <a:cs typeface="Calibri" pitchFamily="34" charset="0"/>
              </a:rPr>
              <a:t>FROM</a:t>
            </a:r>
          </a:p>
          <a:p>
            <a:pPr lvl="2"/>
            <a:r>
              <a:rPr lang="en-US" sz="2000" kern="0" dirty="0" smtClean="0">
                <a:solidFill>
                  <a:sysClr val="windowText" lastClr="000000"/>
                </a:solidFill>
                <a:latin typeface="Calibri" pitchFamily="34" charset="0"/>
                <a:cs typeface="Calibri" pitchFamily="34" charset="0"/>
              </a:rPr>
              <a:t>Indicate the </a:t>
            </a:r>
            <a:r>
              <a:rPr lang="en-US" sz="2000" b="1" u="sng" kern="0" dirty="0" smtClean="0">
                <a:solidFill>
                  <a:srgbClr val="FF3300"/>
                </a:solidFill>
                <a:latin typeface="Calibri" pitchFamily="34" charset="0"/>
                <a:cs typeface="Calibri" pitchFamily="34" charset="0"/>
              </a:rPr>
              <a:t>table</a:t>
            </a:r>
            <a:r>
              <a:rPr lang="en-US" sz="2000" kern="0" dirty="0" smtClean="0">
                <a:solidFill>
                  <a:sysClr val="windowText" lastClr="000000"/>
                </a:solidFill>
                <a:latin typeface="Calibri" pitchFamily="34" charset="0"/>
                <a:cs typeface="Calibri" pitchFamily="34" charset="0"/>
              </a:rPr>
              <a:t>(s) or view(s) from which data will be obtained</a:t>
            </a:r>
          </a:p>
          <a:p>
            <a:pPr lvl="1"/>
            <a:r>
              <a:rPr lang="en-US" sz="2000" kern="0" dirty="0" smtClean="0">
                <a:solidFill>
                  <a:srgbClr val="990000"/>
                </a:solidFill>
                <a:latin typeface="Calibri" pitchFamily="34" charset="0"/>
                <a:cs typeface="Calibri" pitchFamily="34" charset="0"/>
              </a:rPr>
              <a:t>WHERE</a:t>
            </a:r>
          </a:p>
          <a:p>
            <a:pPr lvl="2"/>
            <a:r>
              <a:rPr lang="en-US" sz="2000" kern="0" dirty="0" smtClean="0">
                <a:solidFill>
                  <a:sysClr val="windowText" lastClr="000000"/>
                </a:solidFill>
                <a:latin typeface="Calibri" pitchFamily="34" charset="0"/>
                <a:cs typeface="Calibri" pitchFamily="34" charset="0"/>
              </a:rPr>
              <a:t>Indicate the </a:t>
            </a:r>
            <a:r>
              <a:rPr lang="en-US" sz="2000" b="1" u="sng" kern="0" dirty="0" smtClean="0">
                <a:solidFill>
                  <a:srgbClr val="FF3300"/>
                </a:solidFill>
                <a:latin typeface="Calibri" pitchFamily="34" charset="0"/>
                <a:cs typeface="Calibri" pitchFamily="34" charset="0"/>
              </a:rPr>
              <a:t>conditions</a:t>
            </a:r>
            <a:r>
              <a:rPr lang="en-US" sz="2000" kern="0" dirty="0" smtClean="0">
                <a:solidFill>
                  <a:sysClr val="windowText" lastClr="000000"/>
                </a:solidFill>
                <a:latin typeface="Calibri" pitchFamily="34" charset="0"/>
                <a:cs typeface="Calibri" pitchFamily="34" charset="0"/>
              </a:rPr>
              <a:t> under which a </a:t>
            </a:r>
            <a:r>
              <a:rPr lang="en-US" sz="2000" b="1" u="sng" kern="0" dirty="0" smtClean="0">
                <a:solidFill>
                  <a:sysClr val="windowText" lastClr="000000"/>
                </a:solidFill>
                <a:latin typeface="Calibri" pitchFamily="34" charset="0"/>
                <a:cs typeface="Calibri" pitchFamily="34" charset="0"/>
              </a:rPr>
              <a:t>row</a:t>
            </a:r>
            <a:r>
              <a:rPr lang="en-US" sz="2000" kern="0" dirty="0" smtClean="0">
                <a:solidFill>
                  <a:sysClr val="windowText" lastClr="000000"/>
                </a:solidFill>
                <a:latin typeface="Calibri" pitchFamily="34" charset="0"/>
                <a:cs typeface="Calibri" pitchFamily="34" charset="0"/>
              </a:rPr>
              <a:t> will be included in the result</a:t>
            </a:r>
          </a:p>
          <a:p>
            <a:pPr lvl="1"/>
            <a:r>
              <a:rPr lang="en-US" sz="2000" kern="0" dirty="0" smtClean="0">
                <a:solidFill>
                  <a:srgbClr val="990000"/>
                </a:solidFill>
                <a:latin typeface="Calibri" pitchFamily="34" charset="0"/>
                <a:cs typeface="Calibri" pitchFamily="34" charset="0"/>
              </a:rPr>
              <a:t>GROUP BY</a:t>
            </a:r>
          </a:p>
          <a:p>
            <a:pPr lvl="2"/>
            <a:r>
              <a:rPr lang="en-US" sz="2000" kern="0" dirty="0" smtClean="0">
                <a:solidFill>
                  <a:sysClr val="windowText" lastClr="000000"/>
                </a:solidFill>
                <a:latin typeface="Calibri" pitchFamily="34" charset="0"/>
                <a:cs typeface="Calibri" pitchFamily="34" charset="0"/>
              </a:rPr>
              <a:t>Indicate </a:t>
            </a:r>
            <a:r>
              <a:rPr lang="en-US" sz="2000" b="1" u="sng" kern="0" dirty="0" smtClean="0">
                <a:solidFill>
                  <a:srgbClr val="FF3300"/>
                </a:solidFill>
                <a:latin typeface="Calibri" pitchFamily="34" charset="0"/>
                <a:cs typeface="Calibri" pitchFamily="34" charset="0"/>
              </a:rPr>
              <a:t>columns</a:t>
            </a:r>
            <a:r>
              <a:rPr lang="en-US" sz="2000" kern="0" dirty="0" smtClean="0">
                <a:solidFill>
                  <a:sysClr val="windowText" lastClr="000000"/>
                </a:solidFill>
                <a:latin typeface="Calibri" pitchFamily="34" charset="0"/>
                <a:cs typeface="Calibri" pitchFamily="34" charset="0"/>
              </a:rPr>
              <a:t> to group the results </a:t>
            </a:r>
          </a:p>
          <a:p>
            <a:pPr lvl="1"/>
            <a:r>
              <a:rPr lang="en-US" sz="2000" kern="0" dirty="0" smtClean="0">
                <a:solidFill>
                  <a:srgbClr val="990000"/>
                </a:solidFill>
                <a:latin typeface="Calibri" pitchFamily="34" charset="0"/>
                <a:cs typeface="Calibri" pitchFamily="34" charset="0"/>
              </a:rPr>
              <a:t>HAVING</a:t>
            </a:r>
          </a:p>
          <a:p>
            <a:pPr lvl="2"/>
            <a:r>
              <a:rPr lang="en-US" sz="2000" kern="0" dirty="0" smtClean="0">
                <a:solidFill>
                  <a:sysClr val="windowText" lastClr="000000"/>
                </a:solidFill>
                <a:latin typeface="Calibri" pitchFamily="34" charset="0"/>
                <a:cs typeface="Calibri" pitchFamily="34" charset="0"/>
              </a:rPr>
              <a:t>Indicate the </a:t>
            </a:r>
            <a:r>
              <a:rPr lang="en-US" sz="2000" b="1" u="sng" kern="0" dirty="0" smtClean="0">
                <a:solidFill>
                  <a:srgbClr val="FF3300"/>
                </a:solidFill>
                <a:latin typeface="Calibri" pitchFamily="34" charset="0"/>
                <a:cs typeface="Calibri" pitchFamily="34" charset="0"/>
              </a:rPr>
              <a:t>conditions</a:t>
            </a:r>
            <a:r>
              <a:rPr lang="en-US" sz="2000" kern="0" dirty="0" smtClean="0">
                <a:solidFill>
                  <a:sysClr val="windowText" lastClr="000000"/>
                </a:solidFill>
                <a:latin typeface="Calibri" pitchFamily="34" charset="0"/>
                <a:cs typeface="Calibri" pitchFamily="34" charset="0"/>
              </a:rPr>
              <a:t> under which a </a:t>
            </a:r>
            <a:r>
              <a:rPr lang="en-US" sz="2000" b="1" u="sng" kern="0" dirty="0" smtClean="0">
                <a:solidFill>
                  <a:sysClr val="windowText" lastClr="000000"/>
                </a:solidFill>
                <a:latin typeface="Calibri" pitchFamily="34" charset="0"/>
                <a:cs typeface="Calibri" pitchFamily="34" charset="0"/>
              </a:rPr>
              <a:t>group</a:t>
            </a:r>
            <a:r>
              <a:rPr lang="en-US" sz="2000" kern="0" dirty="0" smtClean="0">
                <a:solidFill>
                  <a:sysClr val="windowText" lastClr="000000"/>
                </a:solidFill>
                <a:latin typeface="Calibri" pitchFamily="34" charset="0"/>
                <a:cs typeface="Calibri" pitchFamily="34" charset="0"/>
              </a:rPr>
              <a:t> will be included</a:t>
            </a:r>
          </a:p>
          <a:p>
            <a:pPr lvl="1"/>
            <a:r>
              <a:rPr lang="en-US" sz="2000" kern="0" dirty="0" smtClean="0">
                <a:solidFill>
                  <a:srgbClr val="990000"/>
                </a:solidFill>
                <a:latin typeface="Calibri" pitchFamily="34" charset="0"/>
                <a:cs typeface="Calibri" pitchFamily="34" charset="0"/>
              </a:rPr>
              <a:t>ORDER BY</a:t>
            </a:r>
          </a:p>
          <a:p>
            <a:pPr lvl="2"/>
            <a:r>
              <a:rPr lang="en-US" sz="2000" kern="0" dirty="0" smtClean="0">
                <a:solidFill>
                  <a:sysClr val="windowText" lastClr="000000"/>
                </a:solidFill>
                <a:latin typeface="Calibri" pitchFamily="34" charset="0"/>
                <a:cs typeface="Calibri" pitchFamily="34" charset="0"/>
              </a:rPr>
              <a:t>Sorts the result according to specified </a:t>
            </a:r>
            <a:r>
              <a:rPr lang="en-US" sz="2000" b="1" u="sng" kern="0" dirty="0" smtClean="0">
                <a:solidFill>
                  <a:srgbClr val="FF3300"/>
                </a:solidFill>
                <a:latin typeface="Calibri" pitchFamily="34" charset="0"/>
                <a:cs typeface="Calibri" pitchFamily="34" charset="0"/>
              </a:rPr>
              <a:t>columns</a:t>
            </a:r>
            <a:r>
              <a:rPr lang="en-US" sz="2000" kern="0" dirty="0" smtClean="0">
                <a:solidFill>
                  <a:sysClr val="windowText" lastClr="000000"/>
                </a:solidFill>
                <a:latin typeface="Calibri" pitchFamily="34" charset="0"/>
                <a:cs typeface="Calibri" pitchFamily="34" charset="0"/>
              </a:rPr>
              <a:t> </a:t>
            </a:r>
            <a:endParaRPr lang="en-US" sz="2000" kern="0" dirty="0" smtClean="0">
              <a:solidFill>
                <a:sysClr val="windowText" lastClr="000000"/>
              </a:solidFill>
              <a:latin typeface="Calibri" pitchFamily="34" charset="0"/>
              <a:cs typeface="Calibri" pitchFamily="34" charset="0"/>
            </a:endParaRPr>
          </a:p>
        </p:txBody>
      </p:sp>
      <p:sp>
        <p:nvSpPr>
          <p:cNvPr id="3" name="Rectangle 2"/>
          <p:cNvSpPr txBox="1">
            <a:spLocks noChangeArrowheads="1"/>
          </p:cNvSpPr>
          <p:nvPr/>
        </p:nvSpPr>
        <p:spPr>
          <a:xfrm>
            <a:off x="685800" y="533400"/>
            <a:ext cx="7772400" cy="609600"/>
          </a:xfrm>
          <a:prstGeom prst="rect">
            <a:avLst/>
          </a:prstGeom>
        </p:spPr>
        <p:txBody>
          <a:bodyPr>
            <a:normAutofit fontScale="92500" lnSpcReduction="10000"/>
          </a:bodyPr>
          <a:lstStyle>
            <a:lvl1pPr>
              <a:defRPr>
                <a:latin typeface="+mj-lt"/>
                <a:ea typeface="+mj-ea"/>
                <a:cs typeface="+mj-cs"/>
              </a:defRPr>
            </a:lvl1pPr>
          </a:lstStyle>
          <a:p>
            <a:r>
              <a:rPr lang="en-US" sz="4000" b="1" kern="0" smtClean="0">
                <a:solidFill>
                  <a:srgbClr val="FF0000"/>
                </a:solidFill>
                <a:latin typeface="Calibri" pitchFamily="34" charset="0"/>
                <a:cs typeface="Calibri" pitchFamily="34" charset="0"/>
              </a:rPr>
              <a:t>SELECT Statement</a:t>
            </a:r>
            <a:endParaRPr lang="en-US" sz="4000" b="1" kern="0"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00274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2040889" cy="533400"/>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Conte</a:t>
            </a:r>
            <a:r>
              <a:rPr sz="4000" spc="-20" dirty="0">
                <a:solidFill>
                  <a:srgbClr val="424455"/>
                </a:solidFill>
                <a:latin typeface="Trebuchet MS"/>
                <a:cs typeface="Trebuchet MS"/>
              </a:rPr>
              <a:t>n</a:t>
            </a:r>
            <a:r>
              <a:rPr sz="4000" spc="-25" dirty="0">
                <a:solidFill>
                  <a:srgbClr val="424455"/>
                </a:solidFill>
                <a:latin typeface="Trebuchet MS"/>
                <a:cs typeface="Trebuchet MS"/>
              </a:rPr>
              <a:t>ts</a:t>
            </a:r>
            <a:endParaRPr sz="4000">
              <a:latin typeface="Trebuchet MS"/>
              <a:cs typeface="Trebuchet MS"/>
            </a:endParaRPr>
          </a:p>
        </p:txBody>
      </p:sp>
      <p:sp>
        <p:nvSpPr>
          <p:cNvPr id="3" name="object 3"/>
          <p:cNvSpPr txBox="1"/>
          <p:nvPr/>
        </p:nvSpPr>
        <p:spPr>
          <a:xfrm>
            <a:off x="645668" y="2262079"/>
            <a:ext cx="7397115" cy="3946525"/>
          </a:xfrm>
          <a:prstGeom prst="rect">
            <a:avLst/>
          </a:prstGeom>
        </p:spPr>
        <p:txBody>
          <a:bodyPr vert="horz" wrap="square" lIns="0" tIns="0" rIns="0" bIns="0" rtlCol="0">
            <a:spAutoFit/>
          </a:bodyPr>
          <a:lstStyle/>
          <a:p>
            <a:pPr marL="268605" indent="-255904">
              <a:lnSpc>
                <a:spcPts val="2310"/>
              </a:lnSpc>
              <a:buClr>
                <a:srgbClr val="9F4DA2"/>
              </a:buClr>
              <a:buFont typeface="Georgia"/>
              <a:buChar char="•"/>
              <a:tabLst>
                <a:tab pos="269240" algn="l"/>
              </a:tabLst>
            </a:pPr>
            <a:r>
              <a:rPr sz="2000" spc="-5" dirty="0">
                <a:latin typeface="Georgia"/>
                <a:cs typeface="Georgia"/>
              </a:rPr>
              <a:t>SQL</a:t>
            </a:r>
            <a:r>
              <a:rPr sz="2000" dirty="0">
                <a:latin typeface="Georgia"/>
                <a:cs typeface="Georgia"/>
              </a:rPr>
              <a:t>:</a:t>
            </a:r>
            <a:r>
              <a:rPr sz="2000" spc="-15" dirty="0">
                <a:latin typeface="Times New Roman"/>
                <a:cs typeface="Times New Roman"/>
              </a:rPr>
              <a:t> </a:t>
            </a:r>
            <a:r>
              <a:rPr sz="2000" spc="-10" dirty="0">
                <a:latin typeface="Georgia"/>
                <a:cs typeface="Georgia"/>
              </a:rPr>
              <a:t>C</a:t>
            </a:r>
            <a:r>
              <a:rPr sz="2000" dirty="0">
                <a:latin typeface="Georgia"/>
                <a:cs typeface="Georgia"/>
              </a:rPr>
              <a:t>ha</a:t>
            </a:r>
            <a:r>
              <a:rPr sz="2000" spc="-10" dirty="0">
                <a:latin typeface="Georgia"/>
                <a:cs typeface="Georgia"/>
              </a:rPr>
              <a:t>r</a:t>
            </a:r>
            <a:r>
              <a:rPr sz="2000" dirty="0">
                <a:latin typeface="Georgia"/>
                <a:cs typeface="Georgia"/>
              </a:rPr>
              <a:t>acteri</a:t>
            </a:r>
            <a:r>
              <a:rPr sz="2000" spc="-10" dirty="0">
                <a:latin typeface="Georgia"/>
                <a:cs typeface="Georgia"/>
              </a:rPr>
              <a:t>s</a:t>
            </a:r>
            <a:r>
              <a:rPr sz="2000" spc="-5" dirty="0">
                <a:latin typeface="Georgia"/>
                <a:cs typeface="Georgia"/>
              </a:rPr>
              <a:t>ti</a:t>
            </a:r>
            <a:r>
              <a:rPr sz="2000" spc="5" dirty="0">
                <a:latin typeface="Georgia"/>
                <a:cs typeface="Georgia"/>
              </a:rPr>
              <a:t>c</a:t>
            </a:r>
            <a:r>
              <a:rPr sz="2000" dirty="0">
                <a:latin typeface="Georgia"/>
                <a:cs typeface="Georgia"/>
              </a:rPr>
              <a:t>s</a:t>
            </a:r>
            <a:r>
              <a:rPr sz="2000" spc="-15" dirty="0">
                <a:latin typeface="Times New Roman"/>
                <a:cs typeface="Times New Roman"/>
              </a:rPr>
              <a:t> </a:t>
            </a:r>
            <a:r>
              <a:rPr sz="2000" dirty="0">
                <a:latin typeface="Georgia"/>
                <a:cs typeface="Georgia"/>
              </a:rPr>
              <a:t>and</a:t>
            </a:r>
            <a:r>
              <a:rPr sz="2000" dirty="0">
                <a:latin typeface="Times New Roman"/>
                <a:cs typeface="Times New Roman"/>
              </a:rPr>
              <a:t> </a:t>
            </a:r>
            <a:r>
              <a:rPr sz="2000" dirty="0">
                <a:latin typeface="Georgia"/>
                <a:cs typeface="Georgia"/>
              </a:rPr>
              <a:t>advantage</a:t>
            </a:r>
            <a:r>
              <a:rPr sz="2000" spc="-5" dirty="0">
                <a:latin typeface="Georgia"/>
                <a:cs typeface="Georgia"/>
              </a:rPr>
              <a:t>s.</a:t>
            </a:r>
            <a:endParaRPr sz="2000">
              <a:latin typeface="Georgia"/>
              <a:cs typeface="Georgia"/>
            </a:endParaRPr>
          </a:p>
          <a:p>
            <a:pPr marL="268605" indent="-255904">
              <a:lnSpc>
                <a:spcPts val="2220"/>
              </a:lnSpc>
              <a:buClr>
                <a:srgbClr val="9F4DA2"/>
              </a:buClr>
              <a:buFont typeface="Georgia"/>
              <a:buChar char="•"/>
              <a:tabLst>
                <a:tab pos="269240" algn="l"/>
              </a:tabLst>
            </a:pP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dirty="0">
                <a:latin typeface="Georgia"/>
                <a:cs typeface="Georgia"/>
              </a:rPr>
              <a:t>Data</a:t>
            </a:r>
            <a:r>
              <a:rPr sz="2000" spc="-15" dirty="0">
                <a:latin typeface="Times New Roman"/>
                <a:cs typeface="Times New Roman"/>
              </a:rPr>
              <a:t> </a:t>
            </a:r>
            <a:r>
              <a:rPr sz="2000" dirty="0">
                <a:latin typeface="Georgia"/>
                <a:cs typeface="Georgia"/>
              </a:rPr>
              <a:t>T</a:t>
            </a:r>
            <a:r>
              <a:rPr sz="2000" spc="-10" dirty="0">
                <a:latin typeface="Georgia"/>
                <a:cs typeface="Georgia"/>
              </a:rPr>
              <a:t>y</a:t>
            </a:r>
            <a:r>
              <a:rPr sz="2000" spc="-5" dirty="0">
                <a:latin typeface="Georgia"/>
                <a:cs typeface="Georgia"/>
              </a:rPr>
              <a:t>pe</a:t>
            </a:r>
            <a:r>
              <a:rPr sz="2000" dirty="0">
                <a:latin typeface="Georgia"/>
                <a:cs typeface="Georgia"/>
              </a:rPr>
              <a:t>s</a:t>
            </a:r>
            <a:r>
              <a:rPr sz="2000" spc="-20" dirty="0">
                <a:latin typeface="Times New Roman"/>
                <a:cs typeface="Times New Roman"/>
              </a:rPr>
              <a:t> </a:t>
            </a:r>
            <a:r>
              <a:rPr sz="2000" spc="-10" dirty="0">
                <a:latin typeface="Georgia"/>
                <a:cs typeface="Georgia"/>
              </a:rPr>
              <a:t>a</a:t>
            </a:r>
            <a:r>
              <a:rPr sz="2000" dirty="0">
                <a:latin typeface="Georgia"/>
                <a:cs typeface="Georgia"/>
              </a:rPr>
              <a:t>nd</a:t>
            </a:r>
            <a:r>
              <a:rPr sz="2000" dirty="0">
                <a:latin typeface="Times New Roman"/>
                <a:cs typeface="Times New Roman"/>
              </a:rPr>
              <a:t> </a:t>
            </a:r>
            <a:r>
              <a:rPr sz="2000" dirty="0">
                <a:latin typeface="Georgia"/>
                <a:cs typeface="Georgia"/>
              </a:rPr>
              <a:t>Lit</a:t>
            </a:r>
            <a:r>
              <a:rPr sz="2000" spc="-5" dirty="0">
                <a:latin typeface="Georgia"/>
                <a:cs typeface="Georgia"/>
              </a:rPr>
              <a:t>erals.</a:t>
            </a:r>
            <a:endParaRPr sz="2000">
              <a:latin typeface="Georgia"/>
              <a:cs typeface="Georgia"/>
            </a:endParaRPr>
          </a:p>
          <a:p>
            <a:pPr marL="331470" indent="-318770">
              <a:lnSpc>
                <a:spcPts val="2220"/>
              </a:lnSpc>
              <a:buClr>
                <a:srgbClr val="9F4DA2"/>
              </a:buClr>
              <a:buFont typeface="Georgia"/>
              <a:buChar char="•"/>
              <a:tabLst>
                <a:tab pos="332105" algn="l"/>
              </a:tabLst>
            </a:pPr>
            <a:r>
              <a:rPr sz="2000" dirty="0">
                <a:latin typeface="Georgia"/>
                <a:cs typeface="Georgia"/>
              </a:rPr>
              <a:t>DDL,</a:t>
            </a:r>
            <a:r>
              <a:rPr sz="2000" spc="-15" dirty="0">
                <a:latin typeface="Times New Roman"/>
                <a:cs typeface="Times New Roman"/>
              </a:rPr>
              <a:t> </a:t>
            </a:r>
            <a:r>
              <a:rPr sz="2000" dirty="0">
                <a:latin typeface="Georgia"/>
                <a:cs typeface="Georgia"/>
              </a:rPr>
              <a:t>DML,</a:t>
            </a:r>
            <a:r>
              <a:rPr sz="2000" spc="-20" dirty="0">
                <a:latin typeface="Times New Roman"/>
                <a:cs typeface="Times New Roman"/>
              </a:rPr>
              <a:t> </a:t>
            </a:r>
            <a:r>
              <a:rPr sz="2000" spc="-10" dirty="0">
                <a:latin typeface="Georgia"/>
                <a:cs typeface="Georgia"/>
              </a:rPr>
              <a:t>D</a:t>
            </a:r>
            <a:r>
              <a:rPr sz="2000" spc="-5" dirty="0">
                <a:latin typeface="Georgia"/>
                <a:cs typeface="Georgia"/>
              </a:rPr>
              <a:t>CL</a:t>
            </a:r>
            <a:r>
              <a:rPr sz="2000" dirty="0">
                <a:latin typeface="Georgia"/>
                <a:cs typeface="Georgia"/>
              </a:rPr>
              <a:t>,</a:t>
            </a:r>
            <a:r>
              <a:rPr sz="2000" spc="-20" dirty="0">
                <a:latin typeface="Times New Roman"/>
                <a:cs typeface="Times New Roman"/>
              </a:rPr>
              <a:t> </a:t>
            </a:r>
            <a:r>
              <a:rPr sz="2000" dirty="0">
                <a:latin typeface="Georgia"/>
                <a:cs typeface="Georgia"/>
              </a:rPr>
              <a:t>T</a:t>
            </a:r>
            <a:r>
              <a:rPr sz="2000" spc="-10" dirty="0">
                <a:latin typeface="Georgia"/>
                <a:cs typeface="Georgia"/>
              </a:rPr>
              <a:t>C</a:t>
            </a:r>
            <a:r>
              <a:rPr sz="2000" dirty="0">
                <a:latin typeface="Georgia"/>
                <a:cs typeface="Georgia"/>
              </a:rPr>
              <a:t>L.</a:t>
            </a:r>
            <a:endParaRPr sz="2000">
              <a:latin typeface="Georgia"/>
              <a:cs typeface="Georgia"/>
            </a:endParaRPr>
          </a:p>
          <a:p>
            <a:pPr marL="331470" indent="-318770">
              <a:lnSpc>
                <a:spcPts val="2220"/>
              </a:lnSpc>
              <a:buClr>
                <a:srgbClr val="9F4DA2"/>
              </a:buClr>
              <a:buFont typeface="Georgia"/>
              <a:buChar char="•"/>
              <a:tabLst>
                <a:tab pos="332105" algn="l"/>
              </a:tabLst>
            </a:pPr>
            <a:r>
              <a:rPr sz="2000" spc="-5" dirty="0">
                <a:latin typeface="Georgia"/>
                <a:cs typeface="Georgia"/>
              </a:rPr>
              <a:t>SQ</a:t>
            </a:r>
            <a:r>
              <a:rPr sz="2000" dirty="0">
                <a:latin typeface="Georgia"/>
                <a:cs typeface="Georgia"/>
              </a:rPr>
              <a:t>L</a:t>
            </a:r>
            <a:r>
              <a:rPr sz="2000" spc="-25" dirty="0">
                <a:latin typeface="Times New Roman"/>
                <a:cs typeface="Times New Roman"/>
              </a:rPr>
              <a:t> </a:t>
            </a:r>
            <a:r>
              <a:rPr sz="2000" spc="-5" dirty="0">
                <a:latin typeface="Georgia"/>
                <a:cs typeface="Georgia"/>
              </a:rPr>
              <a:t>O</a:t>
            </a:r>
            <a:r>
              <a:rPr sz="2000" spc="-15" dirty="0">
                <a:latin typeface="Georgia"/>
                <a:cs typeface="Georgia"/>
              </a:rPr>
              <a:t>p</a:t>
            </a:r>
            <a:r>
              <a:rPr sz="2000" spc="-5" dirty="0">
                <a:latin typeface="Georgia"/>
                <a:cs typeface="Georgia"/>
              </a:rPr>
              <a:t>erator</a:t>
            </a:r>
            <a:r>
              <a:rPr sz="2000" spc="-10" dirty="0">
                <a:latin typeface="Georgia"/>
                <a:cs typeface="Georgia"/>
              </a:rPr>
              <a:t>s</a:t>
            </a:r>
            <a:r>
              <a:rPr sz="2000" dirty="0">
                <a:latin typeface="Georgia"/>
                <a:cs typeface="Georgia"/>
              </a:rPr>
              <a:t>.</a:t>
            </a:r>
            <a:endParaRPr sz="2000">
              <a:latin typeface="Georgia"/>
              <a:cs typeface="Georgia"/>
            </a:endParaRPr>
          </a:p>
          <a:p>
            <a:pPr marL="331470" indent="-318770">
              <a:lnSpc>
                <a:spcPts val="2220"/>
              </a:lnSpc>
              <a:buClr>
                <a:srgbClr val="9F4DA2"/>
              </a:buClr>
              <a:buFont typeface="Georgia"/>
              <a:buChar char="•"/>
              <a:tabLst>
                <a:tab pos="332105" algn="l"/>
              </a:tabLst>
            </a:pPr>
            <a:r>
              <a:rPr sz="2000" dirty="0">
                <a:latin typeface="Georgia"/>
                <a:cs typeface="Georgia"/>
              </a:rPr>
              <a:t>T</a:t>
            </a:r>
            <a:r>
              <a:rPr sz="2000" spc="-10" dirty="0">
                <a:latin typeface="Georgia"/>
                <a:cs typeface="Georgia"/>
              </a:rPr>
              <a:t>a</a:t>
            </a:r>
            <a:r>
              <a:rPr sz="2000" spc="-5" dirty="0">
                <a:latin typeface="Georgia"/>
                <a:cs typeface="Georgia"/>
              </a:rPr>
              <a:t>b</a:t>
            </a:r>
            <a:r>
              <a:rPr sz="2000" spc="5" dirty="0">
                <a:latin typeface="Georgia"/>
                <a:cs typeface="Georgia"/>
              </a:rPr>
              <a:t>l</a:t>
            </a:r>
            <a:r>
              <a:rPr sz="2000" spc="-5" dirty="0">
                <a:latin typeface="Georgia"/>
                <a:cs typeface="Georgia"/>
              </a:rPr>
              <a:t>es</a:t>
            </a:r>
            <a:r>
              <a:rPr sz="2000" dirty="0">
                <a:latin typeface="Georgia"/>
                <a:cs typeface="Georgia"/>
              </a:rPr>
              <a:t>:</a:t>
            </a:r>
            <a:r>
              <a:rPr sz="2000" spc="-15" dirty="0">
                <a:latin typeface="Times New Roman"/>
                <a:cs typeface="Times New Roman"/>
              </a:rPr>
              <a:t> </a:t>
            </a:r>
            <a:r>
              <a:rPr sz="2000" spc="-10" dirty="0">
                <a:latin typeface="Georgia"/>
                <a:cs typeface="Georgia"/>
              </a:rPr>
              <a:t>C</a:t>
            </a:r>
            <a:r>
              <a:rPr sz="2000" dirty="0">
                <a:latin typeface="Georgia"/>
                <a:cs typeface="Georgia"/>
              </a:rPr>
              <a:t>reating,</a:t>
            </a:r>
            <a:r>
              <a:rPr sz="2000" spc="-40" dirty="0">
                <a:latin typeface="Times New Roman"/>
                <a:cs typeface="Times New Roman"/>
              </a:rPr>
              <a:t> </a:t>
            </a:r>
            <a:r>
              <a:rPr sz="2000" spc="-5" dirty="0">
                <a:latin typeface="Georgia"/>
                <a:cs typeface="Georgia"/>
              </a:rPr>
              <a:t>Modifying</a:t>
            </a:r>
            <a:r>
              <a:rPr sz="2000" dirty="0">
                <a:latin typeface="Georgia"/>
                <a:cs typeface="Georgia"/>
              </a:rPr>
              <a:t>,</a:t>
            </a:r>
            <a:r>
              <a:rPr sz="2000" spc="-20" dirty="0">
                <a:latin typeface="Times New Roman"/>
                <a:cs typeface="Times New Roman"/>
              </a:rPr>
              <a:t> </a:t>
            </a:r>
            <a:r>
              <a:rPr sz="2000" dirty="0">
                <a:latin typeface="Georgia"/>
                <a:cs typeface="Georgia"/>
              </a:rPr>
              <a:t>Del</a:t>
            </a:r>
            <a:r>
              <a:rPr sz="2000" spc="5" dirty="0">
                <a:latin typeface="Georgia"/>
                <a:cs typeface="Georgia"/>
              </a:rPr>
              <a:t>e</a:t>
            </a:r>
            <a:r>
              <a:rPr sz="2000" spc="-5" dirty="0">
                <a:latin typeface="Georgia"/>
                <a:cs typeface="Georgia"/>
              </a:rPr>
              <a:t>ti</a:t>
            </a:r>
            <a:r>
              <a:rPr sz="2000" spc="5" dirty="0">
                <a:latin typeface="Georgia"/>
                <a:cs typeface="Georgia"/>
              </a:rPr>
              <a:t>n</a:t>
            </a:r>
            <a:r>
              <a:rPr sz="2000" spc="-5" dirty="0">
                <a:latin typeface="Georgia"/>
                <a:cs typeface="Georgia"/>
              </a:rPr>
              <a:t>g.</a:t>
            </a:r>
            <a:endParaRPr sz="2000">
              <a:latin typeface="Georgia"/>
              <a:cs typeface="Georgia"/>
            </a:endParaRPr>
          </a:p>
          <a:p>
            <a:pPr marL="331470" indent="-318770">
              <a:lnSpc>
                <a:spcPts val="2220"/>
              </a:lnSpc>
              <a:buClr>
                <a:srgbClr val="9F4DA2"/>
              </a:buClr>
              <a:buFont typeface="Georgia"/>
              <a:buChar char="•"/>
              <a:tabLst>
                <a:tab pos="332105" algn="l"/>
              </a:tabLst>
            </a:pPr>
            <a:r>
              <a:rPr sz="2000" dirty="0">
                <a:latin typeface="Georgia"/>
                <a:cs typeface="Georgia"/>
              </a:rPr>
              <a:t>Views:</a:t>
            </a:r>
            <a:r>
              <a:rPr sz="2000" spc="-35" dirty="0">
                <a:latin typeface="Times New Roman"/>
                <a:cs typeface="Times New Roman"/>
              </a:rPr>
              <a:t> </a:t>
            </a:r>
            <a:r>
              <a:rPr sz="2000" spc="-5" dirty="0">
                <a:latin typeface="Georgia"/>
                <a:cs typeface="Georgia"/>
              </a:rPr>
              <a:t>C</a:t>
            </a:r>
            <a:r>
              <a:rPr sz="2000" spc="-10" dirty="0">
                <a:latin typeface="Georgia"/>
                <a:cs typeface="Georgia"/>
              </a:rPr>
              <a:t>r</a:t>
            </a:r>
            <a:r>
              <a:rPr sz="2000" spc="-5" dirty="0">
                <a:latin typeface="Georgia"/>
                <a:cs typeface="Georgia"/>
              </a:rPr>
              <a:t>ea</a:t>
            </a:r>
            <a:r>
              <a:rPr sz="2000" dirty="0">
                <a:latin typeface="Georgia"/>
                <a:cs typeface="Georgia"/>
              </a:rPr>
              <a:t>ting,</a:t>
            </a:r>
            <a:r>
              <a:rPr sz="2000" spc="-30" dirty="0">
                <a:latin typeface="Times New Roman"/>
                <a:cs typeface="Times New Roman"/>
              </a:rPr>
              <a:t> </a:t>
            </a:r>
            <a:r>
              <a:rPr sz="2000" dirty="0">
                <a:latin typeface="Georgia"/>
                <a:cs typeface="Georgia"/>
              </a:rPr>
              <a:t>D</a:t>
            </a:r>
            <a:r>
              <a:rPr sz="2000" spc="-10" dirty="0">
                <a:latin typeface="Georgia"/>
                <a:cs typeface="Georgia"/>
              </a:rPr>
              <a:t>r</a:t>
            </a:r>
            <a:r>
              <a:rPr sz="2000" spc="-5" dirty="0">
                <a:latin typeface="Georgia"/>
                <a:cs typeface="Georgia"/>
              </a:rPr>
              <a:t>op</a:t>
            </a:r>
            <a:r>
              <a:rPr sz="2000" spc="-10" dirty="0">
                <a:latin typeface="Georgia"/>
                <a:cs typeface="Georgia"/>
              </a:rPr>
              <a:t>p</a:t>
            </a:r>
            <a:r>
              <a:rPr sz="2000" dirty="0">
                <a:latin typeface="Georgia"/>
                <a:cs typeface="Georgia"/>
              </a:rPr>
              <a:t>ing,</a:t>
            </a:r>
            <a:r>
              <a:rPr sz="2000" spc="-20" dirty="0">
                <a:latin typeface="Times New Roman"/>
                <a:cs typeface="Times New Roman"/>
              </a:rPr>
              <a:t> </a:t>
            </a:r>
            <a:r>
              <a:rPr sz="2000" spc="-5" dirty="0">
                <a:latin typeface="Georgia"/>
                <a:cs typeface="Georgia"/>
              </a:rPr>
              <a:t>U</a:t>
            </a:r>
            <a:r>
              <a:rPr sz="2000" spc="-10" dirty="0">
                <a:latin typeface="Georgia"/>
                <a:cs typeface="Georgia"/>
              </a:rPr>
              <a:t>p</a:t>
            </a:r>
            <a:r>
              <a:rPr sz="2000" spc="-5" dirty="0">
                <a:latin typeface="Georgia"/>
                <a:cs typeface="Georgia"/>
              </a:rPr>
              <a:t>dati</a:t>
            </a:r>
            <a:r>
              <a:rPr sz="2000" spc="5" dirty="0">
                <a:latin typeface="Georgia"/>
                <a:cs typeface="Georgia"/>
              </a:rPr>
              <a:t>n</a:t>
            </a:r>
            <a:r>
              <a:rPr sz="2000" dirty="0">
                <a:latin typeface="Georgia"/>
                <a:cs typeface="Georgia"/>
              </a:rPr>
              <a:t>g</a:t>
            </a:r>
            <a:r>
              <a:rPr sz="2000" spc="-35" dirty="0">
                <a:latin typeface="Times New Roman"/>
                <a:cs typeface="Times New Roman"/>
              </a:rPr>
              <a:t> </a:t>
            </a:r>
            <a:r>
              <a:rPr sz="2000" spc="-5" dirty="0">
                <a:latin typeface="Georgia"/>
                <a:cs typeface="Georgia"/>
              </a:rPr>
              <a:t>usin</a:t>
            </a:r>
            <a:r>
              <a:rPr sz="2000" dirty="0">
                <a:latin typeface="Georgia"/>
                <a:cs typeface="Georgia"/>
              </a:rPr>
              <a:t>g</a:t>
            </a:r>
            <a:r>
              <a:rPr sz="2000" spc="-15" dirty="0">
                <a:latin typeface="Times New Roman"/>
                <a:cs typeface="Times New Roman"/>
              </a:rPr>
              <a:t> </a:t>
            </a:r>
            <a:r>
              <a:rPr sz="2000" dirty="0">
                <a:latin typeface="Georgia"/>
                <a:cs typeface="Georgia"/>
              </a:rPr>
              <a:t>Views,</a:t>
            </a:r>
            <a:r>
              <a:rPr sz="2000" spc="-25" dirty="0">
                <a:latin typeface="Times New Roman"/>
                <a:cs typeface="Times New Roman"/>
              </a:rPr>
              <a:t> </a:t>
            </a:r>
            <a:r>
              <a:rPr sz="2000" dirty="0">
                <a:latin typeface="Georgia"/>
                <a:cs typeface="Georgia"/>
              </a:rPr>
              <a:t>Indexes.</a:t>
            </a:r>
            <a:endParaRPr sz="2000">
              <a:latin typeface="Georgia"/>
              <a:cs typeface="Georgia"/>
            </a:endParaRPr>
          </a:p>
          <a:p>
            <a:pPr marL="268605" indent="-255904">
              <a:lnSpc>
                <a:spcPts val="2220"/>
              </a:lnSpc>
              <a:buClr>
                <a:srgbClr val="9F4DA2"/>
              </a:buClr>
              <a:buFont typeface="Georgia"/>
              <a:buChar char="•"/>
              <a:tabLst>
                <a:tab pos="269240" algn="l"/>
              </a:tabLst>
            </a:pP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dirty="0">
                <a:latin typeface="Georgia"/>
                <a:cs typeface="Georgia"/>
              </a:rPr>
              <a:t>DML</a:t>
            </a:r>
            <a:r>
              <a:rPr sz="2000" spc="-20" dirty="0">
                <a:latin typeface="Times New Roman"/>
                <a:cs typeface="Times New Roman"/>
              </a:rPr>
              <a:t> </a:t>
            </a:r>
            <a:r>
              <a:rPr sz="2000" spc="-5" dirty="0">
                <a:latin typeface="Georgia"/>
                <a:cs typeface="Georgia"/>
              </a:rPr>
              <a:t>Queries</a:t>
            </a:r>
            <a:r>
              <a:rPr sz="2000" dirty="0">
                <a:latin typeface="Georgia"/>
                <a:cs typeface="Georgia"/>
              </a:rPr>
              <a:t>:</a:t>
            </a:r>
            <a:r>
              <a:rPr sz="2000" spc="-25" dirty="0">
                <a:latin typeface="Times New Roman"/>
                <a:cs typeface="Times New Roman"/>
              </a:rPr>
              <a:t> </a:t>
            </a:r>
            <a:r>
              <a:rPr sz="2000" spc="-5" dirty="0">
                <a:latin typeface="Georgia"/>
                <a:cs typeface="Georgia"/>
              </a:rPr>
              <a:t>SELEC</a:t>
            </a:r>
            <a:r>
              <a:rPr sz="2000" dirty="0">
                <a:latin typeface="Georgia"/>
                <a:cs typeface="Georgia"/>
              </a:rPr>
              <a:t>T</a:t>
            </a:r>
            <a:r>
              <a:rPr sz="2000" spc="-15" dirty="0">
                <a:latin typeface="Times New Roman"/>
                <a:cs typeface="Times New Roman"/>
              </a:rPr>
              <a:t> </a:t>
            </a:r>
            <a:r>
              <a:rPr sz="2000" spc="-5" dirty="0">
                <a:latin typeface="Georgia"/>
                <a:cs typeface="Georgia"/>
              </a:rPr>
              <a:t>Quer</a:t>
            </a:r>
            <a:r>
              <a:rPr sz="2000" dirty="0">
                <a:latin typeface="Georgia"/>
                <a:cs typeface="Georgia"/>
              </a:rPr>
              <a:t>y</a:t>
            </a:r>
            <a:r>
              <a:rPr sz="2000" spc="-15" dirty="0">
                <a:latin typeface="Times New Roman"/>
                <a:cs typeface="Times New Roman"/>
              </a:rPr>
              <a:t> </a:t>
            </a:r>
            <a:r>
              <a:rPr sz="2000" dirty="0">
                <a:latin typeface="Georgia"/>
                <a:cs typeface="Georgia"/>
              </a:rPr>
              <a:t>and</a:t>
            </a:r>
            <a:r>
              <a:rPr sz="2000" spc="-10" dirty="0">
                <a:latin typeface="Times New Roman"/>
                <a:cs typeface="Times New Roman"/>
              </a:rPr>
              <a:t> </a:t>
            </a:r>
            <a:r>
              <a:rPr sz="2000" spc="-5" dirty="0">
                <a:latin typeface="Georgia"/>
                <a:cs typeface="Georgia"/>
              </a:rPr>
              <a:t>clauses</a:t>
            </a:r>
            <a:r>
              <a:rPr sz="2000" dirty="0">
                <a:latin typeface="Georgia"/>
                <a:cs typeface="Georgia"/>
              </a:rPr>
              <a:t>,</a:t>
            </a:r>
            <a:r>
              <a:rPr sz="2000" spc="-30" dirty="0">
                <a:latin typeface="Times New Roman"/>
                <a:cs typeface="Times New Roman"/>
              </a:rPr>
              <a:t> </a:t>
            </a:r>
            <a:r>
              <a:rPr sz="2000" dirty="0">
                <a:latin typeface="Georgia"/>
                <a:cs typeface="Georgia"/>
              </a:rPr>
              <a:t>S</a:t>
            </a:r>
            <a:r>
              <a:rPr sz="2000" spc="5" dirty="0">
                <a:latin typeface="Georgia"/>
                <a:cs typeface="Georgia"/>
              </a:rPr>
              <a:t>e</a:t>
            </a:r>
            <a:r>
              <a:rPr sz="2000" dirty="0">
                <a:latin typeface="Georgia"/>
                <a:cs typeface="Georgia"/>
              </a:rPr>
              <a:t>t</a:t>
            </a:r>
            <a:r>
              <a:rPr sz="2000" spc="-15" dirty="0">
                <a:latin typeface="Times New Roman"/>
                <a:cs typeface="Times New Roman"/>
              </a:rPr>
              <a:t> </a:t>
            </a:r>
            <a:r>
              <a:rPr sz="2000" spc="-5" dirty="0">
                <a:latin typeface="Georgia"/>
                <a:cs typeface="Georgia"/>
              </a:rPr>
              <a:t>O</a:t>
            </a:r>
            <a:r>
              <a:rPr sz="2000" spc="-10" dirty="0">
                <a:latin typeface="Georgia"/>
                <a:cs typeface="Georgia"/>
              </a:rPr>
              <a:t>p</a:t>
            </a:r>
            <a:r>
              <a:rPr sz="2000" spc="-5" dirty="0">
                <a:latin typeface="Georgia"/>
                <a:cs typeface="Georgia"/>
              </a:rPr>
              <a:t>erations.</a:t>
            </a:r>
            <a:endParaRPr sz="2000">
              <a:latin typeface="Georgia"/>
              <a:cs typeface="Georgia"/>
            </a:endParaRPr>
          </a:p>
          <a:p>
            <a:pPr marL="268605" indent="-255904">
              <a:lnSpc>
                <a:spcPts val="2220"/>
              </a:lnSpc>
              <a:buClr>
                <a:srgbClr val="9F4DA2"/>
              </a:buClr>
              <a:buFont typeface="Georgia"/>
              <a:buChar char="•"/>
              <a:tabLst>
                <a:tab pos="269240" algn="l"/>
              </a:tabLst>
            </a:pPr>
            <a:r>
              <a:rPr sz="2000" dirty="0">
                <a:latin typeface="Georgia"/>
                <a:cs typeface="Georgia"/>
              </a:rPr>
              <a:t>Predicat</a:t>
            </a:r>
            <a:r>
              <a:rPr sz="2000" spc="-5" dirty="0">
                <a:latin typeface="Georgia"/>
                <a:cs typeface="Georgia"/>
              </a:rPr>
              <a:t>e</a:t>
            </a:r>
            <a:r>
              <a:rPr sz="2000" dirty="0">
                <a:latin typeface="Georgia"/>
                <a:cs typeface="Georgia"/>
              </a:rPr>
              <a:t>s</a:t>
            </a:r>
            <a:r>
              <a:rPr sz="2000" spc="-30" dirty="0">
                <a:latin typeface="Times New Roman"/>
                <a:cs typeface="Times New Roman"/>
              </a:rPr>
              <a:t> </a:t>
            </a:r>
            <a:r>
              <a:rPr sz="2000" dirty="0">
                <a:latin typeface="Georgia"/>
                <a:cs typeface="Georgia"/>
              </a:rPr>
              <a:t>and</a:t>
            </a:r>
            <a:r>
              <a:rPr sz="2000" spc="-10" dirty="0">
                <a:latin typeface="Times New Roman"/>
                <a:cs typeface="Times New Roman"/>
              </a:rPr>
              <a:t> </a:t>
            </a:r>
            <a:r>
              <a:rPr sz="2000" spc="-10" dirty="0">
                <a:latin typeface="Georgia"/>
                <a:cs typeface="Georgia"/>
              </a:rPr>
              <a:t>J</a:t>
            </a:r>
            <a:r>
              <a:rPr sz="2000" spc="-5" dirty="0">
                <a:latin typeface="Georgia"/>
                <a:cs typeface="Georgia"/>
              </a:rPr>
              <a:t>oins</a:t>
            </a:r>
            <a:r>
              <a:rPr sz="2000" dirty="0">
                <a:latin typeface="Georgia"/>
                <a:cs typeface="Georgia"/>
              </a:rPr>
              <a:t>,</a:t>
            </a:r>
            <a:r>
              <a:rPr sz="2000" spc="-15" dirty="0">
                <a:latin typeface="Times New Roman"/>
                <a:cs typeface="Times New Roman"/>
              </a:rPr>
              <a:t> </a:t>
            </a:r>
            <a:r>
              <a:rPr sz="2000" dirty="0">
                <a:latin typeface="Georgia"/>
                <a:cs typeface="Georgia"/>
              </a:rPr>
              <a:t>Set</a:t>
            </a:r>
            <a:r>
              <a:rPr sz="2000" spc="-30" dirty="0">
                <a:latin typeface="Times New Roman"/>
                <a:cs typeface="Times New Roman"/>
              </a:rPr>
              <a:t> </a:t>
            </a:r>
            <a:r>
              <a:rPr sz="2000" dirty="0">
                <a:latin typeface="Georgia"/>
                <a:cs typeface="Georgia"/>
              </a:rPr>
              <a:t>memb</a:t>
            </a:r>
            <a:r>
              <a:rPr sz="2000" spc="-5" dirty="0">
                <a:latin typeface="Georgia"/>
                <a:cs typeface="Georgia"/>
              </a:rPr>
              <a:t>ershi</a:t>
            </a:r>
            <a:r>
              <a:rPr sz="2000" spc="-10" dirty="0">
                <a:latin typeface="Georgia"/>
                <a:cs typeface="Georgia"/>
              </a:rPr>
              <a:t>p</a:t>
            </a:r>
            <a:r>
              <a:rPr sz="2000" dirty="0">
                <a:latin typeface="Georgia"/>
                <a:cs typeface="Georgia"/>
              </a:rPr>
              <a:t>,</a:t>
            </a:r>
            <a:r>
              <a:rPr sz="2000" spc="-35" dirty="0">
                <a:latin typeface="Times New Roman"/>
                <a:cs typeface="Times New Roman"/>
              </a:rPr>
              <a:t> </a:t>
            </a:r>
            <a:r>
              <a:rPr sz="2000" dirty="0">
                <a:latin typeface="Georgia"/>
                <a:cs typeface="Georgia"/>
              </a:rPr>
              <a:t>Tu</a:t>
            </a:r>
            <a:r>
              <a:rPr sz="2000" spc="-15" dirty="0">
                <a:latin typeface="Georgia"/>
                <a:cs typeface="Georgia"/>
              </a:rPr>
              <a:t>p</a:t>
            </a:r>
            <a:r>
              <a:rPr sz="2000" spc="-5" dirty="0">
                <a:latin typeface="Georgia"/>
                <a:cs typeface="Georgia"/>
              </a:rPr>
              <a:t>l</a:t>
            </a:r>
            <a:r>
              <a:rPr sz="2000" dirty="0">
                <a:latin typeface="Georgia"/>
                <a:cs typeface="Georgia"/>
              </a:rPr>
              <a:t>e</a:t>
            </a:r>
            <a:r>
              <a:rPr sz="2000" spc="-15" dirty="0">
                <a:latin typeface="Times New Roman"/>
                <a:cs typeface="Times New Roman"/>
              </a:rPr>
              <a:t> </a:t>
            </a:r>
            <a:r>
              <a:rPr sz="2000" dirty="0">
                <a:latin typeface="Georgia"/>
                <a:cs typeface="Georgia"/>
              </a:rPr>
              <a:t>V</a:t>
            </a:r>
            <a:r>
              <a:rPr sz="2000" spc="-10" dirty="0">
                <a:latin typeface="Georgia"/>
                <a:cs typeface="Georgia"/>
              </a:rPr>
              <a:t>a</a:t>
            </a:r>
            <a:r>
              <a:rPr sz="2000" dirty="0">
                <a:latin typeface="Georgia"/>
                <a:cs typeface="Georgia"/>
              </a:rPr>
              <a:t>ri</a:t>
            </a:r>
            <a:r>
              <a:rPr sz="2000" spc="-10" dirty="0">
                <a:latin typeface="Georgia"/>
                <a:cs typeface="Georgia"/>
              </a:rPr>
              <a:t>a</a:t>
            </a:r>
            <a:r>
              <a:rPr sz="2000" spc="-5" dirty="0">
                <a:latin typeface="Georgia"/>
                <a:cs typeface="Georgia"/>
              </a:rPr>
              <a:t>b</a:t>
            </a:r>
            <a:r>
              <a:rPr sz="2000" spc="5" dirty="0">
                <a:latin typeface="Georgia"/>
                <a:cs typeface="Georgia"/>
              </a:rPr>
              <a:t>l</a:t>
            </a:r>
            <a:r>
              <a:rPr sz="2000" spc="-5" dirty="0">
                <a:latin typeface="Georgia"/>
                <a:cs typeface="Georgia"/>
              </a:rPr>
              <a:t>es.</a:t>
            </a:r>
            <a:endParaRPr sz="2000">
              <a:latin typeface="Georgia"/>
              <a:cs typeface="Georgia"/>
            </a:endParaRPr>
          </a:p>
          <a:p>
            <a:pPr marL="331470" indent="-318770">
              <a:lnSpc>
                <a:spcPts val="2220"/>
              </a:lnSpc>
              <a:buClr>
                <a:srgbClr val="9F4DA2"/>
              </a:buClr>
              <a:buFont typeface="Georgia"/>
              <a:buChar char="•"/>
              <a:tabLst>
                <a:tab pos="332105" algn="l"/>
              </a:tabLst>
            </a:pPr>
            <a:r>
              <a:rPr sz="2000" dirty="0">
                <a:latin typeface="Georgia"/>
                <a:cs typeface="Georgia"/>
              </a:rPr>
              <a:t>Set</a:t>
            </a:r>
            <a:r>
              <a:rPr sz="2000" spc="-40" dirty="0">
                <a:latin typeface="Times New Roman"/>
                <a:cs typeface="Times New Roman"/>
              </a:rPr>
              <a:t> </a:t>
            </a:r>
            <a:r>
              <a:rPr sz="2000" spc="-5" dirty="0">
                <a:latin typeface="Georgia"/>
                <a:cs typeface="Georgia"/>
              </a:rPr>
              <a:t>com</a:t>
            </a:r>
            <a:r>
              <a:rPr sz="2000" spc="-10" dirty="0">
                <a:latin typeface="Georgia"/>
                <a:cs typeface="Georgia"/>
              </a:rPr>
              <a:t>p</a:t>
            </a:r>
            <a:r>
              <a:rPr sz="2000" dirty="0">
                <a:latin typeface="Georgia"/>
                <a:cs typeface="Georgia"/>
              </a:rPr>
              <a:t>a</a:t>
            </a:r>
            <a:r>
              <a:rPr sz="2000" spc="-10" dirty="0">
                <a:latin typeface="Georgia"/>
                <a:cs typeface="Georgia"/>
              </a:rPr>
              <a:t>r</a:t>
            </a:r>
            <a:r>
              <a:rPr sz="2000" dirty="0">
                <a:latin typeface="Georgia"/>
                <a:cs typeface="Georgia"/>
              </a:rPr>
              <a:t>ison,</a:t>
            </a:r>
            <a:r>
              <a:rPr sz="2000" spc="-20" dirty="0">
                <a:latin typeface="Times New Roman"/>
                <a:cs typeface="Times New Roman"/>
              </a:rPr>
              <a:t> </a:t>
            </a:r>
            <a:r>
              <a:rPr sz="2000" spc="-5" dirty="0">
                <a:latin typeface="Georgia"/>
                <a:cs typeface="Georgia"/>
              </a:rPr>
              <a:t>O</a:t>
            </a:r>
            <a:r>
              <a:rPr sz="2000" spc="-10" dirty="0">
                <a:latin typeface="Georgia"/>
                <a:cs typeface="Georgia"/>
              </a:rPr>
              <a:t>r</a:t>
            </a:r>
            <a:r>
              <a:rPr sz="2000" spc="-5" dirty="0">
                <a:latin typeface="Georgia"/>
                <a:cs typeface="Georgia"/>
              </a:rPr>
              <a:t>derin</a:t>
            </a:r>
            <a:r>
              <a:rPr sz="2000" dirty="0">
                <a:latin typeface="Georgia"/>
                <a:cs typeface="Georgia"/>
              </a:rPr>
              <a:t>g</a:t>
            </a:r>
            <a:r>
              <a:rPr sz="2000" spc="-15" dirty="0">
                <a:latin typeface="Times New Roman"/>
                <a:cs typeface="Times New Roman"/>
              </a:rPr>
              <a:t> </a:t>
            </a:r>
            <a:r>
              <a:rPr sz="2000" spc="-10" dirty="0">
                <a:latin typeface="Georgia"/>
                <a:cs typeface="Georgia"/>
              </a:rPr>
              <a:t>o</a:t>
            </a:r>
            <a:r>
              <a:rPr sz="2000" dirty="0">
                <a:latin typeface="Georgia"/>
                <a:cs typeface="Georgia"/>
              </a:rPr>
              <a:t>f</a:t>
            </a:r>
            <a:r>
              <a:rPr sz="2000" spc="-10" dirty="0">
                <a:latin typeface="Times New Roman"/>
                <a:cs typeface="Times New Roman"/>
              </a:rPr>
              <a:t> </a:t>
            </a:r>
            <a:r>
              <a:rPr sz="2000" dirty="0">
                <a:latin typeface="Georgia"/>
                <a:cs typeface="Georgia"/>
              </a:rPr>
              <a:t>T</a:t>
            </a:r>
            <a:r>
              <a:rPr sz="2000" spc="-10" dirty="0">
                <a:latin typeface="Georgia"/>
                <a:cs typeface="Georgia"/>
              </a:rPr>
              <a:t>u</a:t>
            </a:r>
            <a:r>
              <a:rPr sz="2000" spc="-5" dirty="0">
                <a:latin typeface="Georgia"/>
                <a:cs typeface="Georgia"/>
              </a:rPr>
              <a:t>ples.</a:t>
            </a:r>
            <a:endParaRPr sz="2000">
              <a:latin typeface="Georgia"/>
              <a:cs typeface="Georgia"/>
            </a:endParaRPr>
          </a:p>
          <a:p>
            <a:pPr marL="331470" indent="-318770">
              <a:lnSpc>
                <a:spcPts val="2220"/>
              </a:lnSpc>
              <a:buClr>
                <a:srgbClr val="9F4DA2"/>
              </a:buClr>
              <a:buFont typeface="Georgia"/>
              <a:buChar char="•"/>
              <a:tabLst>
                <a:tab pos="332105" algn="l"/>
              </a:tabLst>
            </a:pPr>
            <a:r>
              <a:rPr sz="2000" dirty="0">
                <a:latin typeface="Georgia"/>
                <a:cs typeface="Georgia"/>
              </a:rPr>
              <a:t>Agg</a:t>
            </a:r>
            <a:r>
              <a:rPr sz="2000" spc="-10" dirty="0">
                <a:latin typeface="Georgia"/>
                <a:cs typeface="Georgia"/>
              </a:rPr>
              <a:t>r</a:t>
            </a:r>
            <a:r>
              <a:rPr sz="2000" spc="-5" dirty="0">
                <a:latin typeface="Georgia"/>
                <a:cs typeface="Georgia"/>
              </a:rPr>
              <a:t>ega</a:t>
            </a:r>
            <a:r>
              <a:rPr sz="2000" dirty="0">
                <a:latin typeface="Georgia"/>
                <a:cs typeface="Georgia"/>
              </a:rPr>
              <a:t>te</a:t>
            </a:r>
            <a:r>
              <a:rPr sz="2000" spc="-30" dirty="0">
                <a:latin typeface="Times New Roman"/>
                <a:cs typeface="Times New Roman"/>
              </a:rPr>
              <a:t> </a:t>
            </a:r>
            <a:r>
              <a:rPr sz="2000" spc="-5" dirty="0">
                <a:latin typeface="Georgia"/>
                <a:cs typeface="Georgia"/>
              </a:rPr>
              <a:t>Func</a:t>
            </a:r>
            <a:r>
              <a:rPr sz="2000" dirty="0">
                <a:latin typeface="Georgia"/>
                <a:cs typeface="Georgia"/>
              </a:rPr>
              <a:t>ti</a:t>
            </a:r>
            <a:r>
              <a:rPr sz="2000" spc="-15" dirty="0">
                <a:latin typeface="Georgia"/>
                <a:cs typeface="Georgia"/>
              </a:rPr>
              <a:t>o</a:t>
            </a:r>
            <a:r>
              <a:rPr sz="2000" dirty="0">
                <a:latin typeface="Georgia"/>
                <a:cs typeface="Georgia"/>
              </a:rPr>
              <a:t>ns,</a:t>
            </a:r>
            <a:r>
              <a:rPr sz="2000" spc="-45" dirty="0">
                <a:latin typeface="Times New Roman"/>
                <a:cs typeface="Times New Roman"/>
              </a:rPr>
              <a:t> </a:t>
            </a:r>
            <a:r>
              <a:rPr sz="2000" spc="-5" dirty="0">
                <a:latin typeface="Georgia"/>
                <a:cs typeface="Georgia"/>
              </a:rPr>
              <a:t>Nest</a:t>
            </a:r>
            <a:r>
              <a:rPr sz="2000" spc="5" dirty="0">
                <a:latin typeface="Georgia"/>
                <a:cs typeface="Georgia"/>
              </a:rPr>
              <a:t>e</a:t>
            </a:r>
            <a:r>
              <a:rPr sz="2000" dirty="0">
                <a:latin typeface="Georgia"/>
                <a:cs typeface="Georgia"/>
              </a:rPr>
              <a:t>d</a:t>
            </a:r>
            <a:r>
              <a:rPr sz="2000" spc="-35" dirty="0">
                <a:latin typeface="Times New Roman"/>
                <a:cs typeface="Times New Roman"/>
              </a:rPr>
              <a:t> </a:t>
            </a:r>
            <a:r>
              <a:rPr sz="2000" spc="-5" dirty="0">
                <a:latin typeface="Georgia"/>
                <a:cs typeface="Georgia"/>
              </a:rPr>
              <a:t>Queries.</a:t>
            </a:r>
            <a:endParaRPr sz="2000">
              <a:latin typeface="Georgia"/>
              <a:cs typeface="Georgia"/>
            </a:endParaRPr>
          </a:p>
          <a:p>
            <a:pPr marL="268605" indent="-255904">
              <a:lnSpc>
                <a:spcPts val="2220"/>
              </a:lnSpc>
              <a:buClr>
                <a:srgbClr val="9F4DA2"/>
              </a:buClr>
              <a:buFont typeface="Georgia"/>
              <a:buChar char="•"/>
              <a:tabLst>
                <a:tab pos="269240" algn="l"/>
              </a:tabLst>
            </a:pPr>
            <a:r>
              <a:rPr sz="2000" dirty="0">
                <a:latin typeface="Georgia"/>
                <a:cs typeface="Georgia"/>
              </a:rPr>
              <a:t>Database</a:t>
            </a:r>
            <a:r>
              <a:rPr sz="2000" spc="-20" dirty="0">
                <a:latin typeface="Times New Roman"/>
                <a:cs typeface="Times New Roman"/>
              </a:rPr>
              <a:t> </a:t>
            </a:r>
            <a:r>
              <a:rPr sz="2000" spc="-5" dirty="0">
                <a:latin typeface="Georgia"/>
                <a:cs typeface="Georgia"/>
              </a:rPr>
              <a:t>Modifica</a:t>
            </a:r>
            <a:r>
              <a:rPr sz="2000" spc="5" dirty="0">
                <a:latin typeface="Georgia"/>
                <a:cs typeface="Georgia"/>
              </a:rPr>
              <a:t>t</a:t>
            </a:r>
            <a:r>
              <a:rPr sz="2000" dirty="0">
                <a:latin typeface="Georgia"/>
                <a:cs typeface="Georgia"/>
              </a:rPr>
              <a:t>ion</a:t>
            </a:r>
            <a:r>
              <a:rPr sz="2000" spc="-40" dirty="0">
                <a:latin typeface="Times New Roman"/>
                <a:cs typeface="Times New Roman"/>
              </a:rPr>
              <a:t> </a:t>
            </a:r>
            <a:r>
              <a:rPr sz="2000" spc="-5" dirty="0">
                <a:latin typeface="Georgia"/>
                <a:cs typeface="Georgia"/>
              </a:rPr>
              <a:t>usin</a:t>
            </a:r>
            <a:r>
              <a:rPr sz="2000" dirty="0">
                <a:latin typeface="Georgia"/>
                <a:cs typeface="Georgia"/>
              </a:rPr>
              <a:t>g</a:t>
            </a:r>
            <a:r>
              <a:rPr sz="2000" spc="-15" dirty="0">
                <a:latin typeface="Times New Roman"/>
                <a:cs typeface="Times New Roman"/>
              </a:rPr>
              <a:t> </a:t>
            </a: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dirty="0">
                <a:latin typeface="Georgia"/>
                <a:cs typeface="Georgia"/>
              </a:rPr>
              <a:t>Insert,</a:t>
            </a:r>
            <a:r>
              <a:rPr sz="2000" spc="-40" dirty="0">
                <a:latin typeface="Times New Roman"/>
                <a:cs typeface="Times New Roman"/>
              </a:rPr>
              <a:t> </a:t>
            </a:r>
            <a:r>
              <a:rPr sz="2000" spc="-5" dirty="0">
                <a:latin typeface="Georgia"/>
                <a:cs typeface="Georgia"/>
              </a:rPr>
              <a:t>U</a:t>
            </a:r>
            <a:r>
              <a:rPr sz="2000" spc="-10" dirty="0">
                <a:latin typeface="Georgia"/>
                <a:cs typeface="Georgia"/>
              </a:rPr>
              <a:t>p</a:t>
            </a:r>
            <a:r>
              <a:rPr sz="2000" spc="-5" dirty="0">
                <a:latin typeface="Georgia"/>
                <a:cs typeface="Georgia"/>
              </a:rPr>
              <a:t>dat</a:t>
            </a:r>
            <a:r>
              <a:rPr sz="2000" dirty="0">
                <a:latin typeface="Georgia"/>
                <a:cs typeface="Georgia"/>
              </a:rPr>
              <a:t>e</a:t>
            </a:r>
            <a:r>
              <a:rPr sz="2000" spc="-15" dirty="0">
                <a:latin typeface="Times New Roman"/>
                <a:cs typeface="Times New Roman"/>
              </a:rPr>
              <a:t> </a:t>
            </a:r>
            <a:r>
              <a:rPr sz="2000" dirty="0">
                <a:latin typeface="Georgia"/>
                <a:cs typeface="Georgia"/>
              </a:rPr>
              <a:t>and</a:t>
            </a:r>
            <a:r>
              <a:rPr sz="2000" spc="-10" dirty="0">
                <a:latin typeface="Times New Roman"/>
                <a:cs typeface="Times New Roman"/>
              </a:rPr>
              <a:t> </a:t>
            </a:r>
            <a:r>
              <a:rPr sz="2000" dirty="0">
                <a:latin typeface="Georgia"/>
                <a:cs typeface="Georgia"/>
              </a:rPr>
              <a:t>Del</a:t>
            </a:r>
            <a:r>
              <a:rPr sz="2000" spc="5" dirty="0">
                <a:latin typeface="Georgia"/>
                <a:cs typeface="Georgia"/>
              </a:rPr>
              <a:t>e</a:t>
            </a:r>
            <a:r>
              <a:rPr sz="2000" spc="-5" dirty="0">
                <a:latin typeface="Georgia"/>
                <a:cs typeface="Georgia"/>
              </a:rPr>
              <a:t>t</a:t>
            </a:r>
            <a:r>
              <a:rPr sz="2000" spc="5" dirty="0">
                <a:latin typeface="Georgia"/>
                <a:cs typeface="Georgia"/>
              </a:rPr>
              <a:t>e</a:t>
            </a:r>
            <a:r>
              <a:rPr sz="2000" dirty="0">
                <a:latin typeface="Georgia"/>
                <a:cs typeface="Georgia"/>
              </a:rPr>
              <a:t>.</a:t>
            </a:r>
            <a:endParaRPr sz="2000">
              <a:latin typeface="Georgia"/>
              <a:cs typeface="Georgia"/>
            </a:endParaRPr>
          </a:p>
          <a:p>
            <a:pPr marL="268605" indent="-255904">
              <a:lnSpc>
                <a:spcPts val="2220"/>
              </a:lnSpc>
              <a:buClr>
                <a:srgbClr val="9F4DA2"/>
              </a:buClr>
              <a:buFont typeface="Georgia"/>
              <a:buChar char="•"/>
              <a:tabLst>
                <a:tab pos="269240" algn="l"/>
              </a:tabLst>
            </a:pPr>
            <a:r>
              <a:rPr sz="2000" dirty="0">
                <a:latin typeface="Georgia"/>
                <a:cs typeface="Georgia"/>
              </a:rPr>
              <a:t>PL/SQL:</a:t>
            </a:r>
            <a:r>
              <a:rPr sz="2000" spc="-20" dirty="0">
                <a:latin typeface="Times New Roman"/>
                <a:cs typeface="Times New Roman"/>
              </a:rPr>
              <a:t> </a:t>
            </a:r>
            <a:r>
              <a:rPr sz="2000" spc="5" dirty="0">
                <a:latin typeface="Georgia"/>
                <a:cs typeface="Georgia"/>
              </a:rPr>
              <a:t>c</a:t>
            </a:r>
            <a:r>
              <a:rPr sz="2000" spc="-5" dirty="0">
                <a:latin typeface="Georgia"/>
                <a:cs typeface="Georgia"/>
              </a:rPr>
              <a:t>onc</a:t>
            </a:r>
            <a:r>
              <a:rPr sz="2000" spc="5" dirty="0">
                <a:latin typeface="Georgia"/>
                <a:cs typeface="Georgia"/>
              </a:rPr>
              <a:t>e</a:t>
            </a:r>
            <a:r>
              <a:rPr sz="2000" spc="-5" dirty="0">
                <a:latin typeface="Georgia"/>
                <a:cs typeface="Georgia"/>
              </a:rPr>
              <a:t>p</a:t>
            </a:r>
            <a:r>
              <a:rPr sz="2000" dirty="0">
                <a:latin typeface="Georgia"/>
                <a:cs typeface="Georgia"/>
              </a:rPr>
              <a:t>t</a:t>
            </a:r>
            <a:r>
              <a:rPr sz="2000" spc="-45" dirty="0">
                <a:latin typeface="Times New Roman"/>
                <a:cs typeface="Times New Roman"/>
              </a:rPr>
              <a:t> </a:t>
            </a:r>
            <a:r>
              <a:rPr sz="2000" spc="-5" dirty="0">
                <a:latin typeface="Georgia"/>
                <a:cs typeface="Georgia"/>
              </a:rPr>
              <a:t>o</a:t>
            </a:r>
            <a:r>
              <a:rPr sz="2000" dirty="0">
                <a:latin typeface="Georgia"/>
                <a:cs typeface="Georgia"/>
              </a:rPr>
              <a:t>f</a:t>
            </a:r>
            <a:r>
              <a:rPr sz="2000" spc="-20" dirty="0">
                <a:latin typeface="Times New Roman"/>
                <a:cs typeface="Times New Roman"/>
              </a:rPr>
              <a:t> </a:t>
            </a:r>
            <a:r>
              <a:rPr sz="2000" spc="5" dirty="0">
                <a:latin typeface="Georgia"/>
                <a:cs typeface="Georgia"/>
              </a:rPr>
              <a:t>S</a:t>
            </a:r>
            <a:r>
              <a:rPr sz="2000" spc="-5" dirty="0">
                <a:latin typeface="Georgia"/>
                <a:cs typeface="Georgia"/>
              </a:rPr>
              <a:t>tore</a:t>
            </a:r>
            <a:r>
              <a:rPr sz="2000" dirty="0">
                <a:latin typeface="Georgia"/>
                <a:cs typeface="Georgia"/>
              </a:rPr>
              <a:t>d</a:t>
            </a:r>
            <a:r>
              <a:rPr sz="2000" spc="-25" dirty="0">
                <a:latin typeface="Times New Roman"/>
                <a:cs typeface="Times New Roman"/>
              </a:rPr>
              <a:t> </a:t>
            </a:r>
            <a:r>
              <a:rPr sz="2000" dirty="0">
                <a:latin typeface="Georgia"/>
                <a:cs typeface="Georgia"/>
              </a:rPr>
              <a:t>Procedures</a:t>
            </a:r>
            <a:r>
              <a:rPr sz="2000" spc="-40" dirty="0">
                <a:latin typeface="Times New Roman"/>
                <a:cs typeface="Times New Roman"/>
              </a:rPr>
              <a:t> </a:t>
            </a:r>
            <a:r>
              <a:rPr sz="2000" dirty="0">
                <a:latin typeface="Georgia"/>
                <a:cs typeface="Georgia"/>
              </a:rPr>
              <a:t>&amp;</a:t>
            </a:r>
            <a:r>
              <a:rPr sz="2000" dirty="0">
                <a:latin typeface="Times New Roman"/>
                <a:cs typeface="Times New Roman"/>
              </a:rPr>
              <a:t> </a:t>
            </a:r>
            <a:r>
              <a:rPr sz="2000" spc="-5" dirty="0">
                <a:latin typeface="Georgia"/>
                <a:cs typeface="Georgia"/>
              </a:rPr>
              <a:t>Func</a:t>
            </a:r>
            <a:r>
              <a:rPr sz="2000" spc="5" dirty="0">
                <a:latin typeface="Georgia"/>
                <a:cs typeface="Georgia"/>
              </a:rPr>
              <a:t>t</a:t>
            </a:r>
            <a:r>
              <a:rPr sz="2000" dirty="0">
                <a:latin typeface="Georgia"/>
                <a:cs typeface="Georgia"/>
              </a:rPr>
              <a:t>ions.</a:t>
            </a:r>
            <a:endParaRPr sz="2000">
              <a:latin typeface="Georgia"/>
              <a:cs typeface="Georgia"/>
            </a:endParaRPr>
          </a:p>
          <a:p>
            <a:pPr marL="268605" indent="-255904">
              <a:lnSpc>
                <a:spcPts val="2220"/>
              </a:lnSpc>
              <a:buClr>
                <a:srgbClr val="9F4DA2"/>
              </a:buClr>
              <a:buFont typeface="Georgia"/>
              <a:buChar char="•"/>
              <a:tabLst>
                <a:tab pos="269240" algn="l"/>
              </a:tabLst>
            </a:pPr>
            <a:r>
              <a:rPr sz="2000" spc="-5" dirty="0">
                <a:latin typeface="Georgia"/>
                <a:cs typeface="Georgia"/>
              </a:rPr>
              <a:t>Cu</a:t>
            </a:r>
            <a:r>
              <a:rPr sz="2000" spc="-10" dirty="0">
                <a:latin typeface="Georgia"/>
                <a:cs typeface="Georgia"/>
              </a:rPr>
              <a:t>r</a:t>
            </a:r>
            <a:r>
              <a:rPr sz="2000" spc="-5" dirty="0">
                <a:latin typeface="Georgia"/>
                <a:cs typeface="Georgia"/>
              </a:rPr>
              <a:t>so</a:t>
            </a:r>
            <a:r>
              <a:rPr sz="2000" spc="-10" dirty="0">
                <a:latin typeface="Georgia"/>
                <a:cs typeface="Georgia"/>
              </a:rPr>
              <a:t>r</a:t>
            </a:r>
            <a:r>
              <a:rPr sz="2000" spc="-5" dirty="0">
                <a:latin typeface="Georgia"/>
                <a:cs typeface="Georgia"/>
              </a:rPr>
              <a:t>s</a:t>
            </a:r>
            <a:r>
              <a:rPr sz="2000" dirty="0">
                <a:latin typeface="Georgia"/>
                <a:cs typeface="Georgia"/>
              </a:rPr>
              <a:t>,</a:t>
            </a:r>
            <a:r>
              <a:rPr sz="2000" spc="-15" dirty="0">
                <a:latin typeface="Times New Roman"/>
                <a:cs typeface="Times New Roman"/>
              </a:rPr>
              <a:t> </a:t>
            </a:r>
            <a:r>
              <a:rPr sz="2000" dirty="0">
                <a:latin typeface="Georgia"/>
                <a:cs typeface="Georgia"/>
              </a:rPr>
              <a:t>T</a:t>
            </a:r>
            <a:r>
              <a:rPr sz="2000" spc="-10" dirty="0">
                <a:latin typeface="Georgia"/>
                <a:cs typeface="Georgia"/>
              </a:rPr>
              <a:t>r</a:t>
            </a:r>
            <a:r>
              <a:rPr sz="2000" dirty="0">
                <a:latin typeface="Georgia"/>
                <a:cs typeface="Georgia"/>
              </a:rPr>
              <a:t>iggers,</a:t>
            </a:r>
            <a:r>
              <a:rPr sz="2000" spc="-25" dirty="0">
                <a:latin typeface="Times New Roman"/>
                <a:cs typeface="Times New Roman"/>
              </a:rPr>
              <a:t> </a:t>
            </a:r>
            <a:r>
              <a:rPr sz="2000" dirty="0">
                <a:latin typeface="Georgia"/>
                <a:cs typeface="Georgia"/>
              </a:rPr>
              <a:t>Assertions,</a:t>
            </a:r>
            <a:r>
              <a:rPr sz="2000" spc="-50" dirty="0">
                <a:latin typeface="Times New Roman"/>
                <a:cs typeface="Times New Roman"/>
              </a:rPr>
              <a:t> </a:t>
            </a:r>
            <a:r>
              <a:rPr sz="2000" dirty="0">
                <a:latin typeface="Georgia"/>
                <a:cs typeface="Georgia"/>
              </a:rPr>
              <a:t>roles</a:t>
            </a:r>
            <a:r>
              <a:rPr sz="2000" spc="-25" dirty="0">
                <a:latin typeface="Times New Roman"/>
                <a:cs typeface="Times New Roman"/>
              </a:rPr>
              <a:t> </a:t>
            </a:r>
            <a:r>
              <a:rPr sz="2000" dirty="0">
                <a:latin typeface="Georgia"/>
                <a:cs typeface="Georgia"/>
              </a:rPr>
              <a:t>and</a:t>
            </a:r>
            <a:r>
              <a:rPr sz="2000" spc="-5" dirty="0">
                <a:latin typeface="Times New Roman"/>
                <a:cs typeface="Times New Roman"/>
              </a:rPr>
              <a:t> </a:t>
            </a:r>
            <a:r>
              <a:rPr sz="2000" spc="-5" dirty="0">
                <a:latin typeface="Georgia"/>
                <a:cs typeface="Georgia"/>
              </a:rPr>
              <a:t>p</a:t>
            </a:r>
            <a:r>
              <a:rPr sz="2000" spc="-10" dirty="0">
                <a:latin typeface="Georgia"/>
                <a:cs typeface="Georgia"/>
              </a:rPr>
              <a:t>r</a:t>
            </a:r>
            <a:r>
              <a:rPr sz="2000" dirty="0">
                <a:latin typeface="Georgia"/>
                <a:cs typeface="Georgia"/>
              </a:rPr>
              <a:t>ivil</a:t>
            </a:r>
            <a:r>
              <a:rPr sz="2000" spc="5" dirty="0">
                <a:latin typeface="Georgia"/>
                <a:cs typeface="Georgia"/>
              </a:rPr>
              <a:t>e</a:t>
            </a:r>
            <a:r>
              <a:rPr sz="2000" spc="-5" dirty="0">
                <a:latin typeface="Georgia"/>
                <a:cs typeface="Georgia"/>
              </a:rPr>
              <a:t>ges.</a:t>
            </a:r>
            <a:endParaRPr sz="2000">
              <a:latin typeface="Georgia"/>
              <a:cs typeface="Georgia"/>
            </a:endParaRPr>
          </a:p>
          <a:p>
            <a:pPr marL="268605" indent="-255904">
              <a:lnSpc>
                <a:spcPts val="2310"/>
              </a:lnSpc>
              <a:buClr>
                <a:srgbClr val="9F4DA2"/>
              </a:buClr>
              <a:buFont typeface="Georgia"/>
              <a:buChar char="•"/>
              <a:tabLst>
                <a:tab pos="269240" algn="l"/>
              </a:tabLst>
            </a:pPr>
            <a:r>
              <a:rPr sz="2000" spc="-5" dirty="0">
                <a:latin typeface="Georgia"/>
                <a:cs typeface="Georgia"/>
              </a:rPr>
              <a:t>Embedde</a:t>
            </a:r>
            <a:r>
              <a:rPr sz="2000" dirty="0">
                <a:latin typeface="Georgia"/>
                <a:cs typeface="Georgia"/>
              </a:rPr>
              <a:t>d</a:t>
            </a:r>
            <a:r>
              <a:rPr sz="2000" spc="-25" dirty="0">
                <a:latin typeface="Times New Roman"/>
                <a:cs typeface="Times New Roman"/>
              </a:rPr>
              <a:t> </a:t>
            </a:r>
            <a:r>
              <a:rPr sz="2000" spc="-5" dirty="0">
                <a:latin typeface="Georgia"/>
                <a:cs typeface="Georgia"/>
              </a:rPr>
              <a:t>SQL</a:t>
            </a:r>
            <a:r>
              <a:rPr sz="2000" dirty="0">
                <a:latin typeface="Georgia"/>
                <a:cs typeface="Georgia"/>
              </a:rPr>
              <a:t>,</a:t>
            </a:r>
            <a:r>
              <a:rPr sz="2000" spc="-25" dirty="0">
                <a:latin typeface="Times New Roman"/>
                <a:cs typeface="Times New Roman"/>
              </a:rPr>
              <a:t> </a:t>
            </a:r>
            <a:r>
              <a:rPr sz="2000" dirty="0">
                <a:latin typeface="Georgia"/>
                <a:cs typeface="Georgia"/>
              </a:rPr>
              <a:t>Dyn</a:t>
            </a:r>
            <a:r>
              <a:rPr sz="2000" spc="-10" dirty="0">
                <a:latin typeface="Georgia"/>
                <a:cs typeface="Georgia"/>
              </a:rPr>
              <a:t>a</a:t>
            </a:r>
            <a:r>
              <a:rPr sz="2000" dirty="0">
                <a:latin typeface="Georgia"/>
                <a:cs typeface="Georgia"/>
              </a:rPr>
              <a:t>mic</a:t>
            </a:r>
            <a:r>
              <a:rPr sz="2000" spc="-15" dirty="0">
                <a:latin typeface="Times New Roman"/>
                <a:cs typeface="Times New Roman"/>
              </a:rPr>
              <a:t> </a:t>
            </a:r>
            <a:r>
              <a:rPr sz="2000" spc="-5" dirty="0">
                <a:latin typeface="Georgia"/>
                <a:cs typeface="Georgia"/>
              </a:rPr>
              <a:t>SQL.</a:t>
            </a:r>
            <a:endParaRPr sz="2000">
              <a:latin typeface="Georgia"/>
              <a:cs typeface="Georgia"/>
            </a:endParaRPr>
          </a:p>
        </p:txBody>
      </p:sp>
      <p:sp>
        <p:nvSpPr>
          <p:cNvPr id="4" name="object 4"/>
          <p:cNvSpPr txBox="1"/>
          <p:nvPr/>
        </p:nvSpPr>
        <p:spPr>
          <a:xfrm>
            <a:off x="8704599" y="71903"/>
            <a:ext cx="15367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2</a:t>
            </a:r>
            <a:endParaRPr sz="1800">
              <a:latin typeface="Georgia"/>
              <a:cs typeface="Georgi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73390" cy="4947920"/>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Set</a:t>
            </a:r>
            <a:r>
              <a:rPr sz="4000" spc="210" dirty="0">
                <a:solidFill>
                  <a:srgbClr val="424455"/>
                </a:solidFill>
                <a:latin typeface="Times New Roman"/>
                <a:cs typeface="Times New Roman"/>
              </a:rPr>
              <a:t> </a:t>
            </a:r>
            <a:r>
              <a:rPr sz="4000" spc="-20" dirty="0">
                <a:solidFill>
                  <a:srgbClr val="424455"/>
                </a:solidFill>
                <a:latin typeface="Trebuchet MS"/>
                <a:cs typeface="Trebuchet MS"/>
              </a:rPr>
              <a:t>Operators</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b="1" spc="-25" dirty="0">
                <a:latin typeface="Georgia"/>
                <a:cs typeface="Georgia"/>
              </a:rPr>
              <a:t>Union</a:t>
            </a:r>
            <a:endParaRPr sz="2800">
              <a:latin typeface="Georgia"/>
              <a:cs typeface="Georgia"/>
            </a:endParaRPr>
          </a:p>
          <a:p>
            <a:pPr marL="671195" marR="5080" indent="-247015" algn="just">
              <a:lnSpc>
                <a:spcPct val="100000"/>
              </a:lnSpc>
              <a:spcBef>
                <a:spcPts val="305"/>
              </a:spcBef>
            </a:pPr>
            <a:r>
              <a:rPr sz="2600" dirty="0">
                <a:solidFill>
                  <a:srgbClr val="437F85"/>
                </a:solidFill>
                <a:latin typeface="Georgia"/>
                <a:cs typeface="Georgia"/>
              </a:rPr>
              <a:t>▫ </a:t>
            </a:r>
            <a:r>
              <a:rPr sz="2600" spc="-235" dirty="0">
                <a:solidFill>
                  <a:srgbClr val="437F85"/>
                </a:solidFill>
                <a:latin typeface="Georgia"/>
                <a:cs typeface="Georgia"/>
              </a:rPr>
              <a:t> </a:t>
            </a:r>
            <a:r>
              <a:rPr sz="2600" spc="-5" dirty="0">
                <a:solidFill>
                  <a:srgbClr val="437F85"/>
                </a:solidFill>
                <a:latin typeface="Georgia"/>
                <a:cs typeface="Georgia"/>
              </a:rPr>
              <a:t>UNIO</a:t>
            </a:r>
            <a:r>
              <a:rPr sz="2600" dirty="0">
                <a:solidFill>
                  <a:srgbClr val="437F85"/>
                </a:solidFill>
                <a:latin typeface="Georgia"/>
                <a:cs typeface="Georgia"/>
              </a:rPr>
              <a:t>N</a:t>
            </a:r>
            <a:r>
              <a:rPr sz="2600" dirty="0">
                <a:solidFill>
                  <a:srgbClr val="437F85"/>
                </a:solidFill>
                <a:latin typeface="Times New Roman"/>
                <a:cs typeface="Times New Roman"/>
              </a:rPr>
              <a:t> </a:t>
            </a:r>
            <a:r>
              <a:rPr sz="2600" spc="-254" dirty="0">
                <a:solidFill>
                  <a:srgbClr val="437F85"/>
                </a:solidFill>
                <a:latin typeface="Times New Roman"/>
                <a:cs typeface="Times New Roman"/>
              </a:rPr>
              <a:t> </a:t>
            </a:r>
            <a:r>
              <a:rPr sz="2600" spc="5" dirty="0">
                <a:solidFill>
                  <a:srgbClr val="437F85"/>
                </a:solidFill>
                <a:latin typeface="Georgia"/>
                <a:cs typeface="Georgia"/>
              </a:rPr>
              <a:t>i</a:t>
            </a:r>
            <a:r>
              <a:rPr sz="2600" dirty="0">
                <a:solidFill>
                  <a:srgbClr val="437F85"/>
                </a:solidFill>
                <a:latin typeface="Georgia"/>
                <a:cs typeface="Georgia"/>
              </a:rPr>
              <a:t>s</a:t>
            </a:r>
            <a:r>
              <a:rPr sz="2600" dirty="0">
                <a:solidFill>
                  <a:srgbClr val="437F85"/>
                </a:solidFill>
                <a:latin typeface="Times New Roman"/>
                <a:cs typeface="Times New Roman"/>
              </a:rPr>
              <a:t> </a:t>
            </a:r>
            <a:r>
              <a:rPr sz="2600" spc="-240" dirty="0">
                <a:solidFill>
                  <a:srgbClr val="437F85"/>
                </a:solidFill>
                <a:latin typeface="Times New Roman"/>
                <a:cs typeface="Times New Roman"/>
              </a:rPr>
              <a:t> </a:t>
            </a:r>
            <a:r>
              <a:rPr sz="2600" dirty="0">
                <a:solidFill>
                  <a:srgbClr val="437F85"/>
                </a:solidFill>
                <a:latin typeface="Georgia"/>
                <a:cs typeface="Georgia"/>
              </a:rPr>
              <a:t>used</a:t>
            </a:r>
            <a:r>
              <a:rPr sz="2600" dirty="0">
                <a:solidFill>
                  <a:srgbClr val="437F85"/>
                </a:solidFill>
                <a:latin typeface="Times New Roman"/>
                <a:cs typeface="Times New Roman"/>
              </a:rPr>
              <a:t> </a:t>
            </a:r>
            <a:r>
              <a:rPr sz="2600" spc="-240" dirty="0">
                <a:solidFill>
                  <a:srgbClr val="437F85"/>
                </a:solidFill>
                <a:latin typeface="Times New Roman"/>
                <a:cs typeface="Times New Roman"/>
              </a:rPr>
              <a:t> </a:t>
            </a:r>
            <a:r>
              <a:rPr sz="2600" spc="-15" dirty="0">
                <a:solidFill>
                  <a:srgbClr val="437F85"/>
                </a:solidFill>
                <a:latin typeface="Georgia"/>
                <a:cs typeface="Georgia"/>
              </a:rPr>
              <a:t>t</a:t>
            </a:r>
            <a:r>
              <a:rPr sz="2600" dirty="0">
                <a:solidFill>
                  <a:srgbClr val="437F85"/>
                </a:solidFill>
                <a:latin typeface="Georgia"/>
                <a:cs typeface="Georgia"/>
              </a:rPr>
              <a:t>o</a:t>
            </a:r>
            <a:r>
              <a:rPr sz="2600" dirty="0">
                <a:solidFill>
                  <a:srgbClr val="437F85"/>
                </a:solidFill>
                <a:latin typeface="Times New Roman"/>
                <a:cs typeface="Times New Roman"/>
              </a:rPr>
              <a:t> </a:t>
            </a:r>
            <a:r>
              <a:rPr sz="2600" spc="-260" dirty="0">
                <a:solidFill>
                  <a:srgbClr val="437F85"/>
                </a:solidFill>
                <a:latin typeface="Times New Roman"/>
                <a:cs typeface="Times New Roman"/>
              </a:rPr>
              <a:t> </a:t>
            </a:r>
            <a:r>
              <a:rPr sz="2600" spc="-5" dirty="0">
                <a:solidFill>
                  <a:srgbClr val="437F85"/>
                </a:solidFill>
                <a:latin typeface="Georgia"/>
                <a:cs typeface="Georgia"/>
              </a:rPr>
              <a:t>co</a:t>
            </a:r>
            <a:r>
              <a:rPr sz="2600" spc="-25" dirty="0">
                <a:solidFill>
                  <a:srgbClr val="437F85"/>
                </a:solidFill>
                <a:latin typeface="Georgia"/>
                <a:cs typeface="Georgia"/>
              </a:rPr>
              <a:t>m</a:t>
            </a:r>
            <a:r>
              <a:rPr sz="2600" spc="-5" dirty="0">
                <a:solidFill>
                  <a:srgbClr val="437F85"/>
                </a:solidFill>
                <a:latin typeface="Georgia"/>
                <a:cs typeface="Georgia"/>
              </a:rPr>
              <a:t>b</a:t>
            </a:r>
            <a:r>
              <a:rPr sz="2600" spc="5" dirty="0">
                <a:solidFill>
                  <a:srgbClr val="437F85"/>
                </a:solidFill>
                <a:latin typeface="Georgia"/>
                <a:cs typeface="Georgia"/>
              </a:rPr>
              <a:t>i</a:t>
            </a:r>
            <a:r>
              <a:rPr sz="2600" dirty="0">
                <a:solidFill>
                  <a:srgbClr val="437F85"/>
                </a:solidFill>
                <a:latin typeface="Georgia"/>
                <a:cs typeface="Georgia"/>
              </a:rPr>
              <a:t>ne</a:t>
            </a:r>
            <a:r>
              <a:rPr sz="2600" dirty="0">
                <a:solidFill>
                  <a:srgbClr val="437F85"/>
                </a:solidFill>
                <a:latin typeface="Times New Roman"/>
                <a:cs typeface="Times New Roman"/>
              </a:rPr>
              <a:t> </a:t>
            </a:r>
            <a:r>
              <a:rPr sz="2600" spc="-240" dirty="0">
                <a:solidFill>
                  <a:srgbClr val="437F85"/>
                </a:solidFill>
                <a:latin typeface="Times New Roman"/>
                <a:cs typeface="Times New Roman"/>
              </a:rPr>
              <a:t> </a:t>
            </a:r>
            <a:r>
              <a:rPr sz="2600" spc="-5" dirty="0">
                <a:solidFill>
                  <a:srgbClr val="437F85"/>
                </a:solidFill>
                <a:latin typeface="Georgia"/>
                <a:cs typeface="Georgia"/>
              </a:rPr>
              <a:t>t</a:t>
            </a:r>
            <a:r>
              <a:rPr sz="2600" spc="-15" dirty="0">
                <a:solidFill>
                  <a:srgbClr val="437F85"/>
                </a:solidFill>
                <a:latin typeface="Georgia"/>
                <a:cs typeface="Georgia"/>
              </a:rPr>
              <a:t>h</a:t>
            </a:r>
            <a:r>
              <a:rPr sz="2600" dirty="0">
                <a:solidFill>
                  <a:srgbClr val="437F85"/>
                </a:solidFill>
                <a:latin typeface="Georgia"/>
                <a:cs typeface="Georgia"/>
              </a:rPr>
              <a:t>e</a:t>
            </a:r>
            <a:r>
              <a:rPr sz="2600" dirty="0">
                <a:solidFill>
                  <a:srgbClr val="437F85"/>
                </a:solidFill>
                <a:latin typeface="Times New Roman"/>
                <a:cs typeface="Times New Roman"/>
              </a:rPr>
              <a:t> </a:t>
            </a:r>
            <a:r>
              <a:rPr sz="2600" spc="-245" dirty="0">
                <a:solidFill>
                  <a:srgbClr val="437F85"/>
                </a:solidFill>
                <a:latin typeface="Times New Roman"/>
                <a:cs typeface="Times New Roman"/>
              </a:rPr>
              <a:t> </a:t>
            </a:r>
            <a:r>
              <a:rPr sz="2600" dirty="0">
                <a:solidFill>
                  <a:srgbClr val="437F85"/>
                </a:solidFill>
                <a:latin typeface="Georgia"/>
                <a:cs typeface="Georgia"/>
              </a:rPr>
              <a:t>resu</a:t>
            </a:r>
            <a:r>
              <a:rPr sz="2600" spc="-5" dirty="0">
                <a:solidFill>
                  <a:srgbClr val="437F85"/>
                </a:solidFill>
                <a:latin typeface="Georgia"/>
                <a:cs typeface="Georgia"/>
              </a:rPr>
              <a:t>lt</a:t>
            </a:r>
            <a:r>
              <a:rPr sz="2600" dirty="0">
                <a:solidFill>
                  <a:srgbClr val="437F85"/>
                </a:solidFill>
                <a:latin typeface="Georgia"/>
                <a:cs typeface="Georgia"/>
              </a:rPr>
              <a:t>s</a:t>
            </a:r>
            <a:r>
              <a:rPr sz="2600" dirty="0">
                <a:solidFill>
                  <a:srgbClr val="437F85"/>
                </a:solidFill>
                <a:latin typeface="Times New Roman"/>
                <a:cs typeface="Times New Roman"/>
              </a:rPr>
              <a:t> </a:t>
            </a:r>
            <a:r>
              <a:rPr sz="2600" spc="-240" dirty="0">
                <a:solidFill>
                  <a:srgbClr val="437F85"/>
                </a:solidFill>
                <a:latin typeface="Times New Roman"/>
                <a:cs typeface="Times New Roman"/>
              </a:rPr>
              <a:t> </a:t>
            </a:r>
            <a:r>
              <a:rPr sz="2600" dirty="0">
                <a:solidFill>
                  <a:srgbClr val="437F85"/>
                </a:solidFill>
                <a:latin typeface="Georgia"/>
                <a:cs typeface="Georgia"/>
              </a:rPr>
              <a:t>of</a:t>
            </a:r>
            <a:r>
              <a:rPr sz="2600" dirty="0">
                <a:solidFill>
                  <a:srgbClr val="437F85"/>
                </a:solidFill>
                <a:latin typeface="Times New Roman"/>
                <a:cs typeface="Times New Roman"/>
              </a:rPr>
              <a:t> </a:t>
            </a:r>
            <a:r>
              <a:rPr sz="2600" spc="-240" dirty="0">
                <a:solidFill>
                  <a:srgbClr val="437F85"/>
                </a:solidFill>
                <a:latin typeface="Times New Roman"/>
                <a:cs typeface="Times New Roman"/>
              </a:rPr>
              <a:t> </a:t>
            </a:r>
            <a:r>
              <a:rPr sz="2600" spc="-5" dirty="0">
                <a:solidFill>
                  <a:srgbClr val="437F85"/>
                </a:solidFill>
                <a:latin typeface="Georgia"/>
                <a:cs typeface="Georgia"/>
              </a:rPr>
              <a:t>t</a:t>
            </a:r>
            <a:r>
              <a:rPr sz="2600" spc="-15" dirty="0">
                <a:solidFill>
                  <a:srgbClr val="437F85"/>
                </a:solidFill>
                <a:latin typeface="Georgia"/>
                <a:cs typeface="Georgia"/>
              </a:rPr>
              <a:t>w</a:t>
            </a:r>
            <a:r>
              <a:rPr sz="2600" dirty="0">
                <a:solidFill>
                  <a:srgbClr val="437F85"/>
                </a:solidFill>
                <a:latin typeface="Georgia"/>
                <a:cs typeface="Georgia"/>
              </a:rPr>
              <a:t>o</a:t>
            </a:r>
            <a:r>
              <a:rPr sz="2600" dirty="0">
                <a:solidFill>
                  <a:srgbClr val="437F85"/>
                </a:solidFill>
                <a:latin typeface="Times New Roman"/>
                <a:cs typeface="Times New Roman"/>
              </a:rPr>
              <a:t> </a:t>
            </a:r>
            <a:r>
              <a:rPr sz="2600" spc="-245" dirty="0">
                <a:solidFill>
                  <a:srgbClr val="437F85"/>
                </a:solidFill>
                <a:latin typeface="Times New Roman"/>
                <a:cs typeface="Times New Roman"/>
              </a:rPr>
              <a:t> </a:t>
            </a:r>
            <a:r>
              <a:rPr sz="2600" spc="-15" dirty="0">
                <a:solidFill>
                  <a:srgbClr val="437F85"/>
                </a:solidFill>
                <a:latin typeface="Georgia"/>
                <a:cs typeface="Georgia"/>
              </a:rPr>
              <a:t>or</a:t>
            </a:r>
            <a:r>
              <a:rPr sz="2600" spc="-15" dirty="0">
                <a:solidFill>
                  <a:srgbClr val="437F85"/>
                </a:solidFill>
                <a:latin typeface="Times New Roman"/>
                <a:cs typeface="Times New Roman"/>
              </a:rPr>
              <a:t> </a:t>
            </a:r>
            <a:r>
              <a:rPr sz="2600" dirty="0">
                <a:solidFill>
                  <a:srgbClr val="437F85"/>
                </a:solidFill>
                <a:latin typeface="Georgia"/>
                <a:cs typeface="Georgia"/>
              </a:rPr>
              <a:t>more</a:t>
            </a:r>
            <a:r>
              <a:rPr sz="2600" spc="180" dirty="0">
                <a:solidFill>
                  <a:srgbClr val="437F85"/>
                </a:solidFill>
                <a:latin typeface="Times New Roman"/>
                <a:cs typeface="Times New Roman"/>
              </a:rPr>
              <a:t> </a:t>
            </a:r>
            <a:r>
              <a:rPr sz="2600" dirty="0">
                <a:solidFill>
                  <a:srgbClr val="437F85"/>
                </a:solidFill>
                <a:latin typeface="Georgia"/>
                <a:cs typeface="Georgia"/>
              </a:rPr>
              <a:t>Select</a:t>
            </a:r>
            <a:r>
              <a:rPr sz="2600" spc="195" dirty="0">
                <a:solidFill>
                  <a:srgbClr val="437F85"/>
                </a:solidFill>
                <a:latin typeface="Times New Roman"/>
                <a:cs typeface="Times New Roman"/>
              </a:rPr>
              <a:t> </a:t>
            </a:r>
            <a:r>
              <a:rPr sz="2600" spc="-5" dirty="0">
                <a:solidFill>
                  <a:srgbClr val="437F85"/>
                </a:solidFill>
                <a:latin typeface="Georgia"/>
                <a:cs typeface="Georgia"/>
              </a:rPr>
              <a:t>statem</a:t>
            </a:r>
            <a:r>
              <a:rPr sz="2600" spc="-20" dirty="0">
                <a:solidFill>
                  <a:srgbClr val="437F85"/>
                </a:solidFill>
                <a:latin typeface="Georgia"/>
                <a:cs typeface="Georgia"/>
              </a:rPr>
              <a:t>e</a:t>
            </a:r>
            <a:r>
              <a:rPr sz="2600" dirty="0">
                <a:solidFill>
                  <a:srgbClr val="437F85"/>
                </a:solidFill>
                <a:latin typeface="Georgia"/>
                <a:cs typeface="Georgia"/>
              </a:rPr>
              <a:t>nt</a:t>
            </a:r>
            <a:r>
              <a:rPr sz="2600" spc="-5" dirty="0">
                <a:solidFill>
                  <a:srgbClr val="437F85"/>
                </a:solidFill>
                <a:latin typeface="Georgia"/>
                <a:cs typeface="Georgia"/>
              </a:rPr>
              <a:t>s</a:t>
            </a:r>
            <a:r>
              <a:rPr sz="2600" dirty="0">
                <a:solidFill>
                  <a:srgbClr val="437F85"/>
                </a:solidFill>
                <a:latin typeface="Georgia"/>
                <a:cs typeface="Georgia"/>
              </a:rPr>
              <a:t>.</a:t>
            </a:r>
            <a:r>
              <a:rPr sz="2600" spc="180" dirty="0">
                <a:solidFill>
                  <a:srgbClr val="437F85"/>
                </a:solidFill>
                <a:latin typeface="Times New Roman"/>
                <a:cs typeface="Times New Roman"/>
              </a:rPr>
              <a:t> </a:t>
            </a:r>
            <a:r>
              <a:rPr sz="2600" dirty="0">
                <a:solidFill>
                  <a:srgbClr val="437F85"/>
                </a:solidFill>
                <a:latin typeface="Georgia"/>
                <a:cs typeface="Georgia"/>
              </a:rPr>
              <a:t>However</a:t>
            </a:r>
            <a:r>
              <a:rPr sz="2600" spc="190" dirty="0">
                <a:solidFill>
                  <a:srgbClr val="437F85"/>
                </a:solidFill>
                <a:latin typeface="Times New Roman"/>
                <a:cs typeface="Times New Roman"/>
              </a:rPr>
              <a:t> </a:t>
            </a:r>
            <a:r>
              <a:rPr sz="2600" dirty="0">
                <a:solidFill>
                  <a:srgbClr val="437F85"/>
                </a:solidFill>
                <a:latin typeface="Georgia"/>
                <a:cs typeface="Georgia"/>
              </a:rPr>
              <a:t>it</a:t>
            </a:r>
            <a:r>
              <a:rPr sz="2600" spc="175" dirty="0">
                <a:solidFill>
                  <a:srgbClr val="437F85"/>
                </a:solidFill>
                <a:latin typeface="Times New Roman"/>
                <a:cs typeface="Times New Roman"/>
              </a:rPr>
              <a:t> </a:t>
            </a:r>
            <a:r>
              <a:rPr sz="2600" spc="-15" dirty="0">
                <a:solidFill>
                  <a:srgbClr val="437F85"/>
                </a:solidFill>
                <a:latin typeface="Georgia"/>
                <a:cs typeface="Georgia"/>
              </a:rPr>
              <a:t>w</a:t>
            </a:r>
            <a:r>
              <a:rPr sz="2600" dirty="0">
                <a:solidFill>
                  <a:srgbClr val="437F85"/>
                </a:solidFill>
                <a:latin typeface="Georgia"/>
                <a:cs typeface="Georgia"/>
              </a:rPr>
              <a:t>ill</a:t>
            </a:r>
            <a:r>
              <a:rPr sz="2600" spc="190" dirty="0">
                <a:solidFill>
                  <a:srgbClr val="437F85"/>
                </a:solidFill>
                <a:latin typeface="Times New Roman"/>
                <a:cs typeface="Times New Roman"/>
              </a:rPr>
              <a:t> </a:t>
            </a:r>
            <a:r>
              <a:rPr sz="2600" spc="-5" dirty="0">
                <a:solidFill>
                  <a:srgbClr val="437F85"/>
                </a:solidFill>
                <a:latin typeface="Georgia"/>
                <a:cs typeface="Georgia"/>
              </a:rPr>
              <a:t>eliminate</a:t>
            </a:r>
            <a:r>
              <a:rPr sz="2600" spc="-5" dirty="0">
                <a:solidFill>
                  <a:srgbClr val="437F85"/>
                </a:solidFill>
                <a:latin typeface="Times New Roman"/>
                <a:cs typeface="Times New Roman"/>
              </a:rPr>
              <a:t> </a:t>
            </a:r>
            <a:r>
              <a:rPr sz="2600" spc="-5" dirty="0">
                <a:solidFill>
                  <a:srgbClr val="437F85"/>
                </a:solidFill>
                <a:latin typeface="Georgia"/>
                <a:cs typeface="Georgia"/>
              </a:rPr>
              <a:t>d</a:t>
            </a:r>
            <a:r>
              <a:rPr sz="2600" dirty="0">
                <a:solidFill>
                  <a:srgbClr val="437F85"/>
                </a:solidFill>
                <a:latin typeface="Georgia"/>
                <a:cs typeface="Georgia"/>
              </a:rPr>
              <a:t>u</a:t>
            </a:r>
            <a:r>
              <a:rPr sz="2600" spc="-5" dirty="0">
                <a:solidFill>
                  <a:srgbClr val="437F85"/>
                </a:solidFill>
                <a:latin typeface="Georgia"/>
                <a:cs typeface="Georgia"/>
              </a:rPr>
              <a:t>plicat</a:t>
            </a:r>
            <a:r>
              <a:rPr sz="2600" dirty="0">
                <a:solidFill>
                  <a:srgbClr val="437F85"/>
                </a:solidFill>
                <a:latin typeface="Georgia"/>
                <a:cs typeface="Georgia"/>
              </a:rPr>
              <a:t>e</a:t>
            </a:r>
            <a:r>
              <a:rPr sz="2600" dirty="0">
                <a:solidFill>
                  <a:srgbClr val="437F85"/>
                </a:solidFill>
                <a:latin typeface="Times New Roman"/>
                <a:cs typeface="Times New Roman"/>
              </a:rPr>
              <a:t> </a:t>
            </a:r>
            <a:r>
              <a:rPr sz="2600" dirty="0">
                <a:solidFill>
                  <a:srgbClr val="437F85"/>
                </a:solidFill>
                <a:latin typeface="Georgia"/>
                <a:cs typeface="Georgia"/>
              </a:rPr>
              <a:t>ro</a:t>
            </a:r>
            <a:r>
              <a:rPr sz="2600" spc="-15" dirty="0">
                <a:solidFill>
                  <a:srgbClr val="437F85"/>
                </a:solidFill>
                <a:latin typeface="Georgia"/>
                <a:cs typeface="Georgia"/>
              </a:rPr>
              <a:t>w</a:t>
            </a:r>
            <a:r>
              <a:rPr sz="2600" dirty="0">
                <a:solidFill>
                  <a:srgbClr val="437F85"/>
                </a:solidFill>
                <a:latin typeface="Georgia"/>
                <a:cs typeface="Georgia"/>
              </a:rPr>
              <a:t>s</a:t>
            </a:r>
            <a:r>
              <a:rPr sz="2600" spc="10" dirty="0">
                <a:solidFill>
                  <a:srgbClr val="437F85"/>
                </a:solidFill>
                <a:latin typeface="Times New Roman"/>
                <a:cs typeface="Times New Roman"/>
              </a:rPr>
              <a:t> </a:t>
            </a:r>
            <a:r>
              <a:rPr sz="2600" spc="-5" dirty="0">
                <a:solidFill>
                  <a:srgbClr val="437F85"/>
                </a:solidFill>
                <a:latin typeface="Georgia"/>
                <a:cs typeface="Georgia"/>
              </a:rPr>
              <a:t>fro</a:t>
            </a:r>
            <a:r>
              <a:rPr sz="2600" dirty="0">
                <a:solidFill>
                  <a:srgbClr val="437F85"/>
                </a:solidFill>
                <a:latin typeface="Georgia"/>
                <a:cs typeface="Georgia"/>
              </a:rPr>
              <a:t>m</a:t>
            </a:r>
            <a:r>
              <a:rPr sz="2600" spc="-10" dirty="0">
                <a:solidFill>
                  <a:srgbClr val="437F85"/>
                </a:solidFill>
                <a:latin typeface="Times New Roman"/>
                <a:cs typeface="Times New Roman"/>
              </a:rPr>
              <a:t> </a:t>
            </a:r>
            <a:r>
              <a:rPr sz="2600" dirty="0">
                <a:solidFill>
                  <a:srgbClr val="437F85"/>
                </a:solidFill>
                <a:latin typeface="Georgia"/>
                <a:cs typeface="Georgia"/>
              </a:rPr>
              <a:t>its</a:t>
            </a:r>
            <a:r>
              <a:rPr sz="2600" spc="20" dirty="0">
                <a:solidFill>
                  <a:srgbClr val="437F85"/>
                </a:solidFill>
                <a:latin typeface="Times New Roman"/>
                <a:cs typeface="Times New Roman"/>
              </a:rPr>
              <a:t> </a:t>
            </a:r>
            <a:r>
              <a:rPr sz="2600" dirty="0">
                <a:solidFill>
                  <a:srgbClr val="437F85"/>
                </a:solidFill>
                <a:latin typeface="Georgia"/>
                <a:cs typeface="Georgia"/>
              </a:rPr>
              <a:t>resu</a:t>
            </a:r>
            <a:r>
              <a:rPr sz="2600" spc="-5" dirty="0">
                <a:solidFill>
                  <a:srgbClr val="437F85"/>
                </a:solidFill>
                <a:latin typeface="Georgia"/>
                <a:cs typeface="Georgia"/>
              </a:rPr>
              <a:t>l</a:t>
            </a:r>
            <a:r>
              <a:rPr sz="2600" dirty="0">
                <a:solidFill>
                  <a:srgbClr val="437F85"/>
                </a:solidFill>
                <a:latin typeface="Georgia"/>
                <a:cs typeface="Georgia"/>
              </a:rPr>
              <a:t>t</a:t>
            </a:r>
            <a:r>
              <a:rPr sz="2600" dirty="0">
                <a:solidFill>
                  <a:srgbClr val="437F85"/>
                </a:solidFill>
                <a:latin typeface="Times New Roman"/>
                <a:cs typeface="Times New Roman"/>
              </a:rPr>
              <a:t> </a:t>
            </a:r>
            <a:r>
              <a:rPr sz="2600" dirty="0">
                <a:solidFill>
                  <a:srgbClr val="437F85"/>
                </a:solidFill>
                <a:latin typeface="Georgia"/>
                <a:cs typeface="Georgia"/>
              </a:rPr>
              <a:t>se</a:t>
            </a:r>
            <a:r>
              <a:rPr sz="2600" spc="-5" dirty="0">
                <a:solidFill>
                  <a:srgbClr val="437F85"/>
                </a:solidFill>
                <a:latin typeface="Georgia"/>
                <a:cs typeface="Georgia"/>
              </a:rPr>
              <a:t>t</a:t>
            </a:r>
            <a:r>
              <a:rPr sz="2600" spc="-10" dirty="0">
                <a:solidFill>
                  <a:srgbClr val="437F85"/>
                </a:solidFill>
                <a:latin typeface="Georgia"/>
                <a:cs typeface="Georgia"/>
              </a:rPr>
              <a:t>.</a:t>
            </a:r>
            <a:r>
              <a:rPr sz="2600" spc="5" dirty="0">
                <a:solidFill>
                  <a:srgbClr val="437F85"/>
                </a:solidFill>
                <a:latin typeface="Times New Roman"/>
                <a:cs typeface="Times New Roman"/>
              </a:rPr>
              <a:t> </a:t>
            </a:r>
            <a:r>
              <a:rPr sz="2600" spc="5" dirty="0">
                <a:solidFill>
                  <a:srgbClr val="437F85"/>
                </a:solidFill>
                <a:latin typeface="Georgia"/>
                <a:cs typeface="Georgia"/>
              </a:rPr>
              <a:t>I</a:t>
            </a:r>
            <a:r>
              <a:rPr sz="2600" dirty="0">
                <a:solidFill>
                  <a:srgbClr val="437F85"/>
                </a:solidFill>
                <a:latin typeface="Georgia"/>
                <a:cs typeface="Georgia"/>
              </a:rPr>
              <a:t>n</a:t>
            </a:r>
            <a:r>
              <a:rPr sz="2600" spc="5" dirty="0">
                <a:solidFill>
                  <a:srgbClr val="437F85"/>
                </a:solidFill>
                <a:latin typeface="Times New Roman"/>
                <a:cs typeface="Times New Roman"/>
              </a:rPr>
              <a:t> </a:t>
            </a:r>
            <a:r>
              <a:rPr sz="2600" spc="-5" dirty="0">
                <a:solidFill>
                  <a:srgbClr val="437F85"/>
                </a:solidFill>
                <a:latin typeface="Georgia"/>
                <a:cs typeface="Georgia"/>
              </a:rPr>
              <a:t>cas</a:t>
            </a:r>
            <a:r>
              <a:rPr sz="2600" dirty="0">
                <a:solidFill>
                  <a:srgbClr val="437F85"/>
                </a:solidFill>
                <a:latin typeface="Georgia"/>
                <a:cs typeface="Georgia"/>
              </a:rPr>
              <a:t>e</a:t>
            </a:r>
            <a:r>
              <a:rPr sz="2600" dirty="0">
                <a:solidFill>
                  <a:srgbClr val="437F85"/>
                </a:solidFill>
                <a:latin typeface="Times New Roman"/>
                <a:cs typeface="Times New Roman"/>
              </a:rPr>
              <a:t> </a:t>
            </a:r>
            <a:r>
              <a:rPr sz="2600" dirty="0">
                <a:solidFill>
                  <a:srgbClr val="437F85"/>
                </a:solidFill>
                <a:latin typeface="Georgia"/>
                <a:cs typeface="Georgia"/>
              </a:rPr>
              <a:t>of</a:t>
            </a:r>
            <a:r>
              <a:rPr sz="2600" spc="15" dirty="0">
                <a:solidFill>
                  <a:srgbClr val="437F85"/>
                </a:solidFill>
                <a:latin typeface="Times New Roman"/>
                <a:cs typeface="Times New Roman"/>
              </a:rPr>
              <a:t> </a:t>
            </a:r>
            <a:r>
              <a:rPr sz="2600" spc="-5" dirty="0">
                <a:solidFill>
                  <a:srgbClr val="437F85"/>
                </a:solidFill>
                <a:latin typeface="Georgia"/>
                <a:cs typeface="Georgia"/>
              </a:rPr>
              <a:t>union,</a:t>
            </a:r>
            <a:r>
              <a:rPr sz="2600" spc="-5" dirty="0">
                <a:solidFill>
                  <a:srgbClr val="437F85"/>
                </a:solidFill>
                <a:latin typeface="Times New Roman"/>
                <a:cs typeface="Times New Roman"/>
              </a:rPr>
              <a:t> </a:t>
            </a:r>
            <a:r>
              <a:rPr sz="2600" dirty="0">
                <a:solidFill>
                  <a:srgbClr val="437F85"/>
                </a:solidFill>
                <a:latin typeface="Georgia"/>
                <a:cs typeface="Georgia"/>
              </a:rPr>
              <a:t>number</a:t>
            </a:r>
            <a:r>
              <a:rPr sz="2600" spc="85" dirty="0">
                <a:solidFill>
                  <a:srgbClr val="437F85"/>
                </a:solidFill>
                <a:latin typeface="Times New Roman"/>
                <a:cs typeface="Times New Roman"/>
              </a:rPr>
              <a:t> </a:t>
            </a:r>
            <a:r>
              <a:rPr sz="2600" dirty="0">
                <a:solidFill>
                  <a:srgbClr val="437F85"/>
                </a:solidFill>
                <a:latin typeface="Georgia"/>
                <a:cs typeface="Georgia"/>
              </a:rPr>
              <a:t>of</a:t>
            </a:r>
            <a:r>
              <a:rPr sz="2600" spc="90" dirty="0">
                <a:solidFill>
                  <a:srgbClr val="437F85"/>
                </a:solidFill>
                <a:latin typeface="Times New Roman"/>
                <a:cs typeface="Times New Roman"/>
              </a:rPr>
              <a:t> </a:t>
            </a:r>
            <a:r>
              <a:rPr sz="2600" spc="-5" dirty="0">
                <a:solidFill>
                  <a:srgbClr val="437F85"/>
                </a:solidFill>
                <a:latin typeface="Georgia"/>
                <a:cs typeface="Georgia"/>
              </a:rPr>
              <a:t>col</a:t>
            </a:r>
            <a:r>
              <a:rPr sz="2600" dirty="0">
                <a:solidFill>
                  <a:srgbClr val="437F85"/>
                </a:solidFill>
                <a:latin typeface="Georgia"/>
                <a:cs typeface="Georgia"/>
              </a:rPr>
              <a:t>umns</a:t>
            </a:r>
            <a:r>
              <a:rPr sz="2600" spc="80" dirty="0">
                <a:solidFill>
                  <a:srgbClr val="437F85"/>
                </a:solidFill>
                <a:latin typeface="Times New Roman"/>
                <a:cs typeface="Times New Roman"/>
              </a:rPr>
              <a:t> </a:t>
            </a:r>
            <a:r>
              <a:rPr sz="2600" dirty="0">
                <a:solidFill>
                  <a:srgbClr val="437F85"/>
                </a:solidFill>
                <a:latin typeface="Georgia"/>
                <a:cs typeface="Georgia"/>
              </a:rPr>
              <a:t>and</a:t>
            </a:r>
            <a:r>
              <a:rPr sz="2600" spc="80" dirty="0">
                <a:solidFill>
                  <a:srgbClr val="437F85"/>
                </a:solidFill>
                <a:latin typeface="Times New Roman"/>
                <a:cs typeface="Times New Roman"/>
              </a:rPr>
              <a:t> </a:t>
            </a:r>
            <a:r>
              <a:rPr sz="2600" spc="-5" dirty="0">
                <a:solidFill>
                  <a:srgbClr val="437F85"/>
                </a:solidFill>
                <a:latin typeface="Georgia"/>
                <a:cs typeface="Georgia"/>
              </a:rPr>
              <a:t>datat</a:t>
            </a:r>
            <a:r>
              <a:rPr sz="2600" spc="-10" dirty="0">
                <a:solidFill>
                  <a:srgbClr val="437F85"/>
                </a:solidFill>
                <a:latin typeface="Georgia"/>
                <a:cs typeface="Georgia"/>
              </a:rPr>
              <a:t>y</a:t>
            </a:r>
            <a:r>
              <a:rPr sz="2600" spc="-5" dirty="0">
                <a:solidFill>
                  <a:srgbClr val="437F85"/>
                </a:solidFill>
                <a:latin typeface="Georgia"/>
                <a:cs typeface="Georgia"/>
              </a:rPr>
              <a:t>p</a:t>
            </a:r>
            <a:r>
              <a:rPr sz="2600" dirty="0">
                <a:solidFill>
                  <a:srgbClr val="437F85"/>
                </a:solidFill>
                <a:latin typeface="Georgia"/>
                <a:cs typeface="Georgia"/>
              </a:rPr>
              <a:t>e</a:t>
            </a:r>
            <a:r>
              <a:rPr sz="2600" spc="100" dirty="0">
                <a:solidFill>
                  <a:srgbClr val="437F85"/>
                </a:solidFill>
                <a:latin typeface="Times New Roman"/>
                <a:cs typeface="Times New Roman"/>
              </a:rPr>
              <a:t> </a:t>
            </a:r>
            <a:r>
              <a:rPr sz="2600" dirty="0">
                <a:solidFill>
                  <a:srgbClr val="437F85"/>
                </a:solidFill>
                <a:latin typeface="Georgia"/>
                <a:cs typeface="Georgia"/>
              </a:rPr>
              <a:t>must</a:t>
            </a:r>
            <a:r>
              <a:rPr sz="2600" spc="85" dirty="0">
                <a:solidFill>
                  <a:srgbClr val="437F85"/>
                </a:solidFill>
                <a:latin typeface="Times New Roman"/>
                <a:cs typeface="Times New Roman"/>
              </a:rPr>
              <a:t> </a:t>
            </a:r>
            <a:r>
              <a:rPr sz="2600" spc="-10" dirty="0">
                <a:solidFill>
                  <a:srgbClr val="437F85"/>
                </a:solidFill>
                <a:latin typeface="Georgia"/>
                <a:cs typeface="Georgia"/>
              </a:rPr>
              <a:t>b</a:t>
            </a:r>
            <a:r>
              <a:rPr sz="2600" dirty="0">
                <a:solidFill>
                  <a:srgbClr val="437F85"/>
                </a:solidFill>
                <a:latin typeface="Georgia"/>
                <a:cs typeface="Georgia"/>
              </a:rPr>
              <a:t>e</a:t>
            </a:r>
            <a:r>
              <a:rPr sz="2600" spc="95" dirty="0">
                <a:solidFill>
                  <a:srgbClr val="437F85"/>
                </a:solidFill>
                <a:latin typeface="Times New Roman"/>
                <a:cs typeface="Times New Roman"/>
              </a:rPr>
              <a:t> </a:t>
            </a:r>
            <a:r>
              <a:rPr sz="2600" spc="-5" dirty="0">
                <a:solidFill>
                  <a:srgbClr val="437F85"/>
                </a:solidFill>
                <a:latin typeface="Georgia"/>
                <a:cs typeface="Georgia"/>
              </a:rPr>
              <a:t>sam</a:t>
            </a:r>
            <a:r>
              <a:rPr sz="2600" dirty="0">
                <a:solidFill>
                  <a:srgbClr val="437F85"/>
                </a:solidFill>
                <a:latin typeface="Georgia"/>
                <a:cs typeface="Georgia"/>
              </a:rPr>
              <a:t>e</a:t>
            </a:r>
            <a:r>
              <a:rPr sz="2600" spc="95" dirty="0">
                <a:solidFill>
                  <a:srgbClr val="437F85"/>
                </a:solidFill>
                <a:latin typeface="Times New Roman"/>
                <a:cs typeface="Times New Roman"/>
              </a:rPr>
              <a:t> </a:t>
            </a:r>
            <a:r>
              <a:rPr sz="2600" spc="5" dirty="0">
                <a:solidFill>
                  <a:srgbClr val="437F85"/>
                </a:solidFill>
                <a:latin typeface="Georgia"/>
                <a:cs typeface="Georgia"/>
              </a:rPr>
              <a:t>in</a:t>
            </a:r>
            <a:r>
              <a:rPr sz="2600" spc="5" dirty="0">
                <a:solidFill>
                  <a:srgbClr val="437F85"/>
                </a:solidFill>
                <a:latin typeface="Times New Roman"/>
                <a:cs typeface="Times New Roman"/>
              </a:rPr>
              <a:t> </a:t>
            </a:r>
            <a:r>
              <a:rPr sz="2600" spc="-5" dirty="0">
                <a:solidFill>
                  <a:srgbClr val="437F85"/>
                </a:solidFill>
                <a:latin typeface="Georgia"/>
                <a:cs typeface="Georgia"/>
              </a:rPr>
              <a:t>bo</a:t>
            </a:r>
            <a:r>
              <a:rPr sz="2600" dirty="0">
                <a:solidFill>
                  <a:srgbClr val="437F85"/>
                </a:solidFill>
                <a:latin typeface="Georgia"/>
                <a:cs typeface="Georgia"/>
              </a:rPr>
              <a:t>th</a:t>
            </a:r>
            <a:r>
              <a:rPr sz="2600" spc="-40" dirty="0">
                <a:solidFill>
                  <a:srgbClr val="437F85"/>
                </a:solidFill>
                <a:latin typeface="Times New Roman"/>
                <a:cs typeface="Times New Roman"/>
              </a:rPr>
              <a:t> </a:t>
            </a:r>
            <a:r>
              <a:rPr sz="2600" spc="-5" dirty="0">
                <a:solidFill>
                  <a:srgbClr val="437F85"/>
                </a:solidFill>
                <a:latin typeface="Georgia"/>
                <a:cs typeface="Georgia"/>
              </a:rPr>
              <a:t>th</a:t>
            </a:r>
            <a:r>
              <a:rPr sz="2600" dirty="0">
                <a:solidFill>
                  <a:srgbClr val="437F85"/>
                </a:solidFill>
                <a:latin typeface="Georgia"/>
                <a:cs typeface="Georgia"/>
              </a:rPr>
              <a:t>e</a:t>
            </a:r>
            <a:r>
              <a:rPr sz="2600" spc="-30" dirty="0">
                <a:solidFill>
                  <a:srgbClr val="437F85"/>
                </a:solidFill>
                <a:latin typeface="Times New Roman"/>
                <a:cs typeface="Times New Roman"/>
              </a:rPr>
              <a:t> </a:t>
            </a:r>
            <a:r>
              <a:rPr sz="2600" spc="-5" dirty="0">
                <a:solidFill>
                  <a:srgbClr val="437F85"/>
                </a:solidFill>
                <a:latin typeface="Georgia"/>
                <a:cs typeface="Georgia"/>
              </a:rPr>
              <a:t>table</a:t>
            </a:r>
            <a:r>
              <a:rPr sz="2600" spc="10" dirty="0">
                <a:solidFill>
                  <a:srgbClr val="437F85"/>
                </a:solidFill>
                <a:latin typeface="Georgia"/>
                <a:cs typeface="Georgia"/>
              </a:rPr>
              <a:t>s</a:t>
            </a:r>
            <a:r>
              <a:rPr sz="2600" spc="-10" dirty="0">
                <a:solidFill>
                  <a:srgbClr val="437F85"/>
                </a:solidFill>
                <a:latin typeface="Georgia"/>
                <a:cs typeface="Georgia"/>
              </a:rPr>
              <a:t>.</a:t>
            </a:r>
            <a:endParaRPr sz="2600">
              <a:latin typeface="Georgia"/>
              <a:cs typeface="Georgia"/>
            </a:endParaRPr>
          </a:p>
          <a:p>
            <a:pPr>
              <a:lnSpc>
                <a:spcPct val="100000"/>
              </a:lnSpc>
              <a:spcBef>
                <a:spcPts val="51"/>
              </a:spcBef>
            </a:pPr>
            <a:endParaRPr sz="3200">
              <a:latin typeface="Times New Roman"/>
              <a:cs typeface="Times New Roman"/>
            </a:endParaRPr>
          </a:p>
          <a:p>
            <a:pPr marL="716915">
              <a:lnSpc>
                <a:spcPct val="100000"/>
              </a:lnSpc>
            </a:pPr>
            <a:r>
              <a:rPr sz="2400" spc="-5" dirty="0">
                <a:solidFill>
                  <a:srgbClr val="525389"/>
                </a:solidFill>
                <a:latin typeface="Georgia"/>
                <a:cs typeface="Georgia"/>
              </a:rPr>
              <a:t>selec</a:t>
            </a:r>
            <a:r>
              <a:rPr sz="2400" dirty="0">
                <a:solidFill>
                  <a:srgbClr val="525389"/>
                </a:solidFill>
                <a:latin typeface="Georgia"/>
                <a:cs typeface="Georgia"/>
              </a:rPr>
              <a:t>t</a:t>
            </a:r>
            <a:r>
              <a:rPr sz="2400" spc="-25" dirty="0">
                <a:solidFill>
                  <a:srgbClr val="525389"/>
                </a:solidFill>
                <a:latin typeface="Times New Roman"/>
                <a:cs typeface="Times New Roman"/>
              </a:rPr>
              <a:t> </a:t>
            </a:r>
            <a:r>
              <a:rPr sz="2400" dirty="0">
                <a:solidFill>
                  <a:srgbClr val="525389"/>
                </a:solidFill>
                <a:latin typeface="Georgia"/>
                <a:cs typeface="Georgia"/>
              </a:rPr>
              <a:t>*</a:t>
            </a:r>
            <a:r>
              <a:rPr sz="2400" spc="-30" dirty="0">
                <a:solidFill>
                  <a:srgbClr val="525389"/>
                </a:solidFill>
                <a:latin typeface="Times New Roman"/>
                <a:cs typeface="Times New Roman"/>
              </a:rPr>
              <a:t> </a:t>
            </a:r>
            <a:r>
              <a:rPr sz="2400" spc="-20" dirty="0">
                <a:solidFill>
                  <a:srgbClr val="525389"/>
                </a:solidFill>
                <a:latin typeface="Georgia"/>
                <a:cs typeface="Georgia"/>
              </a:rPr>
              <a:t>fro</a:t>
            </a:r>
            <a:r>
              <a:rPr sz="2400" spc="-25" dirty="0">
                <a:solidFill>
                  <a:srgbClr val="525389"/>
                </a:solidFill>
                <a:latin typeface="Georgia"/>
                <a:cs typeface="Georgia"/>
              </a:rPr>
              <a:t>m</a:t>
            </a:r>
            <a:r>
              <a:rPr sz="2400" spc="-10" dirty="0">
                <a:solidFill>
                  <a:srgbClr val="525389"/>
                </a:solidFill>
                <a:latin typeface="Times New Roman"/>
                <a:cs typeface="Times New Roman"/>
              </a:rPr>
              <a:t> </a:t>
            </a:r>
            <a:r>
              <a:rPr sz="2400" spc="-5" dirty="0">
                <a:solidFill>
                  <a:srgbClr val="525389"/>
                </a:solidFill>
                <a:latin typeface="Georgia"/>
                <a:cs typeface="Georgia"/>
              </a:rPr>
              <a:t>F</a:t>
            </a:r>
            <a:r>
              <a:rPr sz="2400" dirty="0">
                <a:solidFill>
                  <a:srgbClr val="525389"/>
                </a:solidFill>
                <a:latin typeface="Georgia"/>
                <a:cs typeface="Georgia"/>
              </a:rPr>
              <a:t>irst</a:t>
            </a:r>
            <a:endParaRPr sz="2400">
              <a:latin typeface="Georgia"/>
              <a:cs typeface="Georgia"/>
            </a:endParaRPr>
          </a:p>
          <a:p>
            <a:pPr marL="716915">
              <a:lnSpc>
                <a:spcPct val="100000"/>
              </a:lnSpc>
              <a:spcBef>
                <a:spcPts val="300"/>
              </a:spcBef>
            </a:pPr>
            <a:r>
              <a:rPr sz="2400" b="1" spc="-5" dirty="0">
                <a:solidFill>
                  <a:srgbClr val="525389"/>
                </a:solidFill>
                <a:latin typeface="Georgia"/>
                <a:cs typeface="Georgia"/>
              </a:rPr>
              <a:t>U</a:t>
            </a:r>
            <a:r>
              <a:rPr sz="2400" b="1" dirty="0">
                <a:solidFill>
                  <a:srgbClr val="525389"/>
                </a:solidFill>
                <a:latin typeface="Georgia"/>
                <a:cs typeface="Georgia"/>
              </a:rPr>
              <a:t>N</a:t>
            </a:r>
            <a:r>
              <a:rPr sz="2400" b="1" spc="-20" dirty="0">
                <a:solidFill>
                  <a:srgbClr val="525389"/>
                </a:solidFill>
                <a:latin typeface="Georgia"/>
                <a:cs typeface="Georgia"/>
              </a:rPr>
              <a:t>ION</a:t>
            </a:r>
            <a:endParaRPr sz="2400">
              <a:latin typeface="Georgia"/>
              <a:cs typeface="Georgia"/>
            </a:endParaRPr>
          </a:p>
          <a:p>
            <a:pPr marL="716915">
              <a:lnSpc>
                <a:spcPct val="100000"/>
              </a:lnSpc>
              <a:spcBef>
                <a:spcPts val="300"/>
              </a:spcBef>
            </a:pPr>
            <a:r>
              <a:rPr sz="2400" spc="-5" dirty="0">
                <a:solidFill>
                  <a:srgbClr val="525389"/>
                </a:solidFill>
                <a:latin typeface="Georgia"/>
                <a:cs typeface="Georgia"/>
              </a:rPr>
              <a:t>selec</a:t>
            </a:r>
            <a:r>
              <a:rPr sz="2400" dirty="0">
                <a:solidFill>
                  <a:srgbClr val="525389"/>
                </a:solidFill>
                <a:latin typeface="Georgia"/>
                <a:cs typeface="Georgia"/>
              </a:rPr>
              <a:t>t</a:t>
            </a:r>
            <a:r>
              <a:rPr sz="2400" spc="-30" dirty="0">
                <a:solidFill>
                  <a:srgbClr val="525389"/>
                </a:solidFill>
                <a:latin typeface="Times New Roman"/>
                <a:cs typeface="Times New Roman"/>
              </a:rPr>
              <a:t> </a:t>
            </a:r>
            <a:r>
              <a:rPr sz="2400" dirty="0">
                <a:solidFill>
                  <a:srgbClr val="525389"/>
                </a:solidFill>
                <a:latin typeface="Georgia"/>
                <a:cs typeface="Georgia"/>
              </a:rPr>
              <a:t>*</a:t>
            </a:r>
            <a:r>
              <a:rPr sz="2400" spc="-35"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15" dirty="0">
                <a:solidFill>
                  <a:srgbClr val="525389"/>
                </a:solidFill>
                <a:latin typeface="Times New Roman"/>
                <a:cs typeface="Times New Roman"/>
              </a:rPr>
              <a:t> </a:t>
            </a:r>
            <a:r>
              <a:rPr sz="2400" spc="-5" dirty="0">
                <a:solidFill>
                  <a:srgbClr val="525389"/>
                </a:solidFill>
                <a:latin typeface="Georgia"/>
                <a:cs typeface="Georgia"/>
              </a:rPr>
              <a:t>second</a:t>
            </a:r>
            <a:endParaRPr sz="2400">
              <a:latin typeface="Georgia"/>
              <a:cs typeface="Georgia"/>
            </a:endParaRPr>
          </a:p>
        </p:txBody>
      </p:sp>
      <p:sp>
        <p:nvSpPr>
          <p:cNvPr id="4" name="object 4"/>
          <p:cNvSpPr txBox="1"/>
          <p:nvPr/>
        </p:nvSpPr>
        <p:spPr>
          <a:xfrm>
            <a:off x="8605526" y="71903"/>
            <a:ext cx="252095" cy="254000"/>
          </a:xfrm>
          <a:prstGeom prst="rect">
            <a:avLst/>
          </a:prstGeom>
        </p:spPr>
        <p:txBody>
          <a:bodyPr vert="horz" wrap="square" lIns="0" tIns="0" rIns="0" bIns="0" rtlCol="0">
            <a:spAutoFit/>
          </a:bodyPr>
          <a:lstStyle/>
          <a:p>
            <a:pPr marL="12700">
              <a:lnSpc>
                <a:spcPct val="100000"/>
              </a:lnSpc>
            </a:pPr>
            <a:r>
              <a:rPr sz="1800" spc="-20" dirty="0">
                <a:solidFill>
                  <a:srgbClr val="FFFFFF"/>
                </a:solidFill>
                <a:latin typeface="Georgia"/>
                <a:cs typeface="Georgia"/>
              </a:rPr>
              <a:t>19</a:t>
            </a:r>
            <a:endParaRPr sz="1800">
              <a:latin typeface="Georgia"/>
              <a:cs typeface="Georgi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240270" cy="3758565"/>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Set</a:t>
            </a:r>
            <a:r>
              <a:rPr sz="4000" spc="210" dirty="0">
                <a:solidFill>
                  <a:srgbClr val="424455"/>
                </a:solidFill>
                <a:latin typeface="Times New Roman"/>
                <a:cs typeface="Times New Roman"/>
              </a:rPr>
              <a:t> </a:t>
            </a:r>
            <a:r>
              <a:rPr sz="4000" spc="-20" dirty="0">
                <a:solidFill>
                  <a:srgbClr val="424455"/>
                </a:solidFill>
                <a:latin typeface="Trebuchet MS"/>
                <a:cs typeface="Trebuchet MS"/>
              </a:rPr>
              <a:t>Operators</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b="1" spc="-25" dirty="0">
                <a:latin typeface="Georgia"/>
                <a:cs typeface="Georgia"/>
              </a:rPr>
              <a:t>Unio</a:t>
            </a:r>
            <a:r>
              <a:rPr sz="2800" b="1" spc="-20" dirty="0">
                <a:latin typeface="Georgia"/>
                <a:cs typeface="Georgia"/>
              </a:rPr>
              <a:t>n</a:t>
            </a:r>
            <a:r>
              <a:rPr sz="2800" b="1" spc="35" dirty="0">
                <a:latin typeface="Times New Roman"/>
                <a:cs typeface="Times New Roman"/>
              </a:rPr>
              <a:t> </a:t>
            </a:r>
            <a:r>
              <a:rPr sz="2800" b="1" spc="-20" dirty="0">
                <a:latin typeface="Georgia"/>
                <a:cs typeface="Georgia"/>
              </a:rPr>
              <a:t>All</a:t>
            </a:r>
            <a:endParaRPr sz="2800">
              <a:latin typeface="Georgia"/>
              <a:cs typeface="Georgia"/>
            </a:endParaRPr>
          </a:p>
          <a:p>
            <a:pPr marL="424180">
              <a:lnSpc>
                <a:spcPct val="100000"/>
              </a:lnSpc>
              <a:spcBef>
                <a:spcPts val="305"/>
              </a:spcBef>
              <a:tabLst>
                <a:tab pos="671195" algn="l"/>
              </a:tabLst>
            </a:pPr>
            <a:r>
              <a:rPr sz="2600" dirty="0">
                <a:solidFill>
                  <a:srgbClr val="437F85"/>
                </a:solidFill>
                <a:latin typeface="Georgia"/>
                <a:cs typeface="Georgia"/>
              </a:rPr>
              <a:t>▫	This</a:t>
            </a:r>
            <a:r>
              <a:rPr sz="2600" spc="-30" dirty="0">
                <a:solidFill>
                  <a:srgbClr val="437F85"/>
                </a:solidFill>
                <a:latin typeface="Times New Roman"/>
                <a:cs typeface="Times New Roman"/>
              </a:rPr>
              <a:t> </a:t>
            </a:r>
            <a:r>
              <a:rPr sz="2600" spc="-5" dirty="0">
                <a:solidFill>
                  <a:srgbClr val="437F85"/>
                </a:solidFill>
                <a:latin typeface="Georgia"/>
                <a:cs typeface="Georgia"/>
              </a:rPr>
              <a:t>operatio</a:t>
            </a:r>
            <a:r>
              <a:rPr sz="2600" dirty="0">
                <a:solidFill>
                  <a:srgbClr val="437F85"/>
                </a:solidFill>
                <a:latin typeface="Georgia"/>
                <a:cs typeface="Georgia"/>
              </a:rPr>
              <a:t>n</a:t>
            </a:r>
            <a:r>
              <a:rPr sz="2600" spc="-40" dirty="0">
                <a:solidFill>
                  <a:srgbClr val="437F85"/>
                </a:solidFill>
                <a:latin typeface="Times New Roman"/>
                <a:cs typeface="Times New Roman"/>
              </a:rPr>
              <a:t> </a:t>
            </a:r>
            <a:r>
              <a:rPr sz="2600" dirty="0">
                <a:solidFill>
                  <a:srgbClr val="437F85"/>
                </a:solidFill>
                <a:latin typeface="Georgia"/>
                <a:cs typeface="Georgia"/>
              </a:rPr>
              <a:t>is</a:t>
            </a:r>
            <a:r>
              <a:rPr sz="2600" spc="-35" dirty="0">
                <a:solidFill>
                  <a:srgbClr val="437F85"/>
                </a:solidFill>
                <a:latin typeface="Times New Roman"/>
                <a:cs typeface="Times New Roman"/>
              </a:rPr>
              <a:t> </a:t>
            </a:r>
            <a:r>
              <a:rPr sz="2600" spc="-5" dirty="0">
                <a:solidFill>
                  <a:srgbClr val="437F85"/>
                </a:solidFill>
                <a:latin typeface="Georgia"/>
                <a:cs typeface="Georgia"/>
              </a:rPr>
              <a:t>s</a:t>
            </a:r>
            <a:r>
              <a:rPr sz="2600" spc="5" dirty="0">
                <a:solidFill>
                  <a:srgbClr val="437F85"/>
                </a:solidFill>
                <a:latin typeface="Georgia"/>
                <a:cs typeface="Georgia"/>
              </a:rPr>
              <a:t>i</a:t>
            </a:r>
            <a:r>
              <a:rPr sz="2600" dirty="0">
                <a:solidFill>
                  <a:srgbClr val="437F85"/>
                </a:solidFill>
                <a:latin typeface="Georgia"/>
                <a:cs typeface="Georgia"/>
              </a:rPr>
              <a:t>milar</a:t>
            </a:r>
            <a:r>
              <a:rPr sz="2600" spc="-45" dirty="0">
                <a:solidFill>
                  <a:srgbClr val="437F85"/>
                </a:solidFill>
                <a:latin typeface="Times New Roman"/>
                <a:cs typeface="Times New Roman"/>
              </a:rPr>
              <a:t> </a:t>
            </a:r>
            <a:r>
              <a:rPr sz="2600" spc="-5" dirty="0">
                <a:solidFill>
                  <a:srgbClr val="437F85"/>
                </a:solidFill>
                <a:latin typeface="Georgia"/>
                <a:cs typeface="Georgia"/>
              </a:rPr>
              <a:t>t</a:t>
            </a:r>
            <a:r>
              <a:rPr sz="2600" dirty="0">
                <a:solidFill>
                  <a:srgbClr val="437F85"/>
                </a:solidFill>
                <a:latin typeface="Georgia"/>
                <a:cs typeface="Georgia"/>
              </a:rPr>
              <a:t>o</a:t>
            </a:r>
            <a:r>
              <a:rPr sz="2600" spc="-25" dirty="0">
                <a:solidFill>
                  <a:srgbClr val="437F85"/>
                </a:solidFill>
                <a:latin typeface="Times New Roman"/>
                <a:cs typeface="Times New Roman"/>
              </a:rPr>
              <a:t> </a:t>
            </a:r>
            <a:r>
              <a:rPr sz="2600" spc="-5" dirty="0">
                <a:solidFill>
                  <a:srgbClr val="437F85"/>
                </a:solidFill>
                <a:latin typeface="Georgia"/>
                <a:cs typeface="Georgia"/>
              </a:rPr>
              <a:t>Union</a:t>
            </a:r>
            <a:r>
              <a:rPr sz="2600" dirty="0">
                <a:solidFill>
                  <a:srgbClr val="437F85"/>
                </a:solidFill>
                <a:latin typeface="Georgia"/>
                <a:cs typeface="Georgia"/>
              </a:rPr>
              <a:t>.</a:t>
            </a:r>
            <a:r>
              <a:rPr sz="2600" spc="-45" dirty="0">
                <a:solidFill>
                  <a:srgbClr val="437F85"/>
                </a:solidFill>
                <a:latin typeface="Times New Roman"/>
                <a:cs typeface="Times New Roman"/>
              </a:rPr>
              <a:t> </a:t>
            </a:r>
            <a:r>
              <a:rPr sz="2600" dirty="0">
                <a:solidFill>
                  <a:srgbClr val="437F85"/>
                </a:solidFill>
                <a:latin typeface="Georgia"/>
                <a:cs typeface="Georgia"/>
              </a:rPr>
              <a:t>But</a:t>
            </a:r>
            <a:r>
              <a:rPr sz="2600" spc="-25" dirty="0">
                <a:solidFill>
                  <a:srgbClr val="437F85"/>
                </a:solidFill>
                <a:latin typeface="Times New Roman"/>
                <a:cs typeface="Times New Roman"/>
              </a:rPr>
              <a:t> </a:t>
            </a:r>
            <a:r>
              <a:rPr sz="2600" dirty="0">
                <a:solidFill>
                  <a:srgbClr val="437F85"/>
                </a:solidFill>
                <a:latin typeface="Georgia"/>
                <a:cs typeface="Georgia"/>
              </a:rPr>
              <a:t>it</a:t>
            </a:r>
            <a:r>
              <a:rPr sz="2600" spc="-20" dirty="0">
                <a:solidFill>
                  <a:srgbClr val="437F85"/>
                </a:solidFill>
                <a:latin typeface="Times New Roman"/>
                <a:cs typeface="Times New Roman"/>
              </a:rPr>
              <a:t> </a:t>
            </a:r>
            <a:r>
              <a:rPr sz="2600" spc="-10" dirty="0">
                <a:solidFill>
                  <a:srgbClr val="437F85"/>
                </a:solidFill>
                <a:latin typeface="Georgia"/>
                <a:cs typeface="Georgia"/>
              </a:rPr>
              <a:t>a</a:t>
            </a:r>
            <a:r>
              <a:rPr sz="2600" spc="-5" dirty="0">
                <a:solidFill>
                  <a:srgbClr val="437F85"/>
                </a:solidFill>
                <a:latin typeface="Georgia"/>
                <a:cs typeface="Georgia"/>
              </a:rPr>
              <a:t>lso</a:t>
            </a:r>
            <a:endParaRPr sz="2600">
              <a:latin typeface="Georgia"/>
              <a:cs typeface="Georgia"/>
            </a:endParaRPr>
          </a:p>
          <a:p>
            <a:pPr marL="716915" indent="-45720">
              <a:lnSpc>
                <a:spcPct val="100000"/>
              </a:lnSpc>
            </a:pPr>
            <a:r>
              <a:rPr sz="2600" spc="-5" dirty="0">
                <a:solidFill>
                  <a:srgbClr val="437F85"/>
                </a:solidFill>
                <a:latin typeface="Georgia"/>
                <a:cs typeface="Georgia"/>
              </a:rPr>
              <a:t>show</a:t>
            </a:r>
            <a:r>
              <a:rPr sz="2600" dirty="0">
                <a:solidFill>
                  <a:srgbClr val="437F85"/>
                </a:solidFill>
                <a:latin typeface="Georgia"/>
                <a:cs typeface="Georgia"/>
              </a:rPr>
              <a:t>s</a:t>
            </a:r>
            <a:r>
              <a:rPr sz="2600" spc="-40" dirty="0">
                <a:solidFill>
                  <a:srgbClr val="437F85"/>
                </a:solidFill>
                <a:latin typeface="Times New Roman"/>
                <a:cs typeface="Times New Roman"/>
              </a:rPr>
              <a:t> </a:t>
            </a:r>
            <a:r>
              <a:rPr sz="2600" spc="-5" dirty="0">
                <a:solidFill>
                  <a:srgbClr val="437F85"/>
                </a:solidFill>
                <a:latin typeface="Georgia"/>
                <a:cs typeface="Georgia"/>
              </a:rPr>
              <a:t>th</a:t>
            </a:r>
            <a:r>
              <a:rPr sz="2600" dirty="0">
                <a:solidFill>
                  <a:srgbClr val="437F85"/>
                </a:solidFill>
                <a:latin typeface="Georgia"/>
                <a:cs typeface="Georgia"/>
              </a:rPr>
              <a:t>e</a:t>
            </a:r>
            <a:r>
              <a:rPr sz="2600" spc="-25" dirty="0">
                <a:solidFill>
                  <a:srgbClr val="437F85"/>
                </a:solidFill>
                <a:latin typeface="Times New Roman"/>
                <a:cs typeface="Times New Roman"/>
              </a:rPr>
              <a:t> </a:t>
            </a:r>
            <a:r>
              <a:rPr sz="2600" spc="-5" dirty="0">
                <a:solidFill>
                  <a:srgbClr val="437F85"/>
                </a:solidFill>
                <a:latin typeface="Georgia"/>
                <a:cs typeface="Georgia"/>
              </a:rPr>
              <a:t>duplicat</a:t>
            </a:r>
            <a:r>
              <a:rPr sz="2600" dirty="0">
                <a:solidFill>
                  <a:srgbClr val="437F85"/>
                </a:solidFill>
                <a:latin typeface="Georgia"/>
                <a:cs typeface="Georgia"/>
              </a:rPr>
              <a:t>e</a:t>
            </a:r>
            <a:r>
              <a:rPr sz="2600" spc="-35" dirty="0">
                <a:solidFill>
                  <a:srgbClr val="437F85"/>
                </a:solidFill>
                <a:latin typeface="Times New Roman"/>
                <a:cs typeface="Times New Roman"/>
              </a:rPr>
              <a:t> </a:t>
            </a:r>
            <a:r>
              <a:rPr sz="2600" dirty="0">
                <a:solidFill>
                  <a:srgbClr val="437F85"/>
                </a:solidFill>
                <a:latin typeface="Georgia"/>
                <a:cs typeface="Georgia"/>
              </a:rPr>
              <a:t>rows.</a:t>
            </a:r>
            <a:endParaRPr sz="2600">
              <a:latin typeface="Georgia"/>
              <a:cs typeface="Georgia"/>
            </a:endParaRPr>
          </a:p>
          <a:p>
            <a:pPr>
              <a:lnSpc>
                <a:spcPct val="100000"/>
              </a:lnSpc>
              <a:spcBef>
                <a:spcPts val="48"/>
              </a:spcBef>
            </a:pPr>
            <a:endParaRPr sz="3200">
              <a:latin typeface="Times New Roman"/>
              <a:cs typeface="Times New Roman"/>
            </a:endParaRPr>
          </a:p>
          <a:p>
            <a:pPr marL="716915">
              <a:lnSpc>
                <a:spcPct val="100000"/>
              </a:lnSpc>
            </a:pPr>
            <a:r>
              <a:rPr sz="2400" spc="-5" dirty="0">
                <a:solidFill>
                  <a:srgbClr val="525389"/>
                </a:solidFill>
                <a:latin typeface="Georgia"/>
                <a:cs typeface="Georgia"/>
              </a:rPr>
              <a:t>selec</a:t>
            </a:r>
            <a:r>
              <a:rPr sz="2400" dirty="0">
                <a:solidFill>
                  <a:srgbClr val="525389"/>
                </a:solidFill>
                <a:latin typeface="Georgia"/>
                <a:cs typeface="Georgia"/>
              </a:rPr>
              <a:t>t</a:t>
            </a:r>
            <a:r>
              <a:rPr sz="2400" spc="-25" dirty="0">
                <a:solidFill>
                  <a:srgbClr val="525389"/>
                </a:solidFill>
                <a:latin typeface="Times New Roman"/>
                <a:cs typeface="Times New Roman"/>
              </a:rPr>
              <a:t> </a:t>
            </a:r>
            <a:r>
              <a:rPr sz="2400" dirty="0">
                <a:solidFill>
                  <a:srgbClr val="525389"/>
                </a:solidFill>
                <a:latin typeface="Georgia"/>
                <a:cs typeface="Georgia"/>
              </a:rPr>
              <a:t>*</a:t>
            </a:r>
            <a:r>
              <a:rPr sz="2400" spc="-25" dirty="0">
                <a:solidFill>
                  <a:srgbClr val="525389"/>
                </a:solidFill>
                <a:latin typeface="Times New Roman"/>
                <a:cs typeface="Times New Roman"/>
              </a:rPr>
              <a:t> </a:t>
            </a:r>
            <a:r>
              <a:rPr sz="2400" spc="-20" dirty="0">
                <a:solidFill>
                  <a:srgbClr val="525389"/>
                </a:solidFill>
                <a:latin typeface="Georgia"/>
                <a:cs typeface="Georgia"/>
              </a:rPr>
              <a:t>fro</a:t>
            </a:r>
            <a:r>
              <a:rPr sz="2400" spc="-25" dirty="0">
                <a:solidFill>
                  <a:srgbClr val="525389"/>
                </a:solidFill>
                <a:latin typeface="Georgia"/>
                <a:cs typeface="Georgia"/>
              </a:rPr>
              <a:t>m</a:t>
            </a:r>
            <a:r>
              <a:rPr sz="2400" spc="-20" dirty="0">
                <a:solidFill>
                  <a:srgbClr val="525389"/>
                </a:solidFill>
                <a:latin typeface="Times New Roman"/>
                <a:cs typeface="Times New Roman"/>
              </a:rPr>
              <a:t> </a:t>
            </a:r>
            <a:r>
              <a:rPr sz="2400" spc="-5" dirty="0">
                <a:solidFill>
                  <a:srgbClr val="525389"/>
                </a:solidFill>
                <a:latin typeface="Georgia"/>
                <a:cs typeface="Georgia"/>
              </a:rPr>
              <a:t>F</a:t>
            </a:r>
            <a:r>
              <a:rPr sz="2400" spc="5" dirty="0">
                <a:solidFill>
                  <a:srgbClr val="525389"/>
                </a:solidFill>
                <a:latin typeface="Georgia"/>
                <a:cs typeface="Georgia"/>
              </a:rPr>
              <a:t>i</a:t>
            </a:r>
            <a:r>
              <a:rPr sz="2400" dirty="0">
                <a:solidFill>
                  <a:srgbClr val="525389"/>
                </a:solidFill>
                <a:latin typeface="Georgia"/>
                <a:cs typeface="Georgia"/>
              </a:rPr>
              <a:t>rst</a:t>
            </a:r>
            <a:endParaRPr sz="2400">
              <a:latin typeface="Georgia"/>
              <a:cs typeface="Georgia"/>
            </a:endParaRPr>
          </a:p>
          <a:p>
            <a:pPr marL="716915">
              <a:lnSpc>
                <a:spcPct val="100000"/>
              </a:lnSpc>
              <a:spcBef>
                <a:spcPts val="300"/>
              </a:spcBef>
            </a:pPr>
            <a:r>
              <a:rPr sz="2400" b="1" spc="-5" dirty="0">
                <a:solidFill>
                  <a:srgbClr val="525389"/>
                </a:solidFill>
                <a:latin typeface="Georgia"/>
                <a:cs typeface="Georgia"/>
              </a:rPr>
              <a:t>U</a:t>
            </a:r>
            <a:r>
              <a:rPr sz="2400" b="1" dirty="0">
                <a:solidFill>
                  <a:srgbClr val="525389"/>
                </a:solidFill>
                <a:latin typeface="Georgia"/>
                <a:cs typeface="Georgia"/>
              </a:rPr>
              <a:t>N</a:t>
            </a:r>
            <a:r>
              <a:rPr sz="2400" b="1" spc="-20" dirty="0">
                <a:solidFill>
                  <a:srgbClr val="525389"/>
                </a:solidFill>
                <a:latin typeface="Georgia"/>
                <a:cs typeface="Georgia"/>
              </a:rPr>
              <a:t>ION</a:t>
            </a:r>
            <a:r>
              <a:rPr sz="2400" b="1" spc="-5" dirty="0">
                <a:solidFill>
                  <a:srgbClr val="525389"/>
                </a:solidFill>
                <a:latin typeface="Times New Roman"/>
                <a:cs typeface="Times New Roman"/>
              </a:rPr>
              <a:t> </a:t>
            </a:r>
            <a:r>
              <a:rPr sz="2400" b="1" spc="-25" dirty="0">
                <a:solidFill>
                  <a:srgbClr val="525389"/>
                </a:solidFill>
                <a:latin typeface="Georgia"/>
                <a:cs typeface="Georgia"/>
              </a:rPr>
              <a:t>ALL</a:t>
            </a:r>
            <a:endParaRPr sz="2400">
              <a:latin typeface="Georgia"/>
              <a:cs typeface="Georgia"/>
            </a:endParaRPr>
          </a:p>
          <a:p>
            <a:pPr marL="716915">
              <a:lnSpc>
                <a:spcPct val="100000"/>
              </a:lnSpc>
              <a:spcBef>
                <a:spcPts val="300"/>
              </a:spcBef>
            </a:pPr>
            <a:r>
              <a:rPr sz="2400" spc="-5" dirty="0">
                <a:solidFill>
                  <a:srgbClr val="525389"/>
                </a:solidFill>
                <a:latin typeface="Georgia"/>
                <a:cs typeface="Georgia"/>
              </a:rPr>
              <a:t>selec</a:t>
            </a:r>
            <a:r>
              <a:rPr sz="2400" dirty="0">
                <a:solidFill>
                  <a:srgbClr val="525389"/>
                </a:solidFill>
                <a:latin typeface="Georgia"/>
                <a:cs typeface="Georgia"/>
              </a:rPr>
              <a:t>t</a:t>
            </a:r>
            <a:r>
              <a:rPr sz="2400" spc="-25" dirty="0">
                <a:solidFill>
                  <a:srgbClr val="525389"/>
                </a:solidFill>
                <a:latin typeface="Times New Roman"/>
                <a:cs typeface="Times New Roman"/>
              </a:rPr>
              <a:t> </a:t>
            </a:r>
            <a:r>
              <a:rPr sz="2400" dirty="0">
                <a:solidFill>
                  <a:srgbClr val="525389"/>
                </a:solidFill>
                <a:latin typeface="Georgia"/>
                <a:cs typeface="Georgia"/>
              </a:rPr>
              <a:t>*</a:t>
            </a:r>
            <a:r>
              <a:rPr sz="2400" spc="-25" dirty="0">
                <a:solidFill>
                  <a:srgbClr val="525389"/>
                </a:solidFill>
                <a:latin typeface="Times New Roman"/>
                <a:cs typeface="Times New Roman"/>
              </a:rPr>
              <a:t> </a:t>
            </a:r>
            <a:r>
              <a:rPr sz="2400" spc="-20" dirty="0">
                <a:solidFill>
                  <a:srgbClr val="525389"/>
                </a:solidFill>
                <a:latin typeface="Georgia"/>
                <a:cs typeface="Georgia"/>
              </a:rPr>
              <a:t>fro</a:t>
            </a:r>
            <a:r>
              <a:rPr sz="2400" spc="-25" dirty="0">
                <a:solidFill>
                  <a:srgbClr val="525389"/>
                </a:solidFill>
                <a:latin typeface="Georgia"/>
                <a:cs typeface="Georgia"/>
              </a:rPr>
              <a:t>m</a:t>
            </a:r>
            <a:r>
              <a:rPr sz="2400" spc="-20" dirty="0">
                <a:solidFill>
                  <a:srgbClr val="525389"/>
                </a:solidFill>
                <a:latin typeface="Times New Roman"/>
                <a:cs typeface="Times New Roman"/>
              </a:rPr>
              <a:t> </a:t>
            </a:r>
            <a:r>
              <a:rPr sz="2400" spc="-5" dirty="0">
                <a:solidFill>
                  <a:srgbClr val="525389"/>
                </a:solidFill>
                <a:latin typeface="Georgia"/>
                <a:cs typeface="Georgia"/>
              </a:rPr>
              <a:t>sec</a:t>
            </a:r>
            <a:r>
              <a:rPr sz="2400" spc="5" dirty="0">
                <a:solidFill>
                  <a:srgbClr val="525389"/>
                </a:solidFill>
                <a:latin typeface="Georgia"/>
                <a:cs typeface="Georgia"/>
              </a:rPr>
              <a:t>o</a:t>
            </a:r>
            <a:r>
              <a:rPr sz="2400" dirty="0">
                <a:solidFill>
                  <a:srgbClr val="525389"/>
                </a:solidFill>
                <a:latin typeface="Georgia"/>
                <a:cs typeface="Georgia"/>
              </a:rPr>
              <a:t>nd</a:t>
            </a:r>
            <a:endParaRPr sz="2400">
              <a:latin typeface="Georgia"/>
              <a:cs typeface="Georgia"/>
            </a:endParaRPr>
          </a:p>
        </p:txBody>
      </p:sp>
      <p:sp>
        <p:nvSpPr>
          <p:cNvPr id="4" name="object 4"/>
          <p:cNvSpPr txBox="1"/>
          <p:nvPr/>
        </p:nvSpPr>
        <p:spPr>
          <a:xfrm>
            <a:off x="8564378" y="71903"/>
            <a:ext cx="29464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20</a:t>
            </a:r>
            <a:endParaRPr sz="1800">
              <a:latin typeface="Georgia"/>
              <a:cs typeface="Georgi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3143885" cy="1236345"/>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Set</a:t>
            </a:r>
            <a:r>
              <a:rPr sz="4000" spc="210" dirty="0">
                <a:solidFill>
                  <a:srgbClr val="424455"/>
                </a:solidFill>
                <a:latin typeface="Times New Roman"/>
                <a:cs typeface="Times New Roman"/>
              </a:rPr>
              <a:t> </a:t>
            </a:r>
            <a:r>
              <a:rPr sz="4000" spc="-20" dirty="0">
                <a:solidFill>
                  <a:srgbClr val="424455"/>
                </a:solidFill>
                <a:latin typeface="Trebuchet MS"/>
                <a:cs typeface="Trebuchet MS"/>
              </a:rPr>
              <a:t>Operators</a:t>
            </a:r>
            <a:endParaRPr sz="4000">
              <a:latin typeface="Trebuchet MS"/>
              <a:cs typeface="Trebuchet MS"/>
            </a:endParaRPr>
          </a:p>
          <a:p>
            <a:pPr marL="378460" indent="-256540">
              <a:lnSpc>
                <a:spcPct val="100000"/>
              </a:lnSpc>
              <a:spcBef>
                <a:spcPts val="2160"/>
              </a:spcBef>
              <a:buClr>
                <a:srgbClr val="9F4DA2"/>
              </a:buClr>
              <a:buFont typeface="Georgia"/>
              <a:buChar char="•"/>
              <a:tabLst>
                <a:tab pos="379095" algn="l"/>
              </a:tabLst>
            </a:pPr>
            <a:r>
              <a:rPr sz="2800" b="1" spc="-15" dirty="0">
                <a:latin typeface="Georgia"/>
                <a:cs typeface="Georgia"/>
              </a:rPr>
              <a:t>Inter</a:t>
            </a:r>
            <a:r>
              <a:rPr sz="2800" b="1" spc="-30" dirty="0">
                <a:latin typeface="Georgia"/>
                <a:cs typeface="Georgia"/>
              </a:rPr>
              <a:t>s</a:t>
            </a:r>
            <a:r>
              <a:rPr sz="2800" b="1" spc="-15" dirty="0">
                <a:latin typeface="Georgia"/>
                <a:cs typeface="Georgia"/>
              </a:rPr>
              <a:t>ect</a:t>
            </a:r>
            <a:endParaRPr sz="2800">
              <a:latin typeface="Georgia"/>
              <a:cs typeface="Georgia"/>
            </a:endParaRPr>
          </a:p>
        </p:txBody>
      </p:sp>
      <p:sp>
        <p:nvSpPr>
          <p:cNvPr id="3" name="object 3"/>
          <p:cNvSpPr txBox="1"/>
          <p:nvPr/>
        </p:nvSpPr>
        <p:spPr>
          <a:xfrm>
            <a:off x="947730" y="2718742"/>
            <a:ext cx="4218305" cy="713105"/>
          </a:xfrm>
          <a:prstGeom prst="rect">
            <a:avLst/>
          </a:prstGeom>
        </p:spPr>
        <p:txBody>
          <a:bodyPr vert="horz" wrap="square" lIns="0" tIns="0" rIns="0" bIns="0" rtlCol="0">
            <a:spAutoFit/>
          </a:bodyPr>
          <a:lstStyle/>
          <a:p>
            <a:pPr marL="12700">
              <a:lnSpc>
                <a:spcPts val="2965"/>
              </a:lnSpc>
              <a:tabLst>
                <a:tab pos="259079" algn="l"/>
                <a:tab pos="1838325" algn="l"/>
                <a:tab pos="3530600" algn="l"/>
              </a:tabLst>
            </a:pPr>
            <a:r>
              <a:rPr sz="2600" dirty="0">
                <a:solidFill>
                  <a:srgbClr val="437F85"/>
                </a:solidFill>
                <a:latin typeface="Georgia"/>
                <a:cs typeface="Georgia"/>
              </a:rPr>
              <a:t>▫	Inters</a:t>
            </a:r>
            <a:r>
              <a:rPr sz="2600" spc="-15" dirty="0">
                <a:solidFill>
                  <a:srgbClr val="437F85"/>
                </a:solidFill>
                <a:latin typeface="Georgia"/>
                <a:cs typeface="Georgia"/>
              </a:rPr>
              <a:t>e</a:t>
            </a:r>
            <a:r>
              <a:rPr sz="2600" spc="-5" dirty="0">
                <a:solidFill>
                  <a:srgbClr val="437F85"/>
                </a:solidFill>
                <a:latin typeface="Georgia"/>
                <a:cs typeface="Georgia"/>
              </a:rPr>
              <a:t>c</a:t>
            </a:r>
            <a:r>
              <a:rPr sz="2600" dirty="0">
                <a:solidFill>
                  <a:srgbClr val="437F85"/>
                </a:solidFill>
                <a:latin typeface="Georgia"/>
                <a:cs typeface="Georgia"/>
              </a:rPr>
              <a:t>t</a:t>
            </a:r>
            <a:r>
              <a:rPr sz="2600" dirty="0">
                <a:solidFill>
                  <a:srgbClr val="437F85"/>
                </a:solidFill>
                <a:latin typeface="Times New Roman"/>
                <a:cs typeface="Times New Roman"/>
              </a:rPr>
              <a:t>	</a:t>
            </a:r>
            <a:r>
              <a:rPr sz="2600" spc="-5" dirty="0">
                <a:solidFill>
                  <a:srgbClr val="437F85"/>
                </a:solidFill>
                <a:latin typeface="Georgia"/>
                <a:cs typeface="Georgia"/>
              </a:rPr>
              <a:t>operatio</a:t>
            </a:r>
            <a:r>
              <a:rPr sz="2600" dirty="0">
                <a:solidFill>
                  <a:srgbClr val="437F85"/>
                </a:solidFill>
                <a:latin typeface="Georgia"/>
                <a:cs typeface="Georgia"/>
              </a:rPr>
              <a:t>n</a:t>
            </a:r>
            <a:r>
              <a:rPr sz="2600" dirty="0">
                <a:solidFill>
                  <a:srgbClr val="437F85"/>
                </a:solidFill>
                <a:latin typeface="Times New Roman"/>
                <a:cs typeface="Times New Roman"/>
              </a:rPr>
              <a:t>	</a:t>
            </a:r>
            <a:r>
              <a:rPr sz="2600" spc="5" dirty="0">
                <a:solidFill>
                  <a:srgbClr val="437F85"/>
                </a:solidFill>
                <a:latin typeface="Georgia"/>
                <a:cs typeface="Georgia"/>
              </a:rPr>
              <a:t>is</a:t>
            </a:r>
            <a:endParaRPr sz="2600">
              <a:latin typeface="Georgia"/>
              <a:cs typeface="Georgia"/>
            </a:endParaRPr>
          </a:p>
          <a:p>
            <a:pPr marL="259079">
              <a:lnSpc>
                <a:spcPts val="2965"/>
              </a:lnSpc>
              <a:tabLst>
                <a:tab pos="1758950" algn="l"/>
                <a:tab pos="3714750" algn="l"/>
              </a:tabLst>
            </a:pPr>
            <a:r>
              <a:rPr sz="2600" dirty="0">
                <a:solidFill>
                  <a:srgbClr val="437F85"/>
                </a:solidFill>
                <a:latin typeface="Georgia"/>
                <a:cs typeface="Georgia"/>
              </a:rPr>
              <a:t>SELECT</a:t>
            </a:r>
            <a:r>
              <a:rPr sz="2600" dirty="0">
                <a:solidFill>
                  <a:srgbClr val="437F85"/>
                </a:solidFill>
                <a:latin typeface="Times New Roman"/>
                <a:cs typeface="Times New Roman"/>
              </a:rPr>
              <a:t>	</a:t>
            </a:r>
            <a:r>
              <a:rPr sz="2600" spc="-5" dirty="0">
                <a:solidFill>
                  <a:srgbClr val="437F85"/>
                </a:solidFill>
                <a:latin typeface="Georgia"/>
                <a:cs typeface="Georgia"/>
              </a:rPr>
              <a:t>stateme</a:t>
            </a:r>
            <a:r>
              <a:rPr sz="2600" spc="-10" dirty="0">
                <a:solidFill>
                  <a:srgbClr val="437F85"/>
                </a:solidFill>
                <a:latin typeface="Georgia"/>
                <a:cs typeface="Georgia"/>
              </a:rPr>
              <a:t>n</a:t>
            </a:r>
            <a:r>
              <a:rPr sz="2600" spc="-5" dirty="0">
                <a:solidFill>
                  <a:srgbClr val="437F85"/>
                </a:solidFill>
                <a:latin typeface="Georgia"/>
                <a:cs typeface="Georgia"/>
              </a:rPr>
              <a:t>ts</a:t>
            </a:r>
            <a:r>
              <a:rPr sz="2600" dirty="0">
                <a:solidFill>
                  <a:srgbClr val="437F85"/>
                </a:solidFill>
                <a:latin typeface="Georgia"/>
                <a:cs typeface="Georgia"/>
              </a:rPr>
              <a:t>,</a:t>
            </a:r>
            <a:r>
              <a:rPr sz="2600" dirty="0">
                <a:solidFill>
                  <a:srgbClr val="437F85"/>
                </a:solidFill>
                <a:latin typeface="Times New Roman"/>
                <a:cs typeface="Times New Roman"/>
              </a:rPr>
              <a:t>	</a:t>
            </a:r>
            <a:r>
              <a:rPr sz="2600" spc="-5" dirty="0">
                <a:solidFill>
                  <a:srgbClr val="437F85"/>
                </a:solidFill>
                <a:latin typeface="Georgia"/>
                <a:cs typeface="Georgia"/>
              </a:rPr>
              <a:t>but</a:t>
            </a:r>
            <a:endParaRPr sz="2600">
              <a:latin typeface="Georgia"/>
              <a:cs typeface="Georgia"/>
            </a:endParaRPr>
          </a:p>
        </p:txBody>
      </p:sp>
      <p:sp>
        <p:nvSpPr>
          <p:cNvPr id="4" name="object 4"/>
          <p:cNvSpPr txBox="1"/>
          <p:nvPr/>
        </p:nvSpPr>
        <p:spPr>
          <a:xfrm>
            <a:off x="4985393" y="2718742"/>
            <a:ext cx="707390" cy="356235"/>
          </a:xfrm>
          <a:prstGeom prst="rect">
            <a:avLst/>
          </a:prstGeom>
        </p:spPr>
        <p:txBody>
          <a:bodyPr vert="horz" wrap="square" lIns="0" tIns="0" rIns="0" bIns="0" rtlCol="0">
            <a:spAutoFit/>
          </a:bodyPr>
          <a:lstStyle/>
          <a:p>
            <a:pPr marL="12700">
              <a:lnSpc>
                <a:spcPct val="100000"/>
              </a:lnSpc>
            </a:pPr>
            <a:r>
              <a:rPr sz="2600" spc="-15" dirty="0">
                <a:solidFill>
                  <a:srgbClr val="437F85"/>
                </a:solidFill>
                <a:latin typeface="Georgia"/>
                <a:cs typeface="Georgia"/>
              </a:rPr>
              <a:t>u</a:t>
            </a:r>
            <a:r>
              <a:rPr sz="2600" spc="-5" dirty="0">
                <a:solidFill>
                  <a:srgbClr val="437F85"/>
                </a:solidFill>
                <a:latin typeface="Georgia"/>
                <a:cs typeface="Georgia"/>
              </a:rPr>
              <a:t>sed</a:t>
            </a:r>
            <a:endParaRPr sz="2600">
              <a:latin typeface="Georgia"/>
              <a:cs typeface="Georgia"/>
            </a:endParaRPr>
          </a:p>
        </p:txBody>
      </p:sp>
      <p:sp>
        <p:nvSpPr>
          <p:cNvPr id="5" name="object 5"/>
          <p:cNvSpPr txBox="1"/>
          <p:nvPr/>
        </p:nvSpPr>
        <p:spPr>
          <a:xfrm>
            <a:off x="5404494" y="2718742"/>
            <a:ext cx="3204210" cy="713105"/>
          </a:xfrm>
          <a:prstGeom prst="rect">
            <a:avLst/>
          </a:prstGeom>
        </p:spPr>
        <p:txBody>
          <a:bodyPr vert="horz" wrap="square" lIns="0" tIns="0" rIns="0" bIns="0" rtlCol="0">
            <a:spAutoFit/>
          </a:bodyPr>
          <a:lstStyle/>
          <a:p>
            <a:pPr marL="554990">
              <a:lnSpc>
                <a:spcPts val="2965"/>
              </a:lnSpc>
              <a:tabLst>
                <a:tab pos="1123950" algn="l"/>
                <a:tab pos="2658745" algn="l"/>
              </a:tabLst>
            </a:pPr>
            <a:r>
              <a:rPr sz="2600" spc="-15" dirty="0">
                <a:solidFill>
                  <a:srgbClr val="437F85"/>
                </a:solidFill>
                <a:latin typeface="Georgia"/>
                <a:cs typeface="Georgia"/>
              </a:rPr>
              <a:t>t</a:t>
            </a:r>
            <a:r>
              <a:rPr sz="2600" dirty="0">
                <a:solidFill>
                  <a:srgbClr val="437F85"/>
                </a:solidFill>
                <a:latin typeface="Georgia"/>
                <a:cs typeface="Georgia"/>
              </a:rPr>
              <a:t>o</a:t>
            </a:r>
            <a:r>
              <a:rPr sz="2600" dirty="0">
                <a:solidFill>
                  <a:srgbClr val="437F85"/>
                </a:solidFill>
                <a:latin typeface="Times New Roman"/>
                <a:cs typeface="Times New Roman"/>
              </a:rPr>
              <a:t>	</a:t>
            </a:r>
            <a:r>
              <a:rPr sz="2600" spc="-5" dirty="0">
                <a:solidFill>
                  <a:srgbClr val="437F85"/>
                </a:solidFill>
                <a:latin typeface="Georgia"/>
                <a:cs typeface="Georgia"/>
              </a:rPr>
              <a:t>co</a:t>
            </a:r>
            <a:r>
              <a:rPr sz="2600" spc="-25" dirty="0">
                <a:solidFill>
                  <a:srgbClr val="437F85"/>
                </a:solidFill>
                <a:latin typeface="Georgia"/>
                <a:cs typeface="Georgia"/>
              </a:rPr>
              <a:t>m</a:t>
            </a:r>
            <a:r>
              <a:rPr sz="2600" spc="-5" dirty="0">
                <a:solidFill>
                  <a:srgbClr val="437F85"/>
                </a:solidFill>
                <a:latin typeface="Georgia"/>
                <a:cs typeface="Georgia"/>
              </a:rPr>
              <a:t>b</a:t>
            </a:r>
            <a:r>
              <a:rPr sz="2600" spc="5" dirty="0">
                <a:solidFill>
                  <a:srgbClr val="437F85"/>
                </a:solidFill>
                <a:latin typeface="Georgia"/>
                <a:cs typeface="Georgia"/>
              </a:rPr>
              <a:t>i</a:t>
            </a:r>
            <a:r>
              <a:rPr sz="2600" dirty="0">
                <a:solidFill>
                  <a:srgbClr val="437F85"/>
                </a:solidFill>
                <a:latin typeface="Georgia"/>
                <a:cs typeface="Georgia"/>
              </a:rPr>
              <a:t>ne</a:t>
            </a:r>
            <a:r>
              <a:rPr sz="2600" dirty="0">
                <a:solidFill>
                  <a:srgbClr val="437F85"/>
                </a:solidFill>
                <a:latin typeface="Times New Roman"/>
                <a:cs typeface="Times New Roman"/>
              </a:rPr>
              <a:t>	</a:t>
            </a:r>
            <a:r>
              <a:rPr sz="2600" spc="-15" dirty="0">
                <a:solidFill>
                  <a:srgbClr val="437F85"/>
                </a:solidFill>
                <a:latin typeface="Georgia"/>
                <a:cs typeface="Georgia"/>
              </a:rPr>
              <a:t>two</a:t>
            </a:r>
            <a:endParaRPr sz="2600">
              <a:latin typeface="Georgia"/>
              <a:cs typeface="Georgia"/>
            </a:endParaRPr>
          </a:p>
          <a:p>
            <a:pPr marL="12700">
              <a:lnSpc>
                <a:spcPts val="2965"/>
              </a:lnSpc>
              <a:tabLst>
                <a:tab pos="487680" algn="l"/>
                <a:tab pos="1384300" algn="l"/>
                <a:tab pos="2722880" algn="l"/>
              </a:tabLst>
            </a:pPr>
            <a:r>
              <a:rPr sz="2600" dirty="0">
                <a:solidFill>
                  <a:srgbClr val="437F85"/>
                </a:solidFill>
                <a:latin typeface="Georgia"/>
                <a:cs typeface="Georgia"/>
              </a:rPr>
              <a:t>it</a:t>
            </a:r>
            <a:r>
              <a:rPr sz="2600" dirty="0">
                <a:solidFill>
                  <a:srgbClr val="437F85"/>
                </a:solidFill>
                <a:latin typeface="Times New Roman"/>
                <a:cs typeface="Times New Roman"/>
              </a:rPr>
              <a:t>	</a:t>
            </a:r>
            <a:r>
              <a:rPr sz="2600" spc="-5" dirty="0">
                <a:solidFill>
                  <a:srgbClr val="437F85"/>
                </a:solidFill>
                <a:latin typeface="Georgia"/>
                <a:cs typeface="Georgia"/>
              </a:rPr>
              <a:t>onl</a:t>
            </a:r>
            <a:r>
              <a:rPr sz="2600" dirty="0">
                <a:solidFill>
                  <a:srgbClr val="437F85"/>
                </a:solidFill>
                <a:latin typeface="Georgia"/>
                <a:cs typeface="Georgia"/>
              </a:rPr>
              <a:t>y</a:t>
            </a:r>
            <a:r>
              <a:rPr sz="2600" dirty="0">
                <a:solidFill>
                  <a:srgbClr val="437F85"/>
                </a:solidFill>
                <a:latin typeface="Times New Roman"/>
                <a:cs typeface="Times New Roman"/>
              </a:rPr>
              <a:t>	</a:t>
            </a:r>
            <a:r>
              <a:rPr sz="2600" dirty="0">
                <a:solidFill>
                  <a:srgbClr val="437F85"/>
                </a:solidFill>
                <a:latin typeface="Georgia"/>
                <a:cs typeface="Georgia"/>
              </a:rPr>
              <a:t>r</a:t>
            </a:r>
            <a:r>
              <a:rPr sz="2600" spc="-15" dirty="0">
                <a:solidFill>
                  <a:srgbClr val="437F85"/>
                </a:solidFill>
                <a:latin typeface="Georgia"/>
                <a:cs typeface="Georgia"/>
              </a:rPr>
              <a:t>e</a:t>
            </a:r>
            <a:r>
              <a:rPr sz="2600" spc="-5" dirty="0">
                <a:solidFill>
                  <a:srgbClr val="437F85"/>
                </a:solidFill>
                <a:latin typeface="Georgia"/>
                <a:cs typeface="Georgia"/>
              </a:rPr>
              <a:t>trun</a:t>
            </a:r>
            <a:r>
              <a:rPr sz="2600" dirty="0">
                <a:solidFill>
                  <a:srgbClr val="437F85"/>
                </a:solidFill>
                <a:latin typeface="Georgia"/>
                <a:cs typeface="Georgia"/>
              </a:rPr>
              <a:t>s</a:t>
            </a:r>
            <a:r>
              <a:rPr sz="2600" dirty="0">
                <a:solidFill>
                  <a:srgbClr val="437F85"/>
                </a:solidFill>
                <a:latin typeface="Times New Roman"/>
                <a:cs typeface="Times New Roman"/>
              </a:rPr>
              <a:t>	</a:t>
            </a:r>
            <a:r>
              <a:rPr sz="2600" spc="-5" dirty="0">
                <a:solidFill>
                  <a:srgbClr val="437F85"/>
                </a:solidFill>
                <a:latin typeface="Georgia"/>
                <a:cs typeface="Georgia"/>
              </a:rPr>
              <a:t>the</a:t>
            </a:r>
            <a:endParaRPr sz="2600">
              <a:latin typeface="Georgia"/>
              <a:cs typeface="Georgia"/>
            </a:endParaRPr>
          </a:p>
        </p:txBody>
      </p:sp>
      <p:sp>
        <p:nvSpPr>
          <p:cNvPr id="6" name="object 6"/>
          <p:cNvSpPr txBox="1"/>
          <p:nvPr/>
        </p:nvSpPr>
        <p:spPr>
          <a:xfrm>
            <a:off x="1194613" y="3432225"/>
            <a:ext cx="7415530" cy="2924810"/>
          </a:xfrm>
          <a:prstGeom prst="rect">
            <a:avLst/>
          </a:prstGeom>
        </p:spPr>
        <p:txBody>
          <a:bodyPr vert="horz" wrap="square" lIns="0" tIns="0" rIns="0" bIns="0" rtlCol="0">
            <a:spAutoFit/>
          </a:bodyPr>
          <a:lstStyle/>
          <a:p>
            <a:pPr marL="12700" marR="5080" algn="just">
              <a:lnSpc>
                <a:spcPct val="90000"/>
              </a:lnSpc>
            </a:pPr>
            <a:r>
              <a:rPr sz="2600" dirty="0">
                <a:solidFill>
                  <a:srgbClr val="437F85"/>
                </a:solidFill>
                <a:latin typeface="Georgia"/>
                <a:cs typeface="Georgia"/>
              </a:rPr>
              <a:t>reco</a:t>
            </a:r>
            <a:r>
              <a:rPr sz="2600" spc="-20" dirty="0">
                <a:solidFill>
                  <a:srgbClr val="437F85"/>
                </a:solidFill>
                <a:latin typeface="Georgia"/>
                <a:cs typeface="Georgia"/>
              </a:rPr>
              <a:t>r</a:t>
            </a:r>
            <a:r>
              <a:rPr sz="2600" spc="-5" dirty="0">
                <a:solidFill>
                  <a:srgbClr val="437F85"/>
                </a:solidFill>
                <a:latin typeface="Georgia"/>
                <a:cs typeface="Georgia"/>
              </a:rPr>
              <a:t>d</a:t>
            </a:r>
            <a:r>
              <a:rPr sz="2600" dirty="0">
                <a:solidFill>
                  <a:srgbClr val="437F85"/>
                </a:solidFill>
                <a:latin typeface="Georgia"/>
                <a:cs typeface="Georgia"/>
              </a:rPr>
              <a:t>s</a:t>
            </a:r>
            <a:r>
              <a:rPr sz="2600" dirty="0">
                <a:solidFill>
                  <a:srgbClr val="437F85"/>
                </a:solidFill>
                <a:latin typeface="Times New Roman"/>
                <a:cs typeface="Times New Roman"/>
              </a:rPr>
              <a:t> </a:t>
            </a:r>
            <a:r>
              <a:rPr sz="2600" spc="100" dirty="0">
                <a:solidFill>
                  <a:srgbClr val="437F85"/>
                </a:solidFill>
                <a:latin typeface="Times New Roman"/>
                <a:cs typeface="Times New Roman"/>
              </a:rPr>
              <a:t> </a:t>
            </a:r>
            <a:r>
              <a:rPr sz="2600" spc="-15" dirty="0">
                <a:solidFill>
                  <a:srgbClr val="437F85"/>
                </a:solidFill>
                <a:latin typeface="Georgia"/>
                <a:cs typeface="Georgia"/>
              </a:rPr>
              <a:t>w</a:t>
            </a:r>
            <a:r>
              <a:rPr sz="2600" dirty="0">
                <a:solidFill>
                  <a:srgbClr val="437F85"/>
                </a:solidFill>
                <a:latin typeface="Georgia"/>
                <a:cs typeface="Georgia"/>
              </a:rPr>
              <a:t>h</a:t>
            </a:r>
            <a:r>
              <a:rPr sz="2600" spc="-15" dirty="0">
                <a:solidFill>
                  <a:srgbClr val="437F85"/>
                </a:solidFill>
                <a:latin typeface="Georgia"/>
                <a:cs typeface="Georgia"/>
              </a:rPr>
              <a:t>i</a:t>
            </a:r>
            <a:r>
              <a:rPr sz="2600" spc="-5" dirty="0">
                <a:solidFill>
                  <a:srgbClr val="437F85"/>
                </a:solidFill>
                <a:latin typeface="Georgia"/>
                <a:cs typeface="Georgia"/>
              </a:rPr>
              <a:t>c</a:t>
            </a:r>
            <a:r>
              <a:rPr sz="2600" dirty="0">
                <a:solidFill>
                  <a:srgbClr val="437F85"/>
                </a:solidFill>
                <a:latin typeface="Georgia"/>
                <a:cs typeface="Georgia"/>
              </a:rPr>
              <a:t>h</a:t>
            </a:r>
            <a:r>
              <a:rPr sz="2600" dirty="0">
                <a:solidFill>
                  <a:srgbClr val="437F85"/>
                </a:solidFill>
                <a:latin typeface="Times New Roman"/>
                <a:cs typeface="Times New Roman"/>
              </a:rPr>
              <a:t> </a:t>
            </a:r>
            <a:r>
              <a:rPr sz="2600" spc="105" dirty="0">
                <a:solidFill>
                  <a:srgbClr val="437F85"/>
                </a:solidFill>
                <a:latin typeface="Times New Roman"/>
                <a:cs typeface="Times New Roman"/>
              </a:rPr>
              <a:t> </a:t>
            </a:r>
            <a:r>
              <a:rPr sz="2600" dirty="0">
                <a:solidFill>
                  <a:srgbClr val="437F85"/>
                </a:solidFill>
                <a:latin typeface="Georgia"/>
                <a:cs typeface="Georgia"/>
              </a:rPr>
              <a:t>are</a:t>
            </a:r>
            <a:r>
              <a:rPr sz="2600" dirty="0">
                <a:solidFill>
                  <a:srgbClr val="437F85"/>
                </a:solidFill>
                <a:latin typeface="Times New Roman"/>
                <a:cs typeface="Times New Roman"/>
              </a:rPr>
              <a:t> </a:t>
            </a:r>
            <a:r>
              <a:rPr sz="2600" spc="85" dirty="0">
                <a:solidFill>
                  <a:srgbClr val="437F85"/>
                </a:solidFill>
                <a:latin typeface="Times New Roman"/>
                <a:cs typeface="Times New Roman"/>
              </a:rPr>
              <a:t> </a:t>
            </a:r>
            <a:r>
              <a:rPr sz="2600" spc="-5" dirty="0">
                <a:solidFill>
                  <a:srgbClr val="437F85"/>
                </a:solidFill>
                <a:latin typeface="Georgia"/>
                <a:cs typeface="Georgia"/>
              </a:rPr>
              <a:t>co</a:t>
            </a:r>
            <a:r>
              <a:rPr sz="2600" spc="-10" dirty="0">
                <a:solidFill>
                  <a:srgbClr val="437F85"/>
                </a:solidFill>
                <a:latin typeface="Georgia"/>
                <a:cs typeface="Georgia"/>
              </a:rPr>
              <a:t>m</a:t>
            </a:r>
            <a:r>
              <a:rPr sz="2600" spc="-15" dirty="0">
                <a:solidFill>
                  <a:srgbClr val="437F85"/>
                </a:solidFill>
                <a:latin typeface="Georgia"/>
                <a:cs typeface="Georgia"/>
              </a:rPr>
              <a:t>m</a:t>
            </a:r>
            <a:r>
              <a:rPr sz="2600" spc="-5" dirty="0">
                <a:solidFill>
                  <a:srgbClr val="437F85"/>
                </a:solidFill>
                <a:latin typeface="Georgia"/>
                <a:cs typeface="Georgia"/>
              </a:rPr>
              <a:t>o</a:t>
            </a:r>
            <a:r>
              <a:rPr sz="2600" dirty="0">
                <a:solidFill>
                  <a:srgbClr val="437F85"/>
                </a:solidFill>
                <a:latin typeface="Georgia"/>
                <a:cs typeface="Georgia"/>
              </a:rPr>
              <a:t>n</a:t>
            </a:r>
            <a:r>
              <a:rPr sz="2600" dirty="0">
                <a:solidFill>
                  <a:srgbClr val="437F85"/>
                </a:solidFill>
                <a:latin typeface="Times New Roman"/>
                <a:cs typeface="Times New Roman"/>
              </a:rPr>
              <a:t> </a:t>
            </a:r>
            <a:r>
              <a:rPr sz="2600" spc="90" dirty="0">
                <a:solidFill>
                  <a:srgbClr val="437F85"/>
                </a:solidFill>
                <a:latin typeface="Times New Roman"/>
                <a:cs typeface="Times New Roman"/>
              </a:rPr>
              <a:t> </a:t>
            </a:r>
            <a:r>
              <a:rPr sz="2600" spc="-5" dirty="0">
                <a:solidFill>
                  <a:srgbClr val="437F85"/>
                </a:solidFill>
                <a:latin typeface="Georgia"/>
                <a:cs typeface="Georgia"/>
              </a:rPr>
              <a:t>fro</a:t>
            </a:r>
            <a:r>
              <a:rPr sz="2600" dirty="0">
                <a:solidFill>
                  <a:srgbClr val="437F85"/>
                </a:solidFill>
                <a:latin typeface="Georgia"/>
                <a:cs typeface="Georgia"/>
              </a:rPr>
              <a:t>m</a:t>
            </a:r>
            <a:r>
              <a:rPr sz="2600" dirty="0">
                <a:solidFill>
                  <a:srgbClr val="437F85"/>
                </a:solidFill>
                <a:latin typeface="Times New Roman"/>
                <a:cs typeface="Times New Roman"/>
              </a:rPr>
              <a:t> </a:t>
            </a:r>
            <a:r>
              <a:rPr sz="2600" spc="85" dirty="0">
                <a:solidFill>
                  <a:srgbClr val="437F85"/>
                </a:solidFill>
                <a:latin typeface="Times New Roman"/>
                <a:cs typeface="Times New Roman"/>
              </a:rPr>
              <a:t> </a:t>
            </a:r>
            <a:r>
              <a:rPr sz="2600" spc="-5" dirty="0">
                <a:solidFill>
                  <a:srgbClr val="437F85"/>
                </a:solidFill>
                <a:latin typeface="Georgia"/>
                <a:cs typeface="Georgia"/>
              </a:rPr>
              <a:t>bo</a:t>
            </a:r>
            <a:r>
              <a:rPr sz="2600" dirty="0">
                <a:solidFill>
                  <a:srgbClr val="437F85"/>
                </a:solidFill>
                <a:latin typeface="Georgia"/>
                <a:cs typeface="Georgia"/>
              </a:rPr>
              <a:t>th</a:t>
            </a:r>
            <a:r>
              <a:rPr sz="2600" dirty="0">
                <a:solidFill>
                  <a:srgbClr val="437F85"/>
                </a:solidFill>
                <a:latin typeface="Times New Roman"/>
                <a:cs typeface="Times New Roman"/>
              </a:rPr>
              <a:t> </a:t>
            </a:r>
            <a:r>
              <a:rPr sz="2600" spc="90" dirty="0">
                <a:solidFill>
                  <a:srgbClr val="437F85"/>
                </a:solidFill>
                <a:latin typeface="Times New Roman"/>
                <a:cs typeface="Times New Roman"/>
              </a:rPr>
              <a:t> </a:t>
            </a:r>
            <a:r>
              <a:rPr sz="2600" dirty="0">
                <a:solidFill>
                  <a:srgbClr val="437F85"/>
                </a:solidFill>
                <a:latin typeface="Georgia"/>
                <a:cs typeface="Georgia"/>
              </a:rPr>
              <a:t>SEL</a:t>
            </a:r>
            <a:r>
              <a:rPr sz="2600" spc="5" dirty="0">
                <a:solidFill>
                  <a:srgbClr val="437F85"/>
                </a:solidFill>
                <a:latin typeface="Georgia"/>
                <a:cs typeface="Georgia"/>
              </a:rPr>
              <a:t>E</a:t>
            </a:r>
            <a:r>
              <a:rPr sz="2600" spc="-5" dirty="0">
                <a:solidFill>
                  <a:srgbClr val="437F85"/>
                </a:solidFill>
                <a:latin typeface="Georgia"/>
                <a:cs typeface="Georgia"/>
              </a:rPr>
              <a:t>CT</a:t>
            </a:r>
            <a:r>
              <a:rPr sz="2600" spc="-5" dirty="0">
                <a:solidFill>
                  <a:srgbClr val="437F85"/>
                </a:solidFill>
                <a:latin typeface="Times New Roman"/>
                <a:cs typeface="Times New Roman"/>
              </a:rPr>
              <a:t> </a:t>
            </a:r>
            <a:r>
              <a:rPr sz="2600" spc="-5" dirty="0">
                <a:solidFill>
                  <a:srgbClr val="437F85"/>
                </a:solidFill>
                <a:latin typeface="Georgia"/>
                <a:cs typeface="Georgia"/>
              </a:rPr>
              <a:t>statement</a:t>
            </a:r>
            <a:r>
              <a:rPr sz="2600" spc="5" dirty="0">
                <a:solidFill>
                  <a:srgbClr val="437F85"/>
                </a:solidFill>
                <a:latin typeface="Georgia"/>
                <a:cs typeface="Georgia"/>
              </a:rPr>
              <a:t>s</a:t>
            </a:r>
            <a:r>
              <a:rPr sz="2600" spc="-10" dirty="0">
                <a:solidFill>
                  <a:srgbClr val="437F85"/>
                </a:solidFill>
                <a:latin typeface="Georgia"/>
                <a:cs typeface="Georgia"/>
              </a:rPr>
              <a:t>.</a:t>
            </a:r>
            <a:r>
              <a:rPr sz="2600" dirty="0">
                <a:solidFill>
                  <a:srgbClr val="437F85"/>
                </a:solidFill>
                <a:latin typeface="Times New Roman"/>
                <a:cs typeface="Times New Roman"/>
              </a:rPr>
              <a:t> </a:t>
            </a:r>
            <a:r>
              <a:rPr sz="2600" spc="-155" dirty="0">
                <a:solidFill>
                  <a:srgbClr val="437F85"/>
                </a:solidFill>
                <a:latin typeface="Times New Roman"/>
                <a:cs typeface="Times New Roman"/>
              </a:rPr>
              <a:t> </a:t>
            </a:r>
            <a:r>
              <a:rPr sz="2600" spc="5" dirty="0">
                <a:solidFill>
                  <a:srgbClr val="437F85"/>
                </a:solidFill>
                <a:latin typeface="Georgia"/>
                <a:cs typeface="Georgia"/>
              </a:rPr>
              <a:t>I</a:t>
            </a:r>
            <a:r>
              <a:rPr sz="2600" dirty="0">
                <a:solidFill>
                  <a:srgbClr val="437F85"/>
                </a:solidFill>
                <a:latin typeface="Georgia"/>
                <a:cs typeface="Georgia"/>
              </a:rPr>
              <a:t>n</a:t>
            </a:r>
            <a:r>
              <a:rPr sz="2600" dirty="0">
                <a:solidFill>
                  <a:srgbClr val="437F85"/>
                </a:solidFill>
                <a:latin typeface="Times New Roman"/>
                <a:cs typeface="Times New Roman"/>
              </a:rPr>
              <a:t> </a:t>
            </a:r>
            <a:r>
              <a:rPr sz="2600" spc="-165" dirty="0">
                <a:solidFill>
                  <a:srgbClr val="437F85"/>
                </a:solidFill>
                <a:latin typeface="Times New Roman"/>
                <a:cs typeface="Times New Roman"/>
              </a:rPr>
              <a:t> </a:t>
            </a:r>
            <a:r>
              <a:rPr sz="2600" spc="-5" dirty="0">
                <a:solidFill>
                  <a:srgbClr val="437F85"/>
                </a:solidFill>
                <a:latin typeface="Georgia"/>
                <a:cs typeface="Georgia"/>
              </a:rPr>
              <a:t>cas</a:t>
            </a:r>
            <a:r>
              <a:rPr sz="2600" dirty="0">
                <a:solidFill>
                  <a:srgbClr val="437F85"/>
                </a:solidFill>
                <a:latin typeface="Georgia"/>
                <a:cs typeface="Georgia"/>
              </a:rPr>
              <a:t>e</a:t>
            </a:r>
            <a:r>
              <a:rPr sz="2600" dirty="0">
                <a:solidFill>
                  <a:srgbClr val="437F85"/>
                </a:solidFill>
                <a:latin typeface="Times New Roman"/>
                <a:cs typeface="Times New Roman"/>
              </a:rPr>
              <a:t> </a:t>
            </a:r>
            <a:r>
              <a:rPr sz="2600" spc="-145" dirty="0">
                <a:solidFill>
                  <a:srgbClr val="437F85"/>
                </a:solidFill>
                <a:latin typeface="Times New Roman"/>
                <a:cs typeface="Times New Roman"/>
              </a:rPr>
              <a:t> </a:t>
            </a:r>
            <a:r>
              <a:rPr sz="2600" dirty="0">
                <a:solidFill>
                  <a:srgbClr val="437F85"/>
                </a:solidFill>
                <a:latin typeface="Georgia"/>
                <a:cs typeface="Georgia"/>
              </a:rPr>
              <a:t>of</a:t>
            </a:r>
            <a:r>
              <a:rPr sz="2600" dirty="0">
                <a:solidFill>
                  <a:srgbClr val="437F85"/>
                </a:solidFill>
                <a:latin typeface="Times New Roman"/>
                <a:cs typeface="Times New Roman"/>
              </a:rPr>
              <a:t> </a:t>
            </a:r>
            <a:r>
              <a:rPr sz="2600" spc="-145" dirty="0">
                <a:solidFill>
                  <a:srgbClr val="437F85"/>
                </a:solidFill>
                <a:latin typeface="Times New Roman"/>
                <a:cs typeface="Times New Roman"/>
              </a:rPr>
              <a:t> </a:t>
            </a:r>
            <a:r>
              <a:rPr sz="2600" b="1" dirty="0">
                <a:solidFill>
                  <a:srgbClr val="437F85"/>
                </a:solidFill>
                <a:latin typeface="Georgia"/>
                <a:cs typeface="Georgia"/>
              </a:rPr>
              <a:t>Inter</a:t>
            </a:r>
            <a:r>
              <a:rPr sz="2600" b="1" spc="-15" dirty="0">
                <a:solidFill>
                  <a:srgbClr val="437F85"/>
                </a:solidFill>
                <a:latin typeface="Georgia"/>
                <a:cs typeface="Georgia"/>
              </a:rPr>
              <a:t>s</a:t>
            </a:r>
            <a:r>
              <a:rPr sz="2600" b="1" dirty="0">
                <a:solidFill>
                  <a:srgbClr val="437F85"/>
                </a:solidFill>
                <a:latin typeface="Georgia"/>
                <a:cs typeface="Georgia"/>
              </a:rPr>
              <a:t>ect</a:t>
            </a:r>
            <a:r>
              <a:rPr sz="2600" b="1" dirty="0">
                <a:solidFill>
                  <a:srgbClr val="437F85"/>
                </a:solidFill>
                <a:latin typeface="Times New Roman"/>
                <a:cs typeface="Times New Roman"/>
              </a:rPr>
              <a:t> </a:t>
            </a:r>
            <a:r>
              <a:rPr sz="2600" b="1" spc="-155" dirty="0">
                <a:solidFill>
                  <a:srgbClr val="437F85"/>
                </a:solidFill>
                <a:latin typeface="Times New Roman"/>
                <a:cs typeface="Times New Roman"/>
              </a:rPr>
              <a:t> </a:t>
            </a:r>
            <a:r>
              <a:rPr sz="2600" spc="5" dirty="0">
                <a:solidFill>
                  <a:srgbClr val="437F85"/>
                </a:solidFill>
                <a:latin typeface="Georgia"/>
                <a:cs typeface="Georgia"/>
              </a:rPr>
              <a:t>t</a:t>
            </a:r>
            <a:r>
              <a:rPr sz="2600" dirty="0">
                <a:solidFill>
                  <a:srgbClr val="437F85"/>
                </a:solidFill>
                <a:latin typeface="Georgia"/>
                <a:cs typeface="Georgia"/>
              </a:rPr>
              <a:t>he</a:t>
            </a:r>
            <a:r>
              <a:rPr sz="2600" dirty="0">
                <a:solidFill>
                  <a:srgbClr val="437F85"/>
                </a:solidFill>
                <a:latin typeface="Times New Roman"/>
                <a:cs typeface="Times New Roman"/>
              </a:rPr>
              <a:t> </a:t>
            </a:r>
            <a:r>
              <a:rPr sz="2600" spc="-140" dirty="0">
                <a:solidFill>
                  <a:srgbClr val="437F85"/>
                </a:solidFill>
                <a:latin typeface="Times New Roman"/>
                <a:cs typeface="Times New Roman"/>
              </a:rPr>
              <a:t> </a:t>
            </a:r>
            <a:r>
              <a:rPr sz="2600" dirty="0">
                <a:solidFill>
                  <a:srgbClr val="437F85"/>
                </a:solidFill>
                <a:latin typeface="Georgia"/>
                <a:cs typeface="Georgia"/>
              </a:rPr>
              <a:t>number</a:t>
            </a:r>
            <a:r>
              <a:rPr sz="2600" dirty="0">
                <a:solidFill>
                  <a:srgbClr val="437F85"/>
                </a:solidFill>
                <a:latin typeface="Times New Roman"/>
                <a:cs typeface="Times New Roman"/>
              </a:rPr>
              <a:t> </a:t>
            </a:r>
            <a:r>
              <a:rPr sz="2600" spc="-155" dirty="0">
                <a:solidFill>
                  <a:srgbClr val="437F85"/>
                </a:solidFill>
                <a:latin typeface="Times New Roman"/>
                <a:cs typeface="Times New Roman"/>
              </a:rPr>
              <a:t> </a:t>
            </a:r>
            <a:r>
              <a:rPr sz="2600" spc="-15" dirty="0">
                <a:solidFill>
                  <a:srgbClr val="437F85"/>
                </a:solidFill>
                <a:latin typeface="Georgia"/>
                <a:cs typeface="Georgia"/>
              </a:rPr>
              <a:t>of</a:t>
            </a:r>
            <a:r>
              <a:rPr sz="2600" spc="-15" dirty="0">
                <a:solidFill>
                  <a:srgbClr val="437F85"/>
                </a:solidFill>
                <a:latin typeface="Times New Roman"/>
                <a:cs typeface="Times New Roman"/>
              </a:rPr>
              <a:t> </a:t>
            </a:r>
            <a:r>
              <a:rPr sz="2600" spc="-5" dirty="0">
                <a:solidFill>
                  <a:srgbClr val="437F85"/>
                </a:solidFill>
                <a:latin typeface="Georgia"/>
                <a:cs typeface="Georgia"/>
              </a:rPr>
              <a:t>col</a:t>
            </a:r>
            <a:r>
              <a:rPr sz="2600" dirty="0">
                <a:solidFill>
                  <a:srgbClr val="437F85"/>
                </a:solidFill>
                <a:latin typeface="Georgia"/>
                <a:cs typeface="Georgia"/>
              </a:rPr>
              <a:t>umns</a:t>
            </a:r>
            <a:r>
              <a:rPr sz="2600" spc="55" dirty="0">
                <a:solidFill>
                  <a:srgbClr val="437F85"/>
                </a:solidFill>
                <a:latin typeface="Times New Roman"/>
                <a:cs typeface="Times New Roman"/>
              </a:rPr>
              <a:t> </a:t>
            </a:r>
            <a:r>
              <a:rPr sz="2600" spc="-20" dirty="0">
                <a:solidFill>
                  <a:srgbClr val="437F85"/>
                </a:solidFill>
                <a:latin typeface="Georgia"/>
                <a:cs typeface="Georgia"/>
              </a:rPr>
              <a:t>a</a:t>
            </a:r>
            <a:r>
              <a:rPr sz="2600" dirty="0">
                <a:solidFill>
                  <a:srgbClr val="437F85"/>
                </a:solidFill>
                <a:latin typeface="Georgia"/>
                <a:cs typeface="Georgia"/>
              </a:rPr>
              <a:t>nd</a:t>
            </a:r>
            <a:r>
              <a:rPr sz="2600" spc="50" dirty="0">
                <a:solidFill>
                  <a:srgbClr val="437F85"/>
                </a:solidFill>
                <a:latin typeface="Times New Roman"/>
                <a:cs typeface="Times New Roman"/>
              </a:rPr>
              <a:t> </a:t>
            </a:r>
            <a:r>
              <a:rPr sz="2600" spc="-5" dirty="0">
                <a:solidFill>
                  <a:srgbClr val="437F85"/>
                </a:solidFill>
                <a:latin typeface="Georgia"/>
                <a:cs typeface="Georgia"/>
              </a:rPr>
              <a:t>datat</a:t>
            </a:r>
            <a:r>
              <a:rPr sz="2600" spc="-10" dirty="0">
                <a:solidFill>
                  <a:srgbClr val="437F85"/>
                </a:solidFill>
                <a:latin typeface="Georgia"/>
                <a:cs typeface="Georgia"/>
              </a:rPr>
              <a:t>y</a:t>
            </a:r>
            <a:r>
              <a:rPr sz="2600" spc="-5" dirty="0">
                <a:solidFill>
                  <a:srgbClr val="437F85"/>
                </a:solidFill>
                <a:latin typeface="Georgia"/>
                <a:cs typeface="Georgia"/>
              </a:rPr>
              <a:t>p</a:t>
            </a:r>
            <a:r>
              <a:rPr sz="2600" dirty="0">
                <a:solidFill>
                  <a:srgbClr val="437F85"/>
                </a:solidFill>
                <a:latin typeface="Georgia"/>
                <a:cs typeface="Georgia"/>
              </a:rPr>
              <a:t>e</a:t>
            </a:r>
            <a:r>
              <a:rPr sz="2600" spc="60" dirty="0">
                <a:solidFill>
                  <a:srgbClr val="437F85"/>
                </a:solidFill>
                <a:latin typeface="Times New Roman"/>
                <a:cs typeface="Times New Roman"/>
              </a:rPr>
              <a:t> </a:t>
            </a:r>
            <a:r>
              <a:rPr sz="2600" dirty="0">
                <a:solidFill>
                  <a:srgbClr val="437F85"/>
                </a:solidFill>
                <a:latin typeface="Georgia"/>
                <a:cs typeface="Georgia"/>
              </a:rPr>
              <a:t>must</a:t>
            </a:r>
            <a:r>
              <a:rPr sz="2600" spc="60" dirty="0">
                <a:solidFill>
                  <a:srgbClr val="437F85"/>
                </a:solidFill>
                <a:latin typeface="Times New Roman"/>
                <a:cs typeface="Times New Roman"/>
              </a:rPr>
              <a:t> </a:t>
            </a:r>
            <a:r>
              <a:rPr sz="2600" spc="-10" dirty="0">
                <a:solidFill>
                  <a:srgbClr val="437F85"/>
                </a:solidFill>
                <a:latin typeface="Georgia"/>
                <a:cs typeface="Georgia"/>
              </a:rPr>
              <a:t>b</a:t>
            </a:r>
            <a:r>
              <a:rPr sz="2600" dirty="0">
                <a:solidFill>
                  <a:srgbClr val="437F85"/>
                </a:solidFill>
                <a:latin typeface="Georgia"/>
                <a:cs typeface="Georgia"/>
              </a:rPr>
              <a:t>e</a:t>
            </a:r>
            <a:r>
              <a:rPr sz="2600" spc="55" dirty="0">
                <a:solidFill>
                  <a:srgbClr val="437F85"/>
                </a:solidFill>
                <a:latin typeface="Times New Roman"/>
                <a:cs typeface="Times New Roman"/>
              </a:rPr>
              <a:t> </a:t>
            </a:r>
            <a:r>
              <a:rPr sz="2600" spc="-5" dirty="0">
                <a:solidFill>
                  <a:srgbClr val="437F85"/>
                </a:solidFill>
                <a:latin typeface="Georgia"/>
                <a:cs typeface="Georgia"/>
              </a:rPr>
              <a:t>sam</a:t>
            </a:r>
            <a:r>
              <a:rPr sz="2600" dirty="0">
                <a:solidFill>
                  <a:srgbClr val="437F85"/>
                </a:solidFill>
                <a:latin typeface="Georgia"/>
                <a:cs typeface="Georgia"/>
              </a:rPr>
              <a:t>e</a:t>
            </a:r>
            <a:r>
              <a:rPr sz="2600" spc="-10" dirty="0">
                <a:solidFill>
                  <a:srgbClr val="437F85"/>
                </a:solidFill>
                <a:latin typeface="Georgia"/>
                <a:cs typeface="Georgia"/>
              </a:rPr>
              <a:t>.</a:t>
            </a:r>
            <a:r>
              <a:rPr sz="2600" spc="50" dirty="0">
                <a:solidFill>
                  <a:srgbClr val="437F85"/>
                </a:solidFill>
                <a:latin typeface="Times New Roman"/>
                <a:cs typeface="Times New Roman"/>
              </a:rPr>
              <a:t> </a:t>
            </a:r>
            <a:r>
              <a:rPr sz="2600" spc="5" dirty="0">
                <a:solidFill>
                  <a:srgbClr val="437F85"/>
                </a:solidFill>
                <a:latin typeface="Georgia"/>
                <a:cs typeface="Georgia"/>
              </a:rPr>
              <a:t>M</a:t>
            </a:r>
            <a:r>
              <a:rPr sz="2600" spc="-5" dirty="0">
                <a:solidFill>
                  <a:srgbClr val="437F85"/>
                </a:solidFill>
                <a:latin typeface="Georgia"/>
                <a:cs typeface="Georgia"/>
              </a:rPr>
              <a:t>ySQ</a:t>
            </a:r>
            <a:r>
              <a:rPr sz="2600" dirty="0">
                <a:solidFill>
                  <a:srgbClr val="437F85"/>
                </a:solidFill>
                <a:latin typeface="Georgia"/>
                <a:cs typeface="Georgia"/>
              </a:rPr>
              <a:t>L</a:t>
            </a:r>
            <a:r>
              <a:rPr sz="2600" spc="60" dirty="0">
                <a:solidFill>
                  <a:srgbClr val="437F85"/>
                </a:solidFill>
                <a:latin typeface="Times New Roman"/>
                <a:cs typeface="Times New Roman"/>
              </a:rPr>
              <a:t> </a:t>
            </a:r>
            <a:r>
              <a:rPr sz="2600" spc="-5" dirty="0">
                <a:solidFill>
                  <a:srgbClr val="437F85"/>
                </a:solidFill>
                <a:latin typeface="Georgia"/>
                <a:cs typeface="Georgia"/>
              </a:rPr>
              <a:t>does</a:t>
            </a:r>
            <a:r>
              <a:rPr sz="2600" spc="-5" dirty="0">
                <a:solidFill>
                  <a:srgbClr val="437F85"/>
                </a:solidFill>
                <a:latin typeface="Times New Roman"/>
                <a:cs typeface="Times New Roman"/>
              </a:rPr>
              <a:t> </a:t>
            </a:r>
            <a:r>
              <a:rPr sz="2600" dirty="0">
                <a:solidFill>
                  <a:srgbClr val="437F85"/>
                </a:solidFill>
                <a:latin typeface="Georgia"/>
                <a:cs typeface="Georgia"/>
              </a:rPr>
              <a:t>not</a:t>
            </a:r>
            <a:r>
              <a:rPr sz="2600" spc="-35" dirty="0">
                <a:solidFill>
                  <a:srgbClr val="437F85"/>
                </a:solidFill>
                <a:latin typeface="Times New Roman"/>
                <a:cs typeface="Times New Roman"/>
              </a:rPr>
              <a:t> </a:t>
            </a:r>
            <a:r>
              <a:rPr sz="2600" spc="-5" dirty="0">
                <a:solidFill>
                  <a:srgbClr val="437F85"/>
                </a:solidFill>
                <a:latin typeface="Georgia"/>
                <a:cs typeface="Georgia"/>
              </a:rPr>
              <a:t>suppor</a:t>
            </a:r>
            <a:r>
              <a:rPr sz="2600" dirty="0">
                <a:solidFill>
                  <a:srgbClr val="437F85"/>
                </a:solidFill>
                <a:latin typeface="Georgia"/>
                <a:cs typeface="Georgia"/>
              </a:rPr>
              <a:t>t</a:t>
            </a:r>
            <a:r>
              <a:rPr sz="2600" spc="-35" dirty="0">
                <a:solidFill>
                  <a:srgbClr val="437F85"/>
                </a:solidFill>
                <a:latin typeface="Times New Roman"/>
                <a:cs typeface="Times New Roman"/>
              </a:rPr>
              <a:t> </a:t>
            </a:r>
            <a:r>
              <a:rPr sz="2600" dirty="0">
                <a:solidFill>
                  <a:srgbClr val="437F85"/>
                </a:solidFill>
                <a:latin typeface="Georgia"/>
                <a:cs typeface="Georgia"/>
              </a:rPr>
              <a:t>IN</a:t>
            </a:r>
            <a:r>
              <a:rPr sz="2600" spc="-10" dirty="0">
                <a:solidFill>
                  <a:srgbClr val="437F85"/>
                </a:solidFill>
                <a:latin typeface="Georgia"/>
                <a:cs typeface="Georgia"/>
              </a:rPr>
              <a:t>T</a:t>
            </a:r>
            <a:r>
              <a:rPr sz="2600" spc="-5" dirty="0">
                <a:solidFill>
                  <a:srgbClr val="437F85"/>
                </a:solidFill>
                <a:latin typeface="Georgia"/>
                <a:cs typeface="Georgia"/>
              </a:rPr>
              <a:t>ERSEC</a:t>
            </a:r>
            <a:r>
              <a:rPr sz="2600" dirty="0">
                <a:solidFill>
                  <a:srgbClr val="437F85"/>
                </a:solidFill>
                <a:latin typeface="Georgia"/>
                <a:cs typeface="Georgia"/>
              </a:rPr>
              <a:t>T</a:t>
            </a:r>
            <a:r>
              <a:rPr sz="2600" spc="-20" dirty="0">
                <a:solidFill>
                  <a:srgbClr val="437F85"/>
                </a:solidFill>
                <a:latin typeface="Times New Roman"/>
                <a:cs typeface="Times New Roman"/>
              </a:rPr>
              <a:t> </a:t>
            </a:r>
            <a:r>
              <a:rPr sz="2600" spc="-5" dirty="0">
                <a:solidFill>
                  <a:srgbClr val="437F85"/>
                </a:solidFill>
                <a:latin typeface="Georgia"/>
                <a:cs typeface="Georgia"/>
              </a:rPr>
              <a:t>operator</a:t>
            </a:r>
            <a:r>
              <a:rPr sz="2600" dirty="0">
                <a:solidFill>
                  <a:srgbClr val="437F85"/>
                </a:solidFill>
                <a:latin typeface="Georgia"/>
                <a:cs typeface="Georgia"/>
              </a:rPr>
              <a:t>.</a:t>
            </a:r>
            <a:endParaRPr sz="2600">
              <a:latin typeface="Georgia"/>
              <a:cs typeface="Georgia"/>
            </a:endParaRPr>
          </a:p>
          <a:p>
            <a:pPr>
              <a:lnSpc>
                <a:spcPct val="100000"/>
              </a:lnSpc>
              <a:spcBef>
                <a:spcPts val="23"/>
              </a:spcBef>
            </a:pPr>
            <a:endParaRPr sz="2700">
              <a:latin typeface="Times New Roman"/>
              <a:cs typeface="Times New Roman"/>
            </a:endParaRPr>
          </a:p>
          <a:p>
            <a:pPr marL="58419" algn="just">
              <a:lnSpc>
                <a:spcPct val="100000"/>
              </a:lnSpc>
            </a:pPr>
            <a:r>
              <a:rPr sz="2400" spc="-5" dirty="0">
                <a:solidFill>
                  <a:srgbClr val="525389"/>
                </a:solidFill>
                <a:latin typeface="Georgia"/>
                <a:cs typeface="Georgia"/>
              </a:rPr>
              <a:t>selec</a:t>
            </a:r>
            <a:r>
              <a:rPr sz="2400" dirty="0">
                <a:solidFill>
                  <a:srgbClr val="525389"/>
                </a:solidFill>
                <a:latin typeface="Georgia"/>
                <a:cs typeface="Georgia"/>
              </a:rPr>
              <a:t>t</a:t>
            </a:r>
            <a:r>
              <a:rPr sz="2400" spc="-25" dirty="0">
                <a:solidFill>
                  <a:srgbClr val="525389"/>
                </a:solidFill>
                <a:latin typeface="Times New Roman"/>
                <a:cs typeface="Times New Roman"/>
              </a:rPr>
              <a:t> </a:t>
            </a:r>
            <a:r>
              <a:rPr sz="2400" dirty="0">
                <a:solidFill>
                  <a:srgbClr val="525389"/>
                </a:solidFill>
                <a:latin typeface="Georgia"/>
                <a:cs typeface="Georgia"/>
              </a:rPr>
              <a:t>*</a:t>
            </a:r>
            <a:r>
              <a:rPr sz="2400" spc="-30" dirty="0">
                <a:solidFill>
                  <a:srgbClr val="525389"/>
                </a:solidFill>
                <a:latin typeface="Times New Roman"/>
                <a:cs typeface="Times New Roman"/>
              </a:rPr>
              <a:t> </a:t>
            </a:r>
            <a:r>
              <a:rPr sz="2400" spc="-20" dirty="0">
                <a:solidFill>
                  <a:srgbClr val="525389"/>
                </a:solidFill>
                <a:latin typeface="Georgia"/>
                <a:cs typeface="Georgia"/>
              </a:rPr>
              <a:t>fro</a:t>
            </a:r>
            <a:r>
              <a:rPr sz="2400" spc="-25" dirty="0">
                <a:solidFill>
                  <a:srgbClr val="525389"/>
                </a:solidFill>
                <a:latin typeface="Georgia"/>
                <a:cs typeface="Georgia"/>
              </a:rPr>
              <a:t>m</a:t>
            </a:r>
            <a:r>
              <a:rPr sz="2400" spc="-10" dirty="0">
                <a:solidFill>
                  <a:srgbClr val="525389"/>
                </a:solidFill>
                <a:latin typeface="Times New Roman"/>
                <a:cs typeface="Times New Roman"/>
              </a:rPr>
              <a:t> </a:t>
            </a:r>
            <a:r>
              <a:rPr sz="2400" spc="-5" dirty="0">
                <a:solidFill>
                  <a:srgbClr val="525389"/>
                </a:solidFill>
                <a:latin typeface="Georgia"/>
                <a:cs typeface="Georgia"/>
              </a:rPr>
              <a:t>F</a:t>
            </a:r>
            <a:r>
              <a:rPr sz="2400" dirty="0">
                <a:solidFill>
                  <a:srgbClr val="525389"/>
                </a:solidFill>
                <a:latin typeface="Georgia"/>
                <a:cs typeface="Georgia"/>
              </a:rPr>
              <a:t>irst</a:t>
            </a:r>
            <a:endParaRPr sz="2400">
              <a:latin typeface="Georgia"/>
              <a:cs typeface="Georgia"/>
            </a:endParaRPr>
          </a:p>
          <a:p>
            <a:pPr marL="58419" algn="just">
              <a:lnSpc>
                <a:spcPct val="100000"/>
              </a:lnSpc>
              <a:spcBef>
                <a:spcPts val="10"/>
              </a:spcBef>
            </a:pPr>
            <a:r>
              <a:rPr sz="2400" b="1" dirty="0">
                <a:solidFill>
                  <a:srgbClr val="525389"/>
                </a:solidFill>
                <a:latin typeface="Georgia"/>
                <a:cs typeface="Georgia"/>
              </a:rPr>
              <a:t>INTERSECT</a:t>
            </a:r>
            <a:endParaRPr sz="2400">
              <a:latin typeface="Georgia"/>
              <a:cs typeface="Georgia"/>
            </a:endParaRPr>
          </a:p>
          <a:p>
            <a:pPr marL="58419" algn="just">
              <a:lnSpc>
                <a:spcPct val="100000"/>
              </a:lnSpc>
              <a:spcBef>
                <a:spcPts val="15"/>
              </a:spcBef>
            </a:pPr>
            <a:r>
              <a:rPr sz="2400" spc="-5" dirty="0">
                <a:solidFill>
                  <a:srgbClr val="525389"/>
                </a:solidFill>
                <a:latin typeface="Georgia"/>
                <a:cs typeface="Georgia"/>
              </a:rPr>
              <a:t>selec</a:t>
            </a:r>
            <a:r>
              <a:rPr sz="2400" dirty="0">
                <a:solidFill>
                  <a:srgbClr val="525389"/>
                </a:solidFill>
                <a:latin typeface="Georgia"/>
                <a:cs typeface="Georgia"/>
              </a:rPr>
              <a:t>t</a:t>
            </a:r>
            <a:r>
              <a:rPr sz="2400" spc="-30" dirty="0">
                <a:solidFill>
                  <a:srgbClr val="525389"/>
                </a:solidFill>
                <a:latin typeface="Times New Roman"/>
                <a:cs typeface="Times New Roman"/>
              </a:rPr>
              <a:t> </a:t>
            </a:r>
            <a:r>
              <a:rPr sz="2400" dirty="0">
                <a:solidFill>
                  <a:srgbClr val="525389"/>
                </a:solidFill>
                <a:latin typeface="Georgia"/>
                <a:cs typeface="Georgia"/>
              </a:rPr>
              <a:t>*</a:t>
            </a:r>
            <a:r>
              <a:rPr sz="2400" spc="-35"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15" dirty="0">
                <a:solidFill>
                  <a:srgbClr val="525389"/>
                </a:solidFill>
                <a:latin typeface="Times New Roman"/>
                <a:cs typeface="Times New Roman"/>
              </a:rPr>
              <a:t> </a:t>
            </a:r>
            <a:r>
              <a:rPr sz="2400" spc="-5" dirty="0">
                <a:solidFill>
                  <a:srgbClr val="525389"/>
                </a:solidFill>
                <a:latin typeface="Georgia"/>
                <a:cs typeface="Georgia"/>
              </a:rPr>
              <a:t>second</a:t>
            </a:r>
            <a:endParaRPr sz="2400">
              <a:latin typeface="Georgia"/>
              <a:cs typeface="Georgia"/>
            </a:endParaRPr>
          </a:p>
        </p:txBody>
      </p:sp>
      <p:sp>
        <p:nvSpPr>
          <p:cNvPr id="8" name="object 8"/>
          <p:cNvSpPr txBox="1"/>
          <p:nvPr/>
        </p:nvSpPr>
        <p:spPr>
          <a:xfrm>
            <a:off x="8607050" y="71903"/>
            <a:ext cx="25209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21</a:t>
            </a:r>
            <a:endParaRPr sz="1800">
              <a:latin typeface="Georgia"/>
              <a:cs typeface="Georgi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73390" cy="4154804"/>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Set</a:t>
            </a:r>
            <a:r>
              <a:rPr sz="4000" spc="210" dirty="0">
                <a:solidFill>
                  <a:srgbClr val="424455"/>
                </a:solidFill>
                <a:latin typeface="Times New Roman"/>
                <a:cs typeface="Times New Roman"/>
              </a:rPr>
              <a:t> </a:t>
            </a:r>
            <a:r>
              <a:rPr sz="4000" spc="-20" dirty="0">
                <a:solidFill>
                  <a:srgbClr val="424455"/>
                </a:solidFill>
                <a:latin typeface="Trebuchet MS"/>
                <a:cs typeface="Trebuchet MS"/>
              </a:rPr>
              <a:t>Operators</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b="1" spc="-25" dirty="0">
                <a:latin typeface="Georgia"/>
                <a:cs typeface="Georgia"/>
              </a:rPr>
              <a:t>Minus</a:t>
            </a:r>
            <a:endParaRPr sz="2800">
              <a:latin typeface="Georgia"/>
              <a:cs typeface="Georgia"/>
            </a:endParaRPr>
          </a:p>
          <a:p>
            <a:pPr marL="671195" marR="5080" indent="-247015" algn="just">
              <a:lnSpc>
                <a:spcPct val="100000"/>
              </a:lnSpc>
              <a:spcBef>
                <a:spcPts val="305"/>
              </a:spcBef>
            </a:pPr>
            <a:r>
              <a:rPr sz="2600" dirty="0">
                <a:solidFill>
                  <a:srgbClr val="437F85"/>
                </a:solidFill>
                <a:latin typeface="Georgia"/>
                <a:cs typeface="Georgia"/>
              </a:rPr>
              <a:t>▫ </a:t>
            </a:r>
            <a:r>
              <a:rPr sz="2600" spc="-235" dirty="0">
                <a:solidFill>
                  <a:srgbClr val="437F85"/>
                </a:solidFill>
                <a:latin typeface="Georgia"/>
                <a:cs typeface="Georgia"/>
              </a:rPr>
              <a:t> </a:t>
            </a:r>
            <a:r>
              <a:rPr sz="2600" spc="-5" dirty="0">
                <a:solidFill>
                  <a:srgbClr val="437F85"/>
                </a:solidFill>
                <a:latin typeface="Georgia"/>
                <a:cs typeface="Georgia"/>
              </a:rPr>
              <a:t>Minu</a:t>
            </a:r>
            <a:r>
              <a:rPr sz="2600" dirty="0">
                <a:solidFill>
                  <a:srgbClr val="437F85"/>
                </a:solidFill>
                <a:latin typeface="Georgia"/>
                <a:cs typeface="Georgia"/>
              </a:rPr>
              <a:t>s</a:t>
            </a:r>
            <a:r>
              <a:rPr sz="2600" dirty="0">
                <a:solidFill>
                  <a:srgbClr val="437F85"/>
                </a:solidFill>
                <a:latin typeface="Times New Roman"/>
                <a:cs typeface="Times New Roman"/>
              </a:rPr>
              <a:t> </a:t>
            </a:r>
            <a:r>
              <a:rPr sz="2600" spc="180" dirty="0">
                <a:solidFill>
                  <a:srgbClr val="437F85"/>
                </a:solidFill>
                <a:latin typeface="Times New Roman"/>
                <a:cs typeface="Times New Roman"/>
              </a:rPr>
              <a:t> </a:t>
            </a:r>
            <a:r>
              <a:rPr sz="2600" spc="-5" dirty="0">
                <a:solidFill>
                  <a:srgbClr val="437F85"/>
                </a:solidFill>
                <a:latin typeface="Georgia"/>
                <a:cs typeface="Georgia"/>
              </a:rPr>
              <a:t>o</a:t>
            </a:r>
            <a:r>
              <a:rPr sz="2600" spc="-15" dirty="0">
                <a:solidFill>
                  <a:srgbClr val="437F85"/>
                </a:solidFill>
                <a:latin typeface="Georgia"/>
                <a:cs typeface="Georgia"/>
              </a:rPr>
              <a:t>p</a:t>
            </a:r>
            <a:r>
              <a:rPr sz="2600" spc="-5" dirty="0">
                <a:solidFill>
                  <a:srgbClr val="437F85"/>
                </a:solidFill>
                <a:latin typeface="Georgia"/>
                <a:cs typeface="Georgia"/>
              </a:rPr>
              <a:t>eratio</a:t>
            </a:r>
            <a:r>
              <a:rPr sz="2600" dirty="0">
                <a:solidFill>
                  <a:srgbClr val="437F85"/>
                </a:solidFill>
                <a:latin typeface="Georgia"/>
                <a:cs typeface="Georgia"/>
              </a:rPr>
              <a:t>n</a:t>
            </a:r>
            <a:r>
              <a:rPr sz="2600" dirty="0">
                <a:solidFill>
                  <a:srgbClr val="437F85"/>
                </a:solidFill>
                <a:latin typeface="Times New Roman"/>
                <a:cs typeface="Times New Roman"/>
              </a:rPr>
              <a:t> </a:t>
            </a:r>
            <a:r>
              <a:rPr sz="2600" spc="175" dirty="0">
                <a:solidFill>
                  <a:srgbClr val="437F85"/>
                </a:solidFill>
                <a:latin typeface="Times New Roman"/>
                <a:cs typeface="Times New Roman"/>
              </a:rPr>
              <a:t> </a:t>
            </a:r>
            <a:r>
              <a:rPr sz="2600" spc="-5" dirty="0">
                <a:solidFill>
                  <a:srgbClr val="437F85"/>
                </a:solidFill>
                <a:latin typeface="Georgia"/>
                <a:cs typeface="Georgia"/>
              </a:rPr>
              <a:t>co</a:t>
            </a:r>
            <a:r>
              <a:rPr sz="2600" spc="-25" dirty="0">
                <a:solidFill>
                  <a:srgbClr val="437F85"/>
                </a:solidFill>
                <a:latin typeface="Georgia"/>
                <a:cs typeface="Georgia"/>
              </a:rPr>
              <a:t>m</a:t>
            </a:r>
            <a:r>
              <a:rPr sz="2600" spc="-5" dirty="0">
                <a:solidFill>
                  <a:srgbClr val="437F85"/>
                </a:solidFill>
                <a:latin typeface="Georgia"/>
                <a:cs typeface="Georgia"/>
              </a:rPr>
              <a:t>b</a:t>
            </a:r>
            <a:r>
              <a:rPr sz="2600" spc="5" dirty="0">
                <a:solidFill>
                  <a:srgbClr val="437F85"/>
                </a:solidFill>
                <a:latin typeface="Georgia"/>
                <a:cs typeface="Georgia"/>
              </a:rPr>
              <a:t>i</a:t>
            </a:r>
            <a:r>
              <a:rPr sz="2600" dirty="0">
                <a:solidFill>
                  <a:srgbClr val="437F85"/>
                </a:solidFill>
                <a:latin typeface="Georgia"/>
                <a:cs typeface="Georgia"/>
              </a:rPr>
              <a:t>nes</a:t>
            </a:r>
            <a:r>
              <a:rPr sz="2600" dirty="0">
                <a:solidFill>
                  <a:srgbClr val="437F85"/>
                </a:solidFill>
                <a:latin typeface="Times New Roman"/>
                <a:cs typeface="Times New Roman"/>
              </a:rPr>
              <a:t> </a:t>
            </a:r>
            <a:r>
              <a:rPr sz="2600" spc="155" dirty="0">
                <a:solidFill>
                  <a:srgbClr val="437F85"/>
                </a:solidFill>
                <a:latin typeface="Times New Roman"/>
                <a:cs typeface="Times New Roman"/>
              </a:rPr>
              <a:t> </a:t>
            </a:r>
            <a:r>
              <a:rPr sz="2600" dirty="0">
                <a:solidFill>
                  <a:srgbClr val="437F85"/>
                </a:solidFill>
                <a:latin typeface="Georgia"/>
                <a:cs typeface="Georgia"/>
              </a:rPr>
              <a:t>resu</a:t>
            </a:r>
            <a:r>
              <a:rPr sz="2600" spc="-5" dirty="0">
                <a:solidFill>
                  <a:srgbClr val="437F85"/>
                </a:solidFill>
                <a:latin typeface="Georgia"/>
                <a:cs typeface="Georgia"/>
              </a:rPr>
              <a:t>l</a:t>
            </a:r>
            <a:r>
              <a:rPr sz="2600" dirty="0">
                <a:solidFill>
                  <a:srgbClr val="437F85"/>
                </a:solidFill>
                <a:latin typeface="Georgia"/>
                <a:cs typeface="Georgia"/>
              </a:rPr>
              <a:t>t</a:t>
            </a:r>
            <a:r>
              <a:rPr sz="2600" dirty="0">
                <a:solidFill>
                  <a:srgbClr val="437F85"/>
                </a:solidFill>
                <a:latin typeface="Times New Roman"/>
                <a:cs typeface="Times New Roman"/>
              </a:rPr>
              <a:t> </a:t>
            </a:r>
            <a:r>
              <a:rPr sz="2600" spc="170" dirty="0">
                <a:solidFill>
                  <a:srgbClr val="437F85"/>
                </a:solidFill>
                <a:latin typeface="Times New Roman"/>
                <a:cs typeface="Times New Roman"/>
              </a:rPr>
              <a:t> </a:t>
            </a:r>
            <a:r>
              <a:rPr sz="2600" dirty="0">
                <a:solidFill>
                  <a:srgbClr val="437F85"/>
                </a:solidFill>
                <a:latin typeface="Georgia"/>
                <a:cs typeface="Georgia"/>
              </a:rPr>
              <a:t>of</a:t>
            </a:r>
            <a:r>
              <a:rPr sz="2600" dirty="0">
                <a:solidFill>
                  <a:srgbClr val="437F85"/>
                </a:solidFill>
                <a:latin typeface="Times New Roman"/>
                <a:cs typeface="Times New Roman"/>
              </a:rPr>
              <a:t> </a:t>
            </a:r>
            <a:r>
              <a:rPr sz="2600" spc="180" dirty="0">
                <a:solidFill>
                  <a:srgbClr val="437F85"/>
                </a:solidFill>
                <a:latin typeface="Times New Roman"/>
                <a:cs typeface="Times New Roman"/>
              </a:rPr>
              <a:t> </a:t>
            </a:r>
            <a:r>
              <a:rPr sz="2600" dirty="0">
                <a:solidFill>
                  <a:srgbClr val="437F85"/>
                </a:solidFill>
                <a:latin typeface="Georgia"/>
                <a:cs typeface="Georgia"/>
              </a:rPr>
              <a:t>two</a:t>
            </a:r>
            <a:r>
              <a:rPr sz="2600" dirty="0">
                <a:solidFill>
                  <a:srgbClr val="437F85"/>
                </a:solidFill>
                <a:latin typeface="Times New Roman"/>
                <a:cs typeface="Times New Roman"/>
              </a:rPr>
              <a:t> </a:t>
            </a:r>
            <a:r>
              <a:rPr sz="2600" spc="160" dirty="0">
                <a:solidFill>
                  <a:srgbClr val="437F85"/>
                </a:solidFill>
                <a:latin typeface="Times New Roman"/>
                <a:cs typeface="Times New Roman"/>
              </a:rPr>
              <a:t> </a:t>
            </a:r>
            <a:r>
              <a:rPr sz="2600" dirty="0">
                <a:solidFill>
                  <a:srgbClr val="437F85"/>
                </a:solidFill>
                <a:latin typeface="Georgia"/>
                <a:cs typeface="Georgia"/>
              </a:rPr>
              <a:t>Select</a:t>
            </a:r>
            <a:r>
              <a:rPr sz="2600" dirty="0">
                <a:solidFill>
                  <a:srgbClr val="437F85"/>
                </a:solidFill>
                <a:latin typeface="Times New Roman"/>
                <a:cs typeface="Times New Roman"/>
              </a:rPr>
              <a:t> </a:t>
            </a:r>
            <a:r>
              <a:rPr sz="2600" spc="-5" dirty="0">
                <a:solidFill>
                  <a:srgbClr val="437F85"/>
                </a:solidFill>
                <a:latin typeface="Georgia"/>
                <a:cs typeface="Georgia"/>
              </a:rPr>
              <a:t>stateme</a:t>
            </a:r>
            <a:r>
              <a:rPr sz="2600" spc="-10" dirty="0">
                <a:solidFill>
                  <a:srgbClr val="437F85"/>
                </a:solidFill>
                <a:latin typeface="Georgia"/>
                <a:cs typeface="Georgia"/>
              </a:rPr>
              <a:t>n</a:t>
            </a:r>
            <a:r>
              <a:rPr sz="2600" spc="-5" dirty="0">
                <a:solidFill>
                  <a:srgbClr val="437F85"/>
                </a:solidFill>
                <a:latin typeface="Georgia"/>
                <a:cs typeface="Georgia"/>
              </a:rPr>
              <a:t>t</a:t>
            </a:r>
            <a:r>
              <a:rPr sz="2600" dirty="0">
                <a:solidFill>
                  <a:srgbClr val="437F85"/>
                </a:solidFill>
                <a:latin typeface="Georgia"/>
                <a:cs typeface="Georgia"/>
              </a:rPr>
              <a:t>s</a:t>
            </a:r>
            <a:r>
              <a:rPr sz="2600" dirty="0">
                <a:solidFill>
                  <a:srgbClr val="437F85"/>
                </a:solidFill>
                <a:latin typeface="Times New Roman"/>
                <a:cs typeface="Times New Roman"/>
              </a:rPr>
              <a:t> </a:t>
            </a:r>
            <a:r>
              <a:rPr sz="2600" spc="240" dirty="0">
                <a:solidFill>
                  <a:srgbClr val="437F85"/>
                </a:solidFill>
                <a:latin typeface="Times New Roman"/>
                <a:cs typeface="Times New Roman"/>
              </a:rPr>
              <a:t> </a:t>
            </a:r>
            <a:r>
              <a:rPr sz="2600" dirty="0">
                <a:solidFill>
                  <a:srgbClr val="437F85"/>
                </a:solidFill>
                <a:latin typeface="Georgia"/>
                <a:cs typeface="Georgia"/>
              </a:rPr>
              <a:t>a</a:t>
            </a:r>
            <a:r>
              <a:rPr sz="2600" spc="-10" dirty="0">
                <a:solidFill>
                  <a:srgbClr val="437F85"/>
                </a:solidFill>
                <a:latin typeface="Georgia"/>
                <a:cs typeface="Georgia"/>
              </a:rPr>
              <a:t>n</a:t>
            </a:r>
            <a:r>
              <a:rPr sz="2600" dirty="0">
                <a:solidFill>
                  <a:srgbClr val="437F85"/>
                </a:solidFill>
                <a:latin typeface="Georgia"/>
                <a:cs typeface="Georgia"/>
              </a:rPr>
              <a:t>d</a:t>
            </a:r>
            <a:r>
              <a:rPr sz="2600" dirty="0">
                <a:solidFill>
                  <a:srgbClr val="437F85"/>
                </a:solidFill>
                <a:latin typeface="Times New Roman"/>
                <a:cs typeface="Times New Roman"/>
              </a:rPr>
              <a:t> </a:t>
            </a:r>
            <a:r>
              <a:rPr sz="2600" spc="235" dirty="0">
                <a:solidFill>
                  <a:srgbClr val="437F85"/>
                </a:solidFill>
                <a:latin typeface="Times New Roman"/>
                <a:cs typeface="Times New Roman"/>
              </a:rPr>
              <a:t> </a:t>
            </a:r>
            <a:r>
              <a:rPr sz="2600" dirty="0">
                <a:solidFill>
                  <a:srgbClr val="437F85"/>
                </a:solidFill>
                <a:latin typeface="Georgia"/>
                <a:cs typeface="Georgia"/>
              </a:rPr>
              <a:t>return</a:t>
            </a:r>
            <a:r>
              <a:rPr sz="2600" dirty="0">
                <a:solidFill>
                  <a:srgbClr val="437F85"/>
                </a:solidFill>
                <a:latin typeface="Times New Roman"/>
                <a:cs typeface="Times New Roman"/>
              </a:rPr>
              <a:t> </a:t>
            </a:r>
            <a:r>
              <a:rPr sz="2600" spc="229" dirty="0">
                <a:solidFill>
                  <a:srgbClr val="437F85"/>
                </a:solidFill>
                <a:latin typeface="Times New Roman"/>
                <a:cs typeface="Times New Roman"/>
              </a:rPr>
              <a:t> </a:t>
            </a:r>
            <a:r>
              <a:rPr sz="2600" spc="-5" dirty="0">
                <a:solidFill>
                  <a:srgbClr val="437F85"/>
                </a:solidFill>
                <a:latin typeface="Georgia"/>
                <a:cs typeface="Georgia"/>
              </a:rPr>
              <a:t>onl</a:t>
            </a:r>
            <a:r>
              <a:rPr sz="2600" dirty="0">
                <a:solidFill>
                  <a:srgbClr val="437F85"/>
                </a:solidFill>
                <a:latin typeface="Georgia"/>
                <a:cs typeface="Georgia"/>
              </a:rPr>
              <a:t>y</a:t>
            </a:r>
            <a:r>
              <a:rPr sz="2600" dirty="0">
                <a:solidFill>
                  <a:srgbClr val="437F85"/>
                </a:solidFill>
                <a:latin typeface="Times New Roman"/>
                <a:cs typeface="Times New Roman"/>
              </a:rPr>
              <a:t> </a:t>
            </a:r>
            <a:r>
              <a:rPr sz="2600" spc="229" dirty="0">
                <a:solidFill>
                  <a:srgbClr val="437F85"/>
                </a:solidFill>
                <a:latin typeface="Times New Roman"/>
                <a:cs typeface="Times New Roman"/>
              </a:rPr>
              <a:t> </a:t>
            </a:r>
            <a:r>
              <a:rPr sz="2600" spc="-5" dirty="0">
                <a:solidFill>
                  <a:srgbClr val="437F85"/>
                </a:solidFill>
                <a:latin typeface="Georgia"/>
                <a:cs typeface="Georgia"/>
              </a:rPr>
              <a:t>thos</a:t>
            </a:r>
            <a:r>
              <a:rPr sz="2600" dirty="0">
                <a:solidFill>
                  <a:srgbClr val="437F85"/>
                </a:solidFill>
                <a:latin typeface="Georgia"/>
                <a:cs typeface="Georgia"/>
              </a:rPr>
              <a:t>e</a:t>
            </a:r>
            <a:r>
              <a:rPr sz="2600" dirty="0">
                <a:solidFill>
                  <a:srgbClr val="437F85"/>
                </a:solidFill>
                <a:latin typeface="Times New Roman"/>
                <a:cs typeface="Times New Roman"/>
              </a:rPr>
              <a:t> </a:t>
            </a:r>
            <a:r>
              <a:rPr sz="2600" spc="235" dirty="0">
                <a:solidFill>
                  <a:srgbClr val="437F85"/>
                </a:solidFill>
                <a:latin typeface="Times New Roman"/>
                <a:cs typeface="Times New Roman"/>
              </a:rPr>
              <a:t> </a:t>
            </a:r>
            <a:r>
              <a:rPr sz="2600" dirty="0">
                <a:solidFill>
                  <a:srgbClr val="437F85"/>
                </a:solidFill>
                <a:latin typeface="Georgia"/>
                <a:cs typeface="Georgia"/>
              </a:rPr>
              <a:t>result</a:t>
            </a:r>
            <a:r>
              <a:rPr sz="2600" dirty="0">
                <a:solidFill>
                  <a:srgbClr val="437F85"/>
                </a:solidFill>
                <a:latin typeface="Times New Roman"/>
                <a:cs typeface="Times New Roman"/>
              </a:rPr>
              <a:t> </a:t>
            </a:r>
            <a:r>
              <a:rPr sz="2600" spc="229" dirty="0">
                <a:solidFill>
                  <a:srgbClr val="437F85"/>
                </a:solidFill>
                <a:latin typeface="Times New Roman"/>
                <a:cs typeface="Times New Roman"/>
              </a:rPr>
              <a:t> </a:t>
            </a:r>
            <a:r>
              <a:rPr sz="2600" spc="-5" dirty="0">
                <a:solidFill>
                  <a:srgbClr val="437F85"/>
                </a:solidFill>
                <a:latin typeface="Georgia"/>
                <a:cs typeface="Georgia"/>
              </a:rPr>
              <a:t>which</a:t>
            </a:r>
            <a:r>
              <a:rPr sz="2600" spc="-5" dirty="0">
                <a:solidFill>
                  <a:srgbClr val="437F85"/>
                </a:solidFill>
                <a:latin typeface="Times New Roman"/>
                <a:cs typeface="Times New Roman"/>
              </a:rPr>
              <a:t> </a:t>
            </a:r>
            <a:r>
              <a:rPr sz="2600" spc="-5" dirty="0">
                <a:solidFill>
                  <a:srgbClr val="437F85"/>
                </a:solidFill>
                <a:latin typeface="Georgia"/>
                <a:cs typeface="Georgia"/>
              </a:rPr>
              <a:t>b</a:t>
            </a:r>
            <a:r>
              <a:rPr sz="2600" dirty="0">
                <a:solidFill>
                  <a:srgbClr val="437F85"/>
                </a:solidFill>
                <a:latin typeface="Georgia"/>
                <a:cs typeface="Georgia"/>
              </a:rPr>
              <a:t>e</a:t>
            </a:r>
            <a:r>
              <a:rPr sz="2600" spc="-5" dirty="0">
                <a:solidFill>
                  <a:srgbClr val="437F85"/>
                </a:solidFill>
                <a:latin typeface="Georgia"/>
                <a:cs typeface="Georgia"/>
              </a:rPr>
              <a:t>long</a:t>
            </a:r>
            <a:r>
              <a:rPr sz="2600" dirty="0">
                <a:solidFill>
                  <a:srgbClr val="437F85"/>
                </a:solidFill>
                <a:latin typeface="Georgia"/>
                <a:cs typeface="Georgia"/>
              </a:rPr>
              <a:t>s</a:t>
            </a:r>
            <a:r>
              <a:rPr sz="2600" spc="-30" dirty="0">
                <a:solidFill>
                  <a:srgbClr val="437F85"/>
                </a:solidFill>
                <a:latin typeface="Times New Roman"/>
                <a:cs typeface="Times New Roman"/>
              </a:rPr>
              <a:t> </a:t>
            </a:r>
            <a:r>
              <a:rPr sz="2600" dirty="0">
                <a:solidFill>
                  <a:srgbClr val="437F85"/>
                </a:solidFill>
                <a:latin typeface="Georgia"/>
                <a:cs typeface="Georgia"/>
              </a:rPr>
              <a:t>to</a:t>
            </a:r>
            <a:r>
              <a:rPr sz="2600" spc="-35" dirty="0">
                <a:solidFill>
                  <a:srgbClr val="437F85"/>
                </a:solidFill>
                <a:latin typeface="Times New Roman"/>
                <a:cs typeface="Times New Roman"/>
              </a:rPr>
              <a:t> </a:t>
            </a:r>
            <a:r>
              <a:rPr sz="2600" spc="-5" dirty="0">
                <a:solidFill>
                  <a:srgbClr val="437F85"/>
                </a:solidFill>
                <a:latin typeface="Georgia"/>
                <a:cs typeface="Georgia"/>
              </a:rPr>
              <a:t>f</a:t>
            </a:r>
            <a:r>
              <a:rPr sz="2600" spc="5" dirty="0">
                <a:solidFill>
                  <a:srgbClr val="437F85"/>
                </a:solidFill>
                <a:latin typeface="Georgia"/>
                <a:cs typeface="Georgia"/>
              </a:rPr>
              <a:t>i</a:t>
            </a:r>
            <a:r>
              <a:rPr sz="2600" dirty="0">
                <a:solidFill>
                  <a:srgbClr val="437F85"/>
                </a:solidFill>
                <a:latin typeface="Georgia"/>
                <a:cs typeface="Georgia"/>
              </a:rPr>
              <a:t>rst</a:t>
            </a:r>
            <a:r>
              <a:rPr sz="2600" spc="-35" dirty="0">
                <a:solidFill>
                  <a:srgbClr val="437F85"/>
                </a:solidFill>
                <a:latin typeface="Times New Roman"/>
                <a:cs typeface="Times New Roman"/>
              </a:rPr>
              <a:t> </a:t>
            </a:r>
            <a:r>
              <a:rPr sz="2600" dirty="0">
                <a:solidFill>
                  <a:srgbClr val="437F85"/>
                </a:solidFill>
                <a:latin typeface="Georgia"/>
                <a:cs typeface="Georgia"/>
              </a:rPr>
              <a:t>set</a:t>
            </a:r>
            <a:r>
              <a:rPr sz="2600" spc="-30" dirty="0">
                <a:solidFill>
                  <a:srgbClr val="437F85"/>
                </a:solidFill>
                <a:latin typeface="Times New Roman"/>
                <a:cs typeface="Times New Roman"/>
              </a:rPr>
              <a:t> </a:t>
            </a:r>
            <a:r>
              <a:rPr sz="2600" dirty="0">
                <a:solidFill>
                  <a:srgbClr val="437F85"/>
                </a:solidFill>
                <a:latin typeface="Georgia"/>
                <a:cs typeface="Georgia"/>
              </a:rPr>
              <a:t>of</a:t>
            </a:r>
            <a:r>
              <a:rPr sz="2600" spc="-25" dirty="0">
                <a:solidFill>
                  <a:srgbClr val="437F85"/>
                </a:solidFill>
                <a:latin typeface="Times New Roman"/>
                <a:cs typeface="Times New Roman"/>
              </a:rPr>
              <a:t> </a:t>
            </a:r>
            <a:r>
              <a:rPr sz="2600" dirty="0">
                <a:solidFill>
                  <a:srgbClr val="437F85"/>
                </a:solidFill>
                <a:latin typeface="Georgia"/>
                <a:cs typeface="Georgia"/>
              </a:rPr>
              <a:t>resu</a:t>
            </a:r>
            <a:r>
              <a:rPr sz="2600" spc="-5" dirty="0">
                <a:solidFill>
                  <a:srgbClr val="437F85"/>
                </a:solidFill>
                <a:latin typeface="Georgia"/>
                <a:cs typeface="Georgia"/>
              </a:rPr>
              <a:t>l</a:t>
            </a:r>
            <a:r>
              <a:rPr sz="2600" spc="5" dirty="0">
                <a:solidFill>
                  <a:srgbClr val="437F85"/>
                </a:solidFill>
                <a:latin typeface="Georgia"/>
                <a:cs typeface="Georgia"/>
              </a:rPr>
              <a:t>t</a:t>
            </a:r>
            <a:r>
              <a:rPr sz="2600" spc="-10" dirty="0">
                <a:solidFill>
                  <a:srgbClr val="437F85"/>
                </a:solidFill>
                <a:latin typeface="Georgia"/>
                <a:cs typeface="Georgia"/>
              </a:rPr>
              <a:t>.</a:t>
            </a:r>
            <a:endParaRPr sz="2600">
              <a:latin typeface="Georgia"/>
              <a:cs typeface="Georgia"/>
            </a:endParaRPr>
          </a:p>
          <a:p>
            <a:pPr>
              <a:lnSpc>
                <a:spcPct val="100000"/>
              </a:lnSpc>
              <a:spcBef>
                <a:spcPts val="48"/>
              </a:spcBef>
            </a:pPr>
            <a:endParaRPr sz="3200">
              <a:latin typeface="Times New Roman"/>
              <a:cs typeface="Times New Roman"/>
            </a:endParaRPr>
          </a:p>
          <a:p>
            <a:pPr marL="716915">
              <a:lnSpc>
                <a:spcPct val="100000"/>
              </a:lnSpc>
            </a:pPr>
            <a:r>
              <a:rPr sz="2400" spc="-5" dirty="0">
                <a:solidFill>
                  <a:srgbClr val="525389"/>
                </a:solidFill>
                <a:latin typeface="Georgia"/>
                <a:cs typeface="Georgia"/>
              </a:rPr>
              <a:t>selec</a:t>
            </a:r>
            <a:r>
              <a:rPr sz="2400" dirty="0">
                <a:solidFill>
                  <a:srgbClr val="525389"/>
                </a:solidFill>
                <a:latin typeface="Georgia"/>
                <a:cs typeface="Georgia"/>
              </a:rPr>
              <a:t>t</a:t>
            </a:r>
            <a:r>
              <a:rPr sz="2400" spc="-25" dirty="0">
                <a:solidFill>
                  <a:srgbClr val="525389"/>
                </a:solidFill>
                <a:latin typeface="Times New Roman"/>
                <a:cs typeface="Times New Roman"/>
              </a:rPr>
              <a:t> </a:t>
            </a:r>
            <a:r>
              <a:rPr sz="2400" dirty="0">
                <a:solidFill>
                  <a:srgbClr val="525389"/>
                </a:solidFill>
                <a:latin typeface="Georgia"/>
                <a:cs typeface="Georgia"/>
              </a:rPr>
              <a:t>*</a:t>
            </a:r>
            <a:r>
              <a:rPr sz="2400" spc="-30" dirty="0">
                <a:solidFill>
                  <a:srgbClr val="525389"/>
                </a:solidFill>
                <a:latin typeface="Times New Roman"/>
                <a:cs typeface="Times New Roman"/>
              </a:rPr>
              <a:t> </a:t>
            </a:r>
            <a:r>
              <a:rPr sz="2400" spc="-20" dirty="0">
                <a:solidFill>
                  <a:srgbClr val="525389"/>
                </a:solidFill>
                <a:latin typeface="Georgia"/>
                <a:cs typeface="Georgia"/>
              </a:rPr>
              <a:t>fro</a:t>
            </a:r>
            <a:r>
              <a:rPr sz="2400" spc="-25" dirty="0">
                <a:solidFill>
                  <a:srgbClr val="525389"/>
                </a:solidFill>
                <a:latin typeface="Georgia"/>
                <a:cs typeface="Georgia"/>
              </a:rPr>
              <a:t>m</a:t>
            </a:r>
            <a:r>
              <a:rPr sz="2400" spc="-10" dirty="0">
                <a:solidFill>
                  <a:srgbClr val="525389"/>
                </a:solidFill>
                <a:latin typeface="Times New Roman"/>
                <a:cs typeface="Times New Roman"/>
              </a:rPr>
              <a:t> </a:t>
            </a:r>
            <a:r>
              <a:rPr sz="2400" spc="-5" dirty="0">
                <a:solidFill>
                  <a:srgbClr val="525389"/>
                </a:solidFill>
                <a:latin typeface="Georgia"/>
                <a:cs typeface="Georgia"/>
              </a:rPr>
              <a:t>F</a:t>
            </a:r>
            <a:r>
              <a:rPr sz="2400" dirty="0">
                <a:solidFill>
                  <a:srgbClr val="525389"/>
                </a:solidFill>
                <a:latin typeface="Georgia"/>
                <a:cs typeface="Georgia"/>
              </a:rPr>
              <a:t>irst</a:t>
            </a:r>
            <a:endParaRPr sz="2400">
              <a:latin typeface="Georgia"/>
              <a:cs typeface="Georgia"/>
            </a:endParaRPr>
          </a:p>
          <a:p>
            <a:pPr marL="716915">
              <a:lnSpc>
                <a:spcPct val="100000"/>
              </a:lnSpc>
              <a:spcBef>
                <a:spcPts val="300"/>
              </a:spcBef>
            </a:pPr>
            <a:r>
              <a:rPr sz="2400" b="1" spc="-5" dirty="0">
                <a:solidFill>
                  <a:srgbClr val="525389"/>
                </a:solidFill>
                <a:latin typeface="Georgia"/>
                <a:cs typeface="Georgia"/>
              </a:rPr>
              <a:t>MIN</a:t>
            </a:r>
            <a:r>
              <a:rPr sz="2400" b="1" spc="5" dirty="0">
                <a:solidFill>
                  <a:srgbClr val="525389"/>
                </a:solidFill>
                <a:latin typeface="Georgia"/>
                <a:cs typeface="Georgia"/>
              </a:rPr>
              <a:t>U</a:t>
            </a:r>
            <a:r>
              <a:rPr sz="2400" b="1" spc="-20" dirty="0">
                <a:solidFill>
                  <a:srgbClr val="525389"/>
                </a:solidFill>
                <a:latin typeface="Georgia"/>
                <a:cs typeface="Georgia"/>
              </a:rPr>
              <a:t>S</a:t>
            </a:r>
            <a:endParaRPr sz="2400">
              <a:latin typeface="Georgia"/>
              <a:cs typeface="Georgia"/>
            </a:endParaRPr>
          </a:p>
          <a:p>
            <a:pPr marL="716915">
              <a:lnSpc>
                <a:spcPct val="100000"/>
              </a:lnSpc>
              <a:spcBef>
                <a:spcPts val="300"/>
              </a:spcBef>
            </a:pPr>
            <a:r>
              <a:rPr sz="2400" spc="-5" dirty="0">
                <a:solidFill>
                  <a:srgbClr val="525389"/>
                </a:solidFill>
                <a:latin typeface="Georgia"/>
                <a:cs typeface="Georgia"/>
              </a:rPr>
              <a:t>selec</a:t>
            </a:r>
            <a:r>
              <a:rPr sz="2400" dirty="0">
                <a:solidFill>
                  <a:srgbClr val="525389"/>
                </a:solidFill>
                <a:latin typeface="Georgia"/>
                <a:cs typeface="Georgia"/>
              </a:rPr>
              <a:t>t</a:t>
            </a:r>
            <a:r>
              <a:rPr sz="2400" spc="-25" dirty="0">
                <a:solidFill>
                  <a:srgbClr val="525389"/>
                </a:solidFill>
                <a:latin typeface="Times New Roman"/>
                <a:cs typeface="Times New Roman"/>
              </a:rPr>
              <a:t> </a:t>
            </a:r>
            <a:r>
              <a:rPr sz="2400" dirty="0">
                <a:solidFill>
                  <a:srgbClr val="525389"/>
                </a:solidFill>
                <a:latin typeface="Georgia"/>
                <a:cs typeface="Georgia"/>
              </a:rPr>
              <a:t>*</a:t>
            </a:r>
            <a:r>
              <a:rPr sz="2400" spc="-30" dirty="0">
                <a:solidFill>
                  <a:srgbClr val="525389"/>
                </a:solidFill>
                <a:latin typeface="Times New Roman"/>
                <a:cs typeface="Times New Roman"/>
              </a:rPr>
              <a:t> </a:t>
            </a:r>
            <a:r>
              <a:rPr sz="2400" spc="-20" dirty="0">
                <a:solidFill>
                  <a:srgbClr val="525389"/>
                </a:solidFill>
                <a:latin typeface="Georgia"/>
                <a:cs typeface="Georgia"/>
              </a:rPr>
              <a:t>fro</a:t>
            </a:r>
            <a:r>
              <a:rPr sz="2400" spc="-25" dirty="0">
                <a:solidFill>
                  <a:srgbClr val="525389"/>
                </a:solidFill>
                <a:latin typeface="Georgia"/>
                <a:cs typeface="Georgia"/>
              </a:rPr>
              <a:t>m</a:t>
            </a:r>
            <a:r>
              <a:rPr sz="2400" spc="-10" dirty="0">
                <a:solidFill>
                  <a:srgbClr val="525389"/>
                </a:solidFill>
                <a:latin typeface="Times New Roman"/>
                <a:cs typeface="Times New Roman"/>
              </a:rPr>
              <a:t> </a:t>
            </a:r>
            <a:r>
              <a:rPr sz="2400" spc="-5" dirty="0">
                <a:solidFill>
                  <a:srgbClr val="525389"/>
                </a:solidFill>
                <a:latin typeface="Georgia"/>
                <a:cs typeface="Georgia"/>
              </a:rPr>
              <a:t>second</a:t>
            </a:r>
            <a:endParaRPr sz="2400">
              <a:latin typeface="Georgia"/>
              <a:cs typeface="Georgia"/>
            </a:endParaRPr>
          </a:p>
        </p:txBody>
      </p:sp>
      <p:sp>
        <p:nvSpPr>
          <p:cNvPr id="4" name="object 4"/>
          <p:cNvSpPr txBox="1"/>
          <p:nvPr/>
        </p:nvSpPr>
        <p:spPr>
          <a:xfrm>
            <a:off x="8576583" y="71903"/>
            <a:ext cx="28194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22</a:t>
            </a:r>
            <a:endParaRPr sz="1800">
              <a:latin typeface="Georgia"/>
              <a:cs typeface="Georgi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263765" cy="4980940"/>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Set</a:t>
            </a:r>
            <a:r>
              <a:rPr sz="4000" spc="210" dirty="0">
                <a:solidFill>
                  <a:srgbClr val="424455"/>
                </a:solidFill>
                <a:latin typeface="Times New Roman"/>
                <a:cs typeface="Times New Roman"/>
              </a:rPr>
              <a:t> </a:t>
            </a:r>
            <a:r>
              <a:rPr sz="4000" spc="-35" dirty="0">
                <a:solidFill>
                  <a:srgbClr val="424455"/>
                </a:solidFill>
                <a:latin typeface="Trebuchet MS"/>
                <a:cs typeface="Trebuchet MS"/>
              </a:rPr>
              <a:t>memb</a:t>
            </a:r>
            <a:r>
              <a:rPr sz="4000" spc="-20" dirty="0">
                <a:solidFill>
                  <a:srgbClr val="424455"/>
                </a:solidFill>
                <a:latin typeface="Trebuchet MS"/>
                <a:cs typeface="Trebuchet MS"/>
              </a:rPr>
              <a:t>ership</a:t>
            </a:r>
            <a:endParaRPr sz="4000">
              <a:latin typeface="Trebuchet MS"/>
              <a:cs typeface="Trebuchet MS"/>
            </a:endParaRPr>
          </a:p>
          <a:p>
            <a:pPr marL="378460" indent="-256540">
              <a:lnSpc>
                <a:spcPts val="3115"/>
              </a:lnSpc>
              <a:spcBef>
                <a:spcPts val="2195"/>
              </a:spcBef>
              <a:buClr>
                <a:srgbClr val="9F4DA2"/>
              </a:buClr>
              <a:buFont typeface="Georgia"/>
              <a:buChar char="•"/>
              <a:tabLst>
                <a:tab pos="379095" algn="l"/>
              </a:tabLst>
            </a:pPr>
            <a:r>
              <a:rPr sz="2600" dirty="0">
                <a:latin typeface="Georgia"/>
                <a:cs typeface="Georgia"/>
              </a:rPr>
              <a:t>IN</a:t>
            </a:r>
            <a:r>
              <a:rPr sz="2600" spc="-25" dirty="0">
                <a:latin typeface="Times New Roman"/>
                <a:cs typeface="Times New Roman"/>
              </a:rPr>
              <a:t> </a:t>
            </a:r>
            <a:r>
              <a:rPr sz="2600" spc="-10" dirty="0">
                <a:latin typeface="Georgia"/>
                <a:cs typeface="Georgia"/>
              </a:rPr>
              <a:t>a</a:t>
            </a:r>
            <a:r>
              <a:rPr sz="2600" dirty="0">
                <a:latin typeface="Georgia"/>
                <a:cs typeface="Georgia"/>
              </a:rPr>
              <a:t>nd</a:t>
            </a:r>
            <a:r>
              <a:rPr sz="2600" spc="-25" dirty="0">
                <a:latin typeface="Times New Roman"/>
                <a:cs typeface="Times New Roman"/>
              </a:rPr>
              <a:t> </a:t>
            </a:r>
            <a:r>
              <a:rPr sz="2600" spc="-5" dirty="0">
                <a:latin typeface="Georgia"/>
                <a:cs typeface="Georgia"/>
              </a:rPr>
              <a:t>N</a:t>
            </a:r>
            <a:r>
              <a:rPr sz="2600" spc="-15" dirty="0">
                <a:latin typeface="Georgia"/>
                <a:cs typeface="Georgia"/>
              </a:rPr>
              <a:t>O</a:t>
            </a:r>
            <a:r>
              <a:rPr sz="2600" dirty="0">
                <a:latin typeface="Georgia"/>
                <a:cs typeface="Georgia"/>
              </a:rPr>
              <a:t>T</a:t>
            </a:r>
            <a:r>
              <a:rPr sz="2600" spc="-25" dirty="0">
                <a:latin typeface="Times New Roman"/>
                <a:cs typeface="Times New Roman"/>
              </a:rPr>
              <a:t> </a:t>
            </a:r>
            <a:r>
              <a:rPr sz="2600" spc="5" dirty="0">
                <a:latin typeface="Georgia"/>
                <a:cs typeface="Georgia"/>
              </a:rPr>
              <a:t>I</a:t>
            </a:r>
            <a:r>
              <a:rPr sz="2600" dirty="0">
                <a:latin typeface="Georgia"/>
                <a:cs typeface="Georgia"/>
              </a:rPr>
              <a:t>N</a:t>
            </a:r>
            <a:r>
              <a:rPr sz="2600" spc="-35" dirty="0">
                <a:latin typeface="Times New Roman"/>
                <a:cs typeface="Times New Roman"/>
              </a:rPr>
              <a:t> </a:t>
            </a:r>
            <a:r>
              <a:rPr sz="2600" dirty="0">
                <a:latin typeface="Georgia"/>
                <a:cs typeface="Georgia"/>
              </a:rPr>
              <a:t>are</a:t>
            </a:r>
            <a:r>
              <a:rPr sz="2600" spc="-25" dirty="0">
                <a:latin typeface="Times New Roman"/>
                <a:cs typeface="Times New Roman"/>
              </a:rPr>
              <a:t> </a:t>
            </a:r>
            <a:r>
              <a:rPr sz="2600" spc="5" dirty="0">
                <a:latin typeface="Georgia"/>
                <a:cs typeface="Georgia"/>
              </a:rPr>
              <a:t>s</a:t>
            </a:r>
            <a:r>
              <a:rPr sz="2600" spc="-5" dirty="0">
                <a:latin typeface="Georgia"/>
                <a:cs typeface="Georgia"/>
              </a:rPr>
              <a:t>e</a:t>
            </a:r>
            <a:r>
              <a:rPr sz="2600" dirty="0">
                <a:latin typeface="Georgia"/>
                <a:cs typeface="Georgia"/>
              </a:rPr>
              <a:t>t</a:t>
            </a:r>
            <a:r>
              <a:rPr sz="2600" spc="-25" dirty="0">
                <a:latin typeface="Times New Roman"/>
                <a:cs typeface="Times New Roman"/>
              </a:rPr>
              <a:t> </a:t>
            </a:r>
            <a:r>
              <a:rPr sz="2600" dirty="0">
                <a:latin typeface="Georgia"/>
                <a:cs typeface="Georgia"/>
              </a:rPr>
              <a:t>members</a:t>
            </a:r>
            <a:r>
              <a:rPr sz="2600" spc="-5" dirty="0">
                <a:latin typeface="Georgia"/>
                <a:cs typeface="Georgia"/>
              </a:rPr>
              <a:t>hi</a:t>
            </a:r>
            <a:r>
              <a:rPr sz="2600" dirty="0">
                <a:latin typeface="Georgia"/>
                <a:cs typeface="Georgia"/>
              </a:rPr>
              <a:t>p</a:t>
            </a:r>
            <a:r>
              <a:rPr sz="2600" spc="-60" dirty="0">
                <a:latin typeface="Times New Roman"/>
                <a:cs typeface="Times New Roman"/>
              </a:rPr>
              <a:t> </a:t>
            </a:r>
            <a:r>
              <a:rPr sz="2600" spc="-5" dirty="0">
                <a:latin typeface="Georgia"/>
                <a:cs typeface="Georgia"/>
              </a:rPr>
              <a:t>operators</a:t>
            </a:r>
            <a:endParaRPr sz="2600">
              <a:latin typeface="Georgia"/>
              <a:cs typeface="Georgia"/>
            </a:endParaRPr>
          </a:p>
          <a:p>
            <a:pPr marL="378460" marR="144780" indent="-256540">
              <a:lnSpc>
                <a:spcPts val="2810"/>
              </a:lnSpc>
              <a:spcBef>
                <a:spcPts val="345"/>
              </a:spcBef>
              <a:buClr>
                <a:srgbClr val="9F4DA2"/>
              </a:buClr>
              <a:buFont typeface="Georgia"/>
              <a:buChar char="•"/>
              <a:tabLst>
                <a:tab pos="379095" algn="l"/>
              </a:tabLst>
            </a:pPr>
            <a:r>
              <a:rPr sz="2600" dirty="0">
                <a:latin typeface="Georgia"/>
                <a:cs typeface="Georgia"/>
              </a:rPr>
              <a:t>The</a:t>
            </a:r>
            <a:r>
              <a:rPr sz="2600" spc="-30" dirty="0">
                <a:latin typeface="Times New Roman"/>
                <a:cs typeface="Times New Roman"/>
              </a:rPr>
              <a:t> </a:t>
            </a:r>
            <a:r>
              <a:rPr sz="2600" dirty="0">
                <a:latin typeface="Georgia"/>
                <a:cs typeface="Georgia"/>
              </a:rPr>
              <a:t>IN</a:t>
            </a:r>
            <a:r>
              <a:rPr sz="2600" spc="-25" dirty="0">
                <a:latin typeface="Times New Roman"/>
                <a:cs typeface="Times New Roman"/>
              </a:rPr>
              <a:t> </a:t>
            </a:r>
            <a:r>
              <a:rPr sz="2600" spc="-5" dirty="0">
                <a:latin typeface="Georgia"/>
                <a:cs typeface="Georgia"/>
              </a:rPr>
              <a:t>operato</a:t>
            </a:r>
            <a:r>
              <a:rPr sz="2600" dirty="0">
                <a:latin typeface="Georgia"/>
                <a:cs typeface="Georgia"/>
              </a:rPr>
              <a:t>r</a:t>
            </a:r>
            <a:r>
              <a:rPr sz="2600" spc="-40" dirty="0">
                <a:latin typeface="Times New Roman"/>
                <a:cs typeface="Times New Roman"/>
              </a:rPr>
              <a:t> </a:t>
            </a:r>
            <a:r>
              <a:rPr sz="2600" dirty="0">
                <a:latin typeface="Georgia"/>
                <a:cs typeface="Georgia"/>
              </a:rPr>
              <a:t>allows</a:t>
            </a:r>
            <a:r>
              <a:rPr sz="2600" spc="-30" dirty="0">
                <a:latin typeface="Times New Roman"/>
                <a:cs typeface="Times New Roman"/>
              </a:rPr>
              <a:t> </a:t>
            </a:r>
            <a:r>
              <a:rPr sz="2600" spc="-5" dirty="0">
                <a:latin typeface="Georgia"/>
                <a:cs typeface="Georgia"/>
              </a:rPr>
              <a:t>yo</a:t>
            </a:r>
            <a:r>
              <a:rPr sz="2600" dirty="0">
                <a:latin typeface="Georgia"/>
                <a:cs typeface="Georgia"/>
              </a:rPr>
              <a:t>u</a:t>
            </a:r>
            <a:r>
              <a:rPr sz="2600" spc="-40" dirty="0">
                <a:latin typeface="Times New Roman"/>
                <a:cs typeface="Times New Roman"/>
              </a:rPr>
              <a:t> </a:t>
            </a:r>
            <a:r>
              <a:rPr sz="2600" spc="-5" dirty="0">
                <a:latin typeface="Georgia"/>
                <a:cs typeface="Georgia"/>
              </a:rPr>
              <a:t>t</a:t>
            </a:r>
            <a:r>
              <a:rPr sz="2600" dirty="0">
                <a:latin typeface="Georgia"/>
                <a:cs typeface="Georgia"/>
              </a:rPr>
              <a:t>o</a:t>
            </a:r>
            <a:r>
              <a:rPr sz="2600" spc="-25" dirty="0">
                <a:latin typeface="Times New Roman"/>
                <a:cs typeface="Times New Roman"/>
              </a:rPr>
              <a:t> </a:t>
            </a:r>
            <a:r>
              <a:rPr sz="2600" spc="-5" dirty="0">
                <a:latin typeface="Georgia"/>
                <a:cs typeface="Georgia"/>
              </a:rPr>
              <a:t>spe</a:t>
            </a:r>
            <a:r>
              <a:rPr sz="2600" spc="5" dirty="0">
                <a:latin typeface="Georgia"/>
                <a:cs typeface="Georgia"/>
              </a:rPr>
              <a:t>c</a:t>
            </a:r>
            <a:r>
              <a:rPr sz="2600" dirty="0">
                <a:latin typeface="Georgia"/>
                <a:cs typeface="Georgia"/>
              </a:rPr>
              <a:t>i</a:t>
            </a:r>
            <a:r>
              <a:rPr sz="2600" spc="5" dirty="0">
                <a:latin typeface="Georgia"/>
                <a:cs typeface="Georgia"/>
              </a:rPr>
              <a:t>f</a:t>
            </a:r>
            <a:r>
              <a:rPr sz="2600" dirty="0">
                <a:latin typeface="Georgia"/>
                <a:cs typeface="Georgia"/>
              </a:rPr>
              <a:t>y</a:t>
            </a:r>
            <a:r>
              <a:rPr sz="2600" spc="-60" dirty="0">
                <a:latin typeface="Times New Roman"/>
                <a:cs typeface="Times New Roman"/>
              </a:rPr>
              <a:t> </a:t>
            </a:r>
            <a:r>
              <a:rPr sz="2600" dirty="0">
                <a:latin typeface="Georgia"/>
                <a:cs typeface="Georgia"/>
              </a:rPr>
              <a:t>multiple</a:t>
            </a:r>
            <a:r>
              <a:rPr sz="2600" dirty="0">
                <a:latin typeface="Times New Roman"/>
                <a:cs typeface="Times New Roman"/>
              </a:rPr>
              <a:t> </a:t>
            </a:r>
            <a:r>
              <a:rPr sz="2600" dirty="0">
                <a:latin typeface="Georgia"/>
                <a:cs typeface="Georgia"/>
              </a:rPr>
              <a:t>values</a:t>
            </a:r>
            <a:r>
              <a:rPr sz="2600" spc="-35" dirty="0">
                <a:latin typeface="Times New Roman"/>
                <a:cs typeface="Times New Roman"/>
              </a:rPr>
              <a:t> </a:t>
            </a:r>
            <a:r>
              <a:rPr sz="2600" dirty="0">
                <a:latin typeface="Georgia"/>
                <a:cs typeface="Georgia"/>
              </a:rPr>
              <a:t>in</a:t>
            </a:r>
            <a:r>
              <a:rPr sz="2600" spc="-25" dirty="0">
                <a:latin typeface="Times New Roman"/>
                <a:cs typeface="Times New Roman"/>
              </a:rPr>
              <a:t> </a:t>
            </a:r>
            <a:r>
              <a:rPr sz="2600" dirty="0">
                <a:latin typeface="Georgia"/>
                <a:cs typeface="Georgia"/>
              </a:rPr>
              <a:t>a</a:t>
            </a:r>
            <a:r>
              <a:rPr sz="2600" spc="-30" dirty="0">
                <a:latin typeface="Times New Roman"/>
                <a:cs typeface="Times New Roman"/>
              </a:rPr>
              <a:t> </a:t>
            </a:r>
            <a:r>
              <a:rPr sz="2600" dirty="0">
                <a:latin typeface="Georgia"/>
                <a:cs typeface="Georgia"/>
              </a:rPr>
              <a:t>WHERE</a:t>
            </a:r>
            <a:r>
              <a:rPr sz="2600" spc="-40" dirty="0">
                <a:latin typeface="Times New Roman"/>
                <a:cs typeface="Times New Roman"/>
              </a:rPr>
              <a:t> </a:t>
            </a:r>
            <a:r>
              <a:rPr sz="2600" spc="-5" dirty="0">
                <a:latin typeface="Georgia"/>
                <a:cs typeface="Georgia"/>
              </a:rPr>
              <a:t>claus</a:t>
            </a:r>
            <a:r>
              <a:rPr sz="2600" dirty="0">
                <a:latin typeface="Georgia"/>
                <a:cs typeface="Georgia"/>
              </a:rPr>
              <a:t>e</a:t>
            </a:r>
            <a:r>
              <a:rPr sz="2600" spc="-10" dirty="0">
                <a:latin typeface="Georgia"/>
                <a:cs typeface="Georgia"/>
              </a:rPr>
              <a:t>.</a:t>
            </a:r>
            <a:endParaRPr sz="2600">
              <a:latin typeface="Georgia"/>
              <a:cs typeface="Georgia"/>
            </a:endParaRPr>
          </a:p>
          <a:p>
            <a:pPr marL="378460" marR="5080" indent="-256540">
              <a:lnSpc>
                <a:spcPts val="2810"/>
              </a:lnSpc>
              <a:spcBef>
                <a:spcPts val="300"/>
              </a:spcBef>
              <a:buClr>
                <a:srgbClr val="9F4DA2"/>
              </a:buClr>
              <a:buFont typeface="Georgia"/>
              <a:buChar char="•"/>
              <a:tabLst>
                <a:tab pos="379095" algn="l"/>
              </a:tabLst>
            </a:pPr>
            <a:r>
              <a:rPr sz="2600" dirty="0">
                <a:latin typeface="Georgia"/>
                <a:cs typeface="Georgia"/>
              </a:rPr>
              <a:t>The</a:t>
            </a:r>
            <a:r>
              <a:rPr sz="2600" spc="-30" dirty="0">
                <a:latin typeface="Times New Roman"/>
                <a:cs typeface="Times New Roman"/>
              </a:rPr>
              <a:t> </a:t>
            </a:r>
            <a:r>
              <a:rPr sz="2600" dirty="0">
                <a:latin typeface="Georgia"/>
                <a:cs typeface="Georgia"/>
              </a:rPr>
              <a:t>IN</a:t>
            </a:r>
            <a:r>
              <a:rPr sz="2600" spc="-25" dirty="0">
                <a:latin typeface="Times New Roman"/>
                <a:cs typeface="Times New Roman"/>
              </a:rPr>
              <a:t> </a:t>
            </a:r>
            <a:r>
              <a:rPr sz="2600" spc="-5" dirty="0">
                <a:latin typeface="Georgia"/>
                <a:cs typeface="Georgia"/>
              </a:rPr>
              <a:t>operato</a:t>
            </a:r>
            <a:r>
              <a:rPr sz="2600" dirty="0">
                <a:latin typeface="Georgia"/>
                <a:cs typeface="Georgia"/>
              </a:rPr>
              <a:t>r</a:t>
            </a:r>
            <a:r>
              <a:rPr sz="2600" spc="-40" dirty="0">
                <a:latin typeface="Times New Roman"/>
                <a:cs typeface="Times New Roman"/>
              </a:rPr>
              <a:t> </a:t>
            </a:r>
            <a:r>
              <a:rPr sz="2600" dirty="0">
                <a:latin typeface="Georgia"/>
                <a:cs typeface="Georgia"/>
              </a:rPr>
              <a:t>is</a:t>
            </a:r>
            <a:r>
              <a:rPr sz="2600" spc="-35" dirty="0">
                <a:latin typeface="Times New Roman"/>
                <a:cs typeface="Times New Roman"/>
              </a:rPr>
              <a:t> </a:t>
            </a:r>
            <a:r>
              <a:rPr sz="2600" dirty="0">
                <a:latin typeface="Georgia"/>
                <a:cs typeface="Georgia"/>
              </a:rPr>
              <a:t>a</a:t>
            </a:r>
            <a:r>
              <a:rPr sz="2600" spc="-25" dirty="0">
                <a:latin typeface="Times New Roman"/>
                <a:cs typeface="Times New Roman"/>
              </a:rPr>
              <a:t> </a:t>
            </a:r>
            <a:r>
              <a:rPr sz="2600" spc="-5" dirty="0">
                <a:latin typeface="Georgia"/>
                <a:cs typeface="Georgia"/>
              </a:rPr>
              <a:t>shorthan</a:t>
            </a:r>
            <a:r>
              <a:rPr sz="2600" dirty="0">
                <a:latin typeface="Georgia"/>
                <a:cs typeface="Georgia"/>
              </a:rPr>
              <a:t>d</a:t>
            </a:r>
            <a:r>
              <a:rPr sz="2600" spc="-45" dirty="0">
                <a:latin typeface="Times New Roman"/>
                <a:cs typeface="Times New Roman"/>
              </a:rPr>
              <a:t> </a:t>
            </a:r>
            <a:r>
              <a:rPr sz="2600" spc="-5" dirty="0">
                <a:latin typeface="Georgia"/>
                <a:cs typeface="Georgia"/>
              </a:rPr>
              <a:t>fo</a:t>
            </a:r>
            <a:r>
              <a:rPr sz="2600" dirty="0">
                <a:latin typeface="Georgia"/>
                <a:cs typeface="Georgia"/>
              </a:rPr>
              <a:t>r</a:t>
            </a:r>
            <a:r>
              <a:rPr sz="2600" spc="-30" dirty="0">
                <a:latin typeface="Times New Roman"/>
                <a:cs typeface="Times New Roman"/>
              </a:rPr>
              <a:t> </a:t>
            </a:r>
            <a:r>
              <a:rPr sz="2600" dirty="0">
                <a:latin typeface="Georgia"/>
                <a:cs typeface="Georgia"/>
              </a:rPr>
              <a:t>multiple</a:t>
            </a:r>
            <a:r>
              <a:rPr sz="2600" spc="-15" dirty="0">
                <a:latin typeface="Times New Roman"/>
                <a:cs typeface="Times New Roman"/>
              </a:rPr>
              <a:t> </a:t>
            </a:r>
            <a:r>
              <a:rPr sz="2600" spc="-5" dirty="0">
                <a:latin typeface="Georgia"/>
                <a:cs typeface="Georgia"/>
              </a:rPr>
              <a:t>OR</a:t>
            </a:r>
            <a:r>
              <a:rPr sz="2600" spc="-5" dirty="0">
                <a:latin typeface="Times New Roman"/>
                <a:cs typeface="Times New Roman"/>
              </a:rPr>
              <a:t> </a:t>
            </a:r>
            <a:r>
              <a:rPr sz="2600" spc="-5" dirty="0">
                <a:latin typeface="Georgia"/>
                <a:cs typeface="Georgia"/>
              </a:rPr>
              <a:t>con</a:t>
            </a:r>
            <a:r>
              <a:rPr sz="2600" spc="5" dirty="0">
                <a:latin typeface="Georgia"/>
                <a:cs typeface="Georgia"/>
              </a:rPr>
              <a:t>d</a:t>
            </a:r>
            <a:r>
              <a:rPr sz="2600" dirty="0">
                <a:latin typeface="Georgia"/>
                <a:cs typeface="Georgia"/>
              </a:rPr>
              <a:t>it</a:t>
            </a:r>
            <a:r>
              <a:rPr sz="2600" spc="5" dirty="0">
                <a:latin typeface="Georgia"/>
                <a:cs typeface="Georgia"/>
              </a:rPr>
              <a:t>i</a:t>
            </a:r>
            <a:r>
              <a:rPr sz="2600" spc="-15" dirty="0">
                <a:latin typeface="Georgia"/>
                <a:cs typeface="Georgia"/>
              </a:rPr>
              <a:t>o</a:t>
            </a:r>
            <a:r>
              <a:rPr sz="2600" dirty="0">
                <a:latin typeface="Georgia"/>
                <a:cs typeface="Georgia"/>
              </a:rPr>
              <a:t>ns.</a:t>
            </a:r>
            <a:endParaRPr sz="2600">
              <a:latin typeface="Georgia"/>
              <a:cs typeface="Georgia"/>
            </a:endParaRPr>
          </a:p>
          <a:p>
            <a:pPr marL="935990" marR="3093085" indent="-20320">
              <a:lnSpc>
                <a:spcPct val="90100"/>
              </a:lnSpc>
              <a:spcBef>
                <a:spcPts val="270"/>
              </a:spcBef>
            </a:pPr>
            <a:r>
              <a:rPr sz="2200" spc="-15" dirty="0">
                <a:solidFill>
                  <a:srgbClr val="525389"/>
                </a:solidFill>
                <a:latin typeface="Georgia"/>
                <a:cs typeface="Georgia"/>
              </a:rPr>
              <a:t>S</a:t>
            </a:r>
            <a:r>
              <a:rPr sz="2200" spc="-10" dirty="0">
                <a:solidFill>
                  <a:srgbClr val="525389"/>
                </a:solidFill>
                <a:latin typeface="Georgia"/>
                <a:cs typeface="Georgia"/>
              </a:rPr>
              <a:t>E</a:t>
            </a:r>
            <a:r>
              <a:rPr sz="2200" spc="-15" dirty="0">
                <a:solidFill>
                  <a:srgbClr val="525389"/>
                </a:solidFill>
                <a:latin typeface="Georgia"/>
                <a:cs typeface="Georgia"/>
              </a:rPr>
              <a:t>LECT</a:t>
            </a:r>
            <a:r>
              <a:rPr sz="2200" spc="-25" dirty="0">
                <a:solidFill>
                  <a:srgbClr val="525389"/>
                </a:solidFill>
                <a:latin typeface="Times New Roman"/>
                <a:cs typeface="Times New Roman"/>
              </a:rPr>
              <a:t> </a:t>
            </a:r>
            <a:r>
              <a:rPr sz="2200" i="1" spc="-10" dirty="0">
                <a:solidFill>
                  <a:srgbClr val="525389"/>
                </a:solidFill>
                <a:latin typeface="Georgia"/>
                <a:cs typeface="Georgia"/>
              </a:rPr>
              <a:t>col</a:t>
            </a:r>
            <a:r>
              <a:rPr sz="2200" i="1" spc="-30" dirty="0">
                <a:solidFill>
                  <a:srgbClr val="525389"/>
                </a:solidFill>
                <a:latin typeface="Georgia"/>
                <a:cs typeface="Georgia"/>
              </a:rPr>
              <a:t>u</a:t>
            </a:r>
            <a:r>
              <a:rPr sz="2200" i="1" spc="-20" dirty="0">
                <a:solidFill>
                  <a:srgbClr val="525389"/>
                </a:solidFill>
                <a:latin typeface="Georgia"/>
                <a:cs typeface="Georgia"/>
              </a:rPr>
              <a:t>mn_n</a:t>
            </a:r>
            <a:r>
              <a:rPr sz="2200" i="1" spc="-5" dirty="0">
                <a:solidFill>
                  <a:srgbClr val="525389"/>
                </a:solidFill>
                <a:latin typeface="Georgia"/>
                <a:cs typeface="Georgia"/>
              </a:rPr>
              <a:t>a</a:t>
            </a:r>
            <a:r>
              <a:rPr sz="2200" i="1" spc="-25" dirty="0">
                <a:solidFill>
                  <a:srgbClr val="525389"/>
                </a:solidFill>
                <a:latin typeface="Georgia"/>
                <a:cs typeface="Georgia"/>
              </a:rPr>
              <a:t>m</a:t>
            </a:r>
            <a:r>
              <a:rPr sz="2200" i="1" spc="-10" dirty="0">
                <a:solidFill>
                  <a:srgbClr val="525389"/>
                </a:solidFill>
                <a:latin typeface="Georgia"/>
                <a:cs typeface="Georgia"/>
              </a:rPr>
              <a:t>e(s)</a:t>
            </a:r>
            <a:r>
              <a:rPr sz="2200" i="1" spc="-10" dirty="0">
                <a:solidFill>
                  <a:srgbClr val="525389"/>
                </a:solidFill>
                <a:latin typeface="Times New Roman"/>
                <a:cs typeface="Times New Roman"/>
              </a:rPr>
              <a:t> </a:t>
            </a:r>
            <a:r>
              <a:rPr sz="2200" spc="-20" dirty="0">
                <a:solidFill>
                  <a:srgbClr val="525389"/>
                </a:solidFill>
                <a:latin typeface="Georgia"/>
                <a:cs typeface="Georgia"/>
              </a:rPr>
              <a:t>FR</a:t>
            </a:r>
            <a:r>
              <a:rPr sz="2200" spc="-30" dirty="0">
                <a:solidFill>
                  <a:srgbClr val="525389"/>
                </a:solidFill>
                <a:latin typeface="Georgia"/>
                <a:cs typeface="Georgia"/>
              </a:rPr>
              <a:t>O</a:t>
            </a:r>
            <a:r>
              <a:rPr sz="2200" spc="-25" dirty="0">
                <a:solidFill>
                  <a:srgbClr val="525389"/>
                </a:solidFill>
                <a:latin typeface="Georgia"/>
                <a:cs typeface="Georgia"/>
              </a:rPr>
              <a:t>M</a:t>
            </a:r>
            <a:r>
              <a:rPr sz="2200" spc="-35" dirty="0">
                <a:solidFill>
                  <a:srgbClr val="525389"/>
                </a:solidFill>
                <a:latin typeface="Times New Roman"/>
                <a:cs typeface="Times New Roman"/>
              </a:rPr>
              <a:t> </a:t>
            </a:r>
            <a:r>
              <a:rPr sz="2200" i="1" spc="-15" dirty="0">
                <a:solidFill>
                  <a:srgbClr val="525389"/>
                </a:solidFill>
                <a:latin typeface="Georgia"/>
                <a:cs typeface="Georgia"/>
              </a:rPr>
              <a:t>tabl</a:t>
            </a:r>
            <a:r>
              <a:rPr sz="2200" i="1" spc="-25" dirty="0">
                <a:solidFill>
                  <a:srgbClr val="525389"/>
                </a:solidFill>
                <a:latin typeface="Georgia"/>
                <a:cs typeface="Georgia"/>
              </a:rPr>
              <a:t>e</a:t>
            </a:r>
            <a:r>
              <a:rPr sz="2200" i="1" spc="-20" dirty="0">
                <a:solidFill>
                  <a:srgbClr val="525389"/>
                </a:solidFill>
                <a:latin typeface="Georgia"/>
                <a:cs typeface="Georgia"/>
              </a:rPr>
              <a:t>_name</a:t>
            </a:r>
            <a:r>
              <a:rPr sz="2200" i="1" spc="-15" dirty="0">
                <a:solidFill>
                  <a:srgbClr val="525389"/>
                </a:solidFill>
                <a:latin typeface="Times New Roman"/>
                <a:cs typeface="Times New Roman"/>
              </a:rPr>
              <a:t> </a:t>
            </a:r>
            <a:r>
              <a:rPr sz="2200" spc="-20" dirty="0">
                <a:solidFill>
                  <a:srgbClr val="525389"/>
                </a:solidFill>
                <a:latin typeface="Georgia"/>
                <a:cs typeface="Georgia"/>
              </a:rPr>
              <a:t>WH</a:t>
            </a:r>
            <a:r>
              <a:rPr sz="2200" spc="-10" dirty="0">
                <a:solidFill>
                  <a:srgbClr val="525389"/>
                </a:solidFill>
                <a:latin typeface="Georgia"/>
                <a:cs typeface="Georgia"/>
              </a:rPr>
              <a:t>E</a:t>
            </a:r>
            <a:r>
              <a:rPr sz="2200" spc="-15" dirty="0">
                <a:solidFill>
                  <a:srgbClr val="525389"/>
                </a:solidFill>
                <a:latin typeface="Georgia"/>
                <a:cs typeface="Georgia"/>
              </a:rPr>
              <a:t>RE</a:t>
            </a:r>
            <a:r>
              <a:rPr sz="2200" spc="-20" dirty="0">
                <a:solidFill>
                  <a:srgbClr val="525389"/>
                </a:solidFill>
                <a:latin typeface="Times New Roman"/>
                <a:cs typeface="Times New Roman"/>
              </a:rPr>
              <a:t> </a:t>
            </a:r>
            <a:r>
              <a:rPr sz="2200" i="1" spc="-10" dirty="0">
                <a:solidFill>
                  <a:srgbClr val="525389"/>
                </a:solidFill>
                <a:latin typeface="Georgia"/>
                <a:cs typeface="Georgia"/>
              </a:rPr>
              <a:t>col</a:t>
            </a:r>
            <a:r>
              <a:rPr sz="2200" i="1" spc="-30" dirty="0">
                <a:solidFill>
                  <a:srgbClr val="525389"/>
                </a:solidFill>
                <a:latin typeface="Georgia"/>
                <a:cs typeface="Georgia"/>
              </a:rPr>
              <a:t>u</a:t>
            </a:r>
            <a:r>
              <a:rPr sz="2200" i="1" spc="-20" dirty="0">
                <a:solidFill>
                  <a:srgbClr val="525389"/>
                </a:solidFill>
                <a:latin typeface="Georgia"/>
                <a:cs typeface="Georgia"/>
              </a:rPr>
              <a:t>mn_n</a:t>
            </a:r>
            <a:r>
              <a:rPr sz="2200" i="1" spc="-5" dirty="0">
                <a:solidFill>
                  <a:srgbClr val="525389"/>
                </a:solidFill>
                <a:latin typeface="Georgia"/>
                <a:cs typeface="Georgia"/>
              </a:rPr>
              <a:t>a</a:t>
            </a:r>
            <a:r>
              <a:rPr sz="2200" i="1" spc="-20" dirty="0">
                <a:solidFill>
                  <a:srgbClr val="525389"/>
                </a:solidFill>
                <a:latin typeface="Georgia"/>
                <a:cs typeface="Georgia"/>
              </a:rPr>
              <a:t>me</a:t>
            </a:r>
            <a:endParaRPr sz="2200">
              <a:latin typeface="Georgia"/>
              <a:cs typeface="Georgia"/>
            </a:endParaRPr>
          </a:p>
          <a:p>
            <a:pPr marL="983615" indent="-67310">
              <a:lnSpc>
                <a:spcPct val="100000"/>
              </a:lnSpc>
              <a:spcBef>
                <a:spcPts val="35"/>
              </a:spcBef>
            </a:pPr>
            <a:r>
              <a:rPr sz="2200" b="1" spc="-10" dirty="0">
                <a:solidFill>
                  <a:srgbClr val="525389"/>
                </a:solidFill>
                <a:latin typeface="Georgia"/>
                <a:cs typeface="Georgia"/>
              </a:rPr>
              <a:t>I</a:t>
            </a:r>
            <a:r>
              <a:rPr sz="2200" b="1" spc="-15" dirty="0">
                <a:solidFill>
                  <a:srgbClr val="525389"/>
                </a:solidFill>
                <a:latin typeface="Georgia"/>
                <a:cs typeface="Georgia"/>
              </a:rPr>
              <a:t>N</a:t>
            </a:r>
            <a:r>
              <a:rPr sz="2200" b="1" spc="-20" dirty="0">
                <a:solidFill>
                  <a:srgbClr val="525389"/>
                </a:solidFill>
                <a:latin typeface="Georgia"/>
                <a:cs typeface="Georgia"/>
              </a:rPr>
              <a:t>/NOT</a:t>
            </a:r>
            <a:r>
              <a:rPr sz="2200" b="1" dirty="0">
                <a:solidFill>
                  <a:srgbClr val="525389"/>
                </a:solidFill>
                <a:latin typeface="Times New Roman"/>
                <a:cs typeface="Times New Roman"/>
              </a:rPr>
              <a:t> </a:t>
            </a:r>
            <a:r>
              <a:rPr sz="2200" b="1" spc="-5" dirty="0">
                <a:solidFill>
                  <a:srgbClr val="525389"/>
                </a:solidFill>
                <a:latin typeface="Georgia"/>
                <a:cs typeface="Georgia"/>
              </a:rPr>
              <a:t>I</a:t>
            </a:r>
            <a:r>
              <a:rPr sz="2200" b="1" spc="-20" dirty="0">
                <a:solidFill>
                  <a:srgbClr val="525389"/>
                </a:solidFill>
                <a:latin typeface="Georgia"/>
                <a:cs typeface="Georgia"/>
              </a:rPr>
              <a:t>N</a:t>
            </a:r>
            <a:r>
              <a:rPr sz="2200" b="1" spc="10" dirty="0">
                <a:solidFill>
                  <a:srgbClr val="525389"/>
                </a:solidFill>
                <a:latin typeface="Times New Roman"/>
                <a:cs typeface="Times New Roman"/>
              </a:rPr>
              <a:t> </a:t>
            </a:r>
            <a:r>
              <a:rPr sz="2200" b="1" spc="-10" dirty="0">
                <a:solidFill>
                  <a:srgbClr val="525389"/>
                </a:solidFill>
                <a:latin typeface="Georgia"/>
                <a:cs typeface="Georgia"/>
              </a:rPr>
              <a:t>(</a:t>
            </a:r>
            <a:r>
              <a:rPr sz="2200" b="1" i="1" spc="-20" dirty="0">
                <a:solidFill>
                  <a:srgbClr val="525389"/>
                </a:solidFill>
                <a:latin typeface="Georgia"/>
                <a:cs typeface="Georgia"/>
              </a:rPr>
              <a:t>value</a:t>
            </a:r>
            <a:r>
              <a:rPr sz="2200" b="1" i="1" spc="-10" dirty="0">
                <a:solidFill>
                  <a:srgbClr val="525389"/>
                </a:solidFill>
                <a:latin typeface="Georgia"/>
                <a:cs typeface="Georgia"/>
              </a:rPr>
              <a:t>1</a:t>
            </a:r>
            <a:r>
              <a:rPr sz="2200" b="1" spc="-10" dirty="0">
                <a:solidFill>
                  <a:srgbClr val="525389"/>
                </a:solidFill>
                <a:latin typeface="Georgia"/>
                <a:cs typeface="Georgia"/>
              </a:rPr>
              <a:t>,</a:t>
            </a:r>
            <a:r>
              <a:rPr sz="2200" b="1" spc="35" dirty="0">
                <a:solidFill>
                  <a:srgbClr val="525389"/>
                </a:solidFill>
                <a:latin typeface="Times New Roman"/>
                <a:cs typeface="Times New Roman"/>
              </a:rPr>
              <a:t> </a:t>
            </a:r>
            <a:r>
              <a:rPr sz="2200" b="1" i="1" spc="-20" dirty="0">
                <a:solidFill>
                  <a:srgbClr val="525389"/>
                </a:solidFill>
                <a:latin typeface="Georgia"/>
                <a:cs typeface="Georgia"/>
              </a:rPr>
              <a:t>value</a:t>
            </a:r>
            <a:r>
              <a:rPr sz="2200" b="1" i="1" spc="-10" dirty="0">
                <a:solidFill>
                  <a:srgbClr val="525389"/>
                </a:solidFill>
                <a:latin typeface="Georgia"/>
                <a:cs typeface="Georgia"/>
              </a:rPr>
              <a:t>2</a:t>
            </a:r>
            <a:r>
              <a:rPr sz="2200" b="1" spc="-10" dirty="0">
                <a:solidFill>
                  <a:srgbClr val="525389"/>
                </a:solidFill>
                <a:latin typeface="Georgia"/>
                <a:cs typeface="Georgia"/>
              </a:rPr>
              <a:t>,</a:t>
            </a:r>
            <a:r>
              <a:rPr sz="2200" b="1" spc="20" dirty="0">
                <a:solidFill>
                  <a:srgbClr val="525389"/>
                </a:solidFill>
                <a:latin typeface="Times New Roman"/>
                <a:cs typeface="Times New Roman"/>
              </a:rPr>
              <a:t> </a:t>
            </a:r>
            <a:r>
              <a:rPr sz="2200" b="1" spc="-15" dirty="0">
                <a:solidFill>
                  <a:srgbClr val="525389"/>
                </a:solidFill>
                <a:latin typeface="Georgia"/>
                <a:cs typeface="Georgia"/>
              </a:rPr>
              <a:t>...);</a:t>
            </a:r>
            <a:endParaRPr sz="2200">
              <a:latin typeface="Georgia"/>
              <a:cs typeface="Georgia"/>
            </a:endParaRPr>
          </a:p>
          <a:p>
            <a:pPr>
              <a:lnSpc>
                <a:spcPct val="100000"/>
              </a:lnSpc>
              <a:spcBef>
                <a:spcPts val="11"/>
              </a:spcBef>
            </a:pPr>
            <a:endParaRPr sz="2350">
              <a:latin typeface="Times New Roman"/>
              <a:cs typeface="Times New Roman"/>
            </a:endParaRPr>
          </a:p>
          <a:p>
            <a:pPr marL="983615">
              <a:lnSpc>
                <a:spcPts val="2510"/>
              </a:lnSpc>
            </a:pPr>
            <a:r>
              <a:rPr sz="2200" spc="-15" dirty="0">
                <a:solidFill>
                  <a:srgbClr val="525389"/>
                </a:solidFill>
                <a:latin typeface="Georgia"/>
                <a:cs typeface="Georgia"/>
              </a:rPr>
              <a:t>SE</a:t>
            </a:r>
            <a:r>
              <a:rPr sz="2200" spc="-25" dirty="0">
                <a:solidFill>
                  <a:srgbClr val="525389"/>
                </a:solidFill>
                <a:latin typeface="Georgia"/>
                <a:cs typeface="Georgia"/>
              </a:rPr>
              <a:t>L</a:t>
            </a:r>
            <a:r>
              <a:rPr sz="2200" spc="-20" dirty="0">
                <a:solidFill>
                  <a:srgbClr val="525389"/>
                </a:solidFill>
                <a:latin typeface="Georgia"/>
                <a:cs typeface="Georgia"/>
              </a:rPr>
              <a:t>E</a:t>
            </a:r>
            <a:r>
              <a:rPr sz="2200" spc="-10" dirty="0">
                <a:solidFill>
                  <a:srgbClr val="525389"/>
                </a:solidFill>
                <a:latin typeface="Georgia"/>
                <a:cs typeface="Georgia"/>
              </a:rPr>
              <a:t>C</a:t>
            </a:r>
            <a:r>
              <a:rPr sz="2200" spc="-15" dirty="0">
                <a:solidFill>
                  <a:srgbClr val="525389"/>
                </a:solidFill>
                <a:latin typeface="Georgia"/>
                <a:cs typeface="Georgia"/>
              </a:rPr>
              <a:t>T</a:t>
            </a:r>
            <a:r>
              <a:rPr sz="2200" spc="-20" dirty="0">
                <a:solidFill>
                  <a:srgbClr val="525389"/>
                </a:solidFill>
                <a:latin typeface="Times New Roman"/>
                <a:cs typeface="Times New Roman"/>
              </a:rPr>
              <a:t> </a:t>
            </a:r>
            <a:r>
              <a:rPr sz="2200" spc="-15" dirty="0">
                <a:solidFill>
                  <a:srgbClr val="525389"/>
                </a:solidFill>
                <a:latin typeface="Georgia"/>
                <a:cs typeface="Georgia"/>
              </a:rPr>
              <a:t>*</a:t>
            </a:r>
            <a:r>
              <a:rPr sz="2200" spc="-30" dirty="0">
                <a:solidFill>
                  <a:srgbClr val="525389"/>
                </a:solidFill>
                <a:latin typeface="Times New Roman"/>
                <a:cs typeface="Times New Roman"/>
              </a:rPr>
              <a:t> </a:t>
            </a:r>
            <a:r>
              <a:rPr sz="2200" spc="-20" dirty="0">
                <a:solidFill>
                  <a:srgbClr val="525389"/>
                </a:solidFill>
                <a:latin typeface="Georgia"/>
                <a:cs typeface="Georgia"/>
              </a:rPr>
              <a:t>FR</a:t>
            </a:r>
            <a:r>
              <a:rPr sz="2200" spc="-30" dirty="0">
                <a:solidFill>
                  <a:srgbClr val="525389"/>
                </a:solidFill>
                <a:latin typeface="Georgia"/>
                <a:cs typeface="Georgia"/>
              </a:rPr>
              <a:t>O</a:t>
            </a:r>
            <a:r>
              <a:rPr sz="2200" spc="-25" dirty="0">
                <a:solidFill>
                  <a:srgbClr val="525389"/>
                </a:solidFill>
                <a:latin typeface="Georgia"/>
                <a:cs typeface="Georgia"/>
              </a:rPr>
              <a:t>M</a:t>
            </a:r>
            <a:r>
              <a:rPr sz="2200" spc="-20" dirty="0">
                <a:solidFill>
                  <a:srgbClr val="525389"/>
                </a:solidFill>
                <a:latin typeface="Times New Roman"/>
                <a:cs typeface="Times New Roman"/>
              </a:rPr>
              <a:t> </a:t>
            </a:r>
            <a:r>
              <a:rPr sz="2200" spc="-20" dirty="0">
                <a:solidFill>
                  <a:srgbClr val="525389"/>
                </a:solidFill>
                <a:latin typeface="Georgia"/>
                <a:cs typeface="Georgia"/>
              </a:rPr>
              <a:t>Custom</a:t>
            </a:r>
            <a:r>
              <a:rPr sz="2200" spc="-30" dirty="0">
                <a:solidFill>
                  <a:srgbClr val="525389"/>
                </a:solidFill>
                <a:latin typeface="Georgia"/>
                <a:cs typeface="Georgia"/>
              </a:rPr>
              <a:t>e</a:t>
            </a:r>
            <a:r>
              <a:rPr sz="2200" spc="-10" dirty="0">
                <a:solidFill>
                  <a:srgbClr val="525389"/>
                </a:solidFill>
                <a:latin typeface="Georgia"/>
                <a:cs typeface="Georgia"/>
              </a:rPr>
              <a:t>rs</a:t>
            </a:r>
            <a:endParaRPr sz="2200">
              <a:latin typeface="Georgia"/>
              <a:cs typeface="Georgia"/>
            </a:endParaRPr>
          </a:p>
          <a:p>
            <a:pPr marL="935990">
              <a:lnSpc>
                <a:spcPts val="2510"/>
              </a:lnSpc>
            </a:pPr>
            <a:r>
              <a:rPr sz="2200" spc="-20" dirty="0">
                <a:solidFill>
                  <a:srgbClr val="525389"/>
                </a:solidFill>
                <a:latin typeface="Georgia"/>
                <a:cs typeface="Georgia"/>
              </a:rPr>
              <a:t>WH</a:t>
            </a:r>
            <a:r>
              <a:rPr sz="2200" spc="-10" dirty="0">
                <a:solidFill>
                  <a:srgbClr val="525389"/>
                </a:solidFill>
                <a:latin typeface="Georgia"/>
                <a:cs typeface="Georgia"/>
              </a:rPr>
              <a:t>E</a:t>
            </a:r>
            <a:r>
              <a:rPr sz="2200" spc="-15" dirty="0">
                <a:solidFill>
                  <a:srgbClr val="525389"/>
                </a:solidFill>
                <a:latin typeface="Georgia"/>
                <a:cs typeface="Georgia"/>
              </a:rPr>
              <a:t>RE</a:t>
            </a:r>
            <a:r>
              <a:rPr sz="2200" spc="-20" dirty="0">
                <a:solidFill>
                  <a:srgbClr val="525389"/>
                </a:solidFill>
                <a:latin typeface="Times New Roman"/>
                <a:cs typeface="Times New Roman"/>
              </a:rPr>
              <a:t> </a:t>
            </a:r>
            <a:r>
              <a:rPr sz="2200" spc="-20" dirty="0">
                <a:solidFill>
                  <a:srgbClr val="525389"/>
                </a:solidFill>
                <a:latin typeface="Georgia"/>
                <a:cs typeface="Georgia"/>
              </a:rPr>
              <a:t>C</a:t>
            </a:r>
            <a:r>
              <a:rPr sz="2200" spc="-10" dirty="0">
                <a:solidFill>
                  <a:srgbClr val="525389"/>
                </a:solidFill>
                <a:latin typeface="Georgia"/>
                <a:cs typeface="Georgia"/>
              </a:rPr>
              <a:t>o</a:t>
            </a:r>
            <a:r>
              <a:rPr sz="2200" spc="-20" dirty="0">
                <a:solidFill>
                  <a:srgbClr val="525389"/>
                </a:solidFill>
                <a:latin typeface="Georgia"/>
                <a:cs typeface="Georgia"/>
              </a:rPr>
              <a:t>untr</a:t>
            </a:r>
            <a:r>
              <a:rPr sz="2200" spc="-15" dirty="0">
                <a:solidFill>
                  <a:srgbClr val="525389"/>
                </a:solidFill>
                <a:latin typeface="Georgia"/>
                <a:cs typeface="Georgia"/>
              </a:rPr>
              <a:t>y</a:t>
            </a:r>
            <a:r>
              <a:rPr sz="2200" spc="-15" dirty="0">
                <a:solidFill>
                  <a:srgbClr val="525389"/>
                </a:solidFill>
                <a:latin typeface="Times New Roman"/>
                <a:cs typeface="Times New Roman"/>
              </a:rPr>
              <a:t> </a:t>
            </a:r>
            <a:r>
              <a:rPr sz="2200" spc="-15" dirty="0">
                <a:solidFill>
                  <a:srgbClr val="525389"/>
                </a:solidFill>
                <a:latin typeface="Georgia"/>
                <a:cs typeface="Georgia"/>
              </a:rPr>
              <a:t>I</a:t>
            </a:r>
            <a:r>
              <a:rPr sz="2200" spc="-20" dirty="0">
                <a:solidFill>
                  <a:srgbClr val="525389"/>
                </a:solidFill>
                <a:latin typeface="Georgia"/>
                <a:cs typeface="Georgia"/>
              </a:rPr>
              <a:t>N</a:t>
            </a:r>
            <a:r>
              <a:rPr sz="2200" spc="-15" dirty="0">
                <a:solidFill>
                  <a:srgbClr val="525389"/>
                </a:solidFill>
                <a:latin typeface="Times New Roman"/>
                <a:cs typeface="Times New Roman"/>
              </a:rPr>
              <a:t> </a:t>
            </a:r>
            <a:r>
              <a:rPr sz="2200" spc="-15" dirty="0">
                <a:solidFill>
                  <a:srgbClr val="525389"/>
                </a:solidFill>
                <a:latin typeface="Georgia"/>
                <a:cs typeface="Georgia"/>
              </a:rPr>
              <a:t>('Germa</a:t>
            </a:r>
            <a:r>
              <a:rPr sz="2200" spc="-25" dirty="0">
                <a:solidFill>
                  <a:srgbClr val="525389"/>
                </a:solidFill>
                <a:latin typeface="Georgia"/>
                <a:cs typeface="Georgia"/>
              </a:rPr>
              <a:t>n</a:t>
            </a:r>
            <a:r>
              <a:rPr sz="2200" spc="-15" dirty="0">
                <a:solidFill>
                  <a:srgbClr val="525389"/>
                </a:solidFill>
                <a:latin typeface="Georgia"/>
                <a:cs typeface="Georgia"/>
              </a:rPr>
              <a:t>y'</a:t>
            </a:r>
            <a:r>
              <a:rPr sz="2200" spc="-10" dirty="0">
                <a:solidFill>
                  <a:srgbClr val="525389"/>
                </a:solidFill>
                <a:latin typeface="Georgia"/>
                <a:cs typeface="Georgia"/>
              </a:rPr>
              <a:t>,</a:t>
            </a:r>
            <a:r>
              <a:rPr sz="2200" spc="20" dirty="0">
                <a:solidFill>
                  <a:srgbClr val="525389"/>
                </a:solidFill>
                <a:latin typeface="Times New Roman"/>
                <a:cs typeface="Times New Roman"/>
              </a:rPr>
              <a:t> </a:t>
            </a:r>
            <a:r>
              <a:rPr sz="2200" spc="-20" dirty="0">
                <a:solidFill>
                  <a:srgbClr val="525389"/>
                </a:solidFill>
                <a:latin typeface="Georgia"/>
                <a:cs typeface="Georgia"/>
              </a:rPr>
              <a:t>'Franc</a:t>
            </a:r>
            <a:r>
              <a:rPr sz="2200" spc="-25" dirty="0">
                <a:solidFill>
                  <a:srgbClr val="525389"/>
                </a:solidFill>
                <a:latin typeface="Georgia"/>
                <a:cs typeface="Georgia"/>
              </a:rPr>
              <a:t>e</a:t>
            </a:r>
            <a:r>
              <a:rPr sz="2200" spc="-10" dirty="0">
                <a:solidFill>
                  <a:srgbClr val="525389"/>
                </a:solidFill>
                <a:latin typeface="Georgia"/>
                <a:cs typeface="Georgia"/>
              </a:rPr>
              <a:t>',</a:t>
            </a:r>
            <a:r>
              <a:rPr sz="2200" spc="-5" dirty="0">
                <a:solidFill>
                  <a:srgbClr val="525389"/>
                </a:solidFill>
                <a:latin typeface="Times New Roman"/>
                <a:cs typeface="Times New Roman"/>
              </a:rPr>
              <a:t> </a:t>
            </a:r>
            <a:r>
              <a:rPr sz="2200" spc="-10" dirty="0">
                <a:solidFill>
                  <a:srgbClr val="525389"/>
                </a:solidFill>
                <a:latin typeface="Georgia"/>
                <a:cs typeface="Georgia"/>
              </a:rPr>
              <a:t>'</a:t>
            </a:r>
            <a:r>
              <a:rPr sz="2200" spc="-30" dirty="0">
                <a:solidFill>
                  <a:srgbClr val="525389"/>
                </a:solidFill>
                <a:latin typeface="Georgia"/>
                <a:cs typeface="Georgia"/>
              </a:rPr>
              <a:t>U</a:t>
            </a:r>
            <a:r>
              <a:rPr sz="2200" spc="-15" dirty="0">
                <a:solidFill>
                  <a:srgbClr val="525389"/>
                </a:solidFill>
                <a:latin typeface="Georgia"/>
                <a:cs typeface="Georgia"/>
              </a:rPr>
              <a:t>K');</a:t>
            </a:r>
            <a:endParaRPr sz="2200">
              <a:latin typeface="Georgia"/>
              <a:cs typeface="Georgia"/>
            </a:endParaRPr>
          </a:p>
        </p:txBody>
      </p:sp>
      <p:sp>
        <p:nvSpPr>
          <p:cNvPr id="4" name="object 4"/>
          <p:cNvSpPr txBox="1"/>
          <p:nvPr/>
        </p:nvSpPr>
        <p:spPr>
          <a:xfrm>
            <a:off x="8578107" y="71903"/>
            <a:ext cx="28003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23</a:t>
            </a:r>
            <a:endParaRPr sz="1800">
              <a:latin typeface="Georgia"/>
              <a:cs typeface="Georgi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920355" cy="4824730"/>
          </a:xfrm>
          <a:prstGeom prst="rect">
            <a:avLst/>
          </a:prstGeom>
        </p:spPr>
        <p:txBody>
          <a:bodyPr vert="horz" wrap="square" lIns="0" tIns="0" rIns="0" bIns="0" rtlCol="0">
            <a:spAutoFit/>
          </a:bodyPr>
          <a:lstStyle/>
          <a:p>
            <a:pPr marL="12700">
              <a:lnSpc>
                <a:spcPct val="100000"/>
              </a:lnSpc>
            </a:pPr>
            <a:r>
              <a:rPr sz="4000" spc="-550" dirty="0">
                <a:solidFill>
                  <a:srgbClr val="424455"/>
                </a:solidFill>
                <a:latin typeface="Trebuchet MS"/>
                <a:cs typeface="Trebuchet MS"/>
              </a:rPr>
              <a:t>T</a:t>
            </a:r>
            <a:r>
              <a:rPr sz="4000" spc="-25" dirty="0">
                <a:solidFill>
                  <a:srgbClr val="424455"/>
                </a:solidFill>
                <a:latin typeface="Trebuchet MS"/>
                <a:cs typeface="Trebuchet MS"/>
              </a:rPr>
              <a:t>uple</a:t>
            </a:r>
            <a:r>
              <a:rPr sz="4000" spc="220" dirty="0">
                <a:solidFill>
                  <a:srgbClr val="424455"/>
                </a:solidFill>
                <a:latin typeface="Times New Roman"/>
                <a:cs typeface="Times New Roman"/>
              </a:rPr>
              <a:t> </a:t>
            </a:r>
            <a:r>
              <a:rPr sz="4000" spc="-335" dirty="0">
                <a:solidFill>
                  <a:srgbClr val="424455"/>
                </a:solidFill>
                <a:latin typeface="Trebuchet MS"/>
                <a:cs typeface="Trebuchet MS"/>
              </a:rPr>
              <a:t>V</a:t>
            </a:r>
            <a:r>
              <a:rPr sz="4000" spc="-25" dirty="0">
                <a:solidFill>
                  <a:srgbClr val="424455"/>
                </a:solidFill>
                <a:latin typeface="Trebuchet MS"/>
                <a:cs typeface="Trebuchet MS"/>
              </a:rPr>
              <a:t>ariables</a:t>
            </a:r>
            <a:endParaRPr sz="4000">
              <a:latin typeface="Trebuchet MS"/>
              <a:cs typeface="Trebuchet MS"/>
            </a:endParaRPr>
          </a:p>
          <a:p>
            <a:pPr marL="378460" marR="5080" indent="-256540">
              <a:lnSpc>
                <a:spcPts val="2810"/>
              </a:lnSpc>
              <a:spcBef>
                <a:spcPts val="2545"/>
              </a:spcBef>
              <a:buClr>
                <a:srgbClr val="9F4DA2"/>
              </a:buClr>
              <a:buFont typeface="Georgia"/>
              <a:buChar char="•"/>
              <a:tabLst>
                <a:tab pos="379095" algn="l"/>
              </a:tabLst>
            </a:pPr>
            <a:r>
              <a:rPr sz="2600" dirty="0">
                <a:latin typeface="Georgia"/>
                <a:cs typeface="Georgia"/>
              </a:rPr>
              <a:t>Tuple</a:t>
            </a:r>
            <a:r>
              <a:rPr sz="2600" spc="-25" dirty="0">
                <a:latin typeface="Times New Roman"/>
                <a:cs typeface="Times New Roman"/>
              </a:rPr>
              <a:t> </a:t>
            </a:r>
            <a:r>
              <a:rPr sz="2600" dirty="0">
                <a:latin typeface="Georgia"/>
                <a:cs typeface="Georgia"/>
              </a:rPr>
              <a:t>variables</a:t>
            </a:r>
            <a:r>
              <a:rPr sz="2600" spc="-45" dirty="0">
                <a:latin typeface="Times New Roman"/>
                <a:cs typeface="Times New Roman"/>
              </a:rPr>
              <a:t> </a:t>
            </a:r>
            <a:r>
              <a:rPr sz="2600" spc="-5" dirty="0">
                <a:latin typeface="Georgia"/>
                <a:cs typeface="Georgia"/>
              </a:rPr>
              <a:t>ca</a:t>
            </a:r>
            <a:r>
              <a:rPr sz="2600" dirty="0">
                <a:latin typeface="Georgia"/>
                <a:cs typeface="Georgia"/>
              </a:rPr>
              <a:t>n</a:t>
            </a:r>
            <a:r>
              <a:rPr sz="2600" spc="-40" dirty="0">
                <a:latin typeface="Times New Roman"/>
                <a:cs typeface="Times New Roman"/>
              </a:rPr>
              <a:t> </a:t>
            </a:r>
            <a:r>
              <a:rPr sz="2600" spc="-5" dirty="0">
                <a:latin typeface="Georgia"/>
                <a:cs typeface="Georgia"/>
              </a:rPr>
              <a:t>b</a:t>
            </a:r>
            <a:r>
              <a:rPr sz="2600" dirty="0">
                <a:latin typeface="Georgia"/>
                <a:cs typeface="Georgia"/>
              </a:rPr>
              <a:t>e</a:t>
            </a:r>
            <a:r>
              <a:rPr sz="2600" spc="-35" dirty="0">
                <a:latin typeface="Times New Roman"/>
                <a:cs typeface="Times New Roman"/>
              </a:rPr>
              <a:t> </a:t>
            </a:r>
            <a:r>
              <a:rPr sz="2600" spc="-5" dirty="0">
                <a:latin typeface="Georgia"/>
                <a:cs typeface="Georgia"/>
              </a:rPr>
              <a:t>us</a:t>
            </a:r>
            <a:r>
              <a:rPr sz="2600" dirty="0">
                <a:latin typeface="Georgia"/>
                <a:cs typeface="Georgia"/>
              </a:rPr>
              <a:t>ed</a:t>
            </a:r>
            <a:r>
              <a:rPr sz="2600" spc="-35" dirty="0">
                <a:latin typeface="Times New Roman"/>
                <a:cs typeface="Times New Roman"/>
              </a:rPr>
              <a:t> </a:t>
            </a:r>
            <a:r>
              <a:rPr sz="2600" dirty="0">
                <a:latin typeface="Georgia"/>
                <a:cs typeface="Georgia"/>
              </a:rPr>
              <a:t>in</a:t>
            </a:r>
            <a:r>
              <a:rPr sz="2600" spc="-25" dirty="0">
                <a:latin typeface="Times New Roman"/>
                <a:cs typeface="Times New Roman"/>
              </a:rPr>
              <a:t> </a:t>
            </a:r>
            <a:r>
              <a:rPr sz="2600" dirty="0">
                <a:latin typeface="Georgia"/>
                <a:cs typeface="Georgia"/>
              </a:rPr>
              <a:t>SQL,</a:t>
            </a:r>
            <a:r>
              <a:rPr sz="2600" spc="-30" dirty="0">
                <a:latin typeface="Times New Roman"/>
                <a:cs typeface="Times New Roman"/>
              </a:rPr>
              <a:t> </a:t>
            </a:r>
            <a:r>
              <a:rPr sz="2600" dirty="0">
                <a:latin typeface="Georgia"/>
                <a:cs typeface="Georgia"/>
              </a:rPr>
              <a:t>and</a:t>
            </a:r>
            <a:r>
              <a:rPr sz="2600" spc="-25" dirty="0">
                <a:latin typeface="Times New Roman"/>
                <a:cs typeface="Times New Roman"/>
              </a:rPr>
              <a:t> </a:t>
            </a:r>
            <a:r>
              <a:rPr sz="2600" spc="-15" dirty="0">
                <a:latin typeface="Georgia"/>
                <a:cs typeface="Georgia"/>
              </a:rPr>
              <a:t>a</a:t>
            </a:r>
            <a:r>
              <a:rPr sz="2600" dirty="0">
                <a:latin typeface="Georgia"/>
                <a:cs typeface="Georgia"/>
              </a:rPr>
              <a:t>re</a:t>
            </a:r>
            <a:r>
              <a:rPr sz="2600" spc="-25" dirty="0">
                <a:latin typeface="Times New Roman"/>
                <a:cs typeface="Times New Roman"/>
              </a:rPr>
              <a:t> </a:t>
            </a:r>
            <a:r>
              <a:rPr sz="2600" spc="-5" dirty="0">
                <a:latin typeface="Georgia"/>
                <a:cs typeface="Georgia"/>
              </a:rPr>
              <a:t>de</a:t>
            </a:r>
            <a:r>
              <a:rPr sz="2600" spc="5" dirty="0">
                <a:latin typeface="Georgia"/>
                <a:cs typeface="Georgia"/>
              </a:rPr>
              <a:t>f</a:t>
            </a:r>
            <a:r>
              <a:rPr sz="2600" dirty="0">
                <a:latin typeface="Georgia"/>
                <a:cs typeface="Georgia"/>
              </a:rPr>
              <a:t>ined</a:t>
            </a:r>
            <a:r>
              <a:rPr sz="2600" dirty="0">
                <a:latin typeface="Times New Roman"/>
                <a:cs typeface="Times New Roman"/>
              </a:rPr>
              <a:t> </a:t>
            </a:r>
            <a:r>
              <a:rPr sz="2600" dirty="0">
                <a:latin typeface="Georgia"/>
                <a:cs typeface="Georgia"/>
              </a:rPr>
              <a:t>in</a:t>
            </a:r>
            <a:r>
              <a:rPr sz="2600" spc="-25" dirty="0">
                <a:latin typeface="Times New Roman"/>
                <a:cs typeface="Times New Roman"/>
              </a:rPr>
              <a:t> </a:t>
            </a:r>
            <a:r>
              <a:rPr sz="2600" spc="-5" dirty="0">
                <a:latin typeface="Georgia"/>
                <a:cs typeface="Georgia"/>
              </a:rPr>
              <a:t>th</a:t>
            </a:r>
            <a:r>
              <a:rPr sz="2600" dirty="0">
                <a:latin typeface="Georgia"/>
                <a:cs typeface="Georgia"/>
              </a:rPr>
              <a:t>e</a:t>
            </a:r>
            <a:r>
              <a:rPr sz="2600" spc="-30" dirty="0">
                <a:latin typeface="Times New Roman"/>
                <a:cs typeface="Times New Roman"/>
              </a:rPr>
              <a:t> </a:t>
            </a:r>
            <a:r>
              <a:rPr sz="2600" b="1" spc="-5" dirty="0">
                <a:latin typeface="Georgia"/>
                <a:cs typeface="Georgia"/>
              </a:rPr>
              <a:t>fro</a:t>
            </a:r>
            <a:r>
              <a:rPr sz="2600" b="1" dirty="0">
                <a:latin typeface="Georgia"/>
                <a:cs typeface="Georgia"/>
              </a:rPr>
              <a:t>m</a:t>
            </a:r>
            <a:r>
              <a:rPr sz="2600" b="1" spc="-45" dirty="0">
                <a:latin typeface="Times New Roman"/>
                <a:cs typeface="Times New Roman"/>
              </a:rPr>
              <a:t> </a:t>
            </a:r>
            <a:r>
              <a:rPr sz="2600" spc="-5" dirty="0">
                <a:latin typeface="Georgia"/>
                <a:cs typeface="Georgia"/>
              </a:rPr>
              <a:t>claus</a:t>
            </a:r>
            <a:r>
              <a:rPr sz="2600" dirty="0">
                <a:latin typeface="Georgia"/>
                <a:cs typeface="Georgia"/>
              </a:rPr>
              <a:t>e</a:t>
            </a:r>
            <a:r>
              <a:rPr sz="2600" spc="-10" dirty="0">
                <a:latin typeface="Georgia"/>
                <a:cs typeface="Georgia"/>
              </a:rPr>
              <a:t>.</a:t>
            </a:r>
            <a:endParaRPr sz="2600">
              <a:latin typeface="Georgia"/>
              <a:cs typeface="Georgia"/>
            </a:endParaRPr>
          </a:p>
          <a:p>
            <a:pPr marL="378460" marR="234950" indent="-256540">
              <a:lnSpc>
                <a:spcPct val="90000"/>
              </a:lnSpc>
              <a:spcBef>
                <a:spcPts val="254"/>
              </a:spcBef>
              <a:buClr>
                <a:srgbClr val="9F4DA2"/>
              </a:buClr>
              <a:buFont typeface="Georgia"/>
              <a:buChar char="•"/>
              <a:tabLst>
                <a:tab pos="379095" algn="l"/>
              </a:tabLst>
            </a:pPr>
            <a:r>
              <a:rPr sz="2600" dirty="0">
                <a:latin typeface="Georgia"/>
                <a:cs typeface="Georgia"/>
              </a:rPr>
              <a:t>These</a:t>
            </a:r>
            <a:r>
              <a:rPr sz="2600" spc="-30" dirty="0">
                <a:latin typeface="Times New Roman"/>
                <a:cs typeface="Times New Roman"/>
              </a:rPr>
              <a:t> </a:t>
            </a:r>
            <a:r>
              <a:rPr sz="2600" dirty="0">
                <a:latin typeface="Georgia"/>
                <a:cs typeface="Georgia"/>
              </a:rPr>
              <a:t>variables</a:t>
            </a:r>
            <a:r>
              <a:rPr sz="2600" spc="-55" dirty="0">
                <a:latin typeface="Times New Roman"/>
                <a:cs typeface="Times New Roman"/>
              </a:rPr>
              <a:t> </a:t>
            </a:r>
            <a:r>
              <a:rPr sz="2600" spc="-5" dirty="0">
                <a:latin typeface="Georgia"/>
                <a:cs typeface="Georgia"/>
              </a:rPr>
              <a:t>ca</a:t>
            </a:r>
            <a:r>
              <a:rPr sz="2600" dirty="0">
                <a:latin typeface="Georgia"/>
                <a:cs typeface="Georgia"/>
              </a:rPr>
              <a:t>n</a:t>
            </a:r>
            <a:r>
              <a:rPr sz="2600" spc="-25" dirty="0">
                <a:latin typeface="Times New Roman"/>
                <a:cs typeface="Times New Roman"/>
              </a:rPr>
              <a:t> </a:t>
            </a:r>
            <a:r>
              <a:rPr sz="2600" spc="-5" dirty="0">
                <a:latin typeface="Georgia"/>
                <a:cs typeface="Georgia"/>
              </a:rPr>
              <a:t>the</a:t>
            </a:r>
            <a:r>
              <a:rPr sz="2600" dirty="0">
                <a:latin typeface="Georgia"/>
                <a:cs typeface="Georgia"/>
              </a:rPr>
              <a:t>n</a:t>
            </a:r>
            <a:r>
              <a:rPr sz="2600" spc="-35" dirty="0">
                <a:latin typeface="Times New Roman"/>
                <a:cs typeface="Times New Roman"/>
              </a:rPr>
              <a:t> </a:t>
            </a:r>
            <a:r>
              <a:rPr sz="2600" spc="-5" dirty="0">
                <a:latin typeface="Georgia"/>
                <a:cs typeface="Georgia"/>
              </a:rPr>
              <a:t>b</a:t>
            </a:r>
            <a:r>
              <a:rPr sz="2600" dirty="0">
                <a:latin typeface="Georgia"/>
                <a:cs typeface="Georgia"/>
              </a:rPr>
              <a:t>e</a:t>
            </a:r>
            <a:r>
              <a:rPr sz="2600" spc="-35" dirty="0">
                <a:latin typeface="Times New Roman"/>
                <a:cs typeface="Times New Roman"/>
              </a:rPr>
              <a:t> </a:t>
            </a:r>
            <a:r>
              <a:rPr sz="2600" spc="-5" dirty="0">
                <a:latin typeface="Georgia"/>
                <a:cs typeface="Georgia"/>
              </a:rPr>
              <a:t>us</a:t>
            </a:r>
            <a:r>
              <a:rPr sz="2600" dirty="0">
                <a:latin typeface="Georgia"/>
                <a:cs typeface="Georgia"/>
              </a:rPr>
              <a:t>ed</a:t>
            </a:r>
            <a:r>
              <a:rPr sz="2600" spc="-35" dirty="0">
                <a:latin typeface="Times New Roman"/>
                <a:cs typeface="Times New Roman"/>
              </a:rPr>
              <a:t> </a:t>
            </a:r>
            <a:r>
              <a:rPr sz="2600" spc="-5" dirty="0">
                <a:latin typeface="Georgia"/>
                <a:cs typeface="Georgia"/>
              </a:rPr>
              <a:t>throu</a:t>
            </a:r>
            <a:r>
              <a:rPr sz="2600" spc="5" dirty="0">
                <a:latin typeface="Georgia"/>
                <a:cs typeface="Georgia"/>
              </a:rPr>
              <a:t>g</a:t>
            </a:r>
            <a:r>
              <a:rPr sz="2600" spc="-5" dirty="0">
                <a:latin typeface="Georgia"/>
                <a:cs typeface="Georgia"/>
              </a:rPr>
              <a:t>hou</a:t>
            </a:r>
            <a:r>
              <a:rPr sz="2600" dirty="0">
                <a:latin typeface="Georgia"/>
                <a:cs typeface="Georgia"/>
              </a:rPr>
              <a:t>t</a:t>
            </a:r>
            <a:r>
              <a:rPr sz="2600" spc="-40" dirty="0">
                <a:latin typeface="Times New Roman"/>
                <a:cs typeface="Times New Roman"/>
              </a:rPr>
              <a:t> </a:t>
            </a:r>
            <a:r>
              <a:rPr sz="2600" spc="-5" dirty="0">
                <a:latin typeface="Georgia"/>
                <a:cs typeface="Georgia"/>
              </a:rPr>
              <a:t>the</a:t>
            </a:r>
            <a:r>
              <a:rPr sz="2600" spc="-5" dirty="0">
                <a:latin typeface="Times New Roman"/>
                <a:cs typeface="Times New Roman"/>
              </a:rPr>
              <a:t> </a:t>
            </a:r>
            <a:r>
              <a:rPr sz="2600" spc="-5" dirty="0">
                <a:latin typeface="Georgia"/>
                <a:cs typeface="Georgia"/>
              </a:rPr>
              <a:t>ex</a:t>
            </a:r>
            <a:r>
              <a:rPr sz="2600" spc="5" dirty="0">
                <a:latin typeface="Georgia"/>
                <a:cs typeface="Georgia"/>
              </a:rPr>
              <a:t>p</a:t>
            </a:r>
            <a:r>
              <a:rPr sz="2600" dirty="0">
                <a:latin typeface="Georgia"/>
                <a:cs typeface="Georgia"/>
              </a:rPr>
              <a:t>ression.</a:t>
            </a:r>
            <a:r>
              <a:rPr sz="2600" spc="-45" dirty="0">
                <a:latin typeface="Times New Roman"/>
                <a:cs typeface="Times New Roman"/>
              </a:rPr>
              <a:t> </a:t>
            </a:r>
            <a:r>
              <a:rPr sz="2600" dirty="0">
                <a:latin typeface="Georgia"/>
                <a:cs typeface="Georgia"/>
              </a:rPr>
              <a:t>Think</a:t>
            </a:r>
            <a:r>
              <a:rPr sz="2600" spc="-50" dirty="0">
                <a:latin typeface="Times New Roman"/>
                <a:cs typeface="Times New Roman"/>
              </a:rPr>
              <a:t> </a:t>
            </a:r>
            <a:r>
              <a:rPr sz="2600" spc="-5" dirty="0">
                <a:latin typeface="Georgia"/>
                <a:cs typeface="Georgia"/>
              </a:rPr>
              <a:t>o</a:t>
            </a:r>
            <a:r>
              <a:rPr sz="2600" dirty="0">
                <a:latin typeface="Georgia"/>
                <a:cs typeface="Georgia"/>
              </a:rPr>
              <a:t>f</a:t>
            </a:r>
            <a:r>
              <a:rPr sz="2600" spc="-25" dirty="0">
                <a:latin typeface="Times New Roman"/>
                <a:cs typeface="Times New Roman"/>
              </a:rPr>
              <a:t> </a:t>
            </a:r>
            <a:r>
              <a:rPr sz="2600" dirty="0">
                <a:latin typeface="Georgia"/>
                <a:cs typeface="Georgia"/>
              </a:rPr>
              <a:t>it</a:t>
            </a:r>
            <a:r>
              <a:rPr sz="2600" spc="-20" dirty="0">
                <a:latin typeface="Times New Roman"/>
                <a:cs typeface="Times New Roman"/>
              </a:rPr>
              <a:t> </a:t>
            </a:r>
            <a:r>
              <a:rPr sz="2600" spc="-10" dirty="0">
                <a:latin typeface="Georgia"/>
                <a:cs typeface="Georgia"/>
              </a:rPr>
              <a:t>a</a:t>
            </a:r>
            <a:r>
              <a:rPr sz="2600" dirty="0">
                <a:latin typeface="Georgia"/>
                <a:cs typeface="Georgia"/>
              </a:rPr>
              <a:t>s</a:t>
            </a:r>
            <a:r>
              <a:rPr sz="2600" spc="-25" dirty="0">
                <a:latin typeface="Times New Roman"/>
                <a:cs typeface="Times New Roman"/>
              </a:rPr>
              <a:t> </a:t>
            </a:r>
            <a:r>
              <a:rPr sz="2600" spc="-5" dirty="0">
                <a:latin typeface="Georgia"/>
                <a:cs typeface="Georgia"/>
              </a:rPr>
              <a:t>be</a:t>
            </a:r>
            <a:r>
              <a:rPr sz="2600" spc="5" dirty="0">
                <a:latin typeface="Georgia"/>
                <a:cs typeface="Georgia"/>
              </a:rPr>
              <a:t>i</a:t>
            </a:r>
            <a:r>
              <a:rPr sz="2600" dirty="0">
                <a:latin typeface="Georgia"/>
                <a:cs typeface="Georgia"/>
              </a:rPr>
              <a:t>ng</a:t>
            </a:r>
            <a:r>
              <a:rPr sz="2600" spc="-50" dirty="0">
                <a:latin typeface="Times New Roman"/>
                <a:cs typeface="Times New Roman"/>
              </a:rPr>
              <a:t> </a:t>
            </a:r>
            <a:r>
              <a:rPr sz="2600" spc="-5" dirty="0">
                <a:latin typeface="Georgia"/>
                <a:cs typeface="Georgia"/>
              </a:rPr>
              <a:t>somethin</a:t>
            </a:r>
            <a:r>
              <a:rPr sz="2600" dirty="0">
                <a:latin typeface="Georgia"/>
                <a:cs typeface="Georgia"/>
              </a:rPr>
              <a:t>g</a:t>
            </a:r>
            <a:r>
              <a:rPr sz="2600" spc="-45" dirty="0">
                <a:latin typeface="Times New Roman"/>
                <a:cs typeface="Times New Roman"/>
              </a:rPr>
              <a:t> </a:t>
            </a:r>
            <a:r>
              <a:rPr sz="2600" spc="-5" dirty="0">
                <a:latin typeface="Georgia"/>
                <a:cs typeface="Georgia"/>
              </a:rPr>
              <a:t>lik</a:t>
            </a:r>
            <a:r>
              <a:rPr sz="2600" dirty="0">
                <a:latin typeface="Georgia"/>
                <a:cs typeface="Georgia"/>
              </a:rPr>
              <a:t>e</a:t>
            </a:r>
            <a:r>
              <a:rPr sz="2600" spc="-25" dirty="0">
                <a:latin typeface="Times New Roman"/>
                <a:cs typeface="Times New Roman"/>
              </a:rPr>
              <a:t> </a:t>
            </a:r>
            <a:r>
              <a:rPr sz="2600" spc="-5" dirty="0">
                <a:latin typeface="Georgia"/>
                <a:cs typeface="Georgia"/>
              </a:rPr>
              <a:t>the</a:t>
            </a:r>
            <a:r>
              <a:rPr sz="2600" spc="-5" dirty="0">
                <a:latin typeface="Times New Roman"/>
                <a:cs typeface="Times New Roman"/>
              </a:rPr>
              <a:t> </a:t>
            </a:r>
            <a:r>
              <a:rPr sz="2600" dirty="0">
                <a:latin typeface="Georgia"/>
                <a:cs typeface="Georgia"/>
              </a:rPr>
              <a:t>rename</a:t>
            </a:r>
            <a:r>
              <a:rPr sz="2600" spc="-40" dirty="0">
                <a:latin typeface="Times New Roman"/>
                <a:cs typeface="Times New Roman"/>
              </a:rPr>
              <a:t> </a:t>
            </a:r>
            <a:r>
              <a:rPr sz="2600" spc="-5" dirty="0">
                <a:latin typeface="Georgia"/>
                <a:cs typeface="Georgia"/>
              </a:rPr>
              <a:t>operator.</a:t>
            </a:r>
            <a:endParaRPr sz="2600">
              <a:latin typeface="Georgia"/>
              <a:cs typeface="Georgia"/>
            </a:endParaRPr>
          </a:p>
          <a:p>
            <a:pPr>
              <a:lnSpc>
                <a:spcPct val="100000"/>
              </a:lnSpc>
              <a:spcBef>
                <a:spcPts val="21"/>
              </a:spcBef>
            </a:pPr>
            <a:endParaRPr sz="2700">
              <a:latin typeface="Times New Roman"/>
              <a:cs typeface="Times New Roman"/>
            </a:endParaRPr>
          </a:p>
          <a:p>
            <a:pPr marL="716915" marR="2882265">
              <a:lnSpc>
                <a:spcPct val="101400"/>
              </a:lnSpc>
            </a:pPr>
            <a:r>
              <a:rPr sz="2200" b="1" spc="-15" dirty="0">
                <a:solidFill>
                  <a:srgbClr val="525389"/>
                </a:solidFill>
                <a:latin typeface="Georgia"/>
                <a:cs typeface="Georgia"/>
              </a:rPr>
              <a:t>select</a:t>
            </a:r>
            <a:r>
              <a:rPr sz="2200" b="1" spc="20" dirty="0">
                <a:solidFill>
                  <a:srgbClr val="525389"/>
                </a:solidFill>
                <a:latin typeface="Times New Roman"/>
                <a:cs typeface="Times New Roman"/>
              </a:rPr>
              <a:t> </a:t>
            </a:r>
            <a:r>
              <a:rPr sz="2200" b="1" spc="-20" dirty="0">
                <a:solidFill>
                  <a:srgbClr val="525389"/>
                </a:solidFill>
                <a:latin typeface="Georgia"/>
                <a:cs typeface="Georgia"/>
              </a:rPr>
              <a:t>distinc</a:t>
            </a:r>
            <a:r>
              <a:rPr sz="2200" b="1" dirty="0">
                <a:solidFill>
                  <a:srgbClr val="525389"/>
                </a:solidFill>
                <a:latin typeface="Georgia"/>
                <a:cs typeface="Georgia"/>
              </a:rPr>
              <a:t>t</a:t>
            </a:r>
            <a:r>
              <a:rPr sz="2200" b="1" spc="-5" dirty="0">
                <a:solidFill>
                  <a:srgbClr val="525389"/>
                </a:solidFill>
                <a:latin typeface="Times New Roman"/>
                <a:cs typeface="Times New Roman"/>
              </a:rPr>
              <a:t> </a:t>
            </a:r>
            <a:r>
              <a:rPr sz="2200" i="1" spc="-15" dirty="0">
                <a:solidFill>
                  <a:srgbClr val="525389"/>
                </a:solidFill>
                <a:latin typeface="Georgia"/>
                <a:cs typeface="Georgia"/>
              </a:rPr>
              <a:t>cnam</a:t>
            </a:r>
            <a:r>
              <a:rPr sz="2200" i="1" spc="-30" dirty="0">
                <a:solidFill>
                  <a:srgbClr val="525389"/>
                </a:solidFill>
                <a:latin typeface="Georgia"/>
                <a:cs typeface="Georgia"/>
              </a:rPr>
              <a:t>e</a:t>
            </a:r>
            <a:r>
              <a:rPr sz="2200" i="1" spc="-10" dirty="0">
                <a:solidFill>
                  <a:srgbClr val="525389"/>
                </a:solidFill>
                <a:latin typeface="Georgia"/>
                <a:cs typeface="Georgia"/>
              </a:rPr>
              <a:t>,</a:t>
            </a:r>
            <a:r>
              <a:rPr sz="2200" i="1" spc="-15" dirty="0">
                <a:solidFill>
                  <a:srgbClr val="525389"/>
                </a:solidFill>
                <a:latin typeface="Times New Roman"/>
                <a:cs typeface="Times New Roman"/>
              </a:rPr>
              <a:t> </a:t>
            </a:r>
            <a:r>
              <a:rPr sz="2200" i="1" spc="-15" dirty="0">
                <a:solidFill>
                  <a:srgbClr val="525389"/>
                </a:solidFill>
                <a:latin typeface="Georgia"/>
                <a:cs typeface="Georgia"/>
              </a:rPr>
              <a:t>T</a:t>
            </a:r>
            <a:r>
              <a:rPr sz="2200" i="1" spc="-20" dirty="0">
                <a:solidFill>
                  <a:srgbClr val="525389"/>
                </a:solidFill>
                <a:latin typeface="Georgia"/>
                <a:cs typeface="Georgia"/>
              </a:rPr>
              <a:t>.</a:t>
            </a:r>
            <a:r>
              <a:rPr sz="2200" i="1" spc="-15" dirty="0">
                <a:solidFill>
                  <a:srgbClr val="525389"/>
                </a:solidFill>
                <a:latin typeface="Georgia"/>
                <a:cs typeface="Georgia"/>
              </a:rPr>
              <a:t>l</a:t>
            </a:r>
            <a:r>
              <a:rPr sz="2200" i="1" spc="-25" dirty="0">
                <a:solidFill>
                  <a:srgbClr val="525389"/>
                </a:solidFill>
                <a:latin typeface="Georgia"/>
                <a:cs typeface="Georgia"/>
              </a:rPr>
              <a:t>o</a:t>
            </a:r>
            <a:r>
              <a:rPr sz="2200" i="1" spc="-15" dirty="0">
                <a:solidFill>
                  <a:srgbClr val="525389"/>
                </a:solidFill>
                <a:latin typeface="Georgia"/>
                <a:cs typeface="Georgia"/>
              </a:rPr>
              <a:t>an</a:t>
            </a:r>
            <a:r>
              <a:rPr sz="2200" i="1" spc="-10" dirty="0">
                <a:solidFill>
                  <a:srgbClr val="525389"/>
                </a:solidFill>
                <a:latin typeface="Times New Roman"/>
                <a:cs typeface="Times New Roman"/>
              </a:rPr>
              <a:t> </a:t>
            </a:r>
            <a:r>
              <a:rPr sz="2200" b="1" spc="-20" dirty="0">
                <a:solidFill>
                  <a:srgbClr val="525389"/>
                </a:solidFill>
                <a:latin typeface="Georgia"/>
                <a:cs typeface="Georgia"/>
              </a:rPr>
              <a:t>fro</a:t>
            </a:r>
            <a:r>
              <a:rPr sz="2200" b="1" spc="-25" dirty="0">
                <a:solidFill>
                  <a:srgbClr val="525389"/>
                </a:solidFill>
                <a:latin typeface="Georgia"/>
                <a:cs typeface="Georgia"/>
              </a:rPr>
              <a:t>m</a:t>
            </a:r>
            <a:r>
              <a:rPr sz="2200" b="1" spc="-5" dirty="0">
                <a:solidFill>
                  <a:srgbClr val="525389"/>
                </a:solidFill>
                <a:latin typeface="Times New Roman"/>
                <a:cs typeface="Times New Roman"/>
              </a:rPr>
              <a:t> </a:t>
            </a:r>
            <a:r>
              <a:rPr sz="2200" b="1" i="1" spc="-15" dirty="0">
                <a:solidFill>
                  <a:srgbClr val="FF0000"/>
                </a:solidFill>
                <a:latin typeface="Georgia"/>
                <a:cs typeface="Georgia"/>
              </a:rPr>
              <a:t>borrower</a:t>
            </a:r>
            <a:r>
              <a:rPr sz="2200" b="1" i="1" spc="15" dirty="0">
                <a:solidFill>
                  <a:srgbClr val="FF0000"/>
                </a:solidFill>
                <a:latin typeface="Times New Roman"/>
                <a:cs typeface="Times New Roman"/>
              </a:rPr>
              <a:t> </a:t>
            </a:r>
            <a:r>
              <a:rPr sz="2200" b="1" i="1" spc="-20" dirty="0">
                <a:solidFill>
                  <a:srgbClr val="FF0000"/>
                </a:solidFill>
                <a:latin typeface="Georgia"/>
                <a:cs typeface="Georgia"/>
              </a:rPr>
              <a:t>a</a:t>
            </a:r>
            <a:r>
              <a:rPr sz="2200" b="1" i="1" spc="-15" dirty="0">
                <a:solidFill>
                  <a:srgbClr val="FF0000"/>
                </a:solidFill>
                <a:latin typeface="Georgia"/>
                <a:cs typeface="Georgia"/>
              </a:rPr>
              <a:t>s</a:t>
            </a:r>
            <a:r>
              <a:rPr sz="2200" b="1" i="1" spc="10" dirty="0">
                <a:solidFill>
                  <a:srgbClr val="FF0000"/>
                </a:solidFill>
                <a:latin typeface="Times New Roman"/>
                <a:cs typeface="Times New Roman"/>
              </a:rPr>
              <a:t> </a:t>
            </a:r>
            <a:r>
              <a:rPr sz="2200" b="1" i="1" spc="-15" dirty="0">
                <a:solidFill>
                  <a:srgbClr val="FF0000"/>
                </a:solidFill>
                <a:latin typeface="Georgia"/>
                <a:cs typeface="Georgia"/>
              </a:rPr>
              <a:t>S,</a:t>
            </a:r>
            <a:r>
              <a:rPr sz="2200" b="1" i="1" spc="-5" dirty="0">
                <a:solidFill>
                  <a:srgbClr val="FF0000"/>
                </a:solidFill>
                <a:latin typeface="Times New Roman"/>
                <a:cs typeface="Times New Roman"/>
              </a:rPr>
              <a:t> </a:t>
            </a:r>
            <a:r>
              <a:rPr sz="2200" b="1" i="1" spc="-20" dirty="0">
                <a:solidFill>
                  <a:srgbClr val="FF0000"/>
                </a:solidFill>
                <a:latin typeface="Georgia"/>
                <a:cs typeface="Georgia"/>
              </a:rPr>
              <a:t>loan</a:t>
            </a:r>
            <a:r>
              <a:rPr sz="2200" b="1" i="1" spc="10" dirty="0">
                <a:solidFill>
                  <a:srgbClr val="FF0000"/>
                </a:solidFill>
                <a:latin typeface="Times New Roman"/>
                <a:cs typeface="Times New Roman"/>
              </a:rPr>
              <a:t> </a:t>
            </a:r>
            <a:r>
              <a:rPr sz="2200" b="1" i="1" spc="-20" dirty="0">
                <a:solidFill>
                  <a:srgbClr val="FF0000"/>
                </a:solidFill>
                <a:latin typeface="Georgia"/>
                <a:cs typeface="Georgia"/>
              </a:rPr>
              <a:t>a</a:t>
            </a:r>
            <a:r>
              <a:rPr sz="2200" b="1" i="1" spc="-15" dirty="0">
                <a:solidFill>
                  <a:srgbClr val="FF0000"/>
                </a:solidFill>
                <a:latin typeface="Georgia"/>
                <a:cs typeface="Georgia"/>
              </a:rPr>
              <a:t>s</a:t>
            </a:r>
            <a:r>
              <a:rPr sz="2200" b="1" i="1" spc="15" dirty="0">
                <a:solidFill>
                  <a:srgbClr val="FF0000"/>
                </a:solidFill>
                <a:latin typeface="Times New Roman"/>
                <a:cs typeface="Times New Roman"/>
              </a:rPr>
              <a:t> </a:t>
            </a:r>
            <a:r>
              <a:rPr sz="2200" b="1" i="1" spc="-15" dirty="0">
                <a:solidFill>
                  <a:srgbClr val="FF0000"/>
                </a:solidFill>
                <a:latin typeface="Georgia"/>
                <a:cs typeface="Georgia"/>
              </a:rPr>
              <a:t>T</a:t>
            </a:r>
            <a:r>
              <a:rPr sz="2200" b="1" i="1" spc="-10" dirty="0">
                <a:solidFill>
                  <a:srgbClr val="FF0000"/>
                </a:solidFill>
                <a:latin typeface="Times New Roman"/>
                <a:cs typeface="Times New Roman"/>
              </a:rPr>
              <a:t> </a:t>
            </a:r>
            <a:r>
              <a:rPr sz="2200" b="1" spc="-20" dirty="0">
                <a:solidFill>
                  <a:srgbClr val="525389"/>
                </a:solidFill>
                <a:latin typeface="Georgia"/>
                <a:cs typeface="Georgia"/>
              </a:rPr>
              <a:t>wher</a:t>
            </a:r>
            <a:r>
              <a:rPr sz="2200" b="1" spc="-15" dirty="0">
                <a:solidFill>
                  <a:srgbClr val="525389"/>
                </a:solidFill>
                <a:latin typeface="Georgia"/>
                <a:cs typeface="Georgia"/>
              </a:rPr>
              <a:t>e</a:t>
            </a:r>
            <a:r>
              <a:rPr sz="2200" b="1" spc="5" dirty="0">
                <a:solidFill>
                  <a:srgbClr val="525389"/>
                </a:solidFill>
                <a:latin typeface="Times New Roman"/>
                <a:cs typeface="Times New Roman"/>
              </a:rPr>
              <a:t> </a:t>
            </a:r>
            <a:r>
              <a:rPr sz="2200" i="1" spc="-15" dirty="0">
                <a:solidFill>
                  <a:srgbClr val="525389"/>
                </a:solidFill>
                <a:latin typeface="Georgia"/>
                <a:cs typeface="Georgia"/>
              </a:rPr>
              <a:t>S.loan#</a:t>
            </a:r>
            <a:r>
              <a:rPr sz="2200" i="1" spc="-10" dirty="0">
                <a:solidFill>
                  <a:srgbClr val="525389"/>
                </a:solidFill>
                <a:latin typeface="Times New Roman"/>
                <a:cs typeface="Times New Roman"/>
              </a:rPr>
              <a:t> </a:t>
            </a:r>
            <a:r>
              <a:rPr sz="2200" i="1" spc="-15" dirty="0">
                <a:solidFill>
                  <a:srgbClr val="525389"/>
                </a:solidFill>
                <a:latin typeface="Georgia"/>
                <a:cs typeface="Georgia"/>
              </a:rPr>
              <a:t>=</a:t>
            </a:r>
            <a:r>
              <a:rPr sz="2200" i="1" spc="-20" dirty="0">
                <a:solidFill>
                  <a:srgbClr val="525389"/>
                </a:solidFill>
                <a:latin typeface="Times New Roman"/>
                <a:cs typeface="Times New Roman"/>
              </a:rPr>
              <a:t> </a:t>
            </a:r>
            <a:r>
              <a:rPr sz="2200" i="1" spc="-15" dirty="0">
                <a:solidFill>
                  <a:srgbClr val="525389"/>
                </a:solidFill>
                <a:latin typeface="Georgia"/>
                <a:cs typeface="Georgia"/>
              </a:rPr>
              <a:t>T</a:t>
            </a:r>
            <a:r>
              <a:rPr sz="2200" i="1" spc="-20" dirty="0">
                <a:solidFill>
                  <a:srgbClr val="525389"/>
                </a:solidFill>
                <a:latin typeface="Georgia"/>
                <a:cs typeface="Georgia"/>
              </a:rPr>
              <a:t>.loan</a:t>
            </a:r>
            <a:r>
              <a:rPr sz="2200" i="1" spc="-15" dirty="0">
                <a:solidFill>
                  <a:srgbClr val="525389"/>
                </a:solidFill>
                <a:latin typeface="Georgia"/>
                <a:cs typeface="Georgia"/>
              </a:rPr>
              <a:t>#</a:t>
            </a:r>
            <a:endParaRPr sz="2200">
              <a:latin typeface="Georgia"/>
              <a:cs typeface="Georgia"/>
            </a:endParaRPr>
          </a:p>
          <a:p>
            <a:pPr>
              <a:lnSpc>
                <a:spcPct val="100000"/>
              </a:lnSpc>
              <a:spcBef>
                <a:spcPts val="5"/>
              </a:spcBef>
            </a:pPr>
            <a:endParaRPr sz="2300">
              <a:latin typeface="Times New Roman"/>
              <a:cs typeface="Times New Roman"/>
            </a:endParaRPr>
          </a:p>
          <a:p>
            <a:pPr marL="121920">
              <a:lnSpc>
                <a:spcPct val="100000"/>
              </a:lnSpc>
            </a:pPr>
            <a:r>
              <a:rPr sz="2600" spc="-5" dirty="0">
                <a:latin typeface="Georgia"/>
                <a:cs typeface="Georgia"/>
              </a:rPr>
              <a:t>N</a:t>
            </a:r>
            <a:r>
              <a:rPr sz="2600" spc="-10" dirty="0">
                <a:latin typeface="Georgia"/>
                <a:cs typeface="Georgia"/>
              </a:rPr>
              <a:t>o</a:t>
            </a:r>
            <a:r>
              <a:rPr sz="2600" spc="-5" dirty="0">
                <a:latin typeface="Georgia"/>
                <a:cs typeface="Georgia"/>
              </a:rPr>
              <a:t>te</a:t>
            </a:r>
            <a:r>
              <a:rPr sz="2600" dirty="0">
                <a:latin typeface="Georgia"/>
                <a:cs typeface="Georgia"/>
              </a:rPr>
              <a:t>:</a:t>
            </a:r>
            <a:r>
              <a:rPr sz="2600" spc="-20" dirty="0">
                <a:latin typeface="Times New Roman"/>
                <a:cs typeface="Times New Roman"/>
              </a:rPr>
              <a:t> </a:t>
            </a:r>
            <a:r>
              <a:rPr sz="2600" dirty="0">
                <a:latin typeface="Georgia"/>
                <a:cs typeface="Georgia"/>
              </a:rPr>
              <a:t>T</a:t>
            </a:r>
            <a:r>
              <a:rPr sz="2600" spc="-15" dirty="0">
                <a:latin typeface="Georgia"/>
                <a:cs typeface="Georgia"/>
              </a:rPr>
              <a:t>h</a:t>
            </a:r>
            <a:r>
              <a:rPr sz="2600" dirty="0">
                <a:latin typeface="Georgia"/>
                <a:cs typeface="Georgia"/>
              </a:rPr>
              <a:t>e</a:t>
            </a:r>
            <a:r>
              <a:rPr sz="2600" spc="-20" dirty="0">
                <a:latin typeface="Times New Roman"/>
                <a:cs typeface="Times New Roman"/>
              </a:rPr>
              <a:t> </a:t>
            </a:r>
            <a:r>
              <a:rPr sz="2600" dirty="0">
                <a:latin typeface="Georgia"/>
                <a:cs typeface="Georgia"/>
              </a:rPr>
              <a:t>keyword</a:t>
            </a:r>
            <a:r>
              <a:rPr sz="2600" spc="-65" dirty="0">
                <a:latin typeface="Times New Roman"/>
                <a:cs typeface="Times New Roman"/>
              </a:rPr>
              <a:t> </a:t>
            </a:r>
            <a:r>
              <a:rPr sz="2600" b="1" spc="-5" dirty="0">
                <a:latin typeface="Georgia"/>
                <a:cs typeface="Georgia"/>
              </a:rPr>
              <a:t>a</a:t>
            </a:r>
            <a:r>
              <a:rPr sz="2600" b="1" dirty="0">
                <a:latin typeface="Georgia"/>
                <a:cs typeface="Georgia"/>
              </a:rPr>
              <a:t>s</a:t>
            </a:r>
            <a:r>
              <a:rPr sz="2600" b="1" spc="-35" dirty="0">
                <a:latin typeface="Times New Roman"/>
                <a:cs typeface="Times New Roman"/>
              </a:rPr>
              <a:t> </a:t>
            </a:r>
            <a:r>
              <a:rPr sz="2600" dirty="0">
                <a:latin typeface="Georgia"/>
                <a:cs typeface="Georgia"/>
              </a:rPr>
              <a:t>is</a:t>
            </a:r>
            <a:r>
              <a:rPr sz="2600" spc="-25" dirty="0">
                <a:latin typeface="Times New Roman"/>
                <a:cs typeface="Times New Roman"/>
              </a:rPr>
              <a:t> </a:t>
            </a:r>
            <a:r>
              <a:rPr sz="2600" spc="-5" dirty="0">
                <a:latin typeface="Georgia"/>
                <a:cs typeface="Georgia"/>
              </a:rPr>
              <a:t>optiona</a:t>
            </a:r>
            <a:r>
              <a:rPr sz="2600" dirty="0">
                <a:latin typeface="Georgia"/>
                <a:cs typeface="Georgia"/>
              </a:rPr>
              <a:t>l</a:t>
            </a:r>
            <a:r>
              <a:rPr sz="2600" spc="-35" dirty="0">
                <a:latin typeface="Times New Roman"/>
                <a:cs typeface="Times New Roman"/>
              </a:rPr>
              <a:t> </a:t>
            </a:r>
            <a:r>
              <a:rPr sz="2600" dirty="0">
                <a:latin typeface="Georgia"/>
                <a:cs typeface="Georgia"/>
              </a:rPr>
              <a:t>here.</a:t>
            </a:r>
            <a:endParaRPr sz="2600">
              <a:latin typeface="Georgia"/>
              <a:cs typeface="Georgia"/>
            </a:endParaRPr>
          </a:p>
        </p:txBody>
      </p:sp>
      <p:sp>
        <p:nvSpPr>
          <p:cNvPr id="4" name="object 4"/>
          <p:cNvSpPr txBox="1"/>
          <p:nvPr/>
        </p:nvSpPr>
        <p:spPr>
          <a:xfrm>
            <a:off x="8575059" y="71903"/>
            <a:ext cx="28321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24</a:t>
            </a:r>
            <a:endParaRPr sz="1800">
              <a:latin typeface="Georgia"/>
              <a:cs typeface="Georgi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5206365" cy="533400"/>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Compariso</a:t>
            </a:r>
            <a:r>
              <a:rPr sz="4000" spc="-25" dirty="0">
                <a:solidFill>
                  <a:srgbClr val="424455"/>
                </a:solidFill>
                <a:latin typeface="Trebuchet MS"/>
                <a:cs typeface="Trebuchet MS"/>
              </a:rPr>
              <a:t>n</a:t>
            </a:r>
            <a:r>
              <a:rPr sz="4000" spc="225" dirty="0">
                <a:solidFill>
                  <a:srgbClr val="424455"/>
                </a:solidFill>
                <a:latin typeface="Times New Roman"/>
                <a:cs typeface="Times New Roman"/>
              </a:rPr>
              <a:t> </a:t>
            </a:r>
            <a:r>
              <a:rPr sz="4000" spc="-25" dirty="0">
                <a:solidFill>
                  <a:srgbClr val="424455"/>
                </a:solidFill>
                <a:latin typeface="Trebuchet MS"/>
                <a:cs typeface="Trebuchet MS"/>
              </a:rPr>
              <a:t>Condit</a:t>
            </a:r>
            <a:r>
              <a:rPr sz="4000" spc="-10" dirty="0">
                <a:solidFill>
                  <a:srgbClr val="424455"/>
                </a:solidFill>
                <a:latin typeface="Trebuchet MS"/>
                <a:cs typeface="Trebuchet MS"/>
              </a:rPr>
              <a:t>i</a:t>
            </a:r>
            <a:r>
              <a:rPr sz="4000" spc="-20" dirty="0">
                <a:solidFill>
                  <a:srgbClr val="424455"/>
                </a:solidFill>
                <a:latin typeface="Trebuchet MS"/>
                <a:cs typeface="Trebuchet MS"/>
              </a:rPr>
              <a:t>ons</a:t>
            </a:r>
            <a:endParaRPr sz="4000">
              <a:latin typeface="Trebuchet MS"/>
              <a:cs typeface="Trebuchet MS"/>
            </a:endParaRPr>
          </a:p>
        </p:txBody>
      </p:sp>
      <p:sp>
        <p:nvSpPr>
          <p:cNvPr id="4" name="object 4"/>
          <p:cNvSpPr txBox="1"/>
          <p:nvPr/>
        </p:nvSpPr>
        <p:spPr>
          <a:xfrm>
            <a:off x="8584190" y="71903"/>
            <a:ext cx="27495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25</a:t>
            </a:r>
            <a:endParaRPr sz="1800">
              <a:latin typeface="Georgia"/>
              <a:cs typeface="Georgia"/>
            </a:endParaRPr>
          </a:p>
        </p:txBody>
      </p:sp>
      <p:sp>
        <p:nvSpPr>
          <p:cNvPr id="5" name="object 5"/>
          <p:cNvSpPr/>
          <p:nvPr/>
        </p:nvSpPr>
        <p:spPr>
          <a:xfrm>
            <a:off x="1371600" y="2249487"/>
            <a:ext cx="6477000" cy="43243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838440" cy="4639945"/>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Compariso</a:t>
            </a:r>
            <a:r>
              <a:rPr sz="4000" spc="-25" dirty="0">
                <a:solidFill>
                  <a:srgbClr val="424455"/>
                </a:solidFill>
                <a:latin typeface="Trebuchet MS"/>
                <a:cs typeface="Trebuchet MS"/>
              </a:rPr>
              <a:t>n</a:t>
            </a:r>
            <a:r>
              <a:rPr sz="4000" spc="225" dirty="0">
                <a:solidFill>
                  <a:srgbClr val="424455"/>
                </a:solidFill>
                <a:latin typeface="Times New Roman"/>
                <a:cs typeface="Times New Roman"/>
              </a:rPr>
              <a:t> </a:t>
            </a:r>
            <a:r>
              <a:rPr sz="4000" spc="-25" dirty="0">
                <a:solidFill>
                  <a:srgbClr val="424455"/>
                </a:solidFill>
                <a:latin typeface="Trebuchet MS"/>
                <a:cs typeface="Trebuchet MS"/>
              </a:rPr>
              <a:t>Condit</a:t>
            </a:r>
            <a:r>
              <a:rPr sz="4000" spc="-10" dirty="0">
                <a:solidFill>
                  <a:srgbClr val="424455"/>
                </a:solidFill>
                <a:latin typeface="Trebuchet MS"/>
                <a:cs typeface="Trebuchet MS"/>
              </a:rPr>
              <a:t>i</a:t>
            </a:r>
            <a:r>
              <a:rPr sz="4000" spc="-20" dirty="0">
                <a:solidFill>
                  <a:srgbClr val="424455"/>
                </a:solidFill>
                <a:latin typeface="Trebuchet MS"/>
                <a:cs typeface="Trebuchet MS"/>
              </a:rPr>
              <a:t>ons</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spc="-20" dirty="0">
                <a:latin typeface="Georgia"/>
                <a:cs typeface="Georgia"/>
              </a:rPr>
              <a:t>BE</a:t>
            </a:r>
            <a:r>
              <a:rPr sz="2800" spc="-30" dirty="0">
                <a:latin typeface="Georgia"/>
                <a:cs typeface="Georgia"/>
              </a:rPr>
              <a:t>T</a:t>
            </a:r>
            <a:r>
              <a:rPr sz="2800" spc="-25" dirty="0">
                <a:latin typeface="Georgia"/>
                <a:cs typeface="Georgia"/>
              </a:rPr>
              <a:t>WWEN</a:t>
            </a:r>
            <a:r>
              <a:rPr sz="2800" spc="35" dirty="0">
                <a:latin typeface="Georgia"/>
                <a:cs typeface="Georgia"/>
              </a:rPr>
              <a:t> </a:t>
            </a:r>
            <a:r>
              <a:rPr sz="2800" spc="-15" dirty="0">
                <a:latin typeface="Georgia"/>
                <a:cs typeface="Georgia"/>
              </a:rPr>
              <a:t>…..</a:t>
            </a:r>
            <a:r>
              <a:rPr sz="2800" spc="-5" dirty="0">
                <a:latin typeface="Georgia"/>
                <a:cs typeface="Georgia"/>
              </a:rPr>
              <a:t> </a:t>
            </a:r>
            <a:r>
              <a:rPr sz="2800" spc="-25" dirty="0">
                <a:latin typeface="Georgia"/>
                <a:cs typeface="Georgia"/>
              </a:rPr>
              <a:t>AND……</a:t>
            </a:r>
            <a:endParaRPr sz="2800">
              <a:latin typeface="Georgia"/>
              <a:cs typeface="Georgia"/>
            </a:endParaRPr>
          </a:p>
          <a:p>
            <a:pPr marL="379730">
              <a:lnSpc>
                <a:spcPct val="100000"/>
              </a:lnSpc>
              <a:spcBef>
                <a:spcPts val="300"/>
              </a:spcBef>
            </a:pPr>
            <a:r>
              <a:rPr sz="2800" spc="-20" dirty="0">
                <a:latin typeface="Georgia"/>
                <a:cs typeface="Georgia"/>
              </a:rPr>
              <a:t>The</a:t>
            </a:r>
            <a:r>
              <a:rPr sz="2800" spc="-35" dirty="0">
                <a:latin typeface="Times New Roman"/>
                <a:cs typeface="Times New Roman"/>
              </a:rPr>
              <a:t> </a:t>
            </a:r>
            <a:r>
              <a:rPr sz="2800" spc="-20" dirty="0">
                <a:latin typeface="Georgia"/>
                <a:cs typeface="Georgia"/>
              </a:rPr>
              <a:t>BETWE</a:t>
            </a:r>
            <a:r>
              <a:rPr sz="2800" spc="-35" dirty="0">
                <a:latin typeface="Georgia"/>
                <a:cs typeface="Georgia"/>
              </a:rPr>
              <a:t>E</a:t>
            </a:r>
            <a:r>
              <a:rPr sz="2800" spc="-25" dirty="0">
                <a:latin typeface="Georgia"/>
                <a:cs typeface="Georgia"/>
              </a:rPr>
              <a:t>N</a:t>
            </a:r>
            <a:r>
              <a:rPr sz="2800" spc="-5" dirty="0">
                <a:latin typeface="Times New Roman"/>
                <a:cs typeface="Times New Roman"/>
              </a:rPr>
              <a:t> </a:t>
            </a:r>
            <a:r>
              <a:rPr sz="2800" spc="-25" dirty="0">
                <a:latin typeface="Georgia"/>
                <a:cs typeface="Georgia"/>
              </a:rPr>
              <a:t>op</a:t>
            </a:r>
            <a:r>
              <a:rPr sz="2800" spc="-10" dirty="0">
                <a:latin typeface="Georgia"/>
                <a:cs typeface="Georgia"/>
              </a:rPr>
              <a:t>e</a:t>
            </a:r>
            <a:r>
              <a:rPr sz="2800" spc="-15" dirty="0">
                <a:latin typeface="Georgia"/>
                <a:cs typeface="Georgia"/>
              </a:rPr>
              <a:t>r</a:t>
            </a:r>
            <a:r>
              <a:rPr sz="2800" spc="-30" dirty="0">
                <a:latin typeface="Georgia"/>
                <a:cs typeface="Georgia"/>
              </a:rPr>
              <a:t>a</a:t>
            </a:r>
            <a:r>
              <a:rPr sz="2800" spc="-20" dirty="0">
                <a:latin typeface="Georgia"/>
                <a:cs typeface="Georgia"/>
              </a:rPr>
              <a:t>to</a:t>
            </a:r>
            <a:r>
              <a:rPr sz="2800" spc="-15" dirty="0">
                <a:latin typeface="Georgia"/>
                <a:cs typeface="Georgia"/>
              </a:rPr>
              <a:t>r</a:t>
            </a:r>
            <a:r>
              <a:rPr sz="2800" dirty="0">
                <a:latin typeface="Times New Roman"/>
                <a:cs typeface="Times New Roman"/>
              </a:rPr>
              <a:t> </a:t>
            </a:r>
            <a:r>
              <a:rPr sz="2800" spc="-20" dirty="0">
                <a:latin typeface="Georgia"/>
                <a:cs typeface="Georgia"/>
              </a:rPr>
              <a:t>s</a:t>
            </a:r>
            <a:r>
              <a:rPr sz="2800" spc="-15" dirty="0">
                <a:latin typeface="Georgia"/>
                <a:cs typeface="Georgia"/>
              </a:rPr>
              <a:t>el</a:t>
            </a:r>
            <a:r>
              <a:rPr sz="2800" spc="-10" dirty="0">
                <a:latin typeface="Georgia"/>
                <a:cs typeface="Georgia"/>
              </a:rPr>
              <a:t>e</a:t>
            </a:r>
            <a:r>
              <a:rPr sz="2800" spc="-20" dirty="0">
                <a:latin typeface="Georgia"/>
                <a:cs typeface="Georgia"/>
              </a:rPr>
              <a:t>ct</a:t>
            </a:r>
            <a:r>
              <a:rPr sz="2800" spc="-15" dirty="0">
                <a:latin typeface="Georgia"/>
                <a:cs typeface="Georgia"/>
              </a:rPr>
              <a:t>s</a:t>
            </a:r>
            <a:r>
              <a:rPr sz="2800" spc="-30" dirty="0">
                <a:latin typeface="Times New Roman"/>
                <a:cs typeface="Times New Roman"/>
              </a:rPr>
              <a:t> </a:t>
            </a:r>
            <a:r>
              <a:rPr sz="2800" spc="-15" dirty="0">
                <a:latin typeface="Georgia"/>
                <a:cs typeface="Georgia"/>
              </a:rPr>
              <a:t>values</a:t>
            </a:r>
            <a:r>
              <a:rPr sz="2800" spc="-25" dirty="0">
                <a:latin typeface="Times New Roman"/>
                <a:cs typeface="Times New Roman"/>
              </a:rPr>
              <a:t> </a:t>
            </a:r>
            <a:r>
              <a:rPr sz="2800" spc="-20" dirty="0">
                <a:latin typeface="Georgia"/>
                <a:cs typeface="Georgia"/>
              </a:rPr>
              <a:t>within</a:t>
            </a:r>
            <a:r>
              <a:rPr sz="2800" spc="-15" dirty="0">
                <a:latin typeface="Times New Roman"/>
                <a:cs typeface="Times New Roman"/>
              </a:rPr>
              <a:t> </a:t>
            </a:r>
            <a:r>
              <a:rPr sz="2800" spc="-15" dirty="0">
                <a:latin typeface="Georgia"/>
                <a:cs typeface="Georgia"/>
              </a:rPr>
              <a:t>a</a:t>
            </a:r>
            <a:endParaRPr sz="2800">
              <a:latin typeface="Georgia"/>
              <a:cs typeface="Georgia"/>
            </a:endParaRPr>
          </a:p>
          <a:p>
            <a:pPr marL="378460">
              <a:lnSpc>
                <a:spcPct val="100000"/>
              </a:lnSpc>
            </a:pPr>
            <a:r>
              <a:rPr sz="2800" spc="-20" dirty="0">
                <a:latin typeface="Georgia"/>
                <a:cs typeface="Georgia"/>
              </a:rPr>
              <a:t>given</a:t>
            </a:r>
            <a:r>
              <a:rPr sz="2800" spc="-20" dirty="0">
                <a:latin typeface="Times New Roman"/>
                <a:cs typeface="Times New Roman"/>
              </a:rPr>
              <a:t> </a:t>
            </a:r>
            <a:r>
              <a:rPr sz="2800" spc="-30" dirty="0">
                <a:latin typeface="Georgia"/>
                <a:cs typeface="Georgia"/>
              </a:rPr>
              <a:t>r</a:t>
            </a:r>
            <a:r>
              <a:rPr sz="2800" spc="-15" dirty="0">
                <a:latin typeface="Georgia"/>
                <a:cs typeface="Georgia"/>
              </a:rPr>
              <a:t>ange.</a:t>
            </a:r>
            <a:endParaRPr sz="2800">
              <a:latin typeface="Georgia"/>
              <a:cs typeface="Georgia"/>
            </a:endParaRPr>
          </a:p>
          <a:p>
            <a:pPr marL="935990" marR="3348990">
              <a:lnSpc>
                <a:spcPct val="100000"/>
              </a:lnSpc>
              <a:spcBef>
                <a:spcPts val="315"/>
              </a:spcBef>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45" dirty="0">
                <a:solidFill>
                  <a:srgbClr val="525389"/>
                </a:solidFill>
                <a:latin typeface="Times New Roman"/>
                <a:cs typeface="Times New Roman"/>
              </a:rPr>
              <a:t> </a:t>
            </a:r>
            <a:r>
              <a:rPr sz="2400" i="1" spc="-15" dirty="0">
                <a:solidFill>
                  <a:srgbClr val="525389"/>
                </a:solidFill>
                <a:latin typeface="Georgia"/>
                <a:cs typeface="Georgia"/>
              </a:rPr>
              <a:t>column_n</a:t>
            </a:r>
            <a:r>
              <a:rPr sz="2400" i="1" spc="-20" dirty="0">
                <a:solidFill>
                  <a:srgbClr val="525389"/>
                </a:solidFill>
                <a:latin typeface="Georgia"/>
                <a:cs typeface="Georgia"/>
              </a:rPr>
              <a:t>a</a:t>
            </a:r>
            <a:r>
              <a:rPr sz="2400" i="1" spc="-5" dirty="0">
                <a:solidFill>
                  <a:srgbClr val="525389"/>
                </a:solidFill>
                <a:latin typeface="Georgia"/>
                <a:cs typeface="Georgia"/>
              </a:rPr>
              <a:t>m</a:t>
            </a:r>
            <a:r>
              <a:rPr sz="2400" i="1" dirty="0">
                <a:solidFill>
                  <a:srgbClr val="525389"/>
                </a:solidFill>
                <a:latin typeface="Georgia"/>
                <a:cs typeface="Georgia"/>
              </a:rPr>
              <a:t>e(s)</a:t>
            </a:r>
            <a:r>
              <a:rPr sz="2400" i="1"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i="1" spc="-20" dirty="0">
                <a:solidFill>
                  <a:srgbClr val="525389"/>
                </a:solidFill>
                <a:latin typeface="Georgia"/>
                <a:cs typeface="Georgia"/>
              </a:rPr>
              <a:t>table_na</a:t>
            </a:r>
            <a:r>
              <a:rPr sz="2400" i="1" spc="-15" dirty="0">
                <a:solidFill>
                  <a:srgbClr val="525389"/>
                </a:solidFill>
                <a:latin typeface="Georgia"/>
                <a:cs typeface="Georgia"/>
              </a:rPr>
              <a:t>me</a:t>
            </a:r>
            <a:r>
              <a:rPr sz="2400" i="1" spc="-10" dirty="0">
                <a:solidFill>
                  <a:srgbClr val="525389"/>
                </a:solidFill>
                <a:latin typeface="Times New Roman"/>
                <a:cs typeface="Times New Roman"/>
              </a:rPr>
              <a:t> </a:t>
            </a:r>
            <a:r>
              <a:rPr sz="2400" spc="-20" dirty="0">
                <a:solidFill>
                  <a:srgbClr val="525389"/>
                </a:solidFill>
                <a:latin typeface="Georgia"/>
                <a:cs typeface="Georgia"/>
              </a:rPr>
              <a:t>WHERE</a:t>
            </a:r>
            <a:r>
              <a:rPr sz="2400" spc="-50" dirty="0">
                <a:solidFill>
                  <a:srgbClr val="525389"/>
                </a:solidFill>
                <a:latin typeface="Times New Roman"/>
                <a:cs typeface="Times New Roman"/>
              </a:rPr>
              <a:t> </a:t>
            </a:r>
            <a:r>
              <a:rPr sz="2400" i="1" spc="-15" dirty="0">
                <a:solidFill>
                  <a:srgbClr val="525389"/>
                </a:solidFill>
                <a:latin typeface="Georgia"/>
                <a:cs typeface="Georgia"/>
              </a:rPr>
              <a:t>column_n</a:t>
            </a:r>
            <a:r>
              <a:rPr sz="2400" i="1" spc="-20" dirty="0">
                <a:solidFill>
                  <a:srgbClr val="525389"/>
                </a:solidFill>
                <a:latin typeface="Georgia"/>
                <a:cs typeface="Georgia"/>
              </a:rPr>
              <a:t>a</a:t>
            </a:r>
            <a:r>
              <a:rPr sz="2400" i="1" spc="-5" dirty="0">
                <a:solidFill>
                  <a:srgbClr val="525389"/>
                </a:solidFill>
                <a:latin typeface="Georgia"/>
                <a:cs typeface="Georgia"/>
              </a:rPr>
              <a:t>me</a:t>
            </a:r>
            <a:endParaRPr sz="2400">
              <a:latin typeface="Georgia"/>
              <a:cs typeface="Georgia"/>
            </a:endParaRPr>
          </a:p>
          <a:p>
            <a:pPr marL="935990">
              <a:lnSpc>
                <a:spcPct val="100000"/>
              </a:lnSpc>
              <a:spcBef>
                <a:spcPts val="300"/>
              </a:spcBef>
            </a:pPr>
            <a:r>
              <a:rPr sz="2400" dirty="0">
                <a:solidFill>
                  <a:srgbClr val="525389"/>
                </a:solidFill>
                <a:latin typeface="Georgia"/>
                <a:cs typeface="Georgia"/>
              </a:rPr>
              <a:t>BE</a:t>
            </a:r>
            <a:r>
              <a:rPr sz="2400" spc="-20" dirty="0">
                <a:solidFill>
                  <a:srgbClr val="525389"/>
                </a:solidFill>
                <a:latin typeface="Georgia"/>
                <a:cs typeface="Georgia"/>
              </a:rPr>
              <a:t>TWE</a:t>
            </a:r>
            <a:r>
              <a:rPr sz="2400" spc="-15" dirty="0">
                <a:solidFill>
                  <a:srgbClr val="525389"/>
                </a:solidFill>
                <a:latin typeface="Georgia"/>
                <a:cs typeface="Georgia"/>
              </a:rPr>
              <a:t>E</a:t>
            </a:r>
            <a:r>
              <a:rPr sz="2400" dirty="0">
                <a:solidFill>
                  <a:srgbClr val="525389"/>
                </a:solidFill>
                <a:latin typeface="Georgia"/>
                <a:cs typeface="Georgia"/>
              </a:rPr>
              <a:t>N</a:t>
            </a:r>
            <a:r>
              <a:rPr sz="2400" spc="-60" dirty="0">
                <a:solidFill>
                  <a:srgbClr val="525389"/>
                </a:solidFill>
                <a:latin typeface="Times New Roman"/>
                <a:cs typeface="Times New Roman"/>
              </a:rPr>
              <a:t> </a:t>
            </a:r>
            <a:r>
              <a:rPr sz="2400" i="1" spc="-20" dirty="0">
                <a:solidFill>
                  <a:srgbClr val="525389"/>
                </a:solidFill>
                <a:latin typeface="Georgia"/>
                <a:cs typeface="Georgia"/>
              </a:rPr>
              <a:t>v</a:t>
            </a:r>
            <a:r>
              <a:rPr sz="2400" i="1" spc="-10" dirty="0">
                <a:solidFill>
                  <a:srgbClr val="525389"/>
                </a:solidFill>
                <a:latin typeface="Georgia"/>
                <a:cs typeface="Georgia"/>
              </a:rPr>
              <a:t>a</a:t>
            </a:r>
            <a:r>
              <a:rPr sz="2400" i="1" spc="-20" dirty="0">
                <a:solidFill>
                  <a:srgbClr val="525389"/>
                </a:solidFill>
                <a:latin typeface="Georgia"/>
                <a:cs typeface="Georgia"/>
              </a:rPr>
              <a:t>lue</a:t>
            </a:r>
            <a:r>
              <a:rPr sz="2400" i="1" spc="-15" dirty="0">
                <a:solidFill>
                  <a:srgbClr val="525389"/>
                </a:solidFill>
                <a:latin typeface="Georgia"/>
                <a:cs typeface="Georgia"/>
              </a:rPr>
              <a:t>1</a:t>
            </a:r>
            <a:r>
              <a:rPr sz="2400" i="1" spc="-25" dirty="0">
                <a:solidFill>
                  <a:srgbClr val="525389"/>
                </a:solidFill>
                <a:latin typeface="Times New Roman"/>
                <a:cs typeface="Times New Roman"/>
              </a:rPr>
              <a:t> </a:t>
            </a:r>
            <a:r>
              <a:rPr sz="2400" dirty="0">
                <a:solidFill>
                  <a:srgbClr val="525389"/>
                </a:solidFill>
                <a:latin typeface="Georgia"/>
                <a:cs typeface="Georgia"/>
              </a:rPr>
              <a:t>AND</a:t>
            </a:r>
            <a:r>
              <a:rPr sz="2400" spc="-20" dirty="0">
                <a:solidFill>
                  <a:srgbClr val="525389"/>
                </a:solidFill>
                <a:latin typeface="Times New Roman"/>
                <a:cs typeface="Times New Roman"/>
              </a:rPr>
              <a:t> </a:t>
            </a:r>
            <a:r>
              <a:rPr sz="2400" i="1" spc="-20" dirty="0">
                <a:solidFill>
                  <a:srgbClr val="525389"/>
                </a:solidFill>
                <a:latin typeface="Georgia"/>
                <a:cs typeface="Georgia"/>
              </a:rPr>
              <a:t>v</a:t>
            </a:r>
            <a:r>
              <a:rPr sz="2400" i="1" spc="-10" dirty="0">
                <a:solidFill>
                  <a:srgbClr val="525389"/>
                </a:solidFill>
                <a:latin typeface="Georgia"/>
                <a:cs typeface="Georgia"/>
              </a:rPr>
              <a:t>a</a:t>
            </a:r>
            <a:r>
              <a:rPr sz="2400" i="1" spc="-20" dirty="0">
                <a:solidFill>
                  <a:srgbClr val="525389"/>
                </a:solidFill>
                <a:latin typeface="Georgia"/>
                <a:cs typeface="Georgia"/>
              </a:rPr>
              <a:t>lue2;</a:t>
            </a:r>
            <a:endParaRPr sz="2400">
              <a:latin typeface="Georgia"/>
              <a:cs typeface="Georgia"/>
            </a:endParaRPr>
          </a:p>
          <a:p>
            <a:pPr>
              <a:lnSpc>
                <a:spcPct val="100000"/>
              </a:lnSpc>
              <a:spcBef>
                <a:spcPts val="33"/>
              </a:spcBef>
            </a:pPr>
            <a:endParaRPr sz="3400">
              <a:latin typeface="Times New Roman"/>
              <a:cs typeface="Times New Roman"/>
            </a:endParaRPr>
          </a:p>
          <a:p>
            <a:pPr marL="378460" indent="-256540">
              <a:lnSpc>
                <a:spcPct val="100000"/>
              </a:lnSpc>
              <a:buClr>
                <a:srgbClr val="9F4DA2"/>
              </a:buClr>
              <a:buFont typeface="Georgia"/>
              <a:buChar char="•"/>
              <a:tabLst>
                <a:tab pos="379095" algn="l"/>
              </a:tabLst>
            </a:pPr>
            <a:r>
              <a:rPr sz="2800" spc="-15" dirty="0">
                <a:latin typeface="Georgia"/>
                <a:cs typeface="Georgia"/>
              </a:rPr>
              <a:t>IS</a:t>
            </a:r>
            <a:r>
              <a:rPr sz="2800" spc="-30" dirty="0">
                <a:latin typeface="Times New Roman"/>
                <a:cs typeface="Times New Roman"/>
              </a:rPr>
              <a:t> </a:t>
            </a:r>
            <a:r>
              <a:rPr sz="2800" spc="-25" dirty="0">
                <a:latin typeface="Georgia"/>
                <a:cs typeface="Georgia"/>
              </a:rPr>
              <a:t>NULL</a:t>
            </a:r>
            <a:endParaRPr sz="2800">
              <a:latin typeface="Georgia"/>
              <a:cs typeface="Georgia"/>
            </a:endParaRPr>
          </a:p>
        </p:txBody>
      </p:sp>
      <p:sp>
        <p:nvSpPr>
          <p:cNvPr id="4" name="object 4"/>
          <p:cNvSpPr txBox="1"/>
          <p:nvPr/>
        </p:nvSpPr>
        <p:spPr>
          <a:xfrm>
            <a:off x="8575059" y="71903"/>
            <a:ext cx="28321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26</a:t>
            </a:r>
            <a:endParaRPr sz="1800">
              <a:latin typeface="Georgia"/>
              <a:cs typeface="Georgi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933690" cy="476504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LI</a:t>
            </a:r>
            <a:r>
              <a:rPr sz="4000" spc="-20" dirty="0">
                <a:solidFill>
                  <a:srgbClr val="424455"/>
                </a:solidFill>
                <a:latin typeface="Trebuchet MS"/>
                <a:cs typeface="Trebuchet MS"/>
              </a:rPr>
              <a:t>K</a:t>
            </a:r>
            <a:r>
              <a:rPr sz="4000" spc="-25" dirty="0">
                <a:solidFill>
                  <a:srgbClr val="424455"/>
                </a:solidFill>
                <a:latin typeface="Trebuchet MS"/>
                <a:cs typeface="Trebuchet MS"/>
              </a:rPr>
              <a:t>E</a:t>
            </a:r>
            <a:endParaRPr sz="4000">
              <a:latin typeface="Trebuchet MS"/>
              <a:cs typeface="Trebuchet MS"/>
            </a:endParaRPr>
          </a:p>
          <a:p>
            <a:pPr marL="378460" marR="270510" indent="-256540">
              <a:lnSpc>
                <a:spcPct val="100000"/>
              </a:lnSpc>
              <a:spcBef>
                <a:spcPts val="2500"/>
              </a:spcBef>
              <a:buClr>
                <a:srgbClr val="9F4DA2"/>
              </a:buClr>
              <a:buFont typeface="Georgia"/>
              <a:buChar char="•"/>
              <a:tabLst>
                <a:tab pos="379095" algn="l"/>
              </a:tabLst>
            </a:pPr>
            <a:r>
              <a:rPr sz="2800" spc="-20" dirty="0">
                <a:latin typeface="Georgia"/>
                <a:cs typeface="Georgia"/>
              </a:rPr>
              <a:t>The</a:t>
            </a:r>
            <a:r>
              <a:rPr sz="2800" spc="-35" dirty="0">
                <a:latin typeface="Times New Roman"/>
                <a:cs typeface="Times New Roman"/>
              </a:rPr>
              <a:t> </a:t>
            </a:r>
            <a:r>
              <a:rPr sz="2800" spc="-15" dirty="0">
                <a:latin typeface="Georgia"/>
                <a:cs typeface="Georgia"/>
              </a:rPr>
              <a:t>L</a:t>
            </a:r>
            <a:r>
              <a:rPr sz="2800" spc="-20" dirty="0">
                <a:latin typeface="Georgia"/>
                <a:cs typeface="Georgia"/>
              </a:rPr>
              <a:t>IKE</a:t>
            </a:r>
            <a:r>
              <a:rPr sz="2800" spc="-35" dirty="0">
                <a:latin typeface="Times New Roman"/>
                <a:cs typeface="Times New Roman"/>
              </a:rPr>
              <a:t> </a:t>
            </a:r>
            <a:r>
              <a:rPr sz="2800" spc="-25" dirty="0">
                <a:latin typeface="Georgia"/>
                <a:cs typeface="Georgia"/>
              </a:rPr>
              <a:t>op</a:t>
            </a:r>
            <a:r>
              <a:rPr sz="2800" spc="-10" dirty="0">
                <a:latin typeface="Georgia"/>
                <a:cs typeface="Georgia"/>
              </a:rPr>
              <a:t>e</a:t>
            </a:r>
            <a:r>
              <a:rPr sz="2800" spc="-15" dirty="0">
                <a:latin typeface="Georgia"/>
                <a:cs typeface="Georgia"/>
              </a:rPr>
              <a:t>r</a:t>
            </a:r>
            <a:r>
              <a:rPr sz="2800" spc="-30" dirty="0">
                <a:latin typeface="Georgia"/>
                <a:cs typeface="Georgia"/>
              </a:rPr>
              <a:t>a</a:t>
            </a:r>
            <a:r>
              <a:rPr sz="2800" spc="-20" dirty="0">
                <a:latin typeface="Georgia"/>
                <a:cs typeface="Georgia"/>
              </a:rPr>
              <a:t>to</a:t>
            </a:r>
            <a:r>
              <a:rPr sz="2800" spc="-15" dirty="0">
                <a:latin typeface="Georgia"/>
                <a:cs typeface="Georgia"/>
              </a:rPr>
              <a:t>r</a:t>
            </a:r>
            <a:r>
              <a:rPr sz="2800"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30" dirty="0">
                <a:latin typeface="Times New Roman"/>
                <a:cs typeface="Times New Roman"/>
              </a:rPr>
              <a:t> </a:t>
            </a:r>
            <a:r>
              <a:rPr sz="2800" spc="-15" dirty="0">
                <a:latin typeface="Georgia"/>
                <a:cs typeface="Georgia"/>
              </a:rPr>
              <a:t>in</a:t>
            </a:r>
            <a:r>
              <a:rPr sz="2800" spc="-20"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25" dirty="0">
                <a:latin typeface="Georgia"/>
                <a:cs typeface="Georgia"/>
              </a:rPr>
              <a:t>WHERE</a:t>
            </a:r>
            <a:r>
              <a:rPr sz="2800" spc="-10" dirty="0">
                <a:latin typeface="Times New Roman"/>
                <a:cs typeface="Times New Roman"/>
              </a:rPr>
              <a:t> </a:t>
            </a:r>
            <a:r>
              <a:rPr sz="2800" spc="-20" dirty="0">
                <a:latin typeface="Georgia"/>
                <a:cs typeface="Georgia"/>
              </a:rPr>
              <a:t>clause</a:t>
            </a:r>
            <a:r>
              <a:rPr sz="2800" spc="-15" dirty="0">
                <a:latin typeface="Times New Roman"/>
                <a:cs typeface="Times New Roman"/>
              </a:rPr>
              <a:t> </a:t>
            </a:r>
            <a:r>
              <a:rPr sz="2800" spc="-15" dirty="0">
                <a:latin typeface="Georgia"/>
                <a:cs typeface="Georgia"/>
              </a:rPr>
              <a:t>to</a:t>
            </a:r>
            <a:r>
              <a:rPr sz="2800" spc="-30" dirty="0">
                <a:latin typeface="Times New Roman"/>
                <a:cs typeface="Times New Roman"/>
              </a:rPr>
              <a:t> </a:t>
            </a:r>
            <a:r>
              <a:rPr sz="2800" spc="-20" dirty="0">
                <a:latin typeface="Georgia"/>
                <a:cs typeface="Georgia"/>
              </a:rPr>
              <a:t>search</a:t>
            </a:r>
            <a:r>
              <a:rPr sz="2800" spc="-15" dirty="0">
                <a:latin typeface="Times New Roman"/>
                <a:cs typeface="Times New Roman"/>
              </a:rPr>
              <a:t> </a:t>
            </a:r>
            <a:r>
              <a:rPr sz="2800" spc="-20" dirty="0">
                <a:latin typeface="Georgia"/>
                <a:cs typeface="Georgia"/>
              </a:rPr>
              <a:t>fo</a:t>
            </a:r>
            <a:r>
              <a:rPr sz="2800" spc="-15" dirty="0">
                <a:latin typeface="Georgia"/>
                <a:cs typeface="Georgia"/>
              </a:rPr>
              <a:t>r</a:t>
            </a:r>
            <a:r>
              <a:rPr sz="2800" spc="-5"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10" dirty="0">
                <a:latin typeface="Georgia"/>
                <a:cs typeface="Georgia"/>
              </a:rPr>
              <a:t>s</a:t>
            </a:r>
            <a:r>
              <a:rPr sz="2800" spc="-20" dirty="0">
                <a:latin typeface="Georgia"/>
                <a:cs typeface="Georgia"/>
              </a:rPr>
              <a:t>pecifi</a:t>
            </a:r>
            <a:r>
              <a:rPr sz="2800" spc="-10" dirty="0">
                <a:latin typeface="Georgia"/>
                <a:cs typeface="Georgia"/>
              </a:rPr>
              <a:t>e</a:t>
            </a:r>
            <a:r>
              <a:rPr sz="2800" spc="-20" dirty="0">
                <a:latin typeface="Georgia"/>
                <a:cs typeface="Georgia"/>
              </a:rPr>
              <a:t>d</a:t>
            </a:r>
            <a:r>
              <a:rPr sz="2800" spc="-20" dirty="0">
                <a:latin typeface="Times New Roman"/>
                <a:cs typeface="Times New Roman"/>
              </a:rPr>
              <a:t> </a:t>
            </a:r>
            <a:r>
              <a:rPr sz="2800" spc="-20" dirty="0">
                <a:latin typeface="Georgia"/>
                <a:cs typeface="Georgia"/>
              </a:rPr>
              <a:t>pa</a:t>
            </a:r>
            <a:r>
              <a:rPr sz="2800" spc="-25" dirty="0">
                <a:latin typeface="Georgia"/>
                <a:cs typeface="Georgia"/>
              </a:rPr>
              <a:t>t</a:t>
            </a:r>
            <a:r>
              <a:rPr sz="2800" spc="-20" dirty="0">
                <a:latin typeface="Georgia"/>
                <a:cs typeface="Georgia"/>
              </a:rPr>
              <a:t>tern</a:t>
            </a:r>
            <a:r>
              <a:rPr sz="2800" spc="-10"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20" dirty="0">
                <a:latin typeface="Georgia"/>
                <a:cs typeface="Georgia"/>
              </a:rPr>
              <a:t>c</a:t>
            </a:r>
            <a:r>
              <a:rPr sz="2800" spc="-10" dirty="0">
                <a:latin typeface="Georgia"/>
                <a:cs typeface="Georgia"/>
              </a:rPr>
              <a:t>o</a:t>
            </a:r>
            <a:r>
              <a:rPr sz="2800" spc="-20" dirty="0">
                <a:latin typeface="Georgia"/>
                <a:cs typeface="Georgia"/>
              </a:rPr>
              <a:t>lumn.</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15" dirty="0">
                <a:latin typeface="Georgia"/>
                <a:cs typeface="Georgia"/>
              </a:rPr>
              <a:t>There</a:t>
            </a:r>
            <a:r>
              <a:rPr sz="2800" spc="-35" dirty="0">
                <a:latin typeface="Times New Roman"/>
                <a:cs typeface="Times New Roman"/>
              </a:rPr>
              <a:t> </a:t>
            </a:r>
            <a:r>
              <a:rPr sz="2800" spc="-15" dirty="0">
                <a:latin typeface="Georgia"/>
                <a:cs typeface="Georgia"/>
              </a:rPr>
              <a:t>a</a:t>
            </a:r>
            <a:r>
              <a:rPr sz="2800" spc="-35" dirty="0">
                <a:latin typeface="Georgia"/>
                <a:cs typeface="Georgia"/>
              </a:rPr>
              <a:t>r</a:t>
            </a:r>
            <a:r>
              <a:rPr sz="2800" dirty="0">
                <a:latin typeface="Georgia"/>
                <a:cs typeface="Georgia"/>
              </a:rPr>
              <a:t>e</a:t>
            </a:r>
            <a:r>
              <a:rPr sz="2800" spc="-5" dirty="0">
                <a:latin typeface="Times New Roman"/>
                <a:cs typeface="Times New Roman"/>
              </a:rPr>
              <a:t> </a:t>
            </a:r>
            <a:r>
              <a:rPr sz="2800" spc="-25" dirty="0">
                <a:latin typeface="Georgia"/>
                <a:cs typeface="Georgia"/>
              </a:rPr>
              <a:t>tw</a:t>
            </a:r>
            <a:r>
              <a:rPr sz="2800" spc="-15" dirty="0">
                <a:latin typeface="Georgia"/>
                <a:cs typeface="Georgia"/>
              </a:rPr>
              <a:t>o</a:t>
            </a:r>
            <a:r>
              <a:rPr sz="2800" spc="-25" dirty="0">
                <a:latin typeface="Times New Roman"/>
                <a:cs typeface="Times New Roman"/>
              </a:rPr>
              <a:t> </a:t>
            </a:r>
            <a:r>
              <a:rPr sz="2800" spc="-20" dirty="0">
                <a:latin typeface="Georgia"/>
                <a:cs typeface="Georgia"/>
              </a:rPr>
              <a:t>wildca</a:t>
            </a:r>
            <a:r>
              <a:rPr sz="2800" spc="-25" dirty="0">
                <a:latin typeface="Georgia"/>
                <a:cs typeface="Georgia"/>
              </a:rPr>
              <a:t>rd</a:t>
            </a:r>
            <a:r>
              <a:rPr sz="2800" spc="-15" dirty="0">
                <a:latin typeface="Georgia"/>
                <a:cs typeface="Georgia"/>
              </a:rPr>
              <a:t>s</a:t>
            </a:r>
            <a:r>
              <a:rPr sz="2800" spc="10" dirty="0">
                <a:latin typeface="Times New Roman"/>
                <a:cs typeface="Times New Roman"/>
              </a:rPr>
              <a:t> </a:t>
            </a:r>
            <a:r>
              <a:rPr sz="2800" spc="-20" dirty="0">
                <a:latin typeface="Georgia"/>
                <a:cs typeface="Georgia"/>
              </a:rPr>
              <a:t>used</a:t>
            </a:r>
            <a:r>
              <a:rPr sz="2800" spc="-15"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20" dirty="0">
                <a:latin typeface="Georgia"/>
                <a:cs typeface="Georgia"/>
              </a:rPr>
              <a:t>conjunction</a:t>
            </a:r>
            <a:endParaRPr sz="2800">
              <a:latin typeface="Georgia"/>
              <a:cs typeface="Georgia"/>
            </a:endParaRPr>
          </a:p>
          <a:p>
            <a:pPr marL="378460">
              <a:lnSpc>
                <a:spcPct val="100000"/>
              </a:lnSpc>
            </a:pPr>
            <a:r>
              <a:rPr sz="2800" spc="-20" dirty="0">
                <a:latin typeface="Georgia"/>
                <a:cs typeface="Georgia"/>
              </a:rPr>
              <a:t>with</a:t>
            </a:r>
            <a:r>
              <a:rPr sz="2800" spc="-25" dirty="0">
                <a:latin typeface="Times New Roman"/>
                <a:cs typeface="Times New Roman"/>
              </a:rPr>
              <a:t> </a:t>
            </a:r>
            <a:r>
              <a:rPr sz="2800" spc="-20" dirty="0">
                <a:latin typeface="Georgia"/>
                <a:cs typeface="Georgia"/>
              </a:rPr>
              <a:t>th</a:t>
            </a:r>
            <a:r>
              <a:rPr sz="2800" spc="-15" dirty="0">
                <a:latin typeface="Georgia"/>
                <a:cs typeface="Georgia"/>
              </a:rPr>
              <a:t>e</a:t>
            </a:r>
            <a:r>
              <a:rPr sz="2800" spc="-30" dirty="0">
                <a:latin typeface="Times New Roman"/>
                <a:cs typeface="Times New Roman"/>
              </a:rPr>
              <a:t> </a:t>
            </a:r>
            <a:r>
              <a:rPr sz="2800" spc="-15" dirty="0">
                <a:latin typeface="Georgia"/>
                <a:cs typeface="Georgia"/>
              </a:rPr>
              <a:t>LIK</a:t>
            </a:r>
            <a:r>
              <a:rPr sz="2800" spc="-20" dirty="0">
                <a:latin typeface="Georgia"/>
                <a:cs typeface="Georgia"/>
              </a:rPr>
              <a:t>E</a:t>
            </a:r>
            <a:r>
              <a:rPr sz="2800" spc="-30" dirty="0">
                <a:latin typeface="Times New Roman"/>
                <a:cs typeface="Times New Roman"/>
              </a:rPr>
              <a:t> </a:t>
            </a:r>
            <a:r>
              <a:rPr sz="2800" spc="-20" dirty="0">
                <a:latin typeface="Georgia"/>
                <a:cs typeface="Georgia"/>
              </a:rPr>
              <a:t>opera</a:t>
            </a:r>
            <a:r>
              <a:rPr sz="2800" spc="-25" dirty="0">
                <a:latin typeface="Georgia"/>
                <a:cs typeface="Georgia"/>
              </a:rPr>
              <a:t>t</a:t>
            </a:r>
            <a:r>
              <a:rPr sz="2800" spc="-20" dirty="0">
                <a:latin typeface="Georgia"/>
                <a:cs typeface="Georgia"/>
              </a:rPr>
              <a:t>or:</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25" dirty="0">
                <a:latin typeface="Georgia"/>
                <a:cs typeface="Georgia"/>
              </a:rPr>
              <a:t>%</a:t>
            </a:r>
            <a:r>
              <a:rPr sz="2800" spc="-25" dirty="0">
                <a:latin typeface="Times New Roman"/>
                <a:cs typeface="Times New Roman"/>
              </a:rPr>
              <a:t> </a:t>
            </a:r>
            <a:r>
              <a:rPr sz="2800" spc="-15" dirty="0">
                <a:latin typeface="Georgia"/>
                <a:cs typeface="Georgia"/>
              </a:rPr>
              <a:t>-</a:t>
            </a:r>
            <a:r>
              <a:rPr sz="2800" spc="-20" dirty="0">
                <a:latin typeface="Times New Roman"/>
                <a:cs typeface="Times New Roman"/>
              </a:rPr>
              <a:t> </a:t>
            </a:r>
            <a:r>
              <a:rPr sz="2800" spc="-20" dirty="0">
                <a:latin typeface="Georgia"/>
                <a:cs typeface="Georgia"/>
              </a:rPr>
              <a:t>The</a:t>
            </a:r>
            <a:r>
              <a:rPr sz="2800" spc="-35" dirty="0">
                <a:latin typeface="Times New Roman"/>
                <a:cs typeface="Times New Roman"/>
              </a:rPr>
              <a:t> </a:t>
            </a:r>
            <a:r>
              <a:rPr sz="2800" spc="-25" dirty="0">
                <a:latin typeface="Georgia"/>
                <a:cs typeface="Georgia"/>
              </a:rPr>
              <a:t>p</a:t>
            </a:r>
            <a:r>
              <a:rPr sz="2800" spc="-10" dirty="0">
                <a:latin typeface="Georgia"/>
                <a:cs typeface="Georgia"/>
              </a:rPr>
              <a:t>e</a:t>
            </a:r>
            <a:r>
              <a:rPr sz="2800" spc="-15" dirty="0">
                <a:latin typeface="Georgia"/>
                <a:cs typeface="Georgia"/>
              </a:rPr>
              <a:t>rcent</a:t>
            </a:r>
            <a:r>
              <a:rPr sz="2800" spc="-35" dirty="0">
                <a:latin typeface="Times New Roman"/>
                <a:cs typeface="Times New Roman"/>
              </a:rPr>
              <a:t> </a:t>
            </a:r>
            <a:r>
              <a:rPr sz="2800" spc="-20" dirty="0">
                <a:latin typeface="Georgia"/>
                <a:cs typeface="Georgia"/>
              </a:rPr>
              <a:t>sign</a:t>
            </a:r>
            <a:r>
              <a:rPr sz="2800" spc="-25" dirty="0">
                <a:latin typeface="Times New Roman"/>
                <a:cs typeface="Times New Roman"/>
              </a:rPr>
              <a:t> </a:t>
            </a:r>
            <a:r>
              <a:rPr sz="2800" spc="-15" dirty="0">
                <a:latin typeface="Georgia"/>
                <a:cs typeface="Georgia"/>
              </a:rPr>
              <a:t>represents</a:t>
            </a:r>
            <a:r>
              <a:rPr sz="2800" spc="-20" dirty="0">
                <a:latin typeface="Times New Roman"/>
                <a:cs typeface="Times New Roman"/>
              </a:rPr>
              <a:t> </a:t>
            </a:r>
            <a:r>
              <a:rPr sz="2800" spc="-15" dirty="0">
                <a:latin typeface="Georgia"/>
                <a:cs typeface="Georgia"/>
              </a:rPr>
              <a:t>zero,</a:t>
            </a:r>
            <a:r>
              <a:rPr sz="2800" spc="-30" dirty="0">
                <a:latin typeface="Times New Roman"/>
                <a:cs typeface="Times New Roman"/>
              </a:rPr>
              <a:t> </a:t>
            </a:r>
            <a:r>
              <a:rPr sz="2800" spc="-25" dirty="0">
                <a:latin typeface="Georgia"/>
                <a:cs typeface="Georgia"/>
              </a:rPr>
              <a:t>on</a:t>
            </a:r>
            <a:r>
              <a:rPr sz="2800" spc="-10" dirty="0">
                <a:latin typeface="Georgia"/>
                <a:cs typeface="Georgia"/>
              </a:rPr>
              <a:t>e,</a:t>
            </a:r>
            <a:r>
              <a:rPr sz="2800" spc="-40" dirty="0">
                <a:latin typeface="Times New Roman"/>
                <a:cs typeface="Times New Roman"/>
              </a:rPr>
              <a:t> </a:t>
            </a:r>
            <a:r>
              <a:rPr sz="2800" spc="-20" dirty="0">
                <a:latin typeface="Georgia"/>
                <a:cs typeface="Georgia"/>
              </a:rPr>
              <a:t>or</a:t>
            </a:r>
            <a:endParaRPr sz="2800">
              <a:latin typeface="Georgia"/>
              <a:cs typeface="Georgia"/>
            </a:endParaRPr>
          </a:p>
          <a:p>
            <a:pPr marL="378460">
              <a:lnSpc>
                <a:spcPct val="100000"/>
              </a:lnSpc>
            </a:pPr>
            <a:r>
              <a:rPr sz="2800" spc="-15" dirty="0">
                <a:latin typeface="Georgia"/>
                <a:cs typeface="Georgia"/>
              </a:rPr>
              <a:t>mult</a:t>
            </a:r>
            <a:r>
              <a:rPr sz="2800" spc="-25" dirty="0">
                <a:latin typeface="Georgia"/>
                <a:cs typeface="Georgia"/>
              </a:rPr>
              <a:t>i</a:t>
            </a:r>
            <a:r>
              <a:rPr sz="2800" spc="-5" dirty="0">
                <a:latin typeface="Georgia"/>
                <a:cs typeface="Georgia"/>
              </a:rPr>
              <a:t>pl</a:t>
            </a:r>
            <a:r>
              <a:rPr sz="2800" dirty="0">
                <a:latin typeface="Georgia"/>
                <a:cs typeface="Georgia"/>
              </a:rPr>
              <a:t>e</a:t>
            </a:r>
            <a:r>
              <a:rPr sz="2800" spc="-15" dirty="0">
                <a:latin typeface="Times New Roman"/>
                <a:cs typeface="Times New Roman"/>
              </a:rPr>
              <a:t> </a:t>
            </a:r>
            <a:r>
              <a:rPr sz="2800" spc="-20" dirty="0">
                <a:latin typeface="Georgia"/>
                <a:cs typeface="Georgia"/>
              </a:rPr>
              <a:t>cha</a:t>
            </a:r>
            <a:r>
              <a:rPr sz="2800" spc="-25" dirty="0">
                <a:latin typeface="Georgia"/>
                <a:cs typeface="Georgia"/>
              </a:rPr>
              <a:t>r</a:t>
            </a:r>
            <a:r>
              <a:rPr sz="2800" spc="-15" dirty="0">
                <a:latin typeface="Georgia"/>
                <a:cs typeface="Georgia"/>
              </a:rPr>
              <a:t>ac</a:t>
            </a:r>
            <a:r>
              <a:rPr sz="2800" spc="-25" dirty="0">
                <a:latin typeface="Georgia"/>
                <a:cs typeface="Georgia"/>
              </a:rPr>
              <a:t>t</a:t>
            </a:r>
            <a:r>
              <a:rPr sz="2800" spc="-20" dirty="0">
                <a:latin typeface="Georgia"/>
                <a:cs typeface="Georgia"/>
              </a:rPr>
              <a:t>ers</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20" dirty="0">
                <a:latin typeface="Georgia"/>
                <a:cs typeface="Georgia"/>
              </a:rPr>
              <a:t>_</a:t>
            </a:r>
            <a:r>
              <a:rPr sz="2800" spc="-30" dirty="0">
                <a:latin typeface="Times New Roman"/>
                <a:cs typeface="Times New Roman"/>
              </a:rPr>
              <a:t> </a:t>
            </a:r>
            <a:r>
              <a:rPr sz="2800" spc="-15" dirty="0">
                <a:latin typeface="Georgia"/>
                <a:cs typeface="Georgia"/>
              </a:rPr>
              <a:t>-</a:t>
            </a:r>
            <a:r>
              <a:rPr sz="2800" spc="-20" dirty="0">
                <a:latin typeface="Times New Roman"/>
                <a:cs typeface="Times New Roman"/>
              </a:rPr>
              <a:t> </a:t>
            </a:r>
            <a:r>
              <a:rPr sz="2800" spc="-20" dirty="0">
                <a:latin typeface="Georgia"/>
                <a:cs typeface="Georgia"/>
              </a:rPr>
              <a:t>The</a:t>
            </a:r>
            <a:r>
              <a:rPr sz="2800" spc="-35" dirty="0">
                <a:latin typeface="Times New Roman"/>
                <a:cs typeface="Times New Roman"/>
              </a:rPr>
              <a:t> </a:t>
            </a:r>
            <a:r>
              <a:rPr sz="2800" spc="-25" dirty="0">
                <a:latin typeface="Georgia"/>
                <a:cs typeface="Georgia"/>
              </a:rPr>
              <a:t>u</a:t>
            </a:r>
            <a:r>
              <a:rPr sz="2800" spc="-15" dirty="0">
                <a:latin typeface="Georgia"/>
                <a:cs typeface="Georgia"/>
              </a:rPr>
              <a:t>n</a:t>
            </a:r>
            <a:r>
              <a:rPr sz="2800" spc="-25" dirty="0">
                <a:latin typeface="Georgia"/>
                <a:cs typeface="Georgia"/>
              </a:rPr>
              <a:t>d</a:t>
            </a:r>
            <a:r>
              <a:rPr sz="2800" spc="-15" dirty="0">
                <a:latin typeface="Georgia"/>
                <a:cs typeface="Georgia"/>
              </a:rPr>
              <a:t>erscore</a:t>
            </a:r>
            <a:r>
              <a:rPr sz="2800" spc="-25" dirty="0">
                <a:latin typeface="Times New Roman"/>
                <a:cs typeface="Times New Roman"/>
              </a:rPr>
              <a:t> </a:t>
            </a:r>
            <a:r>
              <a:rPr sz="2800" spc="-15" dirty="0">
                <a:latin typeface="Georgia"/>
                <a:cs typeface="Georgia"/>
              </a:rPr>
              <a:t>represe</a:t>
            </a:r>
            <a:r>
              <a:rPr sz="2800" spc="-20" dirty="0">
                <a:latin typeface="Georgia"/>
                <a:cs typeface="Georgia"/>
              </a:rPr>
              <a:t>nt</a:t>
            </a:r>
            <a:r>
              <a:rPr sz="2800" spc="-15" dirty="0">
                <a:latin typeface="Georgia"/>
                <a:cs typeface="Georgia"/>
              </a:rPr>
              <a:t>s</a:t>
            </a:r>
            <a:r>
              <a:rPr sz="2800" spc="-25"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10" dirty="0">
                <a:latin typeface="Georgia"/>
                <a:cs typeface="Georgia"/>
              </a:rPr>
              <a:t>s</a:t>
            </a:r>
            <a:r>
              <a:rPr sz="2800" spc="-15" dirty="0">
                <a:latin typeface="Georgia"/>
                <a:cs typeface="Georgia"/>
              </a:rPr>
              <a:t>ingle</a:t>
            </a:r>
            <a:r>
              <a:rPr sz="2800" spc="-30" dirty="0">
                <a:latin typeface="Times New Roman"/>
                <a:cs typeface="Times New Roman"/>
              </a:rPr>
              <a:t> </a:t>
            </a:r>
            <a:r>
              <a:rPr sz="2800" spc="-20" dirty="0">
                <a:latin typeface="Georgia"/>
                <a:cs typeface="Georgia"/>
              </a:rPr>
              <a:t>cha</a:t>
            </a:r>
            <a:r>
              <a:rPr sz="2800" spc="-25" dirty="0">
                <a:latin typeface="Georgia"/>
                <a:cs typeface="Georgia"/>
              </a:rPr>
              <a:t>r</a:t>
            </a:r>
            <a:r>
              <a:rPr sz="2800" spc="-15" dirty="0">
                <a:latin typeface="Georgia"/>
                <a:cs typeface="Georgia"/>
              </a:rPr>
              <a:t>acter</a:t>
            </a:r>
            <a:endParaRPr sz="2800">
              <a:latin typeface="Georgia"/>
              <a:cs typeface="Georgia"/>
            </a:endParaRPr>
          </a:p>
          <a:p>
            <a:pPr marL="716915">
              <a:lnSpc>
                <a:spcPct val="100000"/>
              </a:lnSpc>
              <a:spcBef>
                <a:spcPts val="315"/>
              </a:spcBef>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40" dirty="0">
                <a:solidFill>
                  <a:srgbClr val="525389"/>
                </a:solidFill>
                <a:latin typeface="Times New Roman"/>
                <a:cs typeface="Times New Roman"/>
              </a:rPr>
              <a:t> </a:t>
            </a:r>
            <a:r>
              <a:rPr sz="2400" dirty="0">
                <a:solidFill>
                  <a:srgbClr val="525389"/>
                </a:solidFill>
                <a:latin typeface="Georgia"/>
                <a:cs typeface="Georgia"/>
              </a:rPr>
              <a:t>*</a:t>
            </a:r>
            <a:r>
              <a:rPr sz="2400" spc="-30"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spc="-5" dirty="0">
                <a:solidFill>
                  <a:srgbClr val="525389"/>
                </a:solidFill>
                <a:latin typeface="Georgia"/>
                <a:cs typeface="Georgia"/>
              </a:rPr>
              <a:t>Cu</a:t>
            </a:r>
            <a:r>
              <a:rPr sz="2400" spc="-15" dirty="0">
                <a:solidFill>
                  <a:srgbClr val="525389"/>
                </a:solidFill>
                <a:latin typeface="Georgia"/>
                <a:cs typeface="Georgia"/>
              </a:rPr>
              <a:t>s</a:t>
            </a:r>
            <a:r>
              <a:rPr sz="2400" spc="-5" dirty="0">
                <a:solidFill>
                  <a:srgbClr val="525389"/>
                </a:solidFill>
                <a:latin typeface="Georgia"/>
                <a:cs typeface="Georgia"/>
              </a:rPr>
              <a:t>tomers</a:t>
            </a:r>
            <a:endParaRPr sz="2400">
              <a:latin typeface="Georgia"/>
              <a:cs typeface="Georgia"/>
            </a:endParaRPr>
          </a:p>
          <a:p>
            <a:pPr marL="716915">
              <a:lnSpc>
                <a:spcPct val="100000"/>
              </a:lnSpc>
              <a:spcBef>
                <a:spcPts val="300"/>
              </a:spcBef>
            </a:pPr>
            <a:r>
              <a:rPr sz="2400" dirty="0">
                <a:solidFill>
                  <a:srgbClr val="525389"/>
                </a:solidFill>
                <a:latin typeface="Georgia"/>
                <a:cs typeface="Georgia"/>
              </a:rPr>
              <a:t>WHE</a:t>
            </a:r>
            <a:r>
              <a:rPr sz="2400" spc="-15" dirty="0">
                <a:solidFill>
                  <a:srgbClr val="525389"/>
                </a:solidFill>
                <a:latin typeface="Georgia"/>
                <a:cs typeface="Georgia"/>
              </a:rPr>
              <a:t>R</a:t>
            </a:r>
            <a:r>
              <a:rPr sz="2400" dirty="0">
                <a:solidFill>
                  <a:srgbClr val="525389"/>
                </a:solidFill>
                <a:latin typeface="Georgia"/>
                <a:cs typeface="Georgia"/>
              </a:rPr>
              <a:t>E</a:t>
            </a:r>
            <a:r>
              <a:rPr sz="2400" spc="-50" dirty="0">
                <a:solidFill>
                  <a:srgbClr val="525389"/>
                </a:solidFill>
                <a:latin typeface="Times New Roman"/>
                <a:cs typeface="Times New Roman"/>
              </a:rPr>
              <a:t> </a:t>
            </a:r>
            <a:r>
              <a:rPr sz="2400" spc="-5" dirty="0">
                <a:solidFill>
                  <a:srgbClr val="525389"/>
                </a:solidFill>
                <a:latin typeface="Georgia"/>
                <a:cs typeface="Georgia"/>
              </a:rPr>
              <a:t>C</a:t>
            </a:r>
            <a:r>
              <a:rPr sz="2400" spc="-10" dirty="0">
                <a:solidFill>
                  <a:srgbClr val="525389"/>
                </a:solidFill>
                <a:latin typeface="Georgia"/>
                <a:cs typeface="Georgia"/>
              </a:rPr>
              <a:t>u</a:t>
            </a:r>
            <a:r>
              <a:rPr sz="2400" spc="-5" dirty="0">
                <a:solidFill>
                  <a:srgbClr val="525389"/>
                </a:solidFill>
                <a:latin typeface="Georgia"/>
                <a:cs typeface="Georgia"/>
              </a:rPr>
              <a:t>sto</a:t>
            </a:r>
            <a:r>
              <a:rPr sz="2400" spc="-10" dirty="0">
                <a:solidFill>
                  <a:srgbClr val="525389"/>
                </a:solidFill>
                <a:latin typeface="Georgia"/>
                <a:cs typeface="Georgia"/>
              </a:rPr>
              <a:t>m</a:t>
            </a:r>
            <a:r>
              <a:rPr sz="2400" spc="-5" dirty="0">
                <a:solidFill>
                  <a:srgbClr val="525389"/>
                </a:solidFill>
                <a:latin typeface="Georgia"/>
                <a:cs typeface="Georgia"/>
              </a:rPr>
              <a:t>erNam</a:t>
            </a:r>
            <a:r>
              <a:rPr sz="2400" dirty="0">
                <a:solidFill>
                  <a:srgbClr val="525389"/>
                </a:solidFill>
                <a:latin typeface="Georgia"/>
                <a:cs typeface="Georgia"/>
              </a:rPr>
              <a:t>e</a:t>
            </a:r>
            <a:r>
              <a:rPr sz="2400" spc="-10" dirty="0">
                <a:solidFill>
                  <a:srgbClr val="525389"/>
                </a:solidFill>
                <a:latin typeface="Times New Roman"/>
                <a:cs typeface="Times New Roman"/>
              </a:rPr>
              <a:t> </a:t>
            </a:r>
            <a:r>
              <a:rPr sz="2400" dirty="0">
                <a:solidFill>
                  <a:srgbClr val="525389"/>
                </a:solidFill>
                <a:latin typeface="Georgia"/>
                <a:cs typeface="Georgia"/>
              </a:rPr>
              <a:t>LIKE</a:t>
            </a:r>
            <a:r>
              <a:rPr sz="2400" spc="-50" dirty="0">
                <a:solidFill>
                  <a:srgbClr val="525389"/>
                </a:solidFill>
                <a:latin typeface="Times New Roman"/>
                <a:cs typeface="Times New Roman"/>
              </a:rPr>
              <a:t> </a:t>
            </a:r>
            <a:r>
              <a:rPr sz="2400" b="1" spc="-5" dirty="0">
                <a:solidFill>
                  <a:srgbClr val="FF0000"/>
                </a:solidFill>
                <a:latin typeface="Georgia"/>
                <a:cs typeface="Georgia"/>
              </a:rPr>
              <a:t>'a%</a:t>
            </a:r>
            <a:r>
              <a:rPr sz="2400" b="1" dirty="0">
                <a:solidFill>
                  <a:srgbClr val="FF0000"/>
                </a:solidFill>
                <a:latin typeface="Georgia"/>
                <a:cs typeface="Georgia"/>
              </a:rPr>
              <a:t>'</a:t>
            </a:r>
            <a:r>
              <a:rPr sz="2400" spc="-10" dirty="0">
                <a:solidFill>
                  <a:srgbClr val="525389"/>
                </a:solidFill>
                <a:latin typeface="Georgia"/>
                <a:cs typeface="Georgia"/>
              </a:rPr>
              <a:t>;</a:t>
            </a:r>
            <a:endParaRPr sz="2400">
              <a:latin typeface="Georgia"/>
              <a:cs typeface="Georgia"/>
            </a:endParaRPr>
          </a:p>
        </p:txBody>
      </p:sp>
      <p:sp>
        <p:nvSpPr>
          <p:cNvPr id="4" name="object 4"/>
          <p:cNvSpPr txBox="1"/>
          <p:nvPr/>
        </p:nvSpPr>
        <p:spPr>
          <a:xfrm>
            <a:off x="8590299" y="71903"/>
            <a:ext cx="268605"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Georgia"/>
                <a:cs typeface="Georgia"/>
              </a:rPr>
              <a:t>27</a:t>
            </a:r>
            <a:endParaRPr sz="1800">
              <a:latin typeface="Georgia"/>
              <a:cs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10525" cy="485394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AND,</a:t>
            </a:r>
            <a:r>
              <a:rPr sz="4000" spc="195" dirty="0">
                <a:solidFill>
                  <a:srgbClr val="424455"/>
                </a:solidFill>
                <a:latin typeface="Times New Roman"/>
                <a:cs typeface="Times New Roman"/>
              </a:rPr>
              <a:t> </a:t>
            </a:r>
            <a:r>
              <a:rPr sz="4000" spc="-30" dirty="0">
                <a:solidFill>
                  <a:srgbClr val="424455"/>
                </a:solidFill>
                <a:latin typeface="Trebuchet MS"/>
                <a:cs typeface="Trebuchet MS"/>
              </a:rPr>
              <a:t>OR</a:t>
            </a:r>
            <a:r>
              <a:rPr sz="4000" spc="210" dirty="0">
                <a:solidFill>
                  <a:srgbClr val="424455"/>
                </a:solidFill>
                <a:latin typeface="Times New Roman"/>
                <a:cs typeface="Times New Roman"/>
              </a:rPr>
              <a:t> </a:t>
            </a:r>
            <a:r>
              <a:rPr sz="4000" spc="-30" dirty="0">
                <a:solidFill>
                  <a:srgbClr val="424455"/>
                </a:solidFill>
                <a:latin typeface="Trebuchet MS"/>
                <a:cs typeface="Trebuchet MS"/>
              </a:rPr>
              <a:t>an</a:t>
            </a:r>
            <a:r>
              <a:rPr sz="4000" spc="-25" dirty="0">
                <a:solidFill>
                  <a:srgbClr val="424455"/>
                </a:solidFill>
                <a:latin typeface="Trebuchet MS"/>
                <a:cs typeface="Trebuchet MS"/>
              </a:rPr>
              <a:t>d</a:t>
            </a:r>
            <a:r>
              <a:rPr sz="4000" spc="204" dirty="0">
                <a:solidFill>
                  <a:srgbClr val="424455"/>
                </a:solidFill>
                <a:latin typeface="Times New Roman"/>
                <a:cs typeface="Times New Roman"/>
              </a:rPr>
              <a:t> </a:t>
            </a:r>
            <a:r>
              <a:rPr sz="4000" spc="-20" dirty="0">
                <a:solidFill>
                  <a:srgbClr val="424455"/>
                </a:solidFill>
                <a:latin typeface="Trebuchet MS"/>
                <a:cs typeface="Trebuchet MS"/>
              </a:rPr>
              <a:t>N</a:t>
            </a:r>
            <a:r>
              <a:rPr sz="4000" spc="-30" dirty="0">
                <a:solidFill>
                  <a:srgbClr val="424455"/>
                </a:solidFill>
                <a:latin typeface="Trebuchet MS"/>
                <a:cs typeface="Trebuchet MS"/>
              </a:rPr>
              <a:t>OT</a:t>
            </a:r>
            <a:r>
              <a:rPr sz="4000" spc="120" dirty="0">
                <a:solidFill>
                  <a:srgbClr val="424455"/>
                </a:solidFill>
                <a:latin typeface="Times New Roman"/>
                <a:cs typeface="Times New Roman"/>
              </a:rPr>
              <a:t> </a:t>
            </a:r>
            <a:r>
              <a:rPr sz="4000" spc="-30" dirty="0">
                <a:solidFill>
                  <a:srgbClr val="424455"/>
                </a:solidFill>
                <a:latin typeface="Trebuchet MS"/>
                <a:cs typeface="Trebuchet MS"/>
              </a:rPr>
              <a:t>O</a:t>
            </a:r>
            <a:r>
              <a:rPr sz="4000" spc="-20" dirty="0">
                <a:solidFill>
                  <a:srgbClr val="424455"/>
                </a:solidFill>
                <a:latin typeface="Trebuchet MS"/>
                <a:cs typeface="Trebuchet MS"/>
              </a:rPr>
              <a:t>p</a:t>
            </a:r>
            <a:r>
              <a:rPr sz="4000" spc="-25" dirty="0">
                <a:solidFill>
                  <a:srgbClr val="424455"/>
                </a:solidFill>
                <a:latin typeface="Trebuchet MS"/>
                <a:cs typeface="Trebuchet MS"/>
              </a:rPr>
              <a:t>erators</a:t>
            </a:r>
            <a:endParaRPr sz="4000">
              <a:latin typeface="Trebuchet MS"/>
              <a:cs typeface="Trebuchet MS"/>
            </a:endParaRPr>
          </a:p>
          <a:p>
            <a:pPr marL="378460" indent="-256540">
              <a:lnSpc>
                <a:spcPts val="2965"/>
              </a:lnSpc>
              <a:spcBef>
                <a:spcPts val="2195"/>
              </a:spcBef>
              <a:buClr>
                <a:srgbClr val="9F4DA2"/>
              </a:buClr>
              <a:buFont typeface="Georgia"/>
              <a:buChar char="•"/>
              <a:tabLst>
                <a:tab pos="379095" algn="l"/>
              </a:tabLst>
            </a:pPr>
            <a:r>
              <a:rPr sz="2600" dirty="0">
                <a:latin typeface="Georgia"/>
                <a:cs typeface="Georgia"/>
              </a:rPr>
              <a:t>SEL</a:t>
            </a:r>
            <a:r>
              <a:rPr sz="2600" spc="5" dirty="0">
                <a:latin typeface="Georgia"/>
                <a:cs typeface="Georgia"/>
              </a:rPr>
              <a:t>E</a:t>
            </a:r>
            <a:r>
              <a:rPr sz="2600" spc="-5" dirty="0">
                <a:latin typeface="Georgia"/>
                <a:cs typeface="Georgia"/>
              </a:rPr>
              <a:t>C</a:t>
            </a:r>
            <a:r>
              <a:rPr sz="2600" dirty="0">
                <a:latin typeface="Georgia"/>
                <a:cs typeface="Georgia"/>
              </a:rPr>
              <a:t>T</a:t>
            </a:r>
            <a:r>
              <a:rPr sz="2600" spc="-35" dirty="0">
                <a:latin typeface="Times New Roman"/>
                <a:cs typeface="Times New Roman"/>
              </a:rPr>
              <a:t> </a:t>
            </a:r>
            <a:r>
              <a:rPr sz="2600" i="1" dirty="0">
                <a:latin typeface="Georgia"/>
                <a:cs typeface="Georgia"/>
              </a:rPr>
              <a:t>column1</a:t>
            </a:r>
            <a:r>
              <a:rPr sz="2600" spc="-10" dirty="0">
                <a:latin typeface="Georgia"/>
                <a:cs typeface="Georgia"/>
              </a:rPr>
              <a:t>,</a:t>
            </a:r>
            <a:r>
              <a:rPr sz="2600" spc="-45" dirty="0">
                <a:latin typeface="Times New Roman"/>
                <a:cs typeface="Times New Roman"/>
              </a:rPr>
              <a:t> </a:t>
            </a:r>
            <a:r>
              <a:rPr sz="2600" i="1" dirty="0">
                <a:latin typeface="Georgia"/>
                <a:cs typeface="Georgia"/>
              </a:rPr>
              <a:t>column2,</a:t>
            </a:r>
            <a:r>
              <a:rPr sz="2600" i="1" spc="-60" dirty="0">
                <a:latin typeface="Times New Roman"/>
                <a:cs typeface="Times New Roman"/>
              </a:rPr>
              <a:t> </a:t>
            </a:r>
            <a:r>
              <a:rPr sz="2600" i="1" spc="-10" dirty="0">
                <a:latin typeface="Georgia"/>
                <a:cs typeface="Georgia"/>
              </a:rPr>
              <a:t>.</a:t>
            </a:r>
            <a:r>
              <a:rPr sz="2600" i="1" spc="-25" dirty="0">
                <a:latin typeface="Georgia"/>
                <a:cs typeface="Georgia"/>
              </a:rPr>
              <a:t>.</a:t>
            </a:r>
            <a:r>
              <a:rPr sz="2600" i="1" spc="-10" dirty="0">
                <a:latin typeface="Georgia"/>
                <a:cs typeface="Georgia"/>
              </a:rPr>
              <a:t>.</a:t>
            </a:r>
            <a:endParaRPr sz="2600">
              <a:latin typeface="Georgia"/>
              <a:cs typeface="Georgia"/>
            </a:endParaRPr>
          </a:p>
          <a:p>
            <a:pPr marL="378460">
              <a:lnSpc>
                <a:spcPts val="2810"/>
              </a:lnSpc>
            </a:pPr>
            <a:r>
              <a:rPr sz="2600" spc="-5" dirty="0">
                <a:latin typeface="Georgia"/>
                <a:cs typeface="Georgia"/>
              </a:rPr>
              <a:t>FR</a:t>
            </a:r>
            <a:r>
              <a:rPr sz="2600" spc="-10" dirty="0">
                <a:latin typeface="Georgia"/>
                <a:cs typeface="Georgia"/>
              </a:rPr>
              <a:t>O</a:t>
            </a:r>
            <a:r>
              <a:rPr sz="2600" dirty="0">
                <a:latin typeface="Georgia"/>
                <a:cs typeface="Georgia"/>
              </a:rPr>
              <a:t>M</a:t>
            </a:r>
            <a:r>
              <a:rPr sz="2600" spc="-20" dirty="0">
                <a:latin typeface="Times New Roman"/>
                <a:cs typeface="Times New Roman"/>
              </a:rPr>
              <a:t> </a:t>
            </a:r>
            <a:r>
              <a:rPr sz="2600" i="1" spc="-5" dirty="0">
                <a:latin typeface="Georgia"/>
                <a:cs typeface="Georgia"/>
              </a:rPr>
              <a:t>ta</a:t>
            </a:r>
            <a:r>
              <a:rPr sz="2600" i="1" spc="-10" dirty="0">
                <a:latin typeface="Georgia"/>
                <a:cs typeface="Georgia"/>
              </a:rPr>
              <a:t>b</a:t>
            </a:r>
            <a:r>
              <a:rPr sz="2600" i="1" spc="-5" dirty="0">
                <a:latin typeface="Georgia"/>
                <a:cs typeface="Georgia"/>
              </a:rPr>
              <a:t>le_name</a:t>
            </a:r>
            <a:endParaRPr sz="2600">
              <a:latin typeface="Georgia"/>
              <a:cs typeface="Georgia"/>
            </a:endParaRPr>
          </a:p>
          <a:p>
            <a:pPr marL="378460" marR="5080">
              <a:lnSpc>
                <a:spcPts val="2810"/>
              </a:lnSpc>
              <a:spcBef>
                <a:spcPts val="195"/>
              </a:spcBef>
            </a:pPr>
            <a:r>
              <a:rPr sz="2600" dirty="0">
                <a:latin typeface="Georgia"/>
                <a:cs typeface="Georgia"/>
              </a:rPr>
              <a:t>WHERE</a:t>
            </a:r>
            <a:r>
              <a:rPr sz="2600" spc="-40" dirty="0">
                <a:latin typeface="Times New Roman"/>
                <a:cs typeface="Times New Roman"/>
              </a:rPr>
              <a:t> </a:t>
            </a:r>
            <a:r>
              <a:rPr sz="2600" i="1" dirty="0">
                <a:latin typeface="Georgia"/>
                <a:cs typeface="Georgia"/>
              </a:rPr>
              <a:t>condi</a:t>
            </a:r>
            <a:r>
              <a:rPr sz="2600" i="1" spc="-5" dirty="0">
                <a:latin typeface="Georgia"/>
                <a:cs typeface="Georgia"/>
              </a:rPr>
              <a:t>ti</a:t>
            </a:r>
            <a:r>
              <a:rPr sz="2600" i="1" dirty="0">
                <a:latin typeface="Georgia"/>
                <a:cs typeface="Georgia"/>
              </a:rPr>
              <a:t>on1</a:t>
            </a:r>
            <a:r>
              <a:rPr sz="2600" i="1" spc="-35" dirty="0">
                <a:latin typeface="Times New Roman"/>
                <a:cs typeface="Times New Roman"/>
              </a:rPr>
              <a:t> </a:t>
            </a:r>
            <a:r>
              <a:rPr sz="2600" dirty="0">
                <a:latin typeface="Georgia"/>
                <a:cs typeface="Georgia"/>
              </a:rPr>
              <a:t>AND</a:t>
            </a:r>
            <a:r>
              <a:rPr sz="2600" spc="-20" dirty="0">
                <a:latin typeface="Times New Roman"/>
                <a:cs typeface="Times New Roman"/>
              </a:rPr>
              <a:t> </a:t>
            </a:r>
            <a:r>
              <a:rPr sz="2600" i="1" dirty="0">
                <a:latin typeface="Georgia"/>
                <a:cs typeface="Georgia"/>
              </a:rPr>
              <a:t>condi</a:t>
            </a:r>
            <a:r>
              <a:rPr sz="2600" i="1" spc="-5" dirty="0">
                <a:latin typeface="Georgia"/>
                <a:cs typeface="Georgia"/>
              </a:rPr>
              <a:t>ti</a:t>
            </a:r>
            <a:r>
              <a:rPr sz="2600" i="1" dirty="0">
                <a:latin typeface="Georgia"/>
                <a:cs typeface="Georgia"/>
              </a:rPr>
              <a:t>on2</a:t>
            </a:r>
            <a:r>
              <a:rPr sz="2600" i="1" spc="-45" dirty="0">
                <a:latin typeface="Times New Roman"/>
                <a:cs typeface="Times New Roman"/>
              </a:rPr>
              <a:t> </a:t>
            </a:r>
            <a:r>
              <a:rPr sz="2600" dirty="0">
                <a:latin typeface="Georgia"/>
                <a:cs typeface="Georgia"/>
              </a:rPr>
              <a:t>AND</a:t>
            </a:r>
            <a:r>
              <a:rPr sz="2600" spc="-25" dirty="0">
                <a:latin typeface="Times New Roman"/>
                <a:cs typeface="Times New Roman"/>
              </a:rPr>
              <a:t> </a:t>
            </a:r>
            <a:r>
              <a:rPr sz="2600" i="1" dirty="0">
                <a:latin typeface="Georgia"/>
                <a:cs typeface="Georgia"/>
              </a:rPr>
              <a:t>condi</a:t>
            </a:r>
            <a:r>
              <a:rPr sz="2600" i="1" spc="-5" dirty="0">
                <a:latin typeface="Georgia"/>
                <a:cs typeface="Georgia"/>
              </a:rPr>
              <a:t>ti</a:t>
            </a:r>
            <a:r>
              <a:rPr sz="2600" i="1" dirty="0">
                <a:latin typeface="Georgia"/>
                <a:cs typeface="Georgia"/>
              </a:rPr>
              <a:t>on</a:t>
            </a:r>
            <a:r>
              <a:rPr sz="2600" i="1" dirty="0">
                <a:latin typeface="Times New Roman"/>
                <a:cs typeface="Times New Roman"/>
              </a:rPr>
              <a:t> </a:t>
            </a:r>
            <a:r>
              <a:rPr sz="2600" i="1" dirty="0">
                <a:latin typeface="Georgia"/>
                <a:cs typeface="Georgia"/>
              </a:rPr>
              <a:t>3</a:t>
            </a:r>
            <a:r>
              <a:rPr sz="2600" i="1" spc="-25" dirty="0">
                <a:latin typeface="Times New Roman"/>
                <a:cs typeface="Times New Roman"/>
              </a:rPr>
              <a:t> </a:t>
            </a:r>
            <a:r>
              <a:rPr sz="2600" i="1" spc="-20" dirty="0">
                <a:latin typeface="Georgia"/>
                <a:cs typeface="Georgia"/>
              </a:rPr>
              <a:t>.</a:t>
            </a:r>
            <a:r>
              <a:rPr sz="2600" i="1" spc="-10" dirty="0">
                <a:latin typeface="Georgia"/>
                <a:cs typeface="Georgia"/>
              </a:rPr>
              <a:t>.</a:t>
            </a:r>
            <a:r>
              <a:rPr sz="2600" i="1" spc="-25" dirty="0">
                <a:latin typeface="Georgia"/>
                <a:cs typeface="Georgia"/>
              </a:rPr>
              <a:t>.</a:t>
            </a:r>
            <a:r>
              <a:rPr sz="2600" spc="-10" dirty="0">
                <a:latin typeface="Georgia"/>
                <a:cs typeface="Georgia"/>
              </a:rPr>
              <a:t>;</a:t>
            </a:r>
            <a:endParaRPr sz="2600">
              <a:latin typeface="Georgia"/>
              <a:cs typeface="Georgia"/>
            </a:endParaRPr>
          </a:p>
          <a:p>
            <a:pPr marL="378460" indent="-256540">
              <a:lnSpc>
                <a:spcPts val="2910"/>
              </a:lnSpc>
              <a:buClr>
                <a:srgbClr val="9F4DA2"/>
              </a:buClr>
              <a:buFont typeface="Georgia"/>
              <a:buChar char="•"/>
              <a:tabLst>
                <a:tab pos="379095" algn="l"/>
              </a:tabLst>
            </a:pPr>
            <a:r>
              <a:rPr sz="2600" dirty="0">
                <a:latin typeface="Georgia"/>
                <a:cs typeface="Georgia"/>
              </a:rPr>
              <a:t>SEL</a:t>
            </a:r>
            <a:r>
              <a:rPr sz="2600" spc="5" dirty="0">
                <a:latin typeface="Georgia"/>
                <a:cs typeface="Georgia"/>
              </a:rPr>
              <a:t>E</a:t>
            </a:r>
            <a:r>
              <a:rPr sz="2600" spc="-5" dirty="0">
                <a:latin typeface="Georgia"/>
                <a:cs typeface="Georgia"/>
              </a:rPr>
              <a:t>C</a:t>
            </a:r>
            <a:r>
              <a:rPr sz="2600" dirty="0">
                <a:latin typeface="Georgia"/>
                <a:cs typeface="Georgia"/>
              </a:rPr>
              <a:t>T</a:t>
            </a:r>
            <a:r>
              <a:rPr sz="2600" spc="-35" dirty="0">
                <a:latin typeface="Times New Roman"/>
                <a:cs typeface="Times New Roman"/>
              </a:rPr>
              <a:t> </a:t>
            </a:r>
            <a:r>
              <a:rPr sz="2600" i="1" dirty="0">
                <a:latin typeface="Georgia"/>
                <a:cs typeface="Georgia"/>
              </a:rPr>
              <a:t>column1</a:t>
            </a:r>
            <a:r>
              <a:rPr sz="2600" spc="-10" dirty="0">
                <a:latin typeface="Georgia"/>
                <a:cs typeface="Georgia"/>
              </a:rPr>
              <a:t>,</a:t>
            </a:r>
            <a:r>
              <a:rPr sz="2600" spc="-45" dirty="0">
                <a:latin typeface="Times New Roman"/>
                <a:cs typeface="Times New Roman"/>
              </a:rPr>
              <a:t> </a:t>
            </a:r>
            <a:r>
              <a:rPr sz="2600" i="1" dirty="0">
                <a:latin typeface="Georgia"/>
                <a:cs typeface="Georgia"/>
              </a:rPr>
              <a:t>column2,</a:t>
            </a:r>
            <a:r>
              <a:rPr sz="2600" i="1" spc="-60" dirty="0">
                <a:latin typeface="Times New Roman"/>
                <a:cs typeface="Times New Roman"/>
              </a:rPr>
              <a:t> </a:t>
            </a:r>
            <a:r>
              <a:rPr sz="2600" i="1" spc="-10" dirty="0">
                <a:latin typeface="Georgia"/>
                <a:cs typeface="Georgia"/>
              </a:rPr>
              <a:t>.</a:t>
            </a:r>
            <a:r>
              <a:rPr sz="2600" i="1" spc="-25" dirty="0">
                <a:latin typeface="Georgia"/>
                <a:cs typeface="Georgia"/>
              </a:rPr>
              <a:t>.</a:t>
            </a:r>
            <a:r>
              <a:rPr sz="2600" i="1" spc="-10" dirty="0">
                <a:latin typeface="Georgia"/>
                <a:cs typeface="Georgia"/>
              </a:rPr>
              <a:t>.</a:t>
            </a:r>
            <a:endParaRPr sz="2600">
              <a:latin typeface="Georgia"/>
              <a:cs typeface="Georgia"/>
            </a:endParaRPr>
          </a:p>
          <a:p>
            <a:pPr marL="378460">
              <a:lnSpc>
                <a:spcPts val="2810"/>
              </a:lnSpc>
            </a:pPr>
            <a:r>
              <a:rPr sz="2600" spc="-5" dirty="0">
                <a:latin typeface="Georgia"/>
                <a:cs typeface="Georgia"/>
              </a:rPr>
              <a:t>FR</a:t>
            </a:r>
            <a:r>
              <a:rPr sz="2600" spc="-10" dirty="0">
                <a:latin typeface="Georgia"/>
                <a:cs typeface="Georgia"/>
              </a:rPr>
              <a:t>O</a:t>
            </a:r>
            <a:r>
              <a:rPr sz="2600" dirty="0">
                <a:latin typeface="Georgia"/>
                <a:cs typeface="Georgia"/>
              </a:rPr>
              <a:t>M</a:t>
            </a:r>
            <a:r>
              <a:rPr sz="2600" spc="-20" dirty="0">
                <a:latin typeface="Times New Roman"/>
                <a:cs typeface="Times New Roman"/>
              </a:rPr>
              <a:t> </a:t>
            </a:r>
            <a:r>
              <a:rPr sz="2600" i="1" spc="-5" dirty="0">
                <a:latin typeface="Georgia"/>
                <a:cs typeface="Georgia"/>
              </a:rPr>
              <a:t>ta</a:t>
            </a:r>
            <a:r>
              <a:rPr sz="2600" i="1" spc="-10" dirty="0">
                <a:latin typeface="Georgia"/>
                <a:cs typeface="Georgia"/>
              </a:rPr>
              <a:t>b</a:t>
            </a:r>
            <a:r>
              <a:rPr sz="2600" i="1" spc="-5" dirty="0">
                <a:latin typeface="Georgia"/>
                <a:cs typeface="Georgia"/>
              </a:rPr>
              <a:t>le_name</a:t>
            </a:r>
            <a:endParaRPr sz="2600">
              <a:latin typeface="Georgia"/>
              <a:cs typeface="Georgia"/>
            </a:endParaRPr>
          </a:p>
          <a:p>
            <a:pPr marL="378460">
              <a:lnSpc>
                <a:spcPts val="2810"/>
              </a:lnSpc>
            </a:pPr>
            <a:r>
              <a:rPr sz="2600" dirty="0">
                <a:latin typeface="Georgia"/>
                <a:cs typeface="Georgia"/>
              </a:rPr>
              <a:t>WHERE</a:t>
            </a:r>
            <a:r>
              <a:rPr sz="2600" spc="-45" dirty="0">
                <a:latin typeface="Times New Roman"/>
                <a:cs typeface="Times New Roman"/>
              </a:rPr>
              <a:t> </a:t>
            </a:r>
            <a:r>
              <a:rPr sz="2600" i="1" dirty="0">
                <a:latin typeface="Georgia"/>
                <a:cs typeface="Georgia"/>
              </a:rPr>
              <a:t>conditi</a:t>
            </a:r>
            <a:r>
              <a:rPr sz="2600" i="1" spc="-5" dirty="0">
                <a:latin typeface="Georgia"/>
                <a:cs typeface="Georgia"/>
              </a:rPr>
              <a:t>o</a:t>
            </a:r>
            <a:r>
              <a:rPr sz="2600" i="1" dirty="0">
                <a:latin typeface="Georgia"/>
                <a:cs typeface="Georgia"/>
              </a:rPr>
              <a:t>n1</a:t>
            </a:r>
            <a:r>
              <a:rPr sz="2600" i="1" spc="-40" dirty="0">
                <a:latin typeface="Times New Roman"/>
                <a:cs typeface="Times New Roman"/>
              </a:rPr>
              <a:t> </a:t>
            </a:r>
            <a:r>
              <a:rPr sz="2600" spc="-10" dirty="0">
                <a:latin typeface="Georgia"/>
                <a:cs typeface="Georgia"/>
              </a:rPr>
              <a:t>O</a:t>
            </a:r>
            <a:r>
              <a:rPr sz="2600" dirty="0">
                <a:latin typeface="Georgia"/>
                <a:cs typeface="Georgia"/>
              </a:rPr>
              <a:t>R</a:t>
            </a:r>
            <a:r>
              <a:rPr sz="2600" spc="-30" dirty="0">
                <a:latin typeface="Times New Roman"/>
                <a:cs typeface="Times New Roman"/>
              </a:rPr>
              <a:t> </a:t>
            </a:r>
            <a:r>
              <a:rPr sz="2600" i="1" dirty="0">
                <a:latin typeface="Georgia"/>
                <a:cs typeface="Georgia"/>
              </a:rPr>
              <a:t>conditi</a:t>
            </a:r>
            <a:r>
              <a:rPr sz="2600" i="1" spc="-5" dirty="0">
                <a:latin typeface="Georgia"/>
                <a:cs typeface="Georgia"/>
              </a:rPr>
              <a:t>o</a:t>
            </a:r>
            <a:r>
              <a:rPr sz="2600" i="1" dirty="0">
                <a:latin typeface="Georgia"/>
                <a:cs typeface="Georgia"/>
              </a:rPr>
              <a:t>n2</a:t>
            </a:r>
            <a:r>
              <a:rPr sz="2600" i="1" spc="-40" dirty="0">
                <a:latin typeface="Times New Roman"/>
                <a:cs typeface="Times New Roman"/>
              </a:rPr>
              <a:t> </a:t>
            </a:r>
            <a:r>
              <a:rPr sz="2600" spc="-10" dirty="0">
                <a:latin typeface="Georgia"/>
                <a:cs typeface="Georgia"/>
              </a:rPr>
              <a:t>O</a:t>
            </a:r>
            <a:r>
              <a:rPr sz="2600" dirty="0">
                <a:latin typeface="Georgia"/>
                <a:cs typeface="Georgia"/>
              </a:rPr>
              <a:t>R</a:t>
            </a:r>
            <a:r>
              <a:rPr sz="2600" spc="-35" dirty="0">
                <a:latin typeface="Times New Roman"/>
                <a:cs typeface="Times New Roman"/>
              </a:rPr>
              <a:t> </a:t>
            </a:r>
            <a:r>
              <a:rPr sz="2600" i="1" dirty="0">
                <a:latin typeface="Georgia"/>
                <a:cs typeface="Georgia"/>
              </a:rPr>
              <a:t>conditi</a:t>
            </a:r>
            <a:r>
              <a:rPr sz="2600" i="1" spc="-5" dirty="0">
                <a:latin typeface="Georgia"/>
                <a:cs typeface="Georgia"/>
              </a:rPr>
              <a:t>o</a:t>
            </a:r>
            <a:r>
              <a:rPr sz="2600" i="1" dirty="0">
                <a:latin typeface="Georgia"/>
                <a:cs typeface="Georgia"/>
              </a:rPr>
              <a:t>n3</a:t>
            </a:r>
            <a:endParaRPr sz="2600">
              <a:latin typeface="Georgia"/>
              <a:cs typeface="Georgia"/>
            </a:endParaRPr>
          </a:p>
          <a:p>
            <a:pPr marL="378460">
              <a:lnSpc>
                <a:spcPts val="2960"/>
              </a:lnSpc>
            </a:pPr>
            <a:r>
              <a:rPr sz="2600" i="1" spc="-20" dirty="0">
                <a:latin typeface="Georgia"/>
                <a:cs typeface="Georgia"/>
              </a:rPr>
              <a:t>...</a:t>
            </a:r>
            <a:r>
              <a:rPr sz="2600" spc="-10" dirty="0">
                <a:latin typeface="Georgia"/>
                <a:cs typeface="Georgia"/>
              </a:rPr>
              <a:t>;</a:t>
            </a:r>
            <a:endParaRPr sz="2600">
              <a:latin typeface="Georgia"/>
              <a:cs typeface="Georgia"/>
            </a:endParaRPr>
          </a:p>
          <a:p>
            <a:pPr marL="378460" indent="-256540">
              <a:lnSpc>
                <a:spcPts val="2960"/>
              </a:lnSpc>
              <a:buClr>
                <a:srgbClr val="9F4DA2"/>
              </a:buClr>
              <a:buFont typeface="Georgia"/>
              <a:buChar char="•"/>
              <a:tabLst>
                <a:tab pos="379095" algn="l"/>
              </a:tabLst>
            </a:pPr>
            <a:r>
              <a:rPr sz="2600" dirty="0">
                <a:latin typeface="Georgia"/>
                <a:cs typeface="Georgia"/>
              </a:rPr>
              <a:t>SEL</a:t>
            </a:r>
            <a:r>
              <a:rPr sz="2600" spc="5" dirty="0">
                <a:latin typeface="Georgia"/>
                <a:cs typeface="Georgia"/>
              </a:rPr>
              <a:t>E</a:t>
            </a:r>
            <a:r>
              <a:rPr sz="2600" spc="-5" dirty="0">
                <a:latin typeface="Georgia"/>
                <a:cs typeface="Georgia"/>
              </a:rPr>
              <a:t>C</a:t>
            </a:r>
            <a:r>
              <a:rPr sz="2600" dirty="0">
                <a:latin typeface="Georgia"/>
                <a:cs typeface="Georgia"/>
              </a:rPr>
              <a:t>T</a:t>
            </a:r>
            <a:r>
              <a:rPr sz="2600" spc="-35" dirty="0">
                <a:latin typeface="Times New Roman"/>
                <a:cs typeface="Times New Roman"/>
              </a:rPr>
              <a:t> </a:t>
            </a:r>
            <a:r>
              <a:rPr sz="2600" i="1" dirty="0">
                <a:latin typeface="Georgia"/>
                <a:cs typeface="Georgia"/>
              </a:rPr>
              <a:t>column1</a:t>
            </a:r>
            <a:r>
              <a:rPr sz="2600" spc="-10" dirty="0">
                <a:latin typeface="Georgia"/>
                <a:cs typeface="Georgia"/>
              </a:rPr>
              <a:t>,</a:t>
            </a:r>
            <a:r>
              <a:rPr sz="2600" spc="-45" dirty="0">
                <a:latin typeface="Times New Roman"/>
                <a:cs typeface="Times New Roman"/>
              </a:rPr>
              <a:t> </a:t>
            </a:r>
            <a:r>
              <a:rPr sz="2600" i="1" dirty="0">
                <a:latin typeface="Georgia"/>
                <a:cs typeface="Georgia"/>
              </a:rPr>
              <a:t>column2,</a:t>
            </a:r>
            <a:r>
              <a:rPr sz="2600" i="1" spc="-60" dirty="0">
                <a:latin typeface="Times New Roman"/>
                <a:cs typeface="Times New Roman"/>
              </a:rPr>
              <a:t> </a:t>
            </a:r>
            <a:r>
              <a:rPr sz="2600" i="1" spc="-10" dirty="0">
                <a:latin typeface="Georgia"/>
                <a:cs typeface="Georgia"/>
              </a:rPr>
              <a:t>.</a:t>
            </a:r>
            <a:r>
              <a:rPr sz="2600" i="1" spc="-25" dirty="0">
                <a:latin typeface="Georgia"/>
                <a:cs typeface="Georgia"/>
              </a:rPr>
              <a:t>.</a:t>
            </a:r>
            <a:r>
              <a:rPr sz="2600" i="1" spc="-10" dirty="0">
                <a:latin typeface="Georgia"/>
                <a:cs typeface="Georgia"/>
              </a:rPr>
              <a:t>.</a:t>
            </a:r>
            <a:endParaRPr sz="2600">
              <a:latin typeface="Georgia"/>
              <a:cs typeface="Georgia"/>
            </a:endParaRPr>
          </a:p>
          <a:p>
            <a:pPr marL="378460">
              <a:lnSpc>
                <a:spcPts val="2810"/>
              </a:lnSpc>
            </a:pPr>
            <a:r>
              <a:rPr sz="2600" spc="-5" dirty="0">
                <a:latin typeface="Georgia"/>
                <a:cs typeface="Georgia"/>
              </a:rPr>
              <a:t>FR</a:t>
            </a:r>
            <a:r>
              <a:rPr sz="2600" spc="-10" dirty="0">
                <a:latin typeface="Georgia"/>
                <a:cs typeface="Georgia"/>
              </a:rPr>
              <a:t>O</a:t>
            </a:r>
            <a:r>
              <a:rPr sz="2600" dirty="0">
                <a:latin typeface="Georgia"/>
                <a:cs typeface="Georgia"/>
              </a:rPr>
              <a:t>M</a:t>
            </a:r>
            <a:r>
              <a:rPr sz="2600" spc="-20" dirty="0">
                <a:latin typeface="Times New Roman"/>
                <a:cs typeface="Times New Roman"/>
              </a:rPr>
              <a:t> </a:t>
            </a:r>
            <a:r>
              <a:rPr sz="2600" i="1" spc="-5" dirty="0">
                <a:latin typeface="Georgia"/>
                <a:cs typeface="Georgia"/>
              </a:rPr>
              <a:t>ta</a:t>
            </a:r>
            <a:r>
              <a:rPr sz="2600" i="1" spc="-10" dirty="0">
                <a:latin typeface="Georgia"/>
                <a:cs typeface="Georgia"/>
              </a:rPr>
              <a:t>b</a:t>
            </a:r>
            <a:r>
              <a:rPr sz="2600" i="1" spc="-5" dirty="0">
                <a:latin typeface="Georgia"/>
                <a:cs typeface="Georgia"/>
              </a:rPr>
              <a:t>le_name</a:t>
            </a:r>
            <a:endParaRPr sz="2600">
              <a:latin typeface="Georgia"/>
              <a:cs typeface="Georgia"/>
            </a:endParaRPr>
          </a:p>
          <a:p>
            <a:pPr marL="378460">
              <a:lnSpc>
                <a:spcPts val="2965"/>
              </a:lnSpc>
            </a:pPr>
            <a:r>
              <a:rPr sz="2600" dirty="0">
                <a:latin typeface="Georgia"/>
                <a:cs typeface="Georgia"/>
              </a:rPr>
              <a:t>WHERE</a:t>
            </a:r>
            <a:r>
              <a:rPr sz="2600" spc="-45" dirty="0">
                <a:latin typeface="Times New Roman"/>
                <a:cs typeface="Times New Roman"/>
              </a:rPr>
              <a:t> </a:t>
            </a:r>
            <a:r>
              <a:rPr sz="2600" spc="-10" dirty="0">
                <a:latin typeface="Georgia"/>
                <a:cs typeface="Georgia"/>
              </a:rPr>
              <a:t>NO</a:t>
            </a:r>
            <a:r>
              <a:rPr sz="2600" dirty="0">
                <a:latin typeface="Georgia"/>
                <a:cs typeface="Georgia"/>
              </a:rPr>
              <a:t>T</a:t>
            </a:r>
            <a:r>
              <a:rPr sz="2600" spc="-5" dirty="0">
                <a:latin typeface="Times New Roman"/>
                <a:cs typeface="Times New Roman"/>
              </a:rPr>
              <a:t> </a:t>
            </a:r>
            <a:r>
              <a:rPr sz="2600" i="1" dirty="0">
                <a:latin typeface="Georgia"/>
                <a:cs typeface="Georgia"/>
              </a:rPr>
              <a:t>conditi</a:t>
            </a:r>
            <a:r>
              <a:rPr sz="2600" i="1" spc="-5" dirty="0">
                <a:latin typeface="Georgia"/>
                <a:cs typeface="Georgia"/>
              </a:rPr>
              <a:t>o</a:t>
            </a:r>
            <a:r>
              <a:rPr sz="2600" i="1" dirty="0">
                <a:latin typeface="Georgia"/>
                <a:cs typeface="Georgia"/>
              </a:rPr>
              <a:t>n</a:t>
            </a:r>
            <a:r>
              <a:rPr sz="2600" dirty="0">
                <a:latin typeface="Georgia"/>
                <a:cs typeface="Georgia"/>
              </a:rPr>
              <a:t>;</a:t>
            </a:r>
            <a:endParaRPr sz="2600">
              <a:latin typeface="Georgia"/>
              <a:cs typeface="Georgia"/>
            </a:endParaRPr>
          </a:p>
        </p:txBody>
      </p:sp>
      <p:sp>
        <p:nvSpPr>
          <p:cNvPr id="4" name="object 4"/>
          <p:cNvSpPr txBox="1"/>
          <p:nvPr/>
        </p:nvSpPr>
        <p:spPr>
          <a:xfrm>
            <a:off x="8568950" y="71903"/>
            <a:ext cx="290195"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28</a:t>
            </a:r>
            <a:endParaRPr sz="1800">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574915" cy="4380865"/>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SQL:</a:t>
            </a:r>
            <a:r>
              <a:rPr sz="4000" spc="200" dirty="0">
                <a:solidFill>
                  <a:srgbClr val="424455"/>
                </a:solidFill>
                <a:latin typeface="Times New Roman"/>
                <a:cs typeface="Times New Roman"/>
              </a:rPr>
              <a:t> </a:t>
            </a:r>
            <a:r>
              <a:rPr sz="4000" spc="-30" dirty="0">
                <a:solidFill>
                  <a:srgbClr val="424455"/>
                </a:solidFill>
                <a:latin typeface="Trebuchet MS"/>
                <a:cs typeface="Trebuchet MS"/>
              </a:rPr>
              <a:t>C</a:t>
            </a:r>
            <a:r>
              <a:rPr sz="4000" spc="-20" dirty="0">
                <a:solidFill>
                  <a:srgbClr val="424455"/>
                </a:solidFill>
                <a:latin typeface="Trebuchet MS"/>
                <a:cs typeface="Trebuchet MS"/>
              </a:rPr>
              <a:t>h</a:t>
            </a:r>
            <a:r>
              <a:rPr sz="4000" spc="-25" dirty="0">
                <a:solidFill>
                  <a:srgbClr val="424455"/>
                </a:solidFill>
                <a:latin typeface="Trebuchet MS"/>
                <a:cs typeface="Trebuchet MS"/>
              </a:rPr>
              <a:t>aracteristics</a:t>
            </a:r>
            <a:endParaRPr sz="4000">
              <a:latin typeface="Trebuchet MS"/>
              <a:cs typeface="Trebuchet MS"/>
            </a:endParaRPr>
          </a:p>
          <a:p>
            <a:pPr marL="378460" marR="304800" indent="-256540">
              <a:lnSpc>
                <a:spcPct val="100000"/>
              </a:lnSpc>
              <a:spcBef>
                <a:spcPts val="2500"/>
              </a:spcBef>
              <a:buClr>
                <a:srgbClr val="9F4DA2"/>
              </a:buClr>
              <a:buFont typeface="Georgia"/>
              <a:buChar char="•"/>
              <a:tabLst>
                <a:tab pos="379095" algn="l"/>
              </a:tabLst>
            </a:pP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20" dirty="0">
                <a:latin typeface="Georgia"/>
                <a:cs typeface="Georgia"/>
              </a:rPr>
              <a:t>an</a:t>
            </a:r>
            <a:r>
              <a:rPr sz="2800" spc="-25" dirty="0">
                <a:latin typeface="Times New Roman"/>
                <a:cs typeface="Times New Roman"/>
              </a:rPr>
              <a:t> </a:t>
            </a:r>
            <a:r>
              <a:rPr sz="2800" spc="-20" dirty="0">
                <a:latin typeface="Georgia"/>
                <a:cs typeface="Georgia"/>
              </a:rPr>
              <a:t>ANSI</a:t>
            </a:r>
            <a:r>
              <a:rPr sz="2800" spc="-30" dirty="0">
                <a:latin typeface="Times New Roman"/>
                <a:cs typeface="Times New Roman"/>
              </a:rPr>
              <a:t> </a:t>
            </a:r>
            <a:r>
              <a:rPr sz="2800" spc="-20" dirty="0">
                <a:latin typeface="Georgia"/>
                <a:cs typeface="Georgia"/>
              </a:rPr>
              <a:t>and</a:t>
            </a:r>
            <a:r>
              <a:rPr sz="2800" spc="-20" dirty="0">
                <a:latin typeface="Times New Roman"/>
                <a:cs typeface="Times New Roman"/>
              </a:rPr>
              <a:t> </a:t>
            </a:r>
            <a:r>
              <a:rPr sz="2800" spc="-20" dirty="0">
                <a:latin typeface="Georgia"/>
                <a:cs typeface="Georgia"/>
              </a:rPr>
              <a:t>ISO</a:t>
            </a:r>
            <a:r>
              <a:rPr sz="2800" spc="-25" dirty="0">
                <a:latin typeface="Times New Roman"/>
                <a:cs typeface="Times New Roman"/>
              </a:rPr>
              <a:t> </a:t>
            </a:r>
            <a:r>
              <a:rPr sz="2800" spc="-20" dirty="0">
                <a:latin typeface="Georgia"/>
                <a:cs typeface="Georgia"/>
              </a:rPr>
              <a:t>standa</a:t>
            </a:r>
            <a:r>
              <a:rPr sz="2800" spc="-25" dirty="0">
                <a:latin typeface="Georgia"/>
                <a:cs typeface="Georgia"/>
              </a:rPr>
              <a:t>r</a:t>
            </a:r>
            <a:r>
              <a:rPr sz="2800" spc="-20" dirty="0">
                <a:latin typeface="Georgia"/>
                <a:cs typeface="Georgia"/>
              </a:rPr>
              <a:t>d</a:t>
            </a:r>
            <a:r>
              <a:rPr sz="2800" spc="5" dirty="0">
                <a:latin typeface="Times New Roman"/>
                <a:cs typeface="Times New Roman"/>
              </a:rPr>
              <a:t> </a:t>
            </a:r>
            <a:r>
              <a:rPr sz="2800" spc="-20" dirty="0">
                <a:latin typeface="Georgia"/>
                <a:cs typeface="Georgia"/>
              </a:rPr>
              <a:t>computer</a:t>
            </a:r>
            <a:r>
              <a:rPr sz="2800" spc="-15" dirty="0">
                <a:latin typeface="Times New Roman"/>
                <a:cs typeface="Times New Roman"/>
              </a:rPr>
              <a:t> </a:t>
            </a:r>
            <a:r>
              <a:rPr sz="2800" spc="-20" dirty="0">
                <a:latin typeface="Georgia"/>
                <a:cs typeface="Georgia"/>
              </a:rPr>
              <a:t>languag</a:t>
            </a:r>
            <a:r>
              <a:rPr sz="2800" spc="-15" dirty="0">
                <a:latin typeface="Georgia"/>
                <a:cs typeface="Georgia"/>
              </a:rPr>
              <a:t>e</a:t>
            </a:r>
            <a:r>
              <a:rPr sz="2800" spc="-15" dirty="0">
                <a:latin typeface="Times New Roman"/>
                <a:cs typeface="Times New Roman"/>
              </a:rPr>
              <a:t> </a:t>
            </a:r>
            <a:r>
              <a:rPr sz="2800" spc="-20" dirty="0">
                <a:latin typeface="Georgia"/>
                <a:cs typeface="Georgia"/>
              </a:rPr>
              <a:t>fo</a:t>
            </a:r>
            <a:r>
              <a:rPr sz="2800" spc="-15" dirty="0">
                <a:latin typeface="Georgia"/>
                <a:cs typeface="Georgia"/>
              </a:rPr>
              <a:t>r</a:t>
            </a:r>
            <a:r>
              <a:rPr sz="2800" spc="-20" dirty="0">
                <a:latin typeface="Times New Roman"/>
                <a:cs typeface="Times New Roman"/>
              </a:rPr>
              <a:t> </a:t>
            </a:r>
            <a:r>
              <a:rPr sz="2800" spc="-20" dirty="0">
                <a:latin typeface="Georgia"/>
                <a:cs typeface="Georgia"/>
              </a:rPr>
              <a:t>creat</a:t>
            </a:r>
            <a:r>
              <a:rPr sz="2800" spc="-25" dirty="0">
                <a:latin typeface="Georgia"/>
                <a:cs typeface="Georgia"/>
              </a:rPr>
              <a:t>i</a:t>
            </a:r>
            <a:r>
              <a:rPr sz="2800" spc="-20" dirty="0">
                <a:latin typeface="Georgia"/>
                <a:cs typeface="Georgia"/>
              </a:rPr>
              <a:t>ng</a:t>
            </a:r>
            <a:r>
              <a:rPr sz="2800" spc="-5" dirty="0">
                <a:latin typeface="Times New Roman"/>
                <a:cs typeface="Times New Roman"/>
              </a:rPr>
              <a:t> </a:t>
            </a:r>
            <a:r>
              <a:rPr sz="2800" spc="-20" dirty="0">
                <a:latin typeface="Georgia"/>
                <a:cs typeface="Georgia"/>
              </a:rPr>
              <a:t>and</a:t>
            </a:r>
            <a:r>
              <a:rPr sz="2800" spc="-20" dirty="0">
                <a:latin typeface="Times New Roman"/>
                <a:cs typeface="Times New Roman"/>
              </a:rPr>
              <a:t> </a:t>
            </a:r>
            <a:r>
              <a:rPr sz="2800" spc="-25" dirty="0">
                <a:latin typeface="Georgia"/>
                <a:cs typeface="Georgia"/>
              </a:rPr>
              <a:t>ma</a:t>
            </a:r>
            <a:r>
              <a:rPr sz="2800" spc="-15" dirty="0">
                <a:latin typeface="Georgia"/>
                <a:cs typeface="Georgia"/>
              </a:rPr>
              <a:t>nipulat</a:t>
            </a:r>
            <a:r>
              <a:rPr sz="2800" spc="-25" dirty="0">
                <a:latin typeface="Georgia"/>
                <a:cs typeface="Georgia"/>
              </a:rPr>
              <a:t>i</a:t>
            </a:r>
            <a:r>
              <a:rPr sz="2800" spc="-20" dirty="0">
                <a:latin typeface="Georgia"/>
                <a:cs typeface="Georgia"/>
              </a:rPr>
              <a:t>ng</a:t>
            </a:r>
            <a:r>
              <a:rPr sz="2800" spc="-10" dirty="0">
                <a:latin typeface="Times New Roman"/>
                <a:cs typeface="Times New Roman"/>
              </a:rPr>
              <a:t> </a:t>
            </a:r>
            <a:r>
              <a:rPr sz="2800" spc="-20" dirty="0">
                <a:latin typeface="Georgia"/>
                <a:cs typeface="Georgia"/>
              </a:rPr>
              <a:t>da</a:t>
            </a:r>
            <a:r>
              <a:rPr sz="2800" spc="-25" dirty="0">
                <a:latin typeface="Georgia"/>
                <a:cs typeface="Georgia"/>
              </a:rPr>
              <a:t>t</a:t>
            </a:r>
            <a:r>
              <a:rPr sz="2800" spc="-15" dirty="0">
                <a:latin typeface="Georgia"/>
                <a:cs typeface="Georgia"/>
              </a:rPr>
              <a:t>a</a:t>
            </a:r>
            <a:r>
              <a:rPr sz="2800" spc="-35" dirty="0">
                <a:latin typeface="Georgia"/>
                <a:cs typeface="Georgia"/>
              </a:rPr>
              <a:t>b</a:t>
            </a:r>
            <a:r>
              <a:rPr sz="2800" spc="-15" dirty="0">
                <a:latin typeface="Georgia"/>
                <a:cs typeface="Georgia"/>
              </a:rPr>
              <a:t>ases.</a:t>
            </a:r>
            <a:endParaRPr sz="2800">
              <a:latin typeface="Georgia"/>
              <a:cs typeface="Georgia"/>
            </a:endParaRPr>
          </a:p>
          <a:p>
            <a:pPr marL="378460" marR="160655" indent="-256540">
              <a:lnSpc>
                <a:spcPct val="100000"/>
              </a:lnSpc>
              <a:spcBef>
                <a:spcPts val="300"/>
              </a:spcBef>
              <a:buClr>
                <a:srgbClr val="9F4DA2"/>
              </a:buClr>
              <a:buFont typeface="Georgia"/>
              <a:buChar char="•"/>
              <a:tabLst>
                <a:tab pos="379095" algn="l"/>
              </a:tabLst>
            </a:pP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15" dirty="0">
                <a:latin typeface="Georgia"/>
                <a:cs typeface="Georgia"/>
              </a:rPr>
              <a:t>allo</a:t>
            </a:r>
            <a:r>
              <a:rPr sz="2800" spc="-30" dirty="0">
                <a:latin typeface="Georgia"/>
                <a:cs typeface="Georgia"/>
              </a:rPr>
              <a:t>w</a:t>
            </a:r>
            <a:r>
              <a:rPr sz="2800" spc="-15" dirty="0">
                <a:latin typeface="Georgia"/>
                <a:cs typeface="Georgia"/>
              </a:rPr>
              <a:t>s</a:t>
            </a:r>
            <a:r>
              <a:rPr sz="2800" spc="-30" dirty="0">
                <a:latin typeface="Times New Roman"/>
                <a:cs typeface="Times New Roman"/>
              </a:rPr>
              <a:t> </a:t>
            </a:r>
            <a:r>
              <a:rPr sz="2800" spc="-20" dirty="0">
                <a:latin typeface="Georgia"/>
                <a:cs typeface="Georgia"/>
              </a:rPr>
              <a:t>th</a:t>
            </a:r>
            <a:r>
              <a:rPr sz="2800" spc="-15" dirty="0">
                <a:latin typeface="Georgia"/>
                <a:cs typeface="Georgia"/>
              </a:rPr>
              <a:t>e</a:t>
            </a:r>
            <a:r>
              <a:rPr sz="2800" spc="-20" dirty="0">
                <a:latin typeface="Times New Roman"/>
                <a:cs typeface="Times New Roman"/>
              </a:rPr>
              <a:t> </a:t>
            </a:r>
            <a:r>
              <a:rPr sz="2800" spc="-20" dirty="0">
                <a:latin typeface="Georgia"/>
                <a:cs typeface="Georgia"/>
              </a:rPr>
              <a:t>use</a:t>
            </a:r>
            <a:r>
              <a:rPr sz="2800" spc="-15" dirty="0">
                <a:latin typeface="Georgia"/>
                <a:cs typeface="Georgia"/>
              </a:rPr>
              <a:t>r</a:t>
            </a:r>
            <a:r>
              <a:rPr sz="2800" spc="-20" dirty="0">
                <a:latin typeface="Times New Roman"/>
                <a:cs typeface="Times New Roman"/>
              </a:rPr>
              <a:t> </a:t>
            </a:r>
            <a:r>
              <a:rPr sz="2800" spc="-15" dirty="0">
                <a:latin typeface="Georgia"/>
                <a:cs typeface="Georgia"/>
              </a:rPr>
              <a:t>to</a:t>
            </a:r>
            <a:r>
              <a:rPr sz="2800" spc="-30" dirty="0">
                <a:latin typeface="Times New Roman"/>
                <a:cs typeface="Times New Roman"/>
              </a:rPr>
              <a:t> </a:t>
            </a:r>
            <a:r>
              <a:rPr sz="2800" spc="-20" dirty="0">
                <a:latin typeface="Georgia"/>
                <a:cs typeface="Georgia"/>
              </a:rPr>
              <a:t>create</a:t>
            </a:r>
            <a:r>
              <a:rPr sz="2800" spc="-10" dirty="0">
                <a:latin typeface="Georgia"/>
                <a:cs typeface="Georgia"/>
              </a:rPr>
              <a:t>,</a:t>
            </a:r>
            <a:r>
              <a:rPr sz="2800" spc="-10" dirty="0">
                <a:latin typeface="Times New Roman"/>
                <a:cs typeface="Times New Roman"/>
              </a:rPr>
              <a:t> </a:t>
            </a:r>
            <a:r>
              <a:rPr sz="2800" spc="-20" dirty="0">
                <a:latin typeface="Georgia"/>
                <a:cs typeface="Georgia"/>
              </a:rPr>
              <a:t>update</a:t>
            </a:r>
            <a:r>
              <a:rPr sz="2800" spc="-10" dirty="0">
                <a:latin typeface="Georgia"/>
                <a:cs typeface="Georgia"/>
              </a:rPr>
              <a:t>,</a:t>
            </a:r>
            <a:r>
              <a:rPr sz="2800" spc="-15" dirty="0">
                <a:latin typeface="Times New Roman"/>
                <a:cs typeface="Times New Roman"/>
              </a:rPr>
              <a:t> </a:t>
            </a:r>
            <a:r>
              <a:rPr sz="2800" spc="-25" dirty="0">
                <a:latin typeface="Georgia"/>
                <a:cs typeface="Georgia"/>
              </a:rPr>
              <a:t>d</a:t>
            </a:r>
            <a:r>
              <a:rPr sz="2800" spc="-15" dirty="0">
                <a:latin typeface="Georgia"/>
                <a:cs typeface="Georgia"/>
              </a:rPr>
              <a:t>el</a:t>
            </a:r>
            <a:r>
              <a:rPr sz="2800" spc="-10" dirty="0">
                <a:latin typeface="Georgia"/>
                <a:cs typeface="Georgia"/>
              </a:rPr>
              <a:t>e</a:t>
            </a:r>
            <a:r>
              <a:rPr sz="2800" spc="-20" dirty="0">
                <a:latin typeface="Georgia"/>
                <a:cs typeface="Georgia"/>
              </a:rPr>
              <a:t>te,</a:t>
            </a:r>
            <a:r>
              <a:rPr sz="2800" spc="-15" dirty="0">
                <a:latin typeface="Times New Roman"/>
                <a:cs typeface="Times New Roman"/>
              </a:rPr>
              <a:t> </a:t>
            </a:r>
            <a:r>
              <a:rPr sz="2800" spc="-20" dirty="0">
                <a:latin typeface="Georgia"/>
                <a:cs typeface="Georgia"/>
              </a:rPr>
              <a:t>and</a:t>
            </a:r>
            <a:r>
              <a:rPr sz="2800" spc="-20" dirty="0">
                <a:latin typeface="Times New Roman"/>
                <a:cs typeface="Times New Roman"/>
              </a:rPr>
              <a:t> </a:t>
            </a:r>
            <a:r>
              <a:rPr sz="2800" spc="-15" dirty="0">
                <a:latin typeface="Georgia"/>
                <a:cs typeface="Georgia"/>
              </a:rPr>
              <a:t>ret</a:t>
            </a:r>
            <a:r>
              <a:rPr sz="2800" spc="-30" dirty="0">
                <a:latin typeface="Georgia"/>
                <a:cs typeface="Georgia"/>
              </a:rPr>
              <a:t>r</a:t>
            </a:r>
            <a:r>
              <a:rPr sz="2800" spc="-15" dirty="0">
                <a:latin typeface="Georgia"/>
                <a:cs typeface="Georgia"/>
              </a:rPr>
              <a:t>ieve</a:t>
            </a:r>
            <a:r>
              <a:rPr sz="2800" spc="-15" dirty="0">
                <a:latin typeface="Times New Roman"/>
                <a:cs typeface="Times New Roman"/>
              </a:rPr>
              <a:t> </a:t>
            </a:r>
            <a:r>
              <a:rPr sz="2800" spc="-20" dirty="0">
                <a:latin typeface="Georgia"/>
                <a:cs typeface="Georgia"/>
              </a:rPr>
              <a:t>dat</a:t>
            </a:r>
            <a:r>
              <a:rPr sz="2800" spc="-15" dirty="0">
                <a:latin typeface="Georgia"/>
                <a:cs typeface="Georgia"/>
              </a:rPr>
              <a:t>a</a:t>
            </a:r>
            <a:r>
              <a:rPr sz="2800" spc="-20" dirty="0">
                <a:latin typeface="Times New Roman"/>
                <a:cs typeface="Times New Roman"/>
              </a:rPr>
              <a:t> </a:t>
            </a:r>
            <a:r>
              <a:rPr sz="2800" spc="-20" dirty="0">
                <a:latin typeface="Georgia"/>
                <a:cs typeface="Georgia"/>
              </a:rPr>
              <a:t>fro</a:t>
            </a:r>
            <a:r>
              <a:rPr sz="2800" spc="-25" dirty="0">
                <a:latin typeface="Georgia"/>
                <a:cs typeface="Georgia"/>
              </a:rPr>
              <a:t>m</a:t>
            </a:r>
            <a:r>
              <a:rPr sz="2800" spc="-20"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20" dirty="0">
                <a:latin typeface="Georgia"/>
                <a:cs typeface="Georgia"/>
              </a:rPr>
              <a:t>data</a:t>
            </a:r>
            <a:r>
              <a:rPr sz="2800" spc="-35" dirty="0">
                <a:latin typeface="Georgia"/>
                <a:cs typeface="Georgia"/>
              </a:rPr>
              <a:t>b</a:t>
            </a:r>
            <a:r>
              <a:rPr sz="2800" spc="-15" dirty="0">
                <a:latin typeface="Georgia"/>
                <a:cs typeface="Georgia"/>
              </a:rPr>
              <a:t>ase.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25" dirty="0">
                <a:latin typeface="Georgia"/>
                <a:cs typeface="Georgia"/>
              </a:rPr>
              <a:t>SQ</a:t>
            </a:r>
            <a:r>
              <a:rPr sz="2800" spc="-20" dirty="0">
                <a:latin typeface="Georgia"/>
                <a:cs typeface="Georgia"/>
              </a:rPr>
              <a:t>L</a:t>
            </a:r>
            <a:r>
              <a:rPr sz="2800" spc="-25" dirty="0">
                <a:latin typeface="Times New Roman"/>
                <a:cs typeface="Times New Roman"/>
              </a:rPr>
              <a:t> </a:t>
            </a:r>
            <a:r>
              <a:rPr sz="2800" spc="-15" dirty="0">
                <a:latin typeface="Georgia"/>
                <a:cs typeface="Georgia"/>
              </a:rPr>
              <a:t>is</a:t>
            </a:r>
            <a:r>
              <a:rPr sz="2800" spc="-15" dirty="0">
                <a:latin typeface="Times New Roman"/>
                <a:cs typeface="Times New Roman"/>
              </a:rPr>
              <a:t> </a:t>
            </a:r>
            <a:r>
              <a:rPr sz="2800" spc="-15" dirty="0">
                <a:latin typeface="Georgia"/>
                <a:cs typeface="Georgia"/>
              </a:rPr>
              <a:t>very</a:t>
            </a:r>
            <a:r>
              <a:rPr sz="2800" spc="-35" dirty="0">
                <a:latin typeface="Times New Roman"/>
                <a:cs typeface="Times New Roman"/>
              </a:rPr>
              <a:t> </a:t>
            </a:r>
            <a:r>
              <a:rPr sz="2800" spc="-20" dirty="0">
                <a:latin typeface="Georgia"/>
                <a:cs typeface="Georgia"/>
              </a:rPr>
              <a:t>sim</a:t>
            </a:r>
            <a:r>
              <a:rPr sz="2800" spc="-30" dirty="0">
                <a:latin typeface="Georgia"/>
                <a:cs typeface="Georgia"/>
              </a:rPr>
              <a:t>p</a:t>
            </a:r>
            <a:r>
              <a:rPr sz="2800" spc="-5" dirty="0">
                <a:latin typeface="Georgia"/>
                <a:cs typeface="Georgia"/>
              </a:rPr>
              <a:t>l</a:t>
            </a:r>
            <a:r>
              <a:rPr sz="2800" dirty="0">
                <a:latin typeface="Georgia"/>
                <a:cs typeface="Georgia"/>
              </a:rPr>
              <a:t>e</a:t>
            </a:r>
            <a:r>
              <a:rPr sz="2800" spc="-15" dirty="0">
                <a:latin typeface="Times New Roman"/>
                <a:cs typeface="Times New Roman"/>
              </a:rPr>
              <a:t> </a:t>
            </a:r>
            <a:r>
              <a:rPr sz="2800" spc="-20" dirty="0">
                <a:latin typeface="Georgia"/>
                <a:cs typeface="Georgia"/>
              </a:rPr>
              <a:t>and</a:t>
            </a:r>
            <a:r>
              <a:rPr sz="2800" spc="-30" dirty="0">
                <a:latin typeface="Times New Roman"/>
                <a:cs typeface="Times New Roman"/>
              </a:rPr>
              <a:t> </a:t>
            </a:r>
            <a:r>
              <a:rPr sz="2800" spc="5" dirty="0">
                <a:latin typeface="Georgia"/>
                <a:cs typeface="Georgia"/>
              </a:rPr>
              <a:t>e</a:t>
            </a:r>
            <a:r>
              <a:rPr sz="2800" spc="-15" dirty="0">
                <a:latin typeface="Georgia"/>
                <a:cs typeface="Georgia"/>
              </a:rPr>
              <a:t>asy</a:t>
            </a:r>
            <a:r>
              <a:rPr sz="2800" spc="-30" dirty="0">
                <a:latin typeface="Times New Roman"/>
                <a:cs typeface="Times New Roman"/>
              </a:rPr>
              <a:t> </a:t>
            </a:r>
            <a:r>
              <a:rPr sz="2800" spc="-15" dirty="0">
                <a:latin typeface="Georgia"/>
                <a:cs typeface="Georgia"/>
              </a:rPr>
              <a:t>to</a:t>
            </a:r>
            <a:r>
              <a:rPr sz="2800" spc="-30" dirty="0">
                <a:latin typeface="Times New Roman"/>
                <a:cs typeface="Times New Roman"/>
              </a:rPr>
              <a:t> </a:t>
            </a:r>
            <a:r>
              <a:rPr sz="2800" spc="-20" dirty="0">
                <a:latin typeface="Georgia"/>
                <a:cs typeface="Georgia"/>
              </a:rPr>
              <a:t>lea</a:t>
            </a:r>
            <a:r>
              <a:rPr sz="2800" spc="-30" dirty="0">
                <a:latin typeface="Georgia"/>
                <a:cs typeface="Georgia"/>
              </a:rPr>
              <a:t>r</a:t>
            </a:r>
            <a:r>
              <a:rPr sz="2800" spc="-15" dirty="0">
                <a:latin typeface="Georgia"/>
                <a:cs typeface="Georgia"/>
              </a:rPr>
              <a:t>n.</a:t>
            </a:r>
            <a:endParaRPr sz="2800">
              <a:latin typeface="Georgia"/>
              <a:cs typeface="Georgia"/>
            </a:endParaRPr>
          </a:p>
          <a:p>
            <a:pPr marL="378460" marR="5080" indent="-256540">
              <a:lnSpc>
                <a:spcPct val="100000"/>
              </a:lnSpc>
              <a:spcBef>
                <a:spcPts val="300"/>
              </a:spcBef>
              <a:buClr>
                <a:srgbClr val="9F4DA2"/>
              </a:buClr>
              <a:buFont typeface="Georgia"/>
              <a:buChar char="•"/>
              <a:tabLst>
                <a:tab pos="379095" algn="l"/>
              </a:tabLst>
            </a:pP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25" dirty="0">
                <a:latin typeface="Georgia"/>
                <a:cs typeface="Georgia"/>
              </a:rPr>
              <a:t>work</a:t>
            </a:r>
            <a:r>
              <a:rPr sz="2800" spc="-15" dirty="0">
                <a:latin typeface="Georgia"/>
                <a:cs typeface="Georgia"/>
              </a:rPr>
              <a:t>s</a:t>
            </a:r>
            <a:r>
              <a:rPr sz="2800" spc="-5" dirty="0">
                <a:latin typeface="Times New Roman"/>
                <a:cs typeface="Times New Roman"/>
              </a:rPr>
              <a:t> </a:t>
            </a:r>
            <a:r>
              <a:rPr sz="2800" spc="-20" dirty="0">
                <a:latin typeface="Georgia"/>
                <a:cs typeface="Georgia"/>
              </a:rPr>
              <a:t>with</a:t>
            </a:r>
            <a:r>
              <a:rPr sz="2800" spc="-15" dirty="0">
                <a:latin typeface="Times New Roman"/>
                <a:cs typeface="Times New Roman"/>
              </a:rPr>
              <a:t> </a:t>
            </a:r>
            <a:r>
              <a:rPr sz="2800" spc="-20" dirty="0">
                <a:latin typeface="Georgia"/>
                <a:cs typeface="Georgia"/>
              </a:rPr>
              <a:t>dat</a:t>
            </a:r>
            <a:r>
              <a:rPr sz="2800" spc="-25" dirty="0">
                <a:latin typeface="Georgia"/>
                <a:cs typeface="Georgia"/>
              </a:rPr>
              <a:t>ab</a:t>
            </a:r>
            <a:r>
              <a:rPr sz="2800" spc="-30" dirty="0">
                <a:latin typeface="Georgia"/>
                <a:cs typeface="Georgia"/>
              </a:rPr>
              <a:t>a</a:t>
            </a:r>
            <a:r>
              <a:rPr sz="2800" spc="-20" dirty="0">
                <a:latin typeface="Georgia"/>
                <a:cs typeface="Georgia"/>
              </a:rPr>
              <a:t>s</a:t>
            </a:r>
            <a:r>
              <a:rPr sz="2800" spc="-15" dirty="0">
                <a:latin typeface="Georgia"/>
                <a:cs typeface="Georgia"/>
              </a:rPr>
              <a:t>e</a:t>
            </a:r>
            <a:r>
              <a:rPr sz="2800" spc="-5" dirty="0">
                <a:latin typeface="Times New Roman"/>
                <a:cs typeface="Times New Roman"/>
              </a:rPr>
              <a:t> </a:t>
            </a:r>
            <a:r>
              <a:rPr sz="2800" spc="-20" dirty="0">
                <a:latin typeface="Georgia"/>
                <a:cs typeface="Georgia"/>
              </a:rPr>
              <a:t>programs</a:t>
            </a:r>
            <a:r>
              <a:rPr sz="2800" spc="5" dirty="0">
                <a:latin typeface="Times New Roman"/>
                <a:cs typeface="Times New Roman"/>
              </a:rPr>
              <a:t> </a:t>
            </a:r>
            <a:r>
              <a:rPr sz="2800" spc="-20" dirty="0">
                <a:latin typeface="Georgia"/>
                <a:cs typeface="Georgia"/>
              </a:rPr>
              <a:t>lik</a:t>
            </a:r>
            <a:r>
              <a:rPr sz="2800" spc="-15" dirty="0">
                <a:latin typeface="Georgia"/>
                <a:cs typeface="Georgia"/>
              </a:rPr>
              <a:t>e</a:t>
            </a:r>
            <a:r>
              <a:rPr sz="2800" spc="-15" dirty="0">
                <a:latin typeface="Times New Roman"/>
                <a:cs typeface="Times New Roman"/>
              </a:rPr>
              <a:t> </a:t>
            </a:r>
            <a:r>
              <a:rPr sz="2800" spc="-25" dirty="0">
                <a:latin typeface="Georgia"/>
                <a:cs typeface="Georgia"/>
              </a:rPr>
              <a:t>DB2,</a:t>
            </a:r>
            <a:r>
              <a:rPr sz="2800" spc="-15" dirty="0">
                <a:latin typeface="Times New Roman"/>
                <a:cs typeface="Times New Roman"/>
              </a:rPr>
              <a:t> </a:t>
            </a:r>
            <a:r>
              <a:rPr sz="2800" spc="-30" dirty="0">
                <a:latin typeface="Georgia"/>
                <a:cs typeface="Georgia"/>
              </a:rPr>
              <a:t>Or</a:t>
            </a:r>
            <a:r>
              <a:rPr sz="2800" spc="-15" dirty="0">
                <a:latin typeface="Georgia"/>
                <a:cs typeface="Georgia"/>
              </a:rPr>
              <a:t>acle,</a:t>
            </a:r>
            <a:r>
              <a:rPr sz="2800" spc="-5" dirty="0">
                <a:latin typeface="Times New Roman"/>
                <a:cs typeface="Times New Roman"/>
              </a:rPr>
              <a:t> </a:t>
            </a:r>
            <a:r>
              <a:rPr sz="2800" spc="-35" dirty="0">
                <a:latin typeface="Georgia"/>
                <a:cs typeface="Georgia"/>
              </a:rPr>
              <a:t>M</a:t>
            </a:r>
            <a:r>
              <a:rPr sz="2800" spc="-20" dirty="0">
                <a:latin typeface="Georgia"/>
                <a:cs typeface="Georgia"/>
              </a:rPr>
              <a:t>S</a:t>
            </a:r>
            <a:r>
              <a:rPr sz="2800" spc="-15" dirty="0">
                <a:latin typeface="Times New Roman"/>
                <a:cs typeface="Times New Roman"/>
              </a:rPr>
              <a:t> </a:t>
            </a:r>
            <a:r>
              <a:rPr sz="2800" spc="-15" dirty="0">
                <a:latin typeface="Georgia"/>
                <a:cs typeface="Georgia"/>
              </a:rPr>
              <a:t>Acce</a:t>
            </a:r>
            <a:r>
              <a:rPr sz="2800" spc="-10" dirty="0">
                <a:latin typeface="Georgia"/>
                <a:cs typeface="Georgia"/>
              </a:rPr>
              <a:t>s</a:t>
            </a:r>
            <a:r>
              <a:rPr sz="2800" spc="-20" dirty="0">
                <a:latin typeface="Georgia"/>
                <a:cs typeface="Georgia"/>
              </a:rPr>
              <a:t>s</a:t>
            </a:r>
            <a:r>
              <a:rPr sz="2800" spc="-10" dirty="0">
                <a:latin typeface="Georgia"/>
                <a:cs typeface="Georgia"/>
              </a:rPr>
              <a:t>,</a:t>
            </a:r>
            <a:r>
              <a:rPr sz="2800" spc="-25" dirty="0">
                <a:latin typeface="Times New Roman"/>
                <a:cs typeface="Times New Roman"/>
              </a:rPr>
              <a:t> </a:t>
            </a:r>
            <a:r>
              <a:rPr sz="2800" spc="-20" dirty="0">
                <a:latin typeface="Georgia"/>
                <a:cs typeface="Georgia"/>
              </a:rPr>
              <a:t>S</a:t>
            </a:r>
            <a:r>
              <a:rPr sz="2800" spc="-10" dirty="0">
                <a:latin typeface="Georgia"/>
                <a:cs typeface="Georgia"/>
              </a:rPr>
              <a:t>y</a:t>
            </a:r>
            <a:r>
              <a:rPr sz="2800" spc="-25" dirty="0">
                <a:latin typeface="Georgia"/>
                <a:cs typeface="Georgia"/>
              </a:rPr>
              <a:t>b</a:t>
            </a:r>
            <a:r>
              <a:rPr sz="2800" spc="-30" dirty="0">
                <a:latin typeface="Georgia"/>
                <a:cs typeface="Georgia"/>
              </a:rPr>
              <a:t>a</a:t>
            </a:r>
            <a:r>
              <a:rPr sz="2800" spc="-20" dirty="0">
                <a:latin typeface="Georgia"/>
                <a:cs typeface="Georgia"/>
              </a:rPr>
              <a:t>s</a:t>
            </a:r>
            <a:r>
              <a:rPr sz="2800" spc="-15" dirty="0">
                <a:latin typeface="Georgia"/>
                <a:cs typeface="Georgia"/>
              </a:rPr>
              <a:t>e,</a:t>
            </a:r>
            <a:r>
              <a:rPr sz="2800" spc="-25" dirty="0">
                <a:latin typeface="Times New Roman"/>
                <a:cs typeface="Times New Roman"/>
              </a:rPr>
              <a:t> </a:t>
            </a:r>
            <a:r>
              <a:rPr sz="2800" spc="-35" dirty="0">
                <a:latin typeface="Georgia"/>
                <a:cs typeface="Georgia"/>
              </a:rPr>
              <a:t>M</a:t>
            </a:r>
            <a:r>
              <a:rPr sz="2800" spc="-20" dirty="0">
                <a:latin typeface="Georgia"/>
                <a:cs typeface="Georgia"/>
              </a:rPr>
              <a:t>S</a:t>
            </a:r>
            <a:r>
              <a:rPr sz="2800" spc="-15" dirty="0">
                <a:latin typeface="Times New Roman"/>
                <a:cs typeface="Times New Roman"/>
              </a:rPr>
              <a:t> </a:t>
            </a: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15" dirty="0">
                <a:latin typeface="Georgia"/>
                <a:cs typeface="Georgia"/>
              </a:rPr>
              <a:t>Sever</a:t>
            </a:r>
            <a:r>
              <a:rPr sz="2800" spc="-30" dirty="0">
                <a:latin typeface="Times New Roman"/>
                <a:cs typeface="Times New Roman"/>
              </a:rPr>
              <a:t> </a:t>
            </a:r>
            <a:r>
              <a:rPr sz="2800" spc="-20" dirty="0">
                <a:latin typeface="Georgia"/>
                <a:cs typeface="Georgia"/>
              </a:rPr>
              <a:t>etc.</a:t>
            </a:r>
            <a:endParaRPr sz="2800">
              <a:latin typeface="Georgia"/>
              <a:cs typeface="Georgia"/>
            </a:endParaRPr>
          </a:p>
        </p:txBody>
      </p:sp>
      <p:sp>
        <p:nvSpPr>
          <p:cNvPr id="3" name="object 3"/>
          <p:cNvSpPr txBox="1"/>
          <p:nvPr/>
        </p:nvSpPr>
        <p:spPr>
          <a:xfrm>
            <a:off x="8706123" y="71903"/>
            <a:ext cx="15176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3</a:t>
            </a:r>
            <a:endParaRPr sz="1800">
              <a:latin typeface="Georgia"/>
              <a:cs typeface="Georg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254240" cy="3385185"/>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ORDER</a:t>
            </a:r>
            <a:r>
              <a:rPr sz="4000" spc="195" dirty="0">
                <a:solidFill>
                  <a:srgbClr val="424455"/>
                </a:solidFill>
                <a:latin typeface="Times New Roman"/>
                <a:cs typeface="Times New Roman"/>
              </a:rPr>
              <a:t> </a:t>
            </a:r>
            <a:r>
              <a:rPr sz="4000" spc="-25" dirty="0">
                <a:solidFill>
                  <a:srgbClr val="424455"/>
                </a:solidFill>
                <a:latin typeface="Trebuchet MS"/>
                <a:cs typeface="Trebuchet MS"/>
              </a:rPr>
              <a:t>BY</a:t>
            </a:r>
            <a:r>
              <a:rPr sz="4000" spc="125" dirty="0">
                <a:solidFill>
                  <a:srgbClr val="424455"/>
                </a:solidFill>
                <a:latin typeface="Times New Roman"/>
                <a:cs typeface="Times New Roman"/>
              </a:rPr>
              <a:t> </a:t>
            </a:r>
            <a:r>
              <a:rPr sz="4000" spc="-135" dirty="0">
                <a:solidFill>
                  <a:srgbClr val="424455"/>
                </a:solidFill>
                <a:latin typeface="Trebuchet MS"/>
                <a:cs typeface="Trebuchet MS"/>
              </a:rPr>
              <a:t>K</a:t>
            </a:r>
            <a:r>
              <a:rPr sz="4000" spc="-30" dirty="0">
                <a:solidFill>
                  <a:srgbClr val="424455"/>
                </a:solidFill>
                <a:latin typeface="Trebuchet MS"/>
                <a:cs typeface="Trebuchet MS"/>
              </a:rPr>
              <a:t>eyword</a:t>
            </a:r>
            <a:endParaRPr sz="4000">
              <a:latin typeface="Trebuchet MS"/>
              <a:cs typeface="Trebuchet MS"/>
            </a:endParaRPr>
          </a:p>
          <a:p>
            <a:pPr marL="378460" marR="5080" indent="-256540">
              <a:lnSpc>
                <a:spcPct val="100000"/>
              </a:lnSpc>
              <a:spcBef>
                <a:spcPts val="2500"/>
              </a:spcBef>
              <a:buClr>
                <a:srgbClr val="9F4DA2"/>
              </a:buClr>
              <a:buFont typeface="Georgia"/>
              <a:buChar char="•"/>
              <a:tabLst>
                <a:tab pos="379095" algn="l"/>
              </a:tabLst>
            </a:pPr>
            <a:r>
              <a:rPr sz="2800" spc="-20" dirty="0">
                <a:latin typeface="Georgia"/>
                <a:cs typeface="Georgia"/>
              </a:rPr>
              <a:t>The</a:t>
            </a:r>
            <a:r>
              <a:rPr sz="2800" spc="-35" dirty="0">
                <a:latin typeface="Times New Roman"/>
                <a:cs typeface="Times New Roman"/>
              </a:rPr>
              <a:t> </a:t>
            </a:r>
            <a:r>
              <a:rPr sz="2800" spc="-25" dirty="0">
                <a:latin typeface="Georgia"/>
                <a:cs typeface="Georgia"/>
              </a:rPr>
              <a:t>ORDE</a:t>
            </a:r>
            <a:r>
              <a:rPr sz="2800" spc="-20" dirty="0">
                <a:latin typeface="Georgia"/>
                <a:cs typeface="Georgia"/>
              </a:rPr>
              <a:t>R</a:t>
            </a:r>
            <a:r>
              <a:rPr sz="2800" spc="-15" dirty="0">
                <a:latin typeface="Times New Roman"/>
                <a:cs typeface="Times New Roman"/>
              </a:rPr>
              <a:t> </a:t>
            </a:r>
            <a:r>
              <a:rPr sz="2800" spc="-20" dirty="0">
                <a:latin typeface="Georgia"/>
                <a:cs typeface="Georgia"/>
              </a:rPr>
              <a:t>BY</a:t>
            </a:r>
            <a:r>
              <a:rPr sz="2800" spc="-30" dirty="0">
                <a:latin typeface="Times New Roman"/>
                <a:cs typeface="Times New Roman"/>
              </a:rPr>
              <a:t> </a:t>
            </a:r>
            <a:r>
              <a:rPr sz="2800" spc="-15" dirty="0">
                <a:latin typeface="Georgia"/>
                <a:cs typeface="Georgia"/>
              </a:rPr>
              <a:t>ke</a:t>
            </a:r>
            <a:r>
              <a:rPr sz="2800" spc="-25" dirty="0">
                <a:latin typeface="Georgia"/>
                <a:cs typeface="Georgia"/>
              </a:rPr>
              <a:t>yw</a:t>
            </a:r>
            <a:r>
              <a:rPr sz="2800" spc="-5" dirty="0">
                <a:latin typeface="Georgia"/>
                <a:cs typeface="Georgia"/>
              </a:rPr>
              <a:t>o</a:t>
            </a:r>
            <a:r>
              <a:rPr sz="2800" spc="-15" dirty="0">
                <a:latin typeface="Georgia"/>
                <a:cs typeface="Georgia"/>
              </a:rPr>
              <a:t>rd</a:t>
            </a:r>
            <a:r>
              <a:rPr sz="2800" spc="-30" dirty="0">
                <a:latin typeface="Times New Roman"/>
                <a:cs typeface="Times New Roman"/>
              </a:rPr>
              <a:t> </a:t>
            </a:r>
            <a:r>
              <a:rPr sz="2800" spc="-15" dirty="0">
                <a:latin typeface="Georgia"/>
                <a:cs typeface="Georgia"/>
              </a:rPr>
              <a:t>is</a:t>
            </a:r>
            <a:r>
              <a:rPr sz="2800" spc="-15"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30" dirty="0">
                <a:latin typeface="Times New Roman"/>
                <a:cs typeface="Times New Roman"/>
              </a:rPr>
              <a:t> </a:t>
            </a:r>
            <a:r>
              <a:rPr sz="2800" spc="-15" dirty="0">
                <a:latin typeface="Georgia"/>
                <a:cs typeface="Georgia"/>
              </a:rPr>
              <a:t>to</a:t>
            </a:r>
            <a:r>
              <a:rPr sz="2800" spc="-20" dirty="0">
                <a:latin typeface="Times New Roman"/>
                <a:cs typeface="Times New Roman"/>
              </a:rPr>
              <a:t> </a:t>
            </a:r>
            <a:r>
              <a:rPr sz="2800" spc="-20" dirty="0">
                <a:latin typeface="Georgia"/>
                <a:cs typeface="Georgia"/>
              </a:rPr>
              <a:t>s</a:t>
            </a:r>
            <a:r>
              <a:rPr sz="2800" spc="-10" dirty="0">
                <a:latin typeface="Georgia"/>
                <a:cs typeface="Georgia"/>
              </a:rPr>
              <a:t>o</a:t>
            </a:r>
            <a:r>
              <a:rPr sz="2800" spc="-15" dirty="0">
                <a:latin typeface="Georgia"/>
                <a:cs typeface="Georgia"/>
              </a:rPr>
              <a:t>rt</a:t>
            </a:r>
            <a:r>
              <a:rPr sz="2800" spc="-30" dirty="0">
                <a:latin typeface="Times New Roman"/>
                <a:cs typeface="Times New Roman"/>
              </a:rPr>
              <a:t> </a:t>
            </a:r>
            <a:r>
              <a:rPr sz="2800" spc="-20" dirty="0">
                <a:latin typeface="Georgia"/>
                <a:cs typeface="Georgia"/>
              </a:rPr>
              <a:t>the</a:t>
            </a:r>
            <a:r>
              <a:rPr sz="2800" spc="-15" dirty="0">
                <a:latin typeface="Times New Roman"/>
                <a:cs typeface="Times New Roman"/>
              </a:rPr>
              <a:t> </a:t>
            </a:r>
            <a:r>
              <a:rPr sz="2800" spc="-15" dirty="0">
                <a:latin typeface="Georgia"/>
                <a:cs typeface="Georgia"/>
              </a:rPr>
              <a:t>result</a:t>
            </a:r>
            <a:r>
              <a:rPr sz="2800" spc="-20" dirty="0">
                <a:latin typeface="Georgia"/>
                <a:cs typeface="Georgia"/>
              </a:rPr>
              <a:t>-s</a:t>
            </a:r>
            <a:r>
              <a:rPr sz="2800" spc="-15" dirty="0">
                <a:latin typeface="Georgia"/>
                <a:cs typeface="Georgia"/>
              </a:rPr>
              <a:t>et</a:t>
            </a:r>
            <a:r>
              <a:rPr sz="2800" spc="-30" dirty="0">
                <a:latin typeface="Times New Roman"/>
                <a:cs typeface="Times New Roman"/>
              </a:rPr>
              <a:t> </a:t>
            </a:r>
            <a:r>
              <a:rPr sz="2800" spc="-15" dirty="0">
                <a:latin typeface="Georgia"/>
                <a:cs typeface="Georgia"/>
              </a:rPr>
              <a:t>in</a:t>
            </a:r>
            <a:r>
              <a:rPr sz="2800" spc="-15" dirty="0">
                <a:latin typeface="Times New Roman"/>
                <a:cs typeface="Times New Roman"/>
              </a:rPr>
              <a:t> </a:t>
            </a:r>
            <a:r>
              <a:rPr sz="2800" spc="-15" dirty="0">
                <a:latin typeface="Georgia"/>
                <a:cs typeface="Georgia"/>
              </a:rPr>
              <a:t>ascen</a:t>
            </a:r>
            <a:r>
              <a:rPr sz="2800" spc="-20" dirty="0">
                <a:latin typeface="Georgia"/>
                <a:cs typeface="Georgia"/>
              </a:rPr>
              <a:t>din</a:t>
            </a:r>
            <a:r>
              <a:rPr sz="2800" spc="-15" dirty="0">
                <a:latin typeface="Georgia"/>
                <a:cs typeface="Georgia"/>
              </a:rPr>
              <a:t>g</a:t>
            </a:r>
            <a:r>
              <a:rPr sz="2800" spc="-25" dirty="0">
                <a:latin typeface="Times New Roman"/>
                <a:cs typeface="Times New Roman"/>
              </a:rPr>
              <a:t> </a:t>
            </a:r>
            <a:r>
              <a:rPr sz="2800" spc="-10" dirty="0">
                <a:latin typeface="Georgia"/>
                <a:cs typeface="Georgia"/>
              </a:rPr>
              <a:t>o</a:t>
            </a:r>
            <a:r>
              <a:rPr sz="2800" spc="-15" dirty="0">
                <a:latin typeface="Georgia"/>
                <a:cs typeface="Georgia"/>
              </a:rPr>
              <a:t>r</a:t>
            </a:r>
            <a:r>
              <a:rPr sz="2800" spc="-30" dirty="0">
                <a:latin typeface="Times New Roman"/>
                <a:cs typeface="Times New Roman"/>
              </a:rPr>
              <a:t> </a:t>
            </a:r>
            <a:r>
              <a:rPr sz="2800" spc="-25" dirty="0">
                <a:latin typeface="Georgia"/>
                <a:cs typeface="Georgia"/>
              </a:rPr>
              <a:t>d</a:t>
            </a:r>
            <a:r>
              <a:rPr sz="2800" spc="-10" dirty="0">
                <a:latin typeface="Georgia"/>
                <a:cs typeface="Georgia"/>
              </a:rPr>
              <a:t>e</a:t>
            </a:r>
            <a:r>
              <a:rPr sz="2800" spc="-20" dirty="0">
                <a:latin typeface="Georgia"/>
                <a:cs typeface="Georgia"/>
              </a:rPr>
              <a:t>sc</a:t>
            </a:r>
            <a:r>
              <a:rPr sz="2800" spc="-10" dirty="0">
                <a:latin typeface="Georgia"/>
                <a:cs typeface="Georgia"/>
              </a:rPr>
              <a:t>e</a:t>
            </a:r>
            <a:r>
              <a:rPr sz="2800" spc="-15" dirty="0">
                <a:latin typeface="Georgia"/>
                <a:cs typeface="Georgia"/>
              </a:rPr>
              <a:t>nding</a:t>
            </a:r>
            <a:r>
              <a:rPr sz="2800" spc="-25" dirty="0">
                <a:latin typeface="Times New Roman"/>
                <a:cs typeface="Times New Roman"/>
              </a:rPr>
              <a:t> </a:t>
            </a:r>
            <a:r>
              <a:rPr sz="2800" spc="-20" dirty="0">
                <a:latin typeface="Georgia"/>
                <a:cs typeface="Georgia"/>
              </a:rPr>
              <a:t>order.</a:t>
            </a:r>
            <a:endParaRPr sz="2800">
              <a:latin typeface="Georgia"/>
              <a:cs typeface="Georgia"/>
            </a:endParaRPr>
          </a:p>
          <a:p>
            <a:pPr>
              <a:lnSpc>
                <a:spcPct val="100000"/>
              </a:lnSpc>
              <a:spcBef>
                <a:spcPts val="10"/>
              </a:spcBef>
            </a:pPr>
            <a:endParaRPr sz="3450">
              <a:latin typeface="Times New Roman"/>
              <a:cs typeface="Times New Roman"/>
            </a:endParaRPr>
          </a:p>
          <a:p>
            <a:pPr marL="716915">
              <a:lnSpc>
                <a:spcPct val="100000"/>
              </a:lnSpc>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40" dirty="0">
                <a:solidFill>
                  <a:srgbClr val="525389"/>
                </a:solidFill>
                <a:latin typeface="Times New Roman"/>
                <a:cs typeface="Times New Roman"/>
              </a:rPr>
              <a:t> </a:t>
            </a:r>
            <a:r>
              <a:rPr sz="2400" i="1" dirty="0">
                <a:solidFill>
                  <a:srgbClr val="525389"/>
                </a:solidFill>
                <a:latin typeface="Georgia"/>
                <a:cs typeface="Georgia"/>
              </a:rPr>
              <a:t>column</a:t>
            </a:r>
            <a:r>
              <a:rPr sz="2400" i="1" spc="-5" dirty="0">
                <a:solidFill>
                  <a:srgbClr val="525389"/>
                </a:solidFill>
                <a:latin typeface="Georgia"/>
                <a:cs typeface="Georgia"/>
              </a:rPr>
              <a:t>1</a:t>
            </a:r>
            <a:r>
              <a:rPr sz="2400" spc="-10" dirty="0">
                <a:solidFill>
                  <a:srgbClr val="525389"/>
                </a:solidFill>
                <a:latin typeface="Georgia"/>
                <a:cs typeface="Georgia"/>
              </a:rPr>
              <a:t>,</a:t>
            </a:r>
            <a:r>
              <a:rPr sz="2400" spc="-25" dirty="0">
                <a:solidFill>
                  <a:srgbClr val="525389"/>
                </a:solidFill>
                <a:latin typeface="Times New Roman"/>
                <a:cs typeface="Times New Roman"/>
              </a:rPr>
              <a:t> </a:t>
            </a:r>
            <a:r>
              <a:rPr sz="2400" i="1" spc="-15" dirty="0">
                <a:solidFill>
                  <a:srgbClr val="525389"/>
                </a:solidFill>
                <a:latin typeface="Georgia"/>
                <a:cs typeface="Georgia"/>
              </a:rPr>
              <a:t>column2,</a:t>
            </a:r>
            <a:r>
              <a:rPr sz="2400" i="1" spc="-50" dirty="0">
                <a:solidFill>
                  <a:srgbClr val="525389"/>
                </a:solidFill>
                <a:latin typeface="Times New Roman"/>
                <a:cs typeface="Times New Roman"/>
              </a:rPr>
              <a:t> </a:t>
            </a:r>
            <a:r>
              <a:rPr sz="2400" i="1" spc="-10" dirty="0">
                <a:solidFill>
                  <a:srgbClr val="525389"/>
                </a:solidFill>
                <a:latin typeface="Georgia"/>
                <a:cs typeface="Georgia"/>
              </a:rPr>
              <a:t>...</a:t>
            </a:r>
            <a:endParaRPr sz="2400">
              <a:latin typeface="Georgia"/>
              <a:cs typeface="Georgia"/>
            </a:endParaRPr>
          </a:p>
          <a:p>
            <a:pPr marL="716915">
              <a:lnSpc>
                <a:spcPct val="100000"/>
              </a:lnSpc>
              <a:spcBef>
                <a:spcPts val="300"/>
              </a:spcBef>
            </a:pP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i="1" spc="-20" dirty="0">
                <a:solidFill>
                  <a:srgbClr val="525389"/>
                </a:solidFill>
                <a:latin typeface="Georgia"/>
                <a:cs typeface="Georgia"/>
              </a:rPr>
              <a:t>table_na</a:t>
            </a:r>
            <a:r>
              <a:rPr sz="2400" i="1" spc="-15" dirty="0">
                <a:solidFill>
                  <a:srgbClr val="525389"/>
                </a:solidFill>
                <a:latin typeface="Georgia"/>
                <a:cs typeface="Georgia"/>
              </a:rPr>
              <a:t>me</a:t>
            </a:r>
            <a:endParaRPr sz="2400">
              <a:latin typeface="Georgia"/>
              <a:cs typeface="Georgia"/>
            </a:endParaRPr>
          </a:p>
          <a:p>
            <a:pPr marL="716915">
              <a:lnSpc>
                <a:spcPct val="100000"/>
              </a:lnSpc>
              <a:spcBef>
                <a:spcPts val="300"/>
              </a:spcBef>
            </a:pPr>
            <a:r>
              <a:rPr sz="2400" spc="-5" dirty="0">
                <a:solidFill>
                  <a:srgbClr val="525389"/>
                </a:solidFill>
                <a:latin typeface="Georgia"/>
                <a:cs typeface="Georgia"/>
              </a:rPr>
              <a:t>ORDE</a:t>
            </a:r>
            <a:r>
              <a:rPr sz="2400" dirty="0">
                <a:solidFill>
                  <a:srgbClr val="525389"/>
                </a:solidFill>
                <a:latin typeface="Georgia"/>
                <a:cs typeface="Georgia"/>
              </a:rPr>
              <a:t>R</a:t>
            </a:r>
            <a:r>
              <a:rPr sz="2400" spc="-35" dirty="0">
                <a:solidFill>
                  <a:srgbClr val="525389"/>
                </a:solidFill>
                <a:latin typeface="Times New Roman"/>
                <a:cs typeface="Times New Roman"/>
              </a:rPr>
              <a:t> </a:t>
            </a:r>
            <a:r>
              <a:rPr sz="2400" dirty="0">
                <a:solidFill>
                  <a:srgbClr val="525389"/>
                </a:solidFill>
                <a:latin typeface="Georgia"/>
                <a:cs typeface="Georgia"/>
              </a:rPr>
              <a:t>BY</a:t>
            </a:r>
            <a:r>
              <a:rPr sz="2400" spc="-25" dirty="0">
                <a:solidFill>
                  <a:srgbClr val="525389"/>
                </a:solidFill>
                <a:latin typeface="Times New Roman"/>
                <a:cs typeface="Times New Roman"/>
              </a:rPr>
              <a:t> </a:t>
            </a:r>
            <a:r>
              <a:rPr sz="2400" i="1" dirty="0">
                <a:solidFill>
                  <a:srgbClr val="525389"/>
                </a:solidFill>
                <a:latin typeface="Georgia"/>
                <a:cs typeface="Georgia"/>
              </a:rPr>
              <a:t>colum</a:t>
            </a:r>
            <a:r>
              <a:rPr sz="2400" i="1" spc="-15" dirty="0">
                <a:solidFill>
                  <a:srgbClr val="525389"/>
                </a:solidFill>
                <a:latin typeface="Georgia"/>
                <a:cs typeface="Georgia"/>
              </a:rPr>
              <a:t>n</a:t>
            </a:r>
            <a:r>
              <a:rPr sz="2400" i="1" spc="-10" dirty="0">
                <a:solidFill>
                  <a:srgbClr val="525389"/>
                </a:solidFill>
                <a:latin typeface="Georgia"/>
                <a:cs typeface="Georgia"/>
              </a:rPr>
              <a:t>1,</a:t>
            </a:r>
            <a:r>
              <a:rPr sz="2400" i="1" spc="-20" dirty="0">
                <a:solidFill>
                  <a:srgbClr val="525389"/>
                </a:solidFill>
                <a:latin typeface="Times New Roman"/>
                <a:cs typeface="Times New Roman"/>
              </a:rPr>
              <a:t> </a:t>
            </a:r>
            <a:r>
              <a:rPr sz="2400" i="1" dirty="0">
                <a:solidFill>
                  <a:srgbClr val="525389"/>
                </a:solidFill>
                <a:latin typeface="Georgia"/>
                <a:cs typeface="Georgia"/>
              </a:rPr>
              <a:t>colum</a:t>
            </a:r>
            <a:r>
              <a:rPr sz="2400" i="1" spc="-15" dirty="0">
                <a:solidFill>
                  <a:srgbClr val="525389"/>
                </a:solidFill>
                <a:latin typeface="Georgia"/>
                <a:cs typeface="Georgia"/>
              </a:rPr>
              <a:t>n</a:t>
            </a:r>
            <a:r>
              <a:rPr sz="2400" i="1" spc="-10" dirty="0">
                <a:solidFill>
                  <a:srgbClr val="525389"/>
                </a:solidFill>
                <a:latin typeface="Georgia"/>
                <a:cs typeface="Georgia"/>
              </a:rPr>
              <a:t>2,</a:t>
            </a:r>
            <a:r>
              <a:rPr sz="2400" i="1" spc="-40" dirty="0">
                <a:solidFill>
                  <a:srgbClr val="525389"/>
                </a:solidFill>
                <a:latin typeface="Times New Roman"/>
                <a:cs typeface="Times New Roman"/>
              </a:rPr>
              <a:t> </a:t>
            </a:r>
            <a:r>
              <a:rPr sz="2400" i="1" spc="-10" dirty="0">
                <a:solidFill>
                  <a:srgbClr val="525389"/>
                </a:solidFill>
                <a:latin typeface="Georgia"/>
                <a:cs typeface="Georgia"/>
              </a:rPr>
              <a:t>...</a:t>
            </a:r>
            <a:r>
              <a:rPr sz="2400" i="1" spc="-25" dirty="0">
                <a:solidFill>
                  <a:srgbClr val="525389"/>
                </a:solidFill>
                <a:latin typeface="Times New Roman"/>
                <a:cs typeface="Times New Roman"/>
              </a:rPr>
              <a:t> </a:t>
            </a:r>
            <a:r>
              <a:rPr sz="2400" b="1" spc="-5" dirty="0">
                <a:solidFill>
                  <a:srgbClr val="FF0000"/>
                </a:solidFill>
                <a:latin typeface="Georgia"/>
                <a:cs typeface="Georgia"/>
              </a:rPr>
              <a:t>ASC|DES</a:t>
            </a:r>
            <a:r>
              <a:rPr sz="2400" b="1" spc="5" dirty="0">
                <a:solidFill>
                  <a:srgbClr val="FF0000"/>
                </a:solidFill>
                <a:latin typeface="Georgia"/>
                <a:cs typeface="Georgia"/>
              </a:rPr>
              <a:t>C</a:t>
            </a:r>
            <a:r>
              <a:rPr sz="2400" spc="-10" dirty="0">
                <a:solidFill>
                  <a:srgbClr val="525389"/>
                </a:solidFill>
                <a:latin typeface="Georgia"/>
                <a:cs typeface="Georgia"/>
              </a:rPr>
              <a:t>;</a:t>
            </a:r>
            <a:endParaRPr sz="2400">
              <a:latin typeface="Georgia"/>
              <a:cs typeface="Georgia"/>
            </a:endParaRPr>
          </a:p>
        </p:txBody>
      </p:sp>
      <p:sp>
        <p:nvSpPr>
          <p:cNvPr id="4" name="object 4"/>
          <p:cNvSpPr txBox="1"/>
          <p:nvPr/>
        </p:nvSpPr>
        <p:spPr>
          <a:xfrm>
            <a:off x="8575059" y="71903"/>
            <a:ext cx="28321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29</a:t>
            </a:r>
            <a:endParaRPr sz="1800">
              <a:latin typeface="Georgia"/>
              <a:cs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4843780" cy="533400"/>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Operator</a:t>
            </a:r>
            <a:r>
              <a:rPr sz="4000" spc="210" dirty="0">
                <a:solidFill>
                  <a:srgbClr val="424455"/>
                </a:solidFill>
                <a:latin typeface="Times New Roman"/>
                <a:cs typeface="Times New Roman"/>
              </a:rPr>
              <a:t> </a:t>
            </a:r>
            <a:r>
              <a:rPr sz="4000" spc="-215" dirty="0">
                <a:solidFill>
                  <a:srgbClr val="424455"/>
                </a:solidFill>
                <a:latin typeface="Trebuchet MS"/>
                <a:cs typeface="Trebuchet MS"/>
              </a:rPr>
              <a:t>P</a:t>
            </a:r>
            <a:r>
              <a:rPr sz="4000" spc="-25" dirty="0">
                <a:solidFill>
                  <a:srgbClr val="424455"/>
                </a:solidFill>
                <a:latin typeface="Trebuchet MS"/>
                <a:cs typeface="Trebuchet MS"/>
              </a:rPr>
              <a:t>reced</a:t>
            </a:r>
            <a:r>
              <a:rPr sz="4000" spc="-30" dirty="0">
                <a:solidFill>
                  <a:srgbClr val="424455"/>
                </a:solidFill>
                <a:latin typeface="Trebuchet MS"/>
                <a:cs typeface="Trebuchet MS"/>
              </a:rPr>
              <a:t>ence</a:t>
            </a:r>
            <a:endParaRPr sz="4000">
              <a:latin typeface="Trebuchet MS"/>
              <a:cs typeface="Trebuchet MS"/>
            </a:endParaRPr>
          </a:p>
        </p:txBody>
      </p:sp>
      <p:sp>
        <p:nvSpPr>
          <p:cNvPr id="4" name="object 4"/>
          <p:cNvSpPr txBox="1"/>
          <p:nvPr/>
        </p:nvSpPr>
        <p:spPr>
          <a:xfrm>
            <a:off x="8565902" y="71903"/>
            <a:ext cx="292735"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30</a:t>
            </a:r>
            <a:endParaRPr sz="1800">
              <a:latin typeface="Georgia"/>
              <a:cs typeface="Georgia"/>
            </a:endParaRPr>
          </a:p>
        </p:txBody>
      </p:sp>
      <p:sp>
        <p:nvSpPr>
          <p:cNvPr id="5" name="object 5"/>
          <p:cNvSpPr/>
          <p:nvPr/>
        </p:nvSpPr>
        <p:spPr>
          <a:xfrm>
            <a:off x="533400" y="2285954"/>
            <a:ext cx="8229600" cy="450229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68945" cy="488696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Agg</a:t>
            </a:r>
            <a:r>
              <a:rPr sz="4000" spc="-40" dirty="0">
                <a:solidFill>
                  <a:srgbClr val="424455"/>
                </a:solidFill>
                <a:latin typeface="Trebuchet MS"/>
                <a:cs typeface="Trebuchet MS"/>
              </a:rPr>
              <a:t>r</a:t>
            </a:r>
            <a:r>
              <a:rPr sz="4000" spc="-25" dirty="0">
                <a:solidFill>
                  <a:srgbClr val="424455"/>
                </a:solidFill>
                <a:latin typeface="Trebuchet MS"/>
                <a:cs typeface="Trebuchet MS"/>
              </a:rPr>
              <a:t>egate</a:t>
            </a:r>
            <a:r>
              <a:rPr sz="4000" spc="250" dirty="0">
                <a:solidFill>
                  <a:srgbClr val="424455"/>
                </a:solidFill>
                <a:latin typeface="Times New Roman"/>
                <a:cs typeface="Times New Roman"/>
              </a:rPr>
              <a:t> </a:t>
            </a:r>
            <a:r>
              <a:rPr sz="4000" spc="-20" dirty="0">
                <a:solidFill>
                  <a:srgbClr val="424455"/>
                </a:solidFill>
                <a:latin typeface="Trebuchet MS"/>
                <a:cs typeface="Trebuchet MS"/>
              </a:rPr>
              <a:t>Functio</a:t>
            </a:r>
            <a:r>
              <a:rPr sz="4000" spc="-25" dirty="0">
                <a:solidFill>
                  <a:srgbClr val="424455"/>
                </a:solidFill>
                <a:latin typeface="Trebuchet MS"/>
                <a:cs typeface="Trebuchet MS"/>
              </a:rPr>
              <a:t>ns</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spc="-25" dirty="0">
                <a:latin typeface="Georgia"/>
                <a:cs typeface="Georgia"/>
              </a:rPr>
              <a:t>MIN(</a:t>
            </a:r>
            <a:r>
              <a:rPr sz="2800" spc="-15" dirty="0">
                <a:latin typeface="Georgia"/>
                <a:cs typeface="Georgia"/>
              </a:rPr>
              <a:t>)</a:t>
            </a:r>
            <a:r>
              <a:rPr sz="2800" spc="-5" dirty="0">
                <a:latin typeface="Times New Roman"/>
                <a:cs typeface="Times New Roman"/>
              </a:rPr>
              <a:t> </a:t>
            </a:r>
            <a:r>
              <a:rPr sz="2800" spc="-20" dirty="0">
                <a:latin typeface="Georgia"/>
                <a:cs typeface="Georgia"/>
              </a:rPr>
              <a:t>and</a:t>
            </a:r>
            <a:r>
              <a:rPr sz="2800" spc="-20" dirty="0">
                <a:latin typeface="Times New Roman"/>
                <a:cs typeface="Times New Roman"/>
              </a:rPr>
              <a:t> </a:t>
            </a:r>
            <a:r>
              <a:rPr sz="2800" spc="-25" dirty="0">
                <a:latin typeface="Georgia"/>
                <a:cs typeface="Georgia"/>
              </a:rPr>
              <a:t>MAX(</a:t>
            </a:r>
            <a:r>
              <a:rPr sz="2800" spc="-15" dirty="0">
                <a:latin typeface="Georgia"/>
                <a:cs typeface="Georgia"/>
              </a:rPr>
              <a:t>)</a:t>
            </a:r>
            <a:r>
              <a:rPr sz="2800" spc="-25" dirty="0">
                <a:latin typeface="Times New Roman"/>
                <a:cs typeface="Times New Roman"/>
              </a:rPr>
              <a:t> </a:t>
            </a:r>
            <a:r>
              <a:rPr sz="2800" spc="-15" dirty="0">
                <a:latin typeface="Georgia"/>
                <a:cs typeface="Georgia"/>
              </a:rPr>
              <a:t>F</a:t>
            </a:r>
            <a:r>
              <a:rPr sz="2800" spc="-20" dirty="0">
                <a:latin typeface="Georgia"/>
                <a:cs typeface="Georgia"/>
              </a:rPr>
              <a:t>unctions</a:t>
            </a:r>
            <a:endParaRPr sz="2800">
              <a:latin typeface="Georgia"/>
              <a:cs typeface="Georgia"/>
            </a:endParaRPr>
          </a:p>
          <a:p>
            <a:pPr marL="424180">
              <a:lnSpc>
                <a:spcPct val="100000"/>
              </a:lnSpc>
              <a:spcBef>
                <a:spcPts val="305"/>
              </a:spcBef>
            </a:pPr>
            <a:r>
              <a:rPr sz="2600" dirty="0">
                <a:solidFill>
                  <a:srgbClr val="437F85"/>
                </a:solidFill>
                <a:latin typeface="Georgia"/>
                <a:cs typeface="Georgia"/>
              </a:rPr>
              <a:t>The</a:t>
            </a:r>
            <a:r>
              <a:rPr sz="2600" spc="-30" dirty="0">
                <a:solidFill>
                  <a:srgbClr val="437F85"/>
                </a:solidFill>
                <a:latin typeface="Times New Roman"/>
                <a:cs typeface="Times New Roman"/>
              </a:rPr>
              <a:t> </a:t>
            </a:r>
            <a:r>
              <a:rPr sz="2600" spc="-5" dirty="0">
                <a:solidFill>
                  <a:srgbClr val="437F85"/>
                </a:solidFill>
                <a:latin typeface="Georgia"/>
                <a:cs typeface="Georgia"/>
              </a:rPr>
              <a:t>MIN(</a:t>
            </a:r>
            <a:r>
              <a:rPr sz="2600" dirty="0">
                <a:solidFill>
                  <a:srgbClr val="437F85"/>
                </a:solidFill>
                <a:latin typeface="Georgia"/>
                <a:cs typeface="Georgia"/>
              </a:rPr>
              <a:t>)</a:t>
            </a:r>
            <a:r>
              <a:rPr sz="2600" spc="-30" dirty="0">
                <a:solidFill>
                  <a:srgbClr val="437F85"/>
                </a:solidFill>
                <a:latin typeface="Times New Roman"/>
                <a:cs typeface="Times New Roman"/>
              </a:rPr>
              <a:t> </a:t>
            </a:r>
            <a:r>
              <a:rPr sz="2600" spc="-5" dirty="0">
                <a:solidFill>
                  <a:srgbClr val="437F85"/>
                </a:solidFill>
                <a:latin typeface="Georgia"/>
                <a:cs typeface="Georgia"/>
              </a:rPr>
              <a:t>func</a:t>
            </a:r>
            <a:r>
              <a:rPr sz="2600" spc="5" dirty="0">
                <a:solidFill>
                  <a:srgbClr val="437F85"/>
                </a:solidFill>
                <a:latin typeface="Georgia"/>
                <a:cs typeface="Georgia"/>
              </a:rPr>
              <a:t>t</a:t>
            </a:r>
            <a:r>
              <a:rPr sz="2600" dirty="0">
                <a:solidFill>
                  <a:srgbClr val="437F85"/>
                </a:solidFill>
                <a:latin typeface="Georgia"/>
                <a:cs typeface="Georgia"/>
              </a:rPr>
              <a:t>ion</a:t>
            </a:r>
            <a:r>
              <a:rPr sz="2600" spc="-40" dirty="0">
                <a:solidFill>
                  <a:srgbClr val="437F85"/>
                </a:solidFill>
                <a:latin typeface="Times New Roman"/>
                <a:cs typeface="Times New Roman"/>
              </a:rPr>
              <a:t> </a:t>
            </a:r>
            <a:r>
              <a:rPr sz="2600" dirty="0">
                <a:solidFill>
                  <a:srgbClr val="437F85"/>
                </a:solidFill>
                <a:latin typeface="Georgia"/>
                <a:cs typeface="Georgia"/>
              </a:rPr>
              <a:t>returns</a:t>
            </a:r>
            <a:r>
              <a:rPr sz="2600" spc="-45" dirty="0">
                <a:solidFill>
                  <a:srgbClr val="437F85"/>
                </a:solidFill>
                <a:latin typeface="Times New Roman"/>
                <a:cs typeface="Times New Roman"/>
              </a:rPr>
              <a:t> </a:t>
            </a:r>
            <a:r>
              <a:rPr sz="2600" spc="-5" dirty="0">
                <a:solidFill>
                  <a:srgbClr val="437F85"/>
                </a:solidFill>
                <a:latin typeface="Georgia"/>
                <a:cs typeface="Georgia"/>
              </a:rPr>
              <a:t>th</a:t>
            </a:r>
            <a:r>
              <a:rPr sz="2600" dirty="0">
                <a:solidFill>
                  <a:srgbClr val="437F85"/>
                </a:solidFill>
                <a:latin typeface="Georgia"/>
                <a:cs typeface="Georgia"/>
              </a:rPr>
              <a:t>e</a:t>
            </a:r>
            <a:r>
              <a:rPr sz="2600" spc="-25" dirty="0">
                <a:solidFill>
                  <a:srgbClr val="437F85"/>
                </a:solidFill>
                <a:latin typeface="Times New Roman"/>
                <a:cs typeface="Times New Roman"/>
              </a:rPr>
              <a:t> </a:t>
            </a:r>
            <a:r>
              <a:rPr sz="2600" spc="-5" dirty="0">
                <a:solidFill>
                  <a:srgbClr val="437F85"/>
                </a:solidFill>
                <a:latin typeface="Georgia"/>
                <a:cs typeface="Georgia"/>
              </a:rPr>
              <a:t>smal</a:t>
            </a:r>
            <a:r>
              <a:rPr sz="2600" spc="-10" dirty="0">
                <a:solidFill>
                  <a:srgbClr val="437F85"/>
                </a:solidFill>
                <a:latin typeface="Georgia"/>
                <a:cs typeface="Georgia"/>
              </a:rPr>
              <a:t>l</a:t>
            </a:r>
            <a:r>
              <a:rPr sz="2600" spc="-5" dirty="0">
                <a:solidFill>
                  <a:srgbClr val="437F85"/>
                </a:solidFill>
                <a:latin typeface="Georgia"/>
                <a:cs typeface="Georgia"/>
              </a:rPr>
              <a:t>es</a:t>
            </a:r>
            <a:r>
              <a:rPr sz="2600" dirty="0">
                <a:solidFill>
                  <a:srgbClr val="437F85"/>
                </a:solidFill>
                <a:latin typeface="Georgia"/>
                <a:cs typeface="Georgia"/>
              </a:rPr>
              <a:t>t</a:t>
            </a:r>
            <a:r>
              <a:rPr sz="2600" spc="-10" dirty="0">
                <a:solidFill>
                  <a:srgbClr val="437F85"/>
                </a:solidFill>
                <a:latin typeface="Times New Roman"/>
                <a:cs typeface="Times New Roman"/>
              </a:rPr>
              <a:t> </a:t>
            </a:r>
            <a:r>
              <a:rPr sz="2600" dirty="0">
                <a:solidFill>
                  <a:srgbClr val="437F85"/>
                </a:solidFill>
                <a:latin typeface="Georgia"/>
                <a:cs typeface="Georgia"/>
              </a:rPr>
              <a:t>value</a:t>
            </a:r>
            <a:r>
              <a:rPr sz="2600" spc="-25" dirty="0">
                <a:solidFill>
                  <a:srgbClr val="437F85"/>
                </a:solidFill>
                <a:latin typeface="Times New Roman"/>
                <a:cs typeface="Times New Roman"/>
              </a:rPr>
              <a:t> </a:t>
            </a:r>
            <a:r>
              <a:rPr sz="2600" spc="-5" dirty="0">
                <a:solidFill>
                  <a:srgbClr val="437F85"/>
                </a:solidFill>
                <a:latin typeface="Georgia"/>
                <a:cs typeface="Georgia"/>
              </a:rPr>
              <a:t>o</a:t>
            </a:r>
            <a:r>
              <a:rPr sz="2600" dirty="0">
                <a:solidFill>
                  <a:srgbClr val="437F85"/>
                </a:solidFill>
                <a:latin typeface="Georgia"/>
                <a:cs typeface="Georgia"/>
              </a:rPr>
              <a:t>f</a:t>
            </a:r>
            <a:r>
              <a:rPr sz="2600" spc="-35" dirty="0">
                <a:solidFill>
                  <a:srgbClr val="437F85"/>
                </a:solidFill>
                <a:latin typeface="Times New Roman"/>
                <a:cs typeface="Times New Roman"/>
              </a:rPr>
              <a:t> </a:t>
            </a:r>
            <a:r>
              <a:rPr sz="2600" spc="-5" dirty="0">
                <a:solidFill>
                  <a:srgbClr val="437F85"/>
                </a:solidFill>
                <a:latin typeface="Georgia"/>
                <a:cs typeface="Georgia"/>
              </a:rPr>
              <a:t>the</a:t>
            </a:r>
            <a:endParaRPr sz="2600">
              <a:latin typeface="Georgia"/>
              <a:cs typeface="Georgia"/>
            </a:endParaRPr>
          </a:p>
          <a:p>
            <a:pPr marL="671195">
              <a:lnSpc>
                <a:spcPct val="100000"/>
              </a:lnSpc>
            </a:pPr>
            <a:r>
              <a:rPr sz="2600" spc="-5" dirty="0">
                <a:solidFill>
                  <a:srgbClr val="437F85"/>
                </a:solidFill>
                <a:latin typeface="Georgia"/>
                <a:cs typeface="Georgia"/>
              </a:rPr>
              <a:t>selec</a:t>
            </a:r>
            <a:r>
              <a:rPr sz="2600" dirty="0">
                <a:solidFill>
                  <a:srgbClr val="437F85"/>
                </a:solidFill>
                <a:latin typeface="Georgia"/>
                <a:cs typeface="Georgia"/>
              </a:rPr>
              <a:t>t</a:t>
            </a:r>
            <a:r>
              <a:rPr sz="2600" spc="-5" dirty="0">
                <a:solidFill>
                  <a:srgbClr val="437F85"/>
                </a:solidFill>
                <a:latin typeface="Georgia"/>
                <a:cs typeface="Georgia"/>
              </a:rPr>
              <a:t>e</a:t>
            </a:r>
            <a:r>
              <a:rPr sz="2600" dirty="0">
                <a:solidFill>
                  <a:srgbClr val="437F85"/>
                </a:solidFill>
                <a:latin typeface="Georgia"/>
                <a:cs typeface="Georgia"/>
              </a:rPr>
              <a:t>d</a:t>
            </a:r>
            <a:r>
              <a:rPr sz="2600" spc="-35" dirty="0">
                <a:solidFill>
                  <a:srgbClr val="437F85"/>
                </a:solidFill>
                <a:latin typeface="Times New Roman"/>
                <a:cs typeface="Times New Roman"/>
              </a:rPr>
              <a:t> </a:t>
            </a:r>
            <a:r>
              <a:rPr sz="2600" spc="-5" dirty="0">
                <a:solidFill>
                  <a:srgbClr val="437F85"/>
                </a:solidFill>
                <a:latin typeface="Georgia"/>
                <a:cs typeface="Georgia"/>
              </a:rPr>
              <a:t>column.</a:t>
            </a:r>
            <a:endParaRPr sz="2600">
              <a:latin typeface="Georgia"/>
              <a:cs typeface="Georgia"/>
            </a:endParaRPr>
          </a:p>
          <a:p>
            <a:pPr marL="671195" marR="156210" indent="-247015">
              <a:lnSpc>
                <a:spcPct val="100000"/>
              </a:lnSpc>
              <a:spcBef>
                <a:spcPts val="300"/>
              </a:spcBef>
            </a:pPr>
            <a:r>
              <a:rPr sz="2600" dirty="0">
                <a:solidFill>
                  <a:srgbClr val="437F85"/>
                </a:solidFill>
                <a:latin typeface="Georgia"/>
                <a:cs typeface="Georgia"/>
              </a:rPr>
              <a:t>The</a:t>
            </a:r>
            <a:r>
              <a:rPr sz="2600" spc="-30" dirty="0">
                <a:solidFill>
                  <a:srgbClr val="437F85"/>
                </a:solidFill>
                <a:latin typeface="Times New Roman"/>
                <a:cs typeface="Times New Roman"/>
              </a:rPr>
              <a:t> </a:t>
            </a:r>
            <a:r>
              <a:rPr sz="2600" spc="-5" dirty="0">
                <a:solidFill>
                  <a:srgbClr val="437F85"/>
                </a:solidFill>
                <a:latin typeface="Georgia"/>
                <a:cs typeface="Georgia"/>
              </a:rPr>
              <a:t>MAX(</a:t>
            </a:r>
            <a:r>
              <a:rPr sz="2600" dirty="0">
                <a:solidFill>
                  <a:srgbClr val="437F85"/>
                </a:solidFill>
                <a:latin typeface="Georgia"/>
                <a:cs typeface="Georgia"/>
              </a:rPr>
              <a:t>)</a:t>
            </a:r>
            <a:r>
              <a:rPr sz="2600" spc="-20" dirty="0">
                <a:solidFill>
                  <a:srgbClr val="437F85"/>
                </a:solidFill>
                <a:latin typeface="Times New Roman"/>
                <a:cs typeface="Times New Roman"/>
              </a:rPr>
              <a:t> </a:t>
            </a:r>
            <a:r>
              <a:rPr sz="2600" spc="-5" dirty="0">
                <a:solidFill>
                  <a:srgbClr val="437F85"/>
                </a:solidFill>
                <a:latin typeface="Georgia"/>
                <a:cs typeface="Georgia"/>
              </a:rPr>
              <a:t>funct</a:t>
            </a:r>
            <a:r>
              <a:rPr sz="2600" spc="5" dirty="0">
                <a:solidFill>
                  <a:srgbClr val="437F85"/>
                </a:solidFill>
                <a:latin typeface="Georgia"/>
                <a:cs typeface="Georgia"/>
              </a:rPr>
              <a:t>i</a:t>
            </a:r>
            <a:r>
              <a:rPr sz="2600" spc="-5" dirty="0">
                <a:solidFill>
                  <a:srgbClr val="437F85"/>
                </a:solidFill>
                <a:latin typeface="Georgia"/>
                <a:cs typeface="Georgia"/>
              </a:rPr>
              <a:t>o</a:t>
            </a:r>
            <a:r>
              <a:rPr sz="2600" dirty="0">
                <a:solidFill>
                  <a:srgbClr val="437F85"/>
                </a:solidFill>
                <a:latin typeface="Georgia"/>
                <a:cs typeface="Georgia"/>
              </a:rPr>
              <a:t>n</a:t>
            </a:r>
            <a:r>
              <a:rPr sz="2600" spc="-40" dirty="0">
                <a:solidFill>
                  <a:srgbClr val="437F85"/>
                </a:solidFill>
                <a:latin typeface="Times New Roman"/>
                <a:cs typeface="Times New Roman"/>
              </a:rPr>
              <a:t> </a:t>
            </a:r>
            <a:r>
              <a:rPr sz="2600" dirty="0">
                <a:solidFill>
                  <a:srgbClr val="437F85"/>
                </a:solidFill>
                <a:latin typeface="Georgia"/>
                <a:cs typeface="Georgia"/>
              </a:rPr>
              <a:t>returns</a:t>
            </a:r>
            <a:r>
              <a:rPr sz="2600" spc="-45" dirty="0">
                <a:solidFill>
                  <a:srgbClr val="437F85"/>
                </a:solidFill>
                <a:latin typeface="Times New Roman"/>
                <a:cs typeface="Times New Roman"/>
              </a:rPr>
              <a:t> </a:t>
            </a:r>
            <a:r>
              <a:rPr sz="2600" spc="-5" dirty="0">
                <a:solidFill>
                  <a:srgbClr val="437F85"/>
                </a:solidFill>
                <a:latin typeface="Georgia"/>
                <a:cs typeface="Georgia"/>
              </a:rPr>
              <a:t>th</a:t>
            </a:r>
            <a:r>
              <a:rPr sz="2600" dirty="0">
                <a:solidFill>
                  <a:srgbClr val="437F85"/>
                </a:solidFill>
                <a:latin typeface="Georgia"/>
                <a:cs typeface="Georgia"/>
              </a:rPr>
              <a:t>e</a:t>
            </a:r>
            <a:r>
              <a:rPr sz="2600" spc="-25" dirty="0">
                <a:solidFill>
                  <a:srgbClr val="437F85"/>
                </a:solidFill>
                <a:latin typeface="Times New Roman"/>
                <a:cs typeface="Times New Roman"/>
              </a:rPr>
              <a:t> </a:t>
            </a:r>
            <a:r>
              <a:rPr sz="2600" spc="-5" dirty="0">
                <a:solidFill>
                  <a:srgbClr val="437F85"/>
                </a:solidFill>
                <a:latin typeface="Georgia"/>
                <a:cs typeface="Georgia"/>
              </a:rPr>
              <a:t>l</a:t>
            </a:r>
            <a:r>
              <a:rPr sz="2600" spc="-10" dirty="0">
                <a:solidFill>
                  <a:srgbClr val="437F85"/>
                </a:solidFill>
                <a:latin typeface="Georgia"/>
                <a:cs typeface="Georgia"/>
              </a:rPr>
              <a:t>a</a:t>
            </a:r>
            <a:r>
              <a:rPr sz="2600" dirty="0">
                <a:solidFill>
                  <a:srgbClr val="437F85"/>
                </a:solidFill>
                <a:latin typeface="Georgia"/>
                <a:cs typeface="Georgia"/>
              </a:rPr>
              <a:t>rg</a:t>
            </a:r>
            <a:r>
              <a:rPr sz="2600" spc="5" dirty="0">
                <a:solidFill>
                  <a:srgbClr val="437F85"/>
                </a:solidFill>
                <a:latin typeface="Georgia"/>
                <a:cs typeface="Georgia"/>
              </a:rPr>
              <a:t>e</a:t>
            </a:r>
            <a:r>
              <a:rPr sz="2600" spc="-5" dirty="0">
                <a:solidFill>
                  <a:srgbClr val="437F85"/>
                </a:solidFill>
                <a:latin typeface="Georgia"/>
                <a:cs typeface="Georgia"/>
              </a:rPr>
              <a:t>s</a:t>
            </a:r>
            <a:r>
              <a:rPr sz="2600" dirty="0">
                <a:solidFill>
                  <a:srgbClr val="437F85"/>
                </a:solidFill>
                <a:latin typeface="Georgia"/>
                <a:cs typeface="Georgia"/>
              </a:rPr>
              <a:t>t</a:t>
            </a:r>
            <a:r>
              <a:rPr sz="2600" spc="-25" dirty="0">
                <a:solidFill>
                  <a:srgbClr val="437F85"/>
                </a:solidFill>
                <a:latin typeface="Times New Roman"/>
                <a:cs typeface="Times New Roman"/>
              </a:rPr>
              <a:t> </a:t>
            </a:r>
            <a:r>
              <a:rPr sz="2600" dirty="0">
                <a:solidFill>
                  <a:srgbClr val="437F85"/>
                </a:solidFill>
                <a:latin typeface="Georgia"/>
                <a:cs typeface="Georgia"/>
              </a:rPr>
              <a:t>value</a:t>
            </a:r>
            <a:r>
              <a:rPr sz="2600" spc="-25" dirty="0">
                <a:solidFill>
                  <a:srgbClr val="437F85"/>
                </a:solidFill>
                <a:latin typeface="Times New Roman"/>
                <a:cs typeface="Times New Roman"/>
              </a:rPr>
              <a:t> </a:t>
            </a:r>
            <a:r>
              <a:rPr sz="2600" spc="-5" dirty="0">
                <a:solidFill>
                  <a:srgbClr val="437F85"/>
                </a:solidFill>
                <a:latin typeface="Georgia"/>
                <a:cs typeface="Georgia"/>
              </a:rPr>
              <a:t>o</a:t>
            </a:r>
            <a:r>
              <a:rPr sz="2600" dirty="0">
                <a:solidFill>
                  <a:srgbClr val="437F85"/>
                </a:solidFill>
                <a:latin typeface="Georgia"/>
                <a:cs typeface="Georgia"/>
              </a:rPr>
              <a:t>f</a:t>
            </a:r>
            <a:r>
              <a:rPr sz="2600" spc="-35" dirty="0">
                <a:solidFill>
                  <a:srgbClr val="437F85"/>
                </a:solidFill>
                <a:latin typeface="Times New Roman"/>
                <a:cs typeface="Times New Roman"/>
              </a:rPr>
              <a:t> </a:t>
            </a:r>
            <a:r>
              <a:rPr sz="2600" spc="-5" dirty="0">
                <a:solidFill>
                  <a:srgbClr val="437F85"/>
                </a:solidFill>
                <a:latin typeface="Georgia"/>
                <a:cs typeface="Georgia"/>
              </a:rPr>
              <a:t>the</a:t>
            </a:r>
            <a:r>
              <a:rPr sz="2600" spc="-5" dirty="0">
                <a:solidFill>
                  <a:srgbClr val="437F85"/>
                </a:solidFill>
                <a:latin typeface="Times New Roman"/>
                <a:cs typeface="Times New Roman"/>
              </a:rPr>
              <a:t> </a:t>
            </a:r>
            <a:r>
              <a:rPr sz="2600" spc="-5" dirty="0">
                <a:solidFill>
                  <a:srgbClr val="437F85"/>
                </a:solidFill>
                <a:latin typeface="Georgia"/>
                <a:cs typeface="Georgia"/>
              </a:rPr>
              <a:t>sele</a:t>
            </a:r>
            <a:r>
              <a:rPr sz="2600" spc="5" dirty="0">
                <a:solidFill>
                  <a:srgbClr val="437F85"/>
                </a:solidFill>
                <a:latin typeface="Georgia"/>
                <a:cs typeface="Georgia"/>
              </a:rPr>
              <a:t>c</a:t>
            </a:r>
            <a:r>
              <a:rPr sz="2600" spc="-5" dirty="0">
                <a:solidFill>
                  <a:srgbClr val="437F85"/>
                </a:solidFill>
                <a:latin typeface="Georgia"/>
                <a:cs typeface="Georgia"/>
              </a:rPr>
              <a:t>te</a:t>
            </a:r>
            <a:r>
              <a:rPr sz="2600" dirty="0">
                <a:solidFill>
                  <a:srgbClr val="437F85"/>
                </a:solidFill>
                <a:latin typeface="Georgia"/>
                <a:cs typeface="Georgia"/>
              </a:rPr>
              <a:t>d</a:t>
            </a:r>
            <a:r>
              <a:rPr sz="2600" spc="-35" dirty="0">
                <a:solidFill>
                  <a:srgbClr val="437F85"/>
                </a:solidFill>
                <a:latin typeface="Times New Roman"/>
                <a:cs typeface="Times New Roman"/>
              </a:rPr>
              <a:t> </a:t>
            </a:r>
            <a:r>
              <a:rPr sz="2600" spc="-5" dirty="0">
                <a:solidFill>
                  <a:srgbClr val="437F85"/>
                </a:solidFill>
                <a:latin typeface="Georgia"/>
                <a:cs typeface="Georgia"/>
              </a:rPr>
              <a:t>col</a:t>
            </a:r>
            <a:r>
              <a:rPr sz="2600" dirty="0">
                <a:solidFill>
                  <a:srgbClr val="437F85"/>
                </a:solidFill>
                <a:latin typeface="Georgia"/>
                <a:cs typeface="Georgia"/>
              </a:rPr>
              <a:t>umn.</a:t>
            </a:r>
            <a:endParaRPr sz="2600">
              <a:latin typeface="Georgia"/>
              <a:cs typeface="Georgia"/>
            </a:endParaRPr>
          </a:p>
          <a:p>
            <a:pPr marL="935990" marR="1759585">
              <a:lnSpc>
                <a:spcPct val="100000"/>
              </a:lnSpc>
              <a:spcBef>
                <a:spcPts val="305"/>
              </a:spcBef>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45" dirty="0">
                <a:solidFill>
                  <a:srgbClr val="525389"/>
                </a:solidFill>
                <a:latin typeface="Times New Roman"/>
                <a:cs typeface="Times New Roman"/>
              </a:rPr>
              <a:t> </a:t>
            </a:r>
            <a:r>
              <a:rPr sz="2400" b="1" spc="-20" dirty="0">
                <a:solidFill>
                  <a:srgbClr val="FF0000"/>
                </a:solidFill>
                <a:latin typeface="Georgia"/>
                <a:cs typeface="Georgia"/>
              </a:rPr>
              <a:t>MIN(Price</a:t>
            </a:r>
            <a:r>
              <a:rPr sz="2400" b="1" spc="-15" dirty="0">
                <a:solidFill>
                  <a:srgbClr val="FF0000"/>
                </a:solidFill>
                <a:latin typeface="Georgia"/>
                <a:cs typeface="Georgia"/>
              </a:rPr>
              <a:t>)</a:t>
            </a:r>
            <a:r>
              <a:rPr sz="2400" b="1" spc="20" dirty="0">
                <a:solidFill>
                  <a:srgbClr val="FF0000"/>
                </a:solidFill>
                <a:latin typeface="Times New Roman"/>
                <a:cs typeface="Times New Roman"/>
              </a:rPr>
              <a:t> </a:t>
            </a:r>
            <a:r>
              <a:rPr sz="2400" spc="-25" dirty="0">
                <a:solidFill>
                  <a:srgbClr val="525389"/>
                </a:solidFill>
                <a:latin typeface="Georgia"/>
                <a:cs typeface="Georgia"/>
              </a:rPr>
              <a:t>A</a:t>
            </a:r>
            <a:r>
              <a:rPr sz="2400" spc="-15" dirty="0">
                <a:solidFill>
                  <a:srgbClr val="525389"/>
                </a:solidFill>
                <a:latin typeface="Georgia"/>
                <a:cs typeface="Georgia"/>
              </a:rPr>
              <a:t>S</a:t>
            </a:r>
            <a:r>
              <a:rPr sz="2400" spc="-30" dirty="0">
                <a:solidFill>
                  <a:srgbClr val="525389"/>
                </a:solidFill>
                <a:latin typeface="Times New Roman"/>
                <a:cs typeface="Times New Roman"/>
              </a:rPr>
              <a:t> </a:t>
            </a:r>
            <a:r>
              <a:rPr sz="2400" dirty="0">
                <a:solidFill>
                  <a:srgbClr val="525389"/>
                </a:solidFill>
                <a:latin typeface="Georgia"/>
                <a:cs typeface="Georgia"/>
              </a:rPr>
              <a:t>SmallestPrice</a:t>
            </a:r>
            <a:r>
              <a:rPr sz="2400"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dirty="0">
                <a:solidFill>
                  <a:srgbClr val="525389"/>
                </a:solidFill>
                <a:latin typeface="Georgia"/>
                <a:cs typeface="Georgia"/>
              </a:rPr>
              <a:t>Produc</a:t>
            </a:r>
            <a:r>
              <a:rPr sz="2400" spc="-15" dirty="0">
                <a:solidFill>
                  <a:srgbClr val="525389"/>
                </a:solidFill>
                <a:latin typeface="Georgia"/>
                <a:cs typeface="Georgia"/>
              </a:rPr>
              <a:t>ts;</a:t>
            </a:r>
            <a:endParaRPr sz="2400">
              <a:latin typeface="Georgia"/>
              <a:cs typeface="Georgia"/>
            </a:endParaRPr>
          </a:p>
          <a:p>
            <a:pPr>
              <a:lnSpc>
                <a:spcPct val="100000"/>
              </a:lnSpc>
              <a:spcBef>
                <a:spcPts val="29"/>
              </a:spcBef>
            </a:pPr>
            <a:endParaRPr sz="3000">
              <a:latin typeface="Times New Roman"/>
              <a:cs typeface="Times New Roman"/>
            </a:endParaRPr>
          </a:p>
          <a:p>
            <a:pPr marL="935990">
              <a:lnSpc>
                <a:spcPct val="100000"/>
              </a:lnSpc>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45" dirty="0">
                <a:solidFill>
                  <a:srgbClr val="525389"/>
                </a:solidFill>
                <a:latin typeface="Times New Roman"/>
                <a:cs typeface="Times New Roman"/>
              </a:rPr>
              <a:t> </a:t>
            </a:r>
            <a:r>
              <a:rPr sz="2400" b="1" spc="-5" dirty="0">
                <a:solidFill>
                  <a:srgbClr val="FF0000"/>
                </a:solidFill>
                <a:latin typeface="Georgia"/>
                <a:cs typeface="Georgia"/>
              </a:rPr>
              <a:t>M</a:t>
            </a:r>
            <a:r>
              <a:rPr sz="2400" b="1" spc="5" dirty="0">
                <a:solidFill>
                  <a:srgbClr val="FF0000"/>
                </a:solidFill>
                <a:latin typeface="Georgia"/>
                <a:cs typeface="Georgia"/>
              </a:rPr>
              <a:t>A</a:t>
            </a:r>
            <a:r>
              <a:rPr sz="2400" b="1" spc="-15" dirty="0">
                <a:solidFill>
                  <a:srgbClr val="FF0000"/>
                </a:solidFill>
                <a:latin typeface="Georgia"/>
                <a:cs typeface="Georgia"/>
              </a:rPr>
              <a:t>X(Pric</a:t>
            </a:r>
            <a:r>
              <a:rPr sz="2400" b="1" spc="-30" dirty="0">
                <a:solidFill>
                  <a:srgbClr val="FF0000"/>
                </a:solidFill>
                <a:latin typeface="Georgia"/>
                <a:cs typeface="Georgia"/>
              </a:rPr>
              <a:t>e</a:t>
            </a:r>
            <a:r>
              <a:rPr sz="2400" b="1" spc="-15" dirty="0">
                <a:solidFill>
                  <a:srgbClr val="FF0000"/>
                </a:solidFill>
                <a:latin typeface="Georgia"/>
                <a:cs typeface="Georgia"/>
              </a:rPr>
              <a:t>)</a:t>
            </a:r>
            <a:r>
              <a:rPr sz="2400" b="1" spc="10" dirty="0">
                <a:solidFill>
                  <a:srgbClr val="FF0000"/>
                </a:solidFill>
                <a:latin typeface="Times New Roman"/>
                <a:cs typeface="Times New Roman"/>
              </a:rPr>
              <a:t> </a:t>
            </a:r>
            <a:r>
              <a:rPr sz="2400" spc="-25" dirty="0">
                <a:solidFill>
                  <a:srgbClr val="525389"/>
                </a:solidFill>
                <a:latin typeface="Georgia"/>
                <a:cs typeface="Georgia"/>
              </a:rPr>
              <a:t>A</a:t>
            </a:r>
            <a:r>
              <a:rPr sz="2400" spc="-15" dirty="0">
                <a:solidFill>
                  <a:srgbClr val="525389"/>
                </a:solidFill>
                <a:latin typeface="Georgia"/>
                <a:cs typeface="Georgia"/>
              </a:rPr>
              <a:t>S</a:t>
            </a:r>
            <a:r>
              <a:rPr sz="2400" spc="-15" dirty="0">
                <a:solidFill>
                  <a:srgbClr val="525389"/>
                </a:solidFill>
                <a:latin typeface="Times New Roman"/>
                <a:cs typeface="Times New Roman"/>
              </a:rPr>
              <a:t> </a:t>
            </a:r>
            <a:r>
              <a:rPr sz="2400" spc="-15" dirty="0">
                <a:solidFill>
                  <a:srgbClr val="525389"/>
                </a:solidFill>
                <a:latin typeface="Georgia"/>
                <a:cs typeface="Georgia"/>
              </a:rPr>
              <a:t>Larg</a:t>
            </a:r>
            <a:r>
              <a:rPr sz="2400" spc="-5" dirty="0">
                <a:solidFill>
                  <a:srgbClr val="525389"/>
                </a:solidFill>
                <a:latin typeface="Georgia"/>
                <a:cs typeface="Georgia"/>
              </a:rPr>
              <a:t>estPri</a:t>
            </a:r>
            <a:r>
              <a:rPr sz="2400" spc="5" dirty="0">
                <a:solidFill>
                  <a:srgbClr val="525389"/>
                </a:solidFill>
                <a:latin typeface="Georgia"/>
                <a:cs typeface="Georgia"/>
              </a:rPr>
              <a:t>c</a:t>
            </a:r>
            <a:r>
              <a:rPr sz="2400" dirty="0">
                <a:solidFill>
                  <a:srgbClr val="525389"/>
                </a:solidFill>
                <a:latin typeface="Georgia"/>
                <a:cs typeface="Georgia"/>
              </a:rPr>
              <a:t>e</a:t>
            </a:r>
            <a:endParaRPr sz="2400">
              <a:latin typeface="Georgia"/>
              <a:cs typeface="Georgia"/>
            </a:endParaRPr>
          </a:p>
          <a:p>
            <a:pPr marL="935990">
              <a:lnSpc>
                <a:spcPct val="100000"/>
              </a:lnSpc>
            </a:pPr>
            <a:r>
              <a:rPr sz="2400" spc="-5" dirty="0">
                <a:solidFill>
                  <a:srgbClr val="525389"/>
                </a:solidFill>
                <a:latin typeface="Georgia"/>
                <a:cs typeface="Georgia"/>
              </a:rPr>
              <a:t>FRO</a:t>
            </a:r>
            <a:r>
              <a:rPr sz="2400" dirty="0">
                <a:solidFill>
                  <a:srgbClr val="525389"/>
                </a:solidFill>
                <a:latin typeface="Georgia"/>
                <a:cs typeface="Georgia"/>
              </a:rPr>
              <a:t>M</a:t>
            </a:r>
            <a:r>
              <a:rPr sz="2400" spc="-25" dirty="0">
                <a:solidFill>
                  <a:srgbClr val="525389"/>
                </a:solidFill>
                <a:latin typeface="Times New Roman"/>
                <a:cs typeface="Times New Roman"/>
              </a:rPr>
              <a:t> </a:t>
            </a:r>
            <a:r>
              <a:rPr sz="2400" dirty="0">
                <a:solidFill>
                  <a:srgbClr val="525389"/>
                </a:solidFill>
                <a:latin typeface="Georgia"/>
                <a:cs typeface="Georgia"/>
              </a:rPr>
              <a:t>Products;</a:t>
            </a:r>
            <a:endParaRPr sz="2400">
              <a:latin typeface="Georgia"/>
              <a:cs typeface="Georgia"/>
            </a:endParaRPr>
          </a:p>
        </p:txBody>
      </p:sp>
      <p:sp>
        <p:nvSpPr>
          <p:cNvPr id="4" name="object 4"/>
          <p:cNvSpPr txBox="1"/>
          <p:nvPr/>
        </p:nvSpPr>
        <p:spPr>
          <a:xfrm>
            <a:off x="8608587" y="71903"/>
            <a:ext cx="25082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31</a:t>
            </a:r>
            <a:endParaRPr sz="1800">
              <a:latin typeface="Georgia"/>
              <a:cs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4638040" cy="53340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Agg</a:t>
            </a:r>
            <a:r>
              <a:rPr sz="4000" spc="-40" dirty="0">
                <a:solidFill>
                  <a:srgbClr val="424455"/>
                </a:solidFill>
                <a:latin typeface="Trebuchet MS"/>
                <a:cs typeface="Trebuchet MS"/>
              </a:rPr>
              <a:t>r</a:t>
            </a:r>
            <a:r>
              <a:rPr sz="4000" spc="-25" dirty="0">
                <a:solidFill>
                  <a:srgbClr val="424455"/>
                </a:solidFill>
                <a:latin typeface="Trebuchet MS"/>
                <a:cs typeface="Trebuchet MS"/>
              </a:rPr>
              <a:t>egate</a:t>
            </a:r>
            <a:r>
              <a:rPr sz="4000" spc="250" dirty="0">
                <a:solidFill>
                  <a:srgbClr val="424455"/>
                </a:solidFill>
                <a:latin typeface="Times New Roman"/>
                <a:cs typeface="Times New Roman"/>
              </a:rPr>
              <a:t> </a:t>
            </a:r>
            <a:r>
              <a:rPr sz="4000" spc="-20" dirty="0">
                <a:solidFill>
                  <a:srgbClr val="424455"/>
                </a:solidFill>
                <a:latin typeface="Trebuchet MS"/>
                <a:cs typeface="Trebuchet MS"/>
              </a:rPr>
              <a:t>Functio</a:t>
            </a:r>
            <a:r>
              <a:rPr sz="4000" spc="-25" dirty="0">
                <a:solidFill>
                  <a:srgbClr val="424455"/>
                </a:solidFill>
                <a:latin typeface="Trebuchet MS"/>
                <a:cs typeface="Trebuchet MS"/>
              </a:rPr>
              <a:t>ns</a:t>
            </a:r>
            <a:endParaRPr sz="4000">
              <a:latin typeface="Trebuchet MS"/>
              <a:cs typeface="Trebuchet MS"/>
            </a:endParaRPr>
          </a:p>
        </p:txBody>
      </p:sp>
      <p:sp>
        <p:nvSpPr>
          <p:cNvPr id="3" name="object 3"/>
          <p:cNvSpPr txBox="1"/>
          <p:nvPr/>
        </p:nvSpPr>
        <p:spPr>
          <a:xfrm>
            <a:off x="645668" y="2323039"/>
            <a:ext cx="7826375" cy="2683510"/>
          </a:xfrm>
          <a:prstGeom prst="rect">
            <a:avLst/>
          </a:prstGeom>
        </p:spPr>
        <p:txBody>
          <a:bodyPr vert="horz" wrap="square" lIns="0" tIns="0" rIns="0" bIns="0" rtlCol="0">
            <a:spAutoFit/>
          </a:bodyPr>
          <a:lstStyle/>
          <a:p>
            <a:pPr marL="268605" marR="127635" indent="-255904">
              <a:lnSpc>
                <a:spcPct val="100000"/>
              </a:lnSpc>
              <a:buClr>
                <a:srgbClr val="9F4DA2"/>
              </a:buClr>
              <a:buFont typeface="Georgia"/>
              <a:buChar char="•"/>
              <a:tabLst>
                <a:tab pos="269240" algn="l"/>
              </a:tabLst>
            </a:pPr>
            <a:r>
              <a:rPr sz="2000" dirty="0">
                <a:latin typeface="Georgia"/>
                <a:cs typeface="Georgia"/>
              </a:rPr>
              <a:t>T</a:t>
            </a:r>
            <a:r>
              <a:rPr sz="2000" spc="-10" dirty="0">
                <a:latin typeface="Georgia"/>
                <a:cs typeface="Georgia"/>
              </a:rPr>
              <a:t>h</a:t>
            </a:r>
            <a:r>
              <a:rPr sz="2000" dirty="0">
                <a:latin typeface="Georgia"/>
                <a:cs typeface="Georgia"/>
              </a:rPr>
              <a:t>e</a:t>
            </a:r>
            <a:r>
              <a:rPr sz="2000" spc="-20" dirty="0">
                <a:latin typeface="Times New Roman"/>
                <a:cs typeface="Times New Roman"/>
              </a:rPr>
              <a:t> </a:t>
            </a:r>
            <a:r>
              <a:rPr sz="2000" spc="-5" dirty="0">
                <a:latin typeface="Georgia"/>
                <a:cs typeface="Georgia"/>
              </a:rPr>
              <a:t>CO</a:t>
            </a:r>
            <a:r>
              <a:rPr sz="2000" spc="-10" dirty="0">
                <a:latin typeface="Georgia"/>
                <a:cs typeface="Georgia"/>
              </a:rPr>
              <a:t>U</a:t>
            </a:r>
            <a:r>
              <a:rPr sz="2000" spc="-5" dirty="0">
                <a:latin typeface="Georgia"/>
                <a:cs typeface="Georgia"/>
              </a:rPr>
              <a:t>NT(</a:t>
            </a:r>
            <a:r>
              <a:rPr sz="2000" dirty="0">
                <a:latin typeface="Georgia"/>
                <a:cs typeface="Georgia"/>
              </a:rPr>
              <a:t>)</a:t>
            </a:r>
            <a:r>
              <a:rPr sz="2000" spc="-20" dirty="0">
                <a:latin typeface="Times New Roman"/>
                <a:cs typeface="Times New Roman"/>
              </a:rPr>
              <a:t> </a:t>
            </a:r>
            <a:r>
              <a:rPr sz="2000" spc="-5" dirty="0">
                <a:latin typeface="Georgia"/>
                <a:cs typeface="Georgia"/>
              </a:rPr>
              <a:t>func</a:t>
            </a:r>
            <a:r>
              <a:rPr sz="2000" spc="5" dirty="0">
                <a:latin typeface="Georgia"/>
                <a:cs typeface="Georgia"/>
              </a:rPr>
              <a:t>t</a:t>
            </a:r>
            <a:r>
              <a:rPr sz="2000" dirty="0">
                <a:latin typeface="Georgia"/>
                <a:cs typeface="Georgia"/>
              </a:rPr>
              <a:t>ion</a:t>
            </a:r>
            <a:r>
              <a:rPr sz="2000" spc="-30" dirty="0">
                <a:latin typeface="Times New Roman"/>
                <a:cs typeface="Times New Roman"/>
              </a:rPr>
              <a:t> </a:t>
            </a:r>
            <a:r>
              <a:rPr sz="2000" dirty="0">
                <a:latin typeface="Georgia"/>
                <a:cs typeface="Georgia"/>
              </a:rPr>
              <a:t>returns</a:t>
            </a:r>
            <a:r>
              <a:rPr sz="2000" spc="-20"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dirty="0">
                <a:latin typeface="Georgia"/>
                <a:cs typeface="Georgia"/>
              </a:rPr>
              <a:t>num</a:t>
            </a:r>
            <a:r>
              <a:rPr sz="2000" spc="5" dirty="0">
                <a:latin typeface="Georgia"/>
                <a:cs typeface="Georgia"/>
              </a:rPr>
              <a:t>b</a:t>
            </a:r>
            <a:r>
              <a:rPr sz="2000" spc="-5" dirty="0">
                <a:latin typeface="Georgia"/>
                <a:cs typeface="Georgia"/>
              </a:rPr>
              <a:t>e</a:t>
            </a:r>
            <a:r>
              <a:rPr sz="2000" dirty="0">
                <a:latin typeface="Georgia"/>
                <a:cs typeface="Georgia"/>
              </a:rPr>
              <a:t>r</a:t>
            </a:r>
            <a:r>
              <a:rPr sz="2000" spc="-20" dirty="0">
                <a:latin typeface="Times New Roman"/>
                <a:cs typeface="Times New Roman"/>
              </a:rPr>
              <a:t> </a:t>
            </a:r>
            <a:r>
              <a:rPr sz="2000" spc="-5" dirty="0">
                <a:latin typeface="Georgia"/>
                <a:cs typeface="Georgia"/>
              </a:rPr>
              <a:t>o</a:t>
            </a:r>
            <a:r>
              <a:rPr sz="2000" dirty="0">
                <a:latin typeface="Georgia"/>
                <a:cs typeface="Georgia"/>
              </a:rPr>
              <a:t>f</a:t>
            </a:r>
            <a:r>
              <a:rPr sz="2000" spc="-30" dirty="0">
                <a:latin typeface="Times New Roman"/>
                <a:cs typeface="Times New Roman"/>
              </a:rPr>
              <a:t> </a:t>
            </a:r>
            <a:r>
              <a:rPr sz="2000" spc="-10" dirty="0">
                <a:latin typeface="Georgia"/>
                <a:cs typeface="Georgia"/>
              </a:rPr>
              <a:t>r</a:t>
            </a:r>
            <a:r>
              <a:rPr sz="2000" spc="-5" dirty="0">
                <a:latin typeface="Georgia"/>
                <a:cs typeface="Georgia"/>
              </a:rPr>
              <a:t>ow</a:t>
            </a:r>
            <a:r>
              <a:rPr sz="2000" dirty="0">
                <a:latin typeface="Georgia"/>
                <a:cs typeface="Georgia"/>
              </a:rPr>
              <a:t>s</a:t>
            </a:r>
            <a:r>
              <a:rPr sz="2000" spc="-15" dirty="0">
                <a:latin typeface="Times New Roman"/>
                <a:cs typeface="Times New Roman"/>
              </a:rPr>
              <a:t> </a:t>
            </a:r>
            <a:r>
              <a:rPr sz="2000" spc="-5" dirty="0">
                <a:latin typeface="Georgia"/>
                <a:cs typeface="Georgia"/>
              </a:rPr>
              <a:t>tha</a:t>
            </a:r>
            <a:r>
              <a:rPr sz="2000" dirty="0">
                <a:latin typeface="Georgia"/>
                <a:cs typeface="Georgia"/>
              </a:rPr>
              <a:t>t</a:t>
            </a:r>
            <a:r>
              <a:rPr sz="2000" spc="-30" dirty="0">
                <a:latin typeface="Times New Roman"/>
                <a:cs typeface="Times New Roman"/>
              </a:rPr>
              <a:t> </a:t>
            </a:r>
            <a:r>
              <a:rPr sz="2000" dirty="0">
                <a:latin typeface="Georgia"/>
                <a:cs typeface="Georgia"/>
              </a:rPr>
              <a:t>matches</a:t>
            </a:r>
            <a:r>
              <a:rPr sz="2000" spc="-35" dirty="0">
                <a:latin typeface="Times New Roman"/>
                <a:cs typeface="Times New Roman"/>
              </a:rPr>
              <a:t> </a:t>
            </a:r>
            <a:r>
              <a:rPr sz="2000" dirty="0">
                <a:latin typeface="Georgia"/>
                <a:cs typeface="Georgia"/>
              </a:rPr>
              <a:t>a</a:t>
            </a:r>
            <a:r>
              <a:rPr sz="2000" dirty="0">
                <a:latin typeface="Times New Roman"/>
                <a:cs typeface="Times New Roman"/>
              </a:rPr>
              <a:t> </a:t>
            </a:r>
            <a:r>
              <a:rPr sz="2000" spc="-5" dirty="0">
                <a:latin typeface="Georgia"/>
                <a:cs typeface="Georgia"/>
              </a:rPr>
              <a:t>s</a:t>
            </a:r>
            <a:r>
              <a:rPr sz="2000" spc="-10" dirty="0">
                <a:latin typeface="Georgia"/>
                <a:cs typeface="Georgia"/>
              </a:rPr>
              <a:t>p</a:t>
            </a:r>
            <a:r>
              <a:rPr sz="2000" spc="-5" dirty="0">
                <a:latin typeface="Georgia"/>
                <a:cs typeface="Georgia"/>
              </a:rPr>
              <a:t>e</a:t>
            </a:r>
            <a:r>
              <a:rPr sz="2000" dirty="0">
                <a:latin typeface="Georgia"/>
                <a:cs typeface="Georgia"/>
              </a:rPr>
              <a:t>cified</a:t>
            </a:r>
            <a:r>
              <a:rPr sz="2000" spc="-30" dirty="0">
                <a:latin typeface="Times New Roman"/>
                <a:cs typeface="Times New Roman"/>
              </a:rPr>
              <a:t> </a:t>
            </a:r>
            <a:r>
              <a:rPr sz="2000" spc="-5" dirty="0">
                <a:latin typeface="Georgia"/>
                <a:cs typeface="Georgia"/>
              </a:rPr>
              <a:t>crit</a:t>
            </a:r>
            <a:r>
              <a:rPr sz="2000" dirty="0">
                <a:latin typeface="Georgia"/>
                <a:cs typeface="Georgia"/>
              </a:rPr>
              <a:t>eri</a:t>
            </a:r>
            <a:r>
              <a:rPr sz="2000" spc="-10" dirty="0">
                <a:latin typeface="Georgia"/>
                <a:cs typeface="Georgia"/>
              </a:rPr>
              <a:t>a</a:t>
            </a:r>
            <a:r>
              <a:rPr sz="2000" dirty="0">
                <a:latin typeface="Georgia"/>
                <a:cs typeface="Georgia"/>
              </a:rPr>
              <a:t>.</a:t>
            </a:r>
            <a:endParaRPr sz="2000">
              <a:latin typeface="Georgia"/>
              <a:cs typeface="Georgia"/>
            </a:endParaRPr>
          </a:p>
          <a:p>
            <a:pPr marL="607060">
              <a:lnSpc>
                <a:spcPct val="100000"/>
              </a:lnSpc>
              <a:spcBef>
                <a:spcPts val="315"/>
              </a:spcBef>
            </a:pPr>
            <a:r>
              <a:rPr sz="1600" spc="-10" dirty="0">
                <a:solidFill>
                  <a:srgbClr val="525389"/>
                </a:solidFill>
                <a:latin typeface="Georgia"/>
                <a:cs typeface="Georgia"/>
              </a:rPr>
              <a:t>SELE</a:t>
            </a:r>
            <a:r>
              <a:rPr sz="1600" spc="-25" dirty="0">
                <a:solidFill>
                  <a:srgbClr val="525389"/>
                </a:solidFill>
                <a:latin typeface="Georgia"/>
                <a:cs typeface="Georgia"/>
              </a:rPr>
              <a:t>C</a:t>
            </a:r>
            <a:r>
              <a:rPr sz="1600" spc="-10" dirty="0">
                <a:solidFill>
                  <a:srgbClr val="525389"/>
                </a:solidFill>
                <a:latin typeface="Georgia"/>
                <a:cs typeface="Georgia"/>
              </a:rPr>
              <a:t>T</a:t>
            </a:r>
            <a:r>
              <a:rPr sz="1600" spc="5" dirty="0">
                <a:solidFill>
                  <a:srgbClr val="525389"/>
                </a:solidFill>
                <a:latin typeface="Times New Roman"/>
                <a:cs typeface="Times New Roman"/>
              </a:rPr>
              <a:t> </a:t>
            </a:r>
            <a:r>
              <a:rPr sz="1600" b="1" spc="-20" dirty="0">
                <a:solidFill>
                  <a:srgbClr val="FF0000"/>
                </a:solidFill>
                <a:latin typeface="Georgia"/>
                <a:cs typeface="Georgia"/>
              </a:rPr>
              <a:t>COU</a:t>
            </a:r>
            <a:r>
              <a:rPr sz="1600" b="1" spc="-15" dirty="0">
                <a:solidFill>
                  <a:srgbClr val="FF0000"/>
                </a:solidFill>
                <a:latin typeface="Georgia"/>
                <a:cs typeface="Georgia"/>
              </a:rPr>
              <a:t>NT(ProductI</a:t>
            </a:r>
            <a:r>
              <a:rPr sz="1600" b="1" dirty="0">
                <a:solidFill>
                  <a:srgbClr val="FF0000"/>
                </a:solidFill>
                <a:latin typeface="Georgia"/>
                <a:cs typeface="Georgia"/>
              </a:rPr>
              <a:t>D</a:t>
            </a:r>
            <a:r>
              <a:rPr sz="1600" b="1" spc="-10" dirty="0">
                <a:solidFill>
                  <a:srgbClr val="FF0000"/>
                </a:solidFill>
                <a:latin typeface="Georgia"/>
                <a:cs typeface="Georgia"/>
              </a:rPr>
              <a:t>)</a:t>
            </a:r>
            <a:r>
              <a:rPr sz="1600" b="1" spc="35" dirty="0">
                <a:solidFill>
                  <a:srgbClr val="FF0000"/>
                </a:solidFill>
                <a:latin typeface="Times New Roman"/>
                <a:cs typeface="Times New Roman"/>
              </a:rPr>
              <a:t> </a:t>
            </a:r>
            <a:r>
              <a:rPr sz="1600" spc="-20" dirty="0">
                <a:solidFill>
                  <a:srgbClr val="525389"/>
                </a:solidFill>
                <a:latin typeface="Georgia"/>
                <a:cs typeface="Georgia"/>
              </a:rPr>
              <a:t>FRO</a:t>
            </a:r>
            <a:r>
              <a:rPr sz="1600" spc="-15" dirty="0">
                <a:solidFill>
                  <a:srgbClr val="525389"/>
                </a:solidFill>
                <a:latin typeface="Georgia"/>
                <a:cs typeface="Georgia"/>
              </a:rPr>
              <a:t>M</a:t>
            </a:r>
            <a:r>
              <a:rPr sz="1600" spc="5" dirty="0">
                <a:solidFill>
                  <a:srgbClr val="525389"/>
                </a:solidFill>
                <a:latin typeface="Times New Roman"/>
                <a:cs typeface="Times New Roman"/>
              </a:rPr>
              <a:t> </a:t>
            </a:r>
            <a:r>
              <a:rPr sz="1600" spc="-10" dirty="0">
                <a:solidFill>
                  <a:srgbClr val="525389"/>
                </a:solidFill>
                <a:latin typeface="Georgia"/>
                <a:cs typeface="Georgia"/>
              </a:rPr>
              <a:t>P</a:t>
            </a:r>
            <a:r>
              <a:rPr sz="1600" spc="-20" dirty="0">
                <a:solidFill>
                  <a:srgbClr val="525389"/>
                </a:solidFill>
                <a:latin typeface="Georgia"/>
                <a:cs typeface="Georgia"/>
              </a:rPr>
              <a:t>r</a:t>
            </a:r>
            <a:r>
              <a:rPr sz="1600" spc="-10" dirty="0">
                <a:solidFill>
                  <a:srgbClr val="525389"/>
                </a:solidFill>
                <a:latin typeface="Georgia"/>
                <a:cs typeface="Georgia"/>
              </a:rPr>
              <a:t>odu</a:t>
            </a:r>
            <a:r>
              <a:rPr sz="1600" spc="-15" dirty="0">
                <a:solidFill>
                  <a:srgbClr val="525389"/>
                </a:solidFill>
                <a:latin typeface="Georgia"/>
                <a:cs typeface="Georgia"/>
              </a:rPr>
              <a:t>ct</a:t>
            </a:r>
            <a:r>
              <a:rPr sz="1600" spc="-20" dirty="0">
                <a:solidFill>
                  <a:srgbClr val="525389"/>
                </a:solidFill>
                <a:latin typeface="Georgia"/>
                <a:cs typeface="Georgia"/>
              </a:rPr>
              <a:t>s</a:t>
            </a:r>
            <a:r>
              <a:rPr sz="1600" spc="-5" dirty="0">
                <a:solidFill>
                  <a:srgbClr val="525389"/>
                </a:solidFill>
                <a:latin typeface="Georgia"/>
                <a:cs typeface="Georgia"/>
              </a:rPr>
              <a:t>;</a:t>
            </a:r>
            <a:endParaRPr sz="1600">
              <a:latin typeface="Georgia"/>
              <a:cs typeface="Georgia"/>
            </a:endParaRPr>
          </a:p>
          <a:p>
            <a:pPr>
              <a:lnSpc>
                <a:spcPct val="100000"/>
              </a:lnSpc>
              <a:spcBef>
                <a:spcPts val="33"/>
              </a:spcBef>
            </a:pPr>
            <a:endParaRPr sz="2150">
              <a:latin typeface="Times New Roman"/>
              <a:cs typeface="Times New Roman"/>
            </a:endParaRPr>
          </a:p>
          <a:p>
            <a:pPr marL="268605" indent="-255904">
              <a:lnSpc>
                <a:spcPct val="100000"/>
              </a:lnSpc>
              <a:buClr>
                <a:srgbClr val="9F4DA2"/>
              </a:buClr>
              <a:buFont typeface="Georgia"/>
              <a:buChar char="•"/>
              <a:tabLst>
                <a:tab pos="269240" algn="l"/>
              </a:tabLst>
            </a:pPr>
            <a:r>
              <a:rPr sz="2000" dirty="0">
                <a:latin typeface="Georgia"/>
                <a:cs typeface="Georgia"/>
              </a:rPr>
              <a:t>T</a:t>
            </a:r>
            <a:r>
              <a:rPr sz="2000" spc="-10" dirty="0">
                <a:latin typeface="Georgia"/>
                <a:cs typeface="Georgia"/>
              </a:rPr>
              <a:t>h</a:t>
            </a:r>
            <a:r>
              <a:rPr sz="2000" dirty="0">
                <a:latin typeface="Georgia"/>
                <a:cs typeface="Georgia"/>
              </a:rPr>
              <a:t>e</a:t>
            </a:r>
            <a:r>
              <a:rPr sz="2000" spc="-20" dirty="0">
                <a:latin typeface="Times New Roman"/>
                <a:cs typeface="Times New Roman"/>
              </a:rPr>
              <a:t> </a:t>
            </a:r>
            <a:r>
              <a:rPr sz="2000" dirty="0">
                <a:latin typeface="Georgia"/>
                <a:cs typeface="Georgia"/>
              </a:rPr>
              <a:t>AVG()</a:t>
            </a:r>
            <a:r>
              <a:rPr sz="2000" spc="-30" dirty="0">
                <a:latin typeface="Times New Roman"/>
                <a:cs typeface="Times New Roman"/>
              </a:rPr>
              <a:t> </a:t>
            </a:r>
            <a:r>
              <a:rPr sz="2000" spc="-5" dirty="0">
                <a:latin typeface="Georgia"/>
                <a:cs typeface="Georgia"/>
              </a:rPr>
              <a:t>func</a:t>
            </a:r>
            <a:r>
              <a:rPr sz="2000" dirty="0">
                <a:latin typeface="Georgia"/>
                <a:cs typeface="Georgia"/>
              </a:rPr>
              <a:t>tion</a:t>
            </a:r>
            <a:r>
              <a:rPr sz="2000" spc="-20" dirty="0">
                <a:latin typeface="Times New Roman"/>
                <a:cs typeface="Times New Roman"/>
              </a:rPr>
              <a:t> </a:t>
            </a:r>
            <a:r>
              <a:rPr sz="2000" dirty="0">
                <a:latin typeface="Georgia"/>
                <a:cs typeface="Georgia"/>
              </a:rPr>
              <a:t>returns</a:t>
            </a:r>
            <a:r>
              <a:rPr sz="2000" spc="-30"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dirty="0">
                <a:latin typeface="Georgia"/>
                <a:cs typeface="Georgia"/>
              </a:rPr>
              <a:t>average</a:t>
            </a:r>
            <a:r>
              <a:rPr sz="2000" spc="-40" dirty="0">
                <a:latin typeface="Times New Roman"/>
                <a:cs typeface="Times New Roman"/>
              </a:rPr>
              <a:t> </a:t>
            </a:r>
            <a:r>
              <a:rPr sz="2000" dirty="0">
                <a:latin typeface="Georgia"/>
                <a:cs typeface="Georgia"/>
              </a:rPr>
              <a:t>value</a:t>
            </a:r>
            <a:r>
              <a:rPr sz="2000" spc="-35" dirty="0">
                <a:latin typeface="Times New Roman"/>
                <a:cs typeface="Times New Roman"/>
              </a:rPr>
              <a:t> </a:t>
            </a:r>
            <a:r>
              <a:rPr sz="2000" spc="-5" dirty="0">
                <a:latin typeface="Georgia"/>
                <a:cs typeface="Georgia"/>
              </a:rPr>
              <a:t>o</a:t>
            </a:r>
            <a:r>
              <a:rPr sz="2000" dirty="0">
                <a:latin typeface="Georgia"/>
                <a:cs typeface="Georgia"/>
              </a:rPr>
              <a:t>f</a:t>
            </a:r>
            <a:r>
              <a:rPr sz="2000" spc="-20" dirty="0">
                <a:latin typeface="Times New Roman"/>
                <a:cs typeface="Times New Roman"/>
              </a:rPr>
              <a:t> </a:t>
            </a:r>
            <a:r>
              <a:rPr sz="2000" dirty="0">
                <a:latin typeface="Georgia"/>
                <a:cs typeface="Georgia"/>
              </a:rPr>
              <a:t>a</a:t>
            </a:r>
            <a:r>
              <a:rPr sz="2000" spc="-10" dirty="0">
                <a:latin typeface="Times New Roman"/>
                <a:cs typeface="Times New Roman"/>
              </a:rPr>
              <a:t> </a:t>
            </a:r>
            <a:r>
              <a:rPr sz="2000" dirty="0">
                <a:latin typeface="Georgia"/>
                <a:cs typeface="Georgia"/>
              </a:rPr>
              <a:t>numeric</a:t>
            </a:r>
            <a:r>
              <a:rPr sz="2000" spc="-25" dirty="0">
                <a:latin typeface="Times New Roman"/>
                <a:cs typeface="Times New Roman"/>
              </a:rPr>
              <a:t> </a:t>
            </a:r>
            <a:r>
              <a:rPr sz="2000" spc="-5" dirty="0">
                <a:latin typeface="Georgia"/>
                <a:cs typeface="Georgia"/>
              </a:rPr>
              <a:t>colum</a:t>
            </a:r>
            <a:r>
              <a:rPr sz="2000" dirty="0">
                <a:latin typeface="Georgia"/>
                <a:cs typeface="Georgia"/>
              </a:rPr>
              <a:t>n.</a:t>
            </a:r>
            <a:endParaRPr sz="2000">
              <a:latin typeface="Georgia"/>
              <a:cs typeface="Georgia"/>
            </a:endParaRPr>
          </a:p>
          <a:p>
            <a:pPr marL="607060">
              <a:lnSpc>
                <a:spcPct val="100000"/>
              </a:lnSpc>
              <a:spcBef>
                <a:spcPts val="315"/>
              </a:spcBef>
            </a:pPr>
            <a:r>
              <a:rPr sz="1600" spc="-10" dirty="0">
                <a:solidFill>
                  <a:srgbClr val="525389"/>
                </a:solidFill>
                <a:latin typeface="Georgia"/>
                <a:cs typeface="Georgia"/>
              </a:rPr>
              <a:t>SELE</a:t>
            </a:r>
            <a:r>
              <a:rPr sz="1600" spc="-25" dirty="0">
                <a:solidFill>
                  <a:srgbClr val="525389"/>
                </a:solidFill>
                <a:latin typeface="Georgia"/>
                <a:cs typeface="Georgia"/>
              </a:rPr>
              <a:t>C</a:t>
            </a:r>
            <a:r>
              <a:rPr sz="1600" spc="-10" dirty="0">
                <a:solidFill>
                  <a:srgbClr val="525389"/>
                </a:solidFill>
                <a:latin typeface="Georgia"/>
                <a:cs typeface="Georgia"/>
              </a:rPr>
              <a:t>T</a:t>
            </a:r>
            <a:r>
              <a:rPr sz="1600" spc="25" dirty="0">
                <a:solidFill>
                  <a:srgbClr val="525389"/>
                </a:solidFill>
                <a:latin typeface="Times New Roman"/>
                <a:cs typeface="Times New Roman"/>
              </a:rPr>
              <a:t> </a:t>
            </a:r>
            <a:r>
              <a:rPr sz="1600" b="1" spc="-20" dirty="0">
                <a:solidFill>
                  <a:srgbClr val="FF0000"/>
                </a:solidFill>
                <a:latin typeface="Georgia"/>
                <a:cs typeface="Georgia"/>
              </a:rPr>
              <a:t>AV</a:t>
            </a:r>
            <a:r>
              <a:rPr sz="1600" b="1" spc="-25" dirty="0">
                <a:solidFill>
                  <a:srgbClr val="FF0000"/>
                </a:solidFill>
                <a:latin typeface="Georgia"/>
                <a:cs typeface="Georgia"/>
              </a:rPr>
              <a:t>G</a:t>
            </a:r>
            <a:r>
              <a:rPr sz="1600" b="1" spc="-15" dirty="0">
                <a:solidFill>
                  <a:srgbClr val="FF0000"/>
                </a:solidFill>
                <a:latin typeface="Georgia"/>
                <a:cs typeface="Georgia"/>
              </a:rPr>
              <a:t>(Pr</a:t>
            </a:r>
            <a:r>
              <a:rPr sz="1600" b="1" spc="-20" dirty="0">
                <a:solidFill>
                  <a:srgbClr val="FF0000"/>
                </a:solidFill>
                <a:latin typeface="Georgia"/>
                <a:cs typeface="Georgia"/>
              </a:rPr>
              <a:t>i</a:t>
            </a:r>
            <a:r>
              <a:rPr sz="1600" b="1" spc="-15" dirty="0">
                <a:solidFill>
                  <a:srgbClr val="FF0000"/>
                </a:solidFill>
                <a:latin typeface="Georgia"/>
                <a:cs typeface="Georgia"/>
              </a:rPr>
              <a:t>ce</a:t>
            </a:r>
            <a:r>
              <a:rPr sz="1600" b="1" spc="-10" dirty="0">
                <a:solidFill>
                  <a:srgbClr val="FF0000"/>
                </a:solidFill>
                <a:latin typeface="Georgia"/>
                <a:cs typeface="Georgia"/>
              </a:rPr>
              <a:t>)</a:t>
            </a:r>
            <a:r>
              <a:rPr sz="1600" b="1" spc="55" dirty="0">
                <a:solidFill>
                  <a:srgbClr val="FF0000"/>
                </a:solidFill>
                <a:latin typeface="Times New Roman"/>
                <a:cs typeface="Times New Roman"/>
              </a:rPr>
              <a:t> </a:t>
            </a:r>
            <a:r>
              <a:rPr sz="1600" spc="-20" dirty="0">
                <a:solidFill>
                  <a:srgbClr val="525389"/>
                </a:solidFill>
                <a:latin typeface="Georgia"/>
                <a:cs typeface="Georgia"/>
              </a:rPr>
              <a:t>FRO</a:t>
            </a:r>
            <a:r>
              <a:rPr sz="1600" spc="-15" dirty="0">
                <a:solidFill>
                  <a:srgbClr val="525389"/>
                </a:solidFill>
                <a:latin typeface="Georgia"/>
                <a:cs typeface="Georgia"/>
              </a:rPr>
              <a:t>M</a:t>
            </a:r>
            <a:r>
              <a:rPr sz="1600" spc="5" dirty="0">
                <a:solidFill>
                  <a:srgbClr val="525389"/>
                </a:solidFill>
                <a:latin typeface="Times New Roman"/>
                <a:cs typeface="Times New Roman"/>
              </a:rPr>
              <a:t> </a:t>
            </a:r>
            <a:r>
              <a:rPr sz="1600" spc="-10" dirty="0">
                <a:solidFill>
                  <a:srgbClr val="525389"/>
                </a:solidFill>
                <a:latin typeface="Georgia"/>
                <a:cs typeface="Georgia"/>
              </a:rPr>
              <a:t>P</a:t>
            </a:r>
            <a:r>
              <a:rPr sz="1600" spc="-20" dirty="0">
                <a:solidFill>
                  <a:srgbClr val="525389"/>
                </a:solidFill>
                <a:latin typeface="Georgia"/>
                <a:cs typeface="Georgia"/>
              </a:rPr>
              <a:t>r</a:t>
            </a:r>
            <a:r>
              <a:rPr sz="1600" spc="-10" dirty="0">
                <a:solidFill>
                  <a:srgbClr val="525389"/>
                </a:solidFill>
                <a:latin typeface="Georgia"/>
                <a:cs typeface="Georgia"/>
              </a:rPr>
              <a:t>odu</a:t>
            </a:r>
            <a:r>
              <a:rPr sz="1600" spc="-15" dirty="0">
                <a:solidFill>
                  <a:srgbClr val="525389"/>
                </a:solidFill>
                <a:latin typeface="Georgia"/>
                <a:cs typeface="Georgia"/>
              </a:rPr>
              <a:t>ct</a:t>
            </a:r>
            <a:r>
              <a:rPr sz="1600" spc="-20" dirty="0">
                <a:solidFill>
                  <a:srgbClr val="525389"/>
                </a:solidFill>
                <a:latin typeface="Georgia"/>
                <a:cs typeface="Georgia"/>
              </a:rPr>
              <a:t>s</a:t>
            </a:r>
            <a:r>
              <a:rPr sz="1600" spc="-5" dirty="0">
                <a:solidFill>
                  <a:srgbClr val="525389"/>
                </a:solidFill>
                <a:latin typeface="Georgia"/>
                <a:cs typeface="Georgia"/>
              </a:rPr>
              <a:t>;</a:t>
            </a:r>
            <a:endParaRPr sz="1600">
              <a:latin typeface="Georgia"/>
              <a:cs typeface="Georgia"/>
            </a:endParaRPr>
          </a:p>
          <a:p>
            <a:pPr>
              <a:lnSpc>
                <a:spcPct val="100000"/>
              </a:lnSpc>
              <a:spcBef>
                <a:spcPts val="31"/>
              </a:spcBef>
            </a:pPr>
            <a:endParaRPr sz="2150">
              <a:latin typeface="Times New Roman"/>
              <a:cs typeface="Times New Roman"/>
            </a:endParaRPr>
          </a:p>
          <a:p>
            <a:pPr marL="268605" indent="-255904">
              <a:lnSpc>
                <a:spcPct val="100000"/>
              </a:lnSpc>
              <a:buClr>
                <a:srgbClr val="9F4DA2"/>
              </a:buClr>
              <a:buFont typeface="Georgia"/>
              <a:buChar char="•"/>
              <a:tabLst>
                <a:tab pos="269240" algn="l"/>
              </a:tabLst>
            </a:pPr>
            <a:r>
              <a:rPr sz="2000" dirty="0">
                <a:latin typeface="Georgia"/>
                <a:cs typeface="Georgia"/>
              </a:rPr>
              <a:t>T</a:t>
            </a:r>
            <a:r>
              <a:rPr sz="2000" spc="-10" dirty="0">
                <a:latin typeface="Georgia"/>
                <a:cs typeface="Georgia"/>
              </a:rPr>
              <a:t>h</a:t>
            </a:r>
            <a:r>
              <a:rPr sz="2000" dirty="0">
                <a:latin typeface="Georgia"/>
                <a:cs typeface="Georgia"/>
              </a:rPr>
              <a:t>e</a:t>
            </a:r>
            <a:r>
              <a:rPr sz="2000" spc="-20" dirty="0">
                <a:latin typeface="Times New Roman"/>
                <a:cs typeface="Times New Roman"/>
              </a:rPr>
              <a:t> </a:t>
            </a:r>
            <a:r>
              <a:rPr sz="2000" dirty="0">
                <a:latin typeface="Georgia"/>
                <a:cs typeface="Georgia"/>
              </a:rPr>
              <a:t>SUM</a:t>
            </a:r>
            <a:r>
              <a:rPr sz="2000" spc="5" dirty="0">
                <a:latin typeface="Georgia"/>
                <a:cs typeface="Georgia"/>
              </a:rPr>
              <a:t>(</a:t>
            </a:r>
            <a:r>
              <a:rPr sz="2000" dirty="0">
                <a:latin typeface="Georgia"/>
                <a:cs typeface="Georgia"/>
              </a:rPr>
              <a:t>)</a:t>
            </a:r>
            <a:r>
              <a:rPr sz="2000" spc="-40" dirty="0">
                <a:latin typeface="Times New Roman"/>
                <a:cs typeface="Times New Roman"/>
              </a:rPr>
              <a:t> </a:t>
            </a:r>
            <a:r>
              <a:rPr sz="2000" spc="-5" dirty="0">
                <a:latin typeface="Georgia"/>
                <a:cs typeface="Georgia"/>
              </a:rPr>
              <a:t>func</a:t>
            </a:r>
            <a:r>
              <a:rPr sz="2000" dirty="0">
                <a:latin typeface="Georgia"/>
                <a:cs typeface="Georgia"/>
              </a:rPr>
              <a:t>tion</a:t>
            </a:r>
            <a:r>
              <a:rPr sz="2000" spc="-20" dirty="0">
                <a:latin typeface="Times New Roman"/>
                <a:cs typeface="Times New Roman"/>
              </a:rPr>
              <a:t> </a:t>
            </a:r>
            <a:r>
              <a:rPr sz="2000" dirty="0">
                <a:latin typeface="Georgia"/>
                <a:cs typeface="Georgia"/>
              </a:rPr>
              <a:t>returns</a:t>
            </a:r>
            <a:r>
              <a:rPr sz="2000" spc="-30"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spc="-5" dirty="0">
                <a:latin typeface="Georgia"/>
                <a:cs typeface="Georgia"/>
              </a:rPr>
              <a:t>to</a:t>
            </a:r>
            <a:r>
              <a:rPr sz="2000" spc="5" dirty="0">
                <a:latin typeface="Georgia"/>
                <a:cs typeface="Georgia"/>
              </a:rPr>
              <a:t>t</a:t>
            </a:r>
            <a:r>
              <a:rPr sz="2000" dirty="0">
                <a:latin typeface="Georgia"/>
                <a:cs typeface="Georgia"/>
              </a:rPr>
              <a:t>al</a:t>
            </a:r>
            <a:r>
              <a:rPr sz="2000" spc="-35" dirty="0">
                <a:latin typeface="Times New Roman"/>
                <a:cs typeface="Times New Roman"/>
              </a:rPr>
              <a:t> </a:t>
            </a:r>
            <a:r>
              <a:rPr sz="2000" spc="-5" dirty="0">
                <a:latin typeface="Georgia"/>
                <a:cs typeface="Georgia"/>
              </a:rPr>
              <a:t>su</a:t>
            </a:r>
            <a:r>
              <a:rPr sz="2000" dirty="0">
                <a:latin typeface="Georgia"/>
                <a:cs typeface="Georgia"/>
              </a:rPr>
              <a:t>m</a:t>
            </a:r>
            <a:r>
              <a:rPr sz="2000" spc="-25" dirty="0">
                <a:latin typeface="Times New Roman"/>
                <a:cs typeface="Times New Roman"/>
              </a:rPr>
              <a:t> </a:t>
            </a:r>
            <a:r>
              <a:rPr sz="2000" spc="-5" dirty="0">
                <a:latin typeface="Georgia"/>
                <a:cs typeface="Georgia"/>
              </a:rPr>
              <a:t>o</a:t>
            </a:r>
            <a:r>
              <a:rPr sz="2000" dirty="0">
                <a:latin typeface="Georgia"/>
                <a:cs typeface="Georgia"/>
              </a:rPr>
              <a:t>f</a:t>
            </a:r>
            <a:r>
              <a:rPr sz="2000" spc="-20" dirty="0">
                <a:latin typeface="Times New Roman"/>
                <a:cs typeface="Times New Roman"/>
              </a:rPr>
              <a:t> </a:t>
            </a:r>
            <a:r>
              <a:rPr sz="2000" dirty="0">
                <a:latin typeface="Georgia"/>
                <a:cs typeface="Georgia"/>
              </a:rPr>
              <a:t>a</a:t>
            </a:r>
            <a:r>
              <a:rPr sz="2000" spc="-10" dirty="0">
                <a:latin typeface="Times New Roman"/>
                <a:cs typeface="Times New Roman"/>
              </a:rPr>
              <a:t> </a:t>
            </a:r>
            <a:r>
              <a:rPr sz="2000" dirty="0">
                <a:latin typeface="Georgia"/>
                <a:cs typeface="Georgia"/>
              </a:rPr>
              <a:t>numeric</a:t>
            </a:r>
            <a:r>
              <a:rPr sz="2000" spc="-25" dirty="0">
                <a:latin typeface="Times New Roman"/>
                <a:cs typeface="Times New Roman"/>
              </a:rPr>
              <a:t> </a:t>
            </a:r>
            <a:r>
              <a:rPr sz="2000" spc="-5" dirty="0">
                <a:latin typeface="Georgia"/>
                <a:cs typeface="Georgia"/>
              </a:rPr>
              <a:t>colum</a:t>
            </a:r>
            <a:r>
              <a:rPr sz="2000" dirty="0">
                <a:latin typeface="Georgia"/>
                <a:cs typeface="Georgia"/>
              </a:rPr>
              <a:t>n.</a:t>
            </a:r>
            <a:endParaRPr sz="2000">
              <a:latin typeface="Georgia"/>
              <a:cs typeface="Georgia"/>
            </a:endParaRPr>
          </a:p>
          <a:p>
            <a:pPr marL="652780">
              <a:lnSpc>
                <a:spcPct val="100000"/>
              </a:lnSpc>
              <a:spcBef>
                <a:spcPts val="320"/>
              </a:spcBef>
            </a:pPr>
            <a:r>
              <a:rPr sz="1600" spc="-10" dirty="0">
                <a:solidFill>
                  <a:srgbClr val="525389"/>
                </a:solidFill>
                <a:latin typeface="Georgia"/>
                <a:cs typeface="Georgia"/>
              </a:rPr>
              <a:t>SELE</a:t>
            </a:r>
            <a:r>
              <a:rPr sz="1600" spc="-25" dirty="0">
                <a:solidFill>
                  <a:srgbClr val="525389"/>
                </a:solidFill>
                <a:latin typeface="Georgia"/>
                <a:cs typeface="Georgia"/>
              </a:rPr>
              <a:t>C</a:t>
            </a:r>
            <a:r>
              <a:rPr sz="1600" spc="-10" dirty="0">
                <a:solidFill>
                  <a:srgbClr val="525389"/>
                </a:solidFill>
                <a:latin typeface="Georgia"/>
                <a:cs typeface="Georgia"/>
              </a:rPr>
              <a:t>T</a:t>
            </a:r>
            <a:r>
              <a:rPr sz="1600" spc="5" dirty="0">
                <a:solidFill>
                  <a:srgbClr val="525389"/>
                </a:solidFill>
                <a:latin typeface="Times New Roman"/>
                <a:cs typeface="Times New Roman"/>
              </a:rPr>
              <a:t> </a:t>
            </a:r>
            <a:r>
              <a:rPr sz="1600" b="1" spc="-15" dirty="0">
                <a:solidFill>
                  <a:srgbClr val="FF0000"/>
                </a:solidFill>
                <a:latin typeface="Georgia"/>
                <a:cs typeface="Georgia"/>
              </a:rPr>
              <a:t>SUM</a:t>
            </a:r>
            <a:r>
              <a:rPr sz="1600" b="1" spc="-20" dirty="0">
                <a:solidFill>
                  <a:srgbClr val="FF0000"/>
                </a:solidFill>
                <a:latin typeface="Georgia"/>
                <a:cs typeface="Georgia"/>
              </a:rPr>
              <a:t>(</a:t>
            </a:r>
            <a:r>
              <a:rPr sz="1600" b="1" spc="-10" dirty="0">
                <a:solidFill>
                  <a:srgbClr val="FF0000"/>
                </a:solidFill>
                <a:latin typeface="Georgia"/>
                <a:cs typeface="Georgia"/>
              </a:rPr>
              <a:t>Quantity)</a:t>
            </a:r>
            <a:r>
              <a:rPr sz="1600" b="1" spc="20" dirty="0">
                <a:solidFill>
                  <a:srgbClr val="FF0000"/>
                </a:solidFill>
                <a:latin typeface="Times New Roman"/>
                <a:cs typeface="Times New Roman"/>
              </a:rPr>
              <a:t> </a:t>
            </a:r>
            <a:r>
              <a:rPr sz="1600" spc="-20" dirty="0">
                <a:solidFill>
                  <a:srgbClr val="525389"/>
                </a:solidFill>
                <a:latin typeface="Georgia"/>
                <a:cs typeface="Georgia"/>
              </a:rPr>
              <a:t>FRO</a:t>
            </a:r>
            <a:r>
              <a:rPr sz="1600" spc="-15" dirty="0">
                <a:solidFill>
                  <a:srgbClr val="525389"/>
                </a:solidFill>
                <a:latin typeface="Georgia"/>
                <a:cs typeface="Georgia"/>
              </a:rPr>
              <a:t>M</a:t>
            </a:r>
            <a:r>
              <a:rPr sz="1600" spc="15" dirty="0">
                <a:solidFill>
                  <a:srgbClr val="525389"/>
                </a:solidFill>
                <a:latin typeface="Times New Roman"/>
                <a:cs typeface="Times New Roman"/>
              </a:rPr>
              <a:t> </a:t>
            </a:r>
            <a:r>
              <a:rPr sz="1600" spc="-20" dirty="0">
                <a:solidFill>
                  <a:srgbClr val="525389"/>
                </a:solidFill>
                <a:latin typeface="Georgia"/>
                <a:cs typeface="Georgia"/>
              </a:rPr>
              <a:t>Or</a:t>
            </a:r>
            <a:r>
              <a:rPr sz="1600" spc="-15" dirty="0">
                <a:solidFill>
                  <a:srgbClr val="525389"/>
                </a:solidFill>
                <a:latin typeface="Georgia"/>
                <a:cs typeface="Georgia"/>
              </a:rPr>
              <a:t>d</a:t>
            </a:r>
            <a:r>
              <a:rPr sz="1600" spc="-20" dirty="0">
                <a:solidFill>
                  <a:srgbClr val="525389"/>
                </a:solidFill>
                <a:latin typeface="Georgia"/>
                <a:cs typeface="Georgia"/>
              </a:rPr>
              <a:t>er</a:t>
            </a:r>
            <a:r>
              <a:rPr sz="1600" spc="-10" dirty="0">
                <a:solidFill>
                  <a:srgbClr val="525389"/>
                </a:solidFill>
                <a:latin typeface="Georgia"/>
                <a:cs typeface="Georgia"/>
              </a:rPr>
              <a:t>Detail</a:t>
            </a:r>
            <a:r>
              <a:rPr sz="1600" spc="-15" dirty="0">
                <a:solidFill>
                  <a:srgbClr val="525389"/>
                </a:solidFill>
                <a:latin typeface="Georgia"/>
                <a:cs typeface="Georgia"/>
              </a:rPr>
              <a:t>s</a:t>
            </a:r>
            <a:r>
              <a:rPr sz="1600" spc="-5" dirty="0">
                <a:solidFill>
                  <a:srgbClr val="525389"/>
                </a:solidFill>
                <a:latin typeface="Georgia"/>
                <a:cs typeface="Georgia"/>
              </a:rPr>
              <a:t>;</a:t>
            </a:r>
            <a:endParaRPr sz="1600">
              <a:latin typeface="Georgia"/>
              <a:cs typeface="Georgia"/>
            </a:endParaRPr>
          </a:p>
        </p:txBody>
      </p:sp>
      <p:sp>
        <p:nvSpPr>
          <p:cNvPr id="5" name="object 5"/>
          <p:cNvSpPr txBox="1"/>
          <p:nvPr/>
        </p:nvSpPr>
        <p:spPr>
          <a:xfrm>
            <a:off x="8578107" y="71903"/>
            <a:ext cx="28003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32</a:t>
            </a:r>
            <a:endParaRPr sz="1800">
              <a:latin typeface="Georgia"/>
              <a:cs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0"/>
            <a:ext cx="8077200" cy="4496616"/>
          </a:xfrm>
          <a:prstGeom prst="rect">
            <a:avLst/>
          </a:prstGeom>
        </p:spPr>
        <p:txBody>
          <a:bodyPr wrap="square">
            <a:spAutoFit/>
          </a:bodyPr>
          <a:lstStyle/>
          <a:p>
            <a:pPr>
              <a:lnSpc>
                <a:spcPct val="90000"/>
              </a:lnSpc>
            </a:pPr>
            <a:r>
              <a:rPr lang="en-US" dirty="0">
                <a:latin typeface="Calibri" pitchFamily="34" charset="0"/>
                <a:cs typeface="Calibri" pitchFamily="34" charset="0"/>
              </a:rPr>
              <a:t>String types</a:t>
            </a:r>
          </a:p>
          <a:p>
            <a:pPr lvl="1">
              <a:lnSpc>
                <a:spcPct val="90000"/>
              </a:lnSpc>
            </a:pPr>
            <a:r>
              <a:rPr lang="en-US" sz="2400" u="sng" dirty="0">
                <a:solidFill>
                  <a:srgbClr val="990000"/>
                </a:solidFill>
                <a:latin typeface="Calibri" pitchFamily="34" charset="0"/>
                <a:cs typeface="Calibri" pitchFamily="34" charset="0"/>
              </a:rPr>
              <a:t>CHAR</a:t>
            </a:r>
            <a:r>
              <a:rPr lang="en-US" sz="2400" dirty="0">
                <a:latin typeface="Calibri" pitchFamily="34" charset="0"/>
                <a:cs typeface="Calibri" pitchFamily="34" charset="0"/>
              </a:rPr>
              <a:t>(n) – fixed-length character data, n characters long Maximum length = 2000 bytes</a:t>
            </a:r>
          </a:p>
          <a:p>
            <a:pPr lvl="1">
              <a:lnSpc>
                <a:spcPct val="90000"/>
              </a:lnSpc>
            </a:pPr>
            <a:r>
              <a:rPr lang="en-US" sz="2400" u="sng" dirty="0">
                <a:solidFill>
                  <a:srgbClr val="990000"/>
                </a:solidFill>
                <a:latin typeface="Calibri" pitchFamily="34" charset="0"/>
                <a:cs typeface="Calibri" pitchFamily="34" charset="0"/>
              </a:rPr>
              <a:t>VARCHAR2</a:t>
            </a:r>
            <a:r>
              <a:rPr lang="en-US" sz="2400" dirty="0">
                <a:latin typeface="Calibri" pitchFamily="34" charset="0"/>
                <a:cs typeface="Calibri" pitchFamily="34" charset="0"/>
              </a:rPr>
              <a:t>(n) – variable length character data, maximum 4000 bytes</a:t>
            </a:r>
          </a:p>
          <a:p>
            <a:pPr lvl="1">
              <a:lnSpc>
                <a:spcPct val="90000"/>
              </a:lnSpc>
            </a:pPr>
            <a:r>
              <a:rPr lang="en-US" sz="2400" u="sng" dirty="0">
                <a:solidFill>
                  <a:srgbClr val="990000"/>
                </a:solidFill>
                <a:latin typeface="Calibri" pitchFamily="34" charset="0"/>
                <a:cs typeface="Calibri" pitchFamily="34" charset="0"/>
              </a:rPr>
              <a:t>LONG</a:t>
            </a:r>
            <a:r>
              <a:rPr lang="en-US" sz="2400" dirty="0">
                <a:latin typeface="Calibri" pitchFamily="34" charset="0"/>
                <a:cs typeface="Calibri" pitchFamily="34" charset="0"/>
              </a:rPr>
              <a:t> – variable-length character data, up to 4GB. Maximum 1 per table</a:t>
            </a:r>
          </a:p>
          <a:p>
            <a:pPr>
              <a:lnSpc>
                <a:spcPct val="90000"/>
              </a:lnSpc>
            </a:pPr>
            <a:r>
              <a:rPr lang="en-US" dirty="0">
                <a:latin typeface="Calibri" pitchFamily="34" charset="0"/>
                <a:cs typeface="Calibri" pitchFamily="34" charset="0"/>
              </a:rPr>
              <a:t>Numeric types</a:t>
            </a:r>
          </a:p>
          <a:p>
            <a:pPr lvl="1">
              <a:lnSpc>
                <a:spcPct val="90000"/>
              </a:lnSpc>
            </a:pPr>
            <a:r>
              <a:rPr lang="en-US" sz="2400" u="sng" dirty="0">
                <a:solidFill>
                  <a:srgbClr val="990000"/>
                </a:solidFill>
                <a:latin typeface="Calibri" pitchFamily="34" charset="0"/>
                <a:cs typeface="Calibri" pitchFamily="34" charset="0"/>
              </a:rPr>
              <a:t>NUMBER</a:t>
            </a:r>
            <a:r>
              <a:rPr lang="en-US" sz="2400" dirty="0">
                <a:latin typeface="Calibri" pitchFamily="34" charset="0"/>
                <a:cs typeface="Calibri" pitchFamily="34" charset="0"/>
              </a:rPr>
              <a:t>(</a:t>
            </a:r>
            <a:r>
              <a:rPr lang="en-US" sz="2400" dirty="0" err="1">
                <a:latin typeface="Calibri" pitchFamily="34" charset="0"/>
                <a:cs typeface="Calibri" pitchFamily="34" charset="0"/>
              </a:rPr>
              <a:t>p,q</a:t>
            </a:r>
            <a:r>
              <a:rPr lang="en-US" sz="2400" dirty="0">
                <a:latin typeface="Calibri" pitchFamily="34" charset="0"/>
                <a:cs typeface="Calibri" pitchFamily="34" charset="0"/>
              </a:rPr>
              <a:t>) – general purpose numeric data type</a:t>
            </a:r>
          </a:p>
          <a:p>
            <a:pPr lvl="1">
              <a:lnSpc>
                <a:spcPct val="90000"/>
              </a:lnSpc>
            </a:pPr>
            <a:r>
              <a:rPr lang="en-US" sz="2400" u="sng" dirty="0">
                <a:solidFill>
                  <a:srgbClr val="990000"/>
                </a:solidFill>
                <a:latin typeface="Calibri" pitchFamily="34" charset="0"/>
                <a:cs typeface="Calibri" pitchFamily="34" charset="0"/>
              </a:rPr>
              <a:t>INTEGER</a:t>
            </a:r>
            <a:r>
              <a:rPr lang="en-US" sz="2400" dirty="0">
                <a:latin typeface="Calibri" pitchFamily="34" charset="0"/>
                <a:cs typeface="Calibri" pitchFamily="34" charset="0"/>
              </a:rPr>
              <a:t>(p) – signed integer, p digits wide</a:t>
            </a:r>
          </a:p>
          <a:p>
            <a:pPr lvl="1">
              <a:lnSpc>
                <a:spcPct val="90000"/>
              </a:lnSpc>
            </a:pPr>
            <a:r>
              <a:rPr lang="en-US" sz="2400" u="sng" dirty="0">
                <a:solidFill>
                  <a:srgbClr val="990000"/>
                </a:solidFill>
                <a:latin typeface="Calibri" pitchFamily="34" charset="0"/>
                <a:cs typeface="Calibri" pitchFamily="34" charset="0"/>
              </a:rPr>
              <a:t>FLOAT</a:t>
            </a:r>
            <a:r>
              <a:rPr lang="en-US" sz="2400" dirty="0">
                <a:latin typeface="Calibri" pitchFamily="34" charset="0"/>
                <a:cs typeface="Calibri" pitchFamily="34" charset="0"/>
              </a:rPr>
              <a:t>(p) – floating point in scientific notation with p binary digits precision</a:t>
            </a:r>
          </a:p>
          <a:p>
            <a:pPr>
              <a:lnSpc>
                <a:spcPct val="90000"/>
              </a:lnSpc>
            </a:pPr>
            <a:r>
              <a:rPr lang="en-US" dirty="0">
                <a:latin typeface="Calibri" pitchFamily="34" charset="0"/>
                <a:cs typeface="Calibri" pitchFamily="34" charset="0"/>
              </a:rPr>
              <a:t>Date/time type</a:t>
            </a:r>
          </a:p>
          <a:p>
            <a:pPr lvl="1">
              <a:lnSpc>
                <a:spcPct val="90000"/>
              </a:lnSpc>
            </a:pPr>
            <a:r>
              <a:rPr lang="en-US" sz="2400" u="sng" dirty="0">
                <a:solidFill>
                  <a:srgbClr val="990000"/>
                </a:solidFill>
                <a:latin typeface="Calibri" pitchFamily="34" charset="0"/>
                <a:cs typeface="Calibri" pitchFamily="34" charset="0"/>
              </a:rPr>
              <a:t>DATE</a:t>
            </a:r>
            <a:r>
              <a:rPr lang="en-US" sz="2400" dirty="0">
                <a:latin typeface="Calibri" pitchFamily="34" charset="0"/>
                <a:cs typeface="Calibri" pitchFamily="34" charset="0"/>
              </a:rPr>
              <a:t> – fixed-length date/time in </a:t>
            </a:r>
            <a:r>
              <a:rPr lang="en-US" sz="2400" dirty="0" err="1">
                <a:latin typeface="Calibri" pitchFamily="34" charset="0"/>
                <a:cs typeface="Calibri" pitchFamily="34" charset="0"/>
              </a:rPr>
              <a:t>dd</a:t>
            </a:r>
            <a:r>
              <a:rPr lang="en-US" sz="2400" dirty="0">
                <a:latin typeface="Calibri" pitchFamily="34" charset="0"/>
                <a:cs typeface="Calibri" pitchFamily="34" charset="0"/>
              </a:rPr>
              <a:t>-mm-</a:t>
            </a:r>
            <a:r>
              <a:rPr lang="en-US" sz="2400" dirty="0" err="1">
                <a:latin typeface="Calibri" pitchFamily="34" charset="0"/>
                <a:cs typeface="Calibri" pitchFamily="34" charset="0"/>
              </a:rPr>
              <a:t>yy</a:t>
            </a:r>
            <a:r>
              <a:rPr lang="en-US" sz="2400" dirty="0">
                <a:latin typeface="Calibri" pitchFamily="34" charset="0"/>
                <a:cs typeface="Calibri" pitchFamily="34" charset="0"/>
              </a:rPr>
              <a:t> form</a:t>
            </a:r>
          </a:p>
        </p:txBody>
      </p:sp>
      <p:sp>
        <p:nvSpPr>
          <p:cNvPr id="3" name="Rectangle 2"/>
          <p:cNvSpPr txBox="1">
            <a:spLocks noChangeArrowheads="1"/>
          </p:cNvSpPr>
          <p:nvPr/>
        </p:nvSpPr>
        <p:spPr>
          <a:xfrm>
            <a:off x="609600" y="609600"/>
            <a:ext cx="8077200" cy="838200"/>
          </a:xfrm>
          <a:prstGeom prst="rect">
            <a:avLst/>
          </a:prstGeom>
        </p:spPr>
        <p:txBody>
          <a:bodyPr>
            <a:normAutofit/>
          </a:bodyPr>
          <a:lstStyle>
            <a:lvl1pPr>
              <a:defRPr>
                <a:latin typeface="+mj-lt"/>
                <a:ea typeface="+mj-ea"/>
                <a:cs typeface="+mj-cs"/>
              </a:defRPr>
            </a:lvl1pPr>
          </a:lstStyle>
          <a:p>
            <a:r>
              <a:rPr lang="en-US" sz="4000" b="1" kern="0" dirty="0" smtClean="0">
                <a:solidFill>
                  <a:srgbClr val="FF0000"/>
                </a:solidFill>
                <a:latin typeface="Calibri" pitchFamily="34" charset="0"/>
                <a:cs typeface="Calibri" pitchFamily="34" charset="0"/>
              </a:rPr>
              <a:t>Domain Types in SQL</a:t>
            </a:r>
            <a:endParaRPr lang="en-US" sz="4000" b="1" kern="0"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1246178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4294967295"/>
          </p:nvPr>
        </p:nvSpPr>
        <p:spPr>
          <a:xfrm rot="5400000">
            <a:off x="7589520" y="1081851"/>
            <a:ext cx="2011680" cy="384048"/>
          </a:xfrm>
          <a:prstGeom prst="rect">
            <a:avLst/>
          </a:prstGeom>
          <a:noFill/>
        </p:spPr>
        <p:txBody>
          <a:bodyPr/>
          <a:lstStyle/>
          <a:p>
            <a:fld id="{B0C5DBC8-8B89-4B17-8252-097752D34D62}" type="slidenum">
              <a:rPr lang="en-US"/>
              <a:pPr/>
              <a:t>35</a:t>
            </a:fld>
            <a:endParaRPr lang="en-US"/>
          </a:p>
        </p:txBody>
      </p:sp>
      <p:pic>
        <p:nvPicPr>
          <p:cNvPr id="11267" name="Picture 3" descr="FIG7-4"/>
          <p:cNvPicPr>
            <a:picLocks noChangeAspect="1" noChangeArrowheads="1"/>
          </p:cNvPicPr>
          <p:nvPr/>
        </p:nvPicPr>
        <p:blipFill>
          <a:blip r:embed="rId2"/>
          <a:srcRect/>
          <a:stretch>
            <a:fillRect/>
          </a:stretch>
        </p:blipFill>
        <p:spPr bwMode="auto">
          <a:xfrm>
            <a:off x="0" y="0"/>
            <a:ext cx="9144000" cy="6691313"/>
          </a:xfrm>
          <a:prstGeom prst="rect">
            <a:avLst/>
          </a:prstGeom>
          <a:noFill/>
          <a:ln w="9525">
            <a:noFill/>
            <a:miter lim="800000"/>
            <a:headEnd/>
            <a:tailEnd/>
          </a:ln>
        </p:spPr>
      </p:pic>
    </p:spTree>
    <p:extLst>
      <p:ext uri="{BB962C8B-B14F-4D97-AF65-F5344CB8AC3E}">
        <p14:creationId xmlns:p14="http://schemas.microsoft.com/office/powerpoint/2010/main" val="12378197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DCL Commands</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dirty="0" smtClean="0">
                <a:latin typeface="Calibri" pitchFamily="34" charset="0"/>
                <a:cs typeface="Calibri" pitchFamily="34" charset="0"/>
              </a:rPr>
              <a:t>Data Control Language(DCL) is used to control privilege in Database. To perform any operation in the database, such as for creating tables, sequences or views we need privileges. </a:t>
            </a:r>
          </a:p>
          <a:p>
            <a:r>
              <a:rPr lang="en-US" dirty="0" smtClean="0">
                <a:latin typeface="Calibri" pitchFamily="34" charset="0"/>
                <a:cs typeface="Calibri" pitchFamily="34" charset="0"/>
              </a:rPr>
              <a:t>DCL defines two commands,</a:t>
            </a:r>
          </a:p>
          <a:p>
            <a:r>
              <a:rPr lang="en-US" b="1" dirty="0" smtClean="0">
                <a:latin typeface="Calibri" pitchFamily="34" charset="0"/>
                <a:cs typeface="Calibri" pitchFamily="34" charset="0"/>
              </a:rPr>
              <a:t>Grant :</a:t>
            </a:r>
            <a:r>
              <a:rPr lang="en-US" dirty="0" smtClean="0">
                <a:latin typeface="Calibri" pitchFamily="34" charset="0"/>
                <a:cs typeface="Calibri" pitchFamily="34" charset="0"/>
              </a:rPr>
              <a:t> Gives user access privileges to database.</a:t>
            </a:r>
          </a:p>
          <a:p>
            <a:r>
              <a:rPr lang="en-US" b="1" dirty="0" smtClean="0">
                <a:latin typeface="Calibri" pitchFamily="34" charset="0"/>
                <a:cs typeface="Calibri" pitchFamily="34" charset="0"/>
              </a:rPr>
              <a:t>Revoke :</a:t>
            </a:r>
            <a:r>
              <a:rPr lang="en-US" dirty="0" smtClean="0">
                <a:latin typeface="Calibri" pitchFamily="34" charset="0"/>
                <a:cs typeface="Calibri" pitchFamily="34" charset="0"/>
              </a:rPr>
              <a:t> Take back permissions from user.</a:t>
            </a:r>
          </a:p>
          <a:p>
            <a:endParaRPr lang="en-US" dirty="0"/>
          </a:p>
        </p:txBody>
      </p:sp>
    </p:spTree>
    <p:extLst>
      <p:ext uri="{BB962C8B-B14F-4D97-AF65-F5344CB8AC3E}">
        <p14:creationId xmlns:p14="http://schemas.microsoft.com/office/powerpoint/2010/main" val="2808612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smtClean="0">
                <a:solidFill>
                  <a:srgbClr val="FF0000"/>
                </a:solidFill>
                <a:latin typeface="Calibri" pitchFamily="34" charset="0"/>
                <a:cs typeface="Calibri" pitchFamily="34" charset="0"/>
              </a:rPr>
              <a:t>Dcl</a:t>
            </a:r>
            <a:r>
              <a:rPr lang="en-US" sz="4000" b="1" dirty="0" smtClean="0">
                <a:solidFill>
                  <a:srgbClr val="FF0000"/>
                </a:solidFill>
                <a:latin typeface="Calibri" pitchFamily="34" charset="0"/>
                <a:cs typeface="Calibri" pitchFamily="34" charset="0"/>
              </a:rPr>
              <a:t> commands</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dirty="0" smtClean="0">
                <a:latin typeface="Calibri" pitchFamily="34" charset="0"/>
                <a:cs typeface="Calibri" pitchFamily="34" charset="0"/>
              </a:rPr>
              <a:t>Syntax To </a:t>
            </a:r>
            <a:r>
              <a:rPr lang="en-US" b="1" dirty="0" smtClean="0">
                <a:latin typeface="Calibri" pitchFamily="34" charset="0"/>
                <a:cs typeface="Calibri" pitchFamily="34" charset="0"/>
              </a:rPr>
              <a:t>Allow a User to create Table</a:t>
            </a:r>
          </a:p>
          <a:p>
            <a:endParaRPr lang="en-US" dirty="0" smtClean="0">
              <a:latin typeface="Calibri" pitchFamily="34" charset="0"/>
              <a:cs typeface="Calibri" pitchFamily="34" charset="0"/>
            </a:endParaRPr>
          </a:p>
          <a:p>
            <a:pPr>
              <a:buNone/>
            </a:pPr>
            <a:r>
              <a:rPr lang="en-US" b="1" dirty="0" smtClean="0">
                <a:latin typeface="Calibri" pitchFamily="34" charset="0"/>
                <a:cs typeface="Calibri" pitchFamily="34" charset="0"/>
              </a:rPr>
              <a:t>   grant</a:t>
            </a:r>
            <a:r>
              <a:rPr lang="en-US" dirty="0" smtClean="0">
                <a:latin typeface="Calibri" pitchFamily="34" charset="0"/>
                <a:cs typeface="Calibri" pitchFamily="34" charset="0"/>
              </a:rPr>
              <a:t> create </a:t>
            </a:r>
            <a:r>
              <a:rPr lang="en-US" dirty="0" err="1" smtClean="0">
                <a:latin typeface="Calibri" pitchFamily="34" charset="0"/>
                <a:cs typeface="Calibri" pitchFamily="34" charset="0"/>
              </a:rPr>
              <a:t>tableto</a:t>
            </a:r>
            <a:r>
              <a:rPr lang="en-US" dirty="0" smtClean="0">
                <a:latin typeface="Calibri" pitchFamily="34" charset="0"/>
                <a:cs typeface="Calibri" pitchFamily="34" charset="0"/>
              </a:rPr>
              <a:t> </a:t>
            </a:r>
            <a:r>
              <a:rPr lang="en-US" i="1" dirty="0" smtClean="0">
                <a:latin typeface="Calibri" pitchFamily="34" charset="0"/>
                <a:cs typeface="Calibri" pitchFamily="34" charset="0"/>
              </a:rPr>
              <a:t>username</a:t>
            </a:r>
            <a:r>
              <a:rPr lang="en-US" dirty="0" smtClean="0">
                <a:latin typeface="Calibri" pitchFamily="34" charset="0"/>
                <a:cs typeface="Calibri" pitchFamily="34" charset="0"/>
              </a:rPr>
              <a:t>;</a:t>
            </a:r>
          </a:p>
          <a:p>
            <a:pPr>
              <a:buNone/>
            </a:pPr>
            <a:endParaRPr lang="en-US" dirty="0" smtClean="0">
              <a:latin typeface="Calibri" pitchFamily="34" charset="0"/>
              <a:cs typeface="Calibri" pitchFamily="34" charset="0"/>
            </a:endParaRPr>
          </a:p>
          <a:p>
            <a:r>
              <a:rPr lang="en-US" dirty="0" err="1" smtClean="0">
                <a:latin typeface="Calibri" pitchFamily="34" charset="0"/>
                <a:cs typeface="Calibri" pitchFamily="34" charset="0"/>
              </a:rPr>
              <a:t>Synatax</a:t>
            </a:r>
            <a:r>
              <a:rPr lang="en-US" dirty="0" smtClean="0">
                <a:latin typeface="Calibri" pitchFamily="34" charset="0"/>
                <a:cs typeface="Calibri" pitchFamily="34" charset="0"/>
              </a:rPr>
              <a:t> </a:t>
            </a:r>
            <a:r>
              <a:rPr lang="en-US" b="1" dirty="0" smtClean="0">
                <a:latin typeface="Calibri" pitchFamily="34" charset="0"/>
                <a:cs typeface="Calibri" pitchFamily="34" charset="0"/>
              </a:rPr>
              <a:t>To Grant all privilege to a User</a:t>
            </a:r>
          </a:p>
          <a:p>
            <a:pPr>
              <a:buNone/>
            </a:pPr>
            <a:r>
              <a:rPr lang="en-US" b="1" dirty="0" smtClean="0">
                <a:latin typeface="Calibri" pitchFamily="34" charset="0"/>
                <a:cs typeface="Calibri" pitchFamily="34" charset="0"/>
              </a:rPr>
              <a:t>   grant</a:t>
            </a:r>
            <a:r>
              <a:rPr lang="en-US" dirty="0" smtClean="0">
                <a:latin typeface="Calibri" pitchFamily="34" charset="0"/>
                <a:cs typeface="Calibri" pitchFamily="34" charset="0"/>
              </a:rPr>
              <a:t> </a:t>
            </a:r>
            <a:r>
              <a:rPr lang="en-US" dirty="0" err="1" smtClean="0">
                <a:latin typeface="Calibri" pitchFamily="34" charset="0"/>
                <a:cs typeface="Calibri" pitchFamily="34" charset="0"/>
              </a:rPr>
              <a:t>sysdba</a:t>
            </a:r>
            <a:r>
              <a:rPr lang="en-US" dirty="0" smtClean="0">
                <a:latin typeface="Calibri" pitchFamily="34" charset="0"/>
                <a:cs typeface="Calibri" pitchFamily="34" charset="0"/>
              </a:rPr>
              <a:t> to </a:t>
            </a:r>
            <a:r>
              <a:rPr lang="en-US" i="1" dirty="0" smtClean="0">
                <a:latin typeface="Calibri" pitchFamily="34" charset="0"/>
                <a:cs typeface="Calibri" pitchFamily="34" charset="0"/>
              </a:rPr>
              <a:t>username</a:t>
            </a:r>
          </a:p>
          <a:p>
            <a:pPr>
              <a:buNone/>
            </a:pPr>
            <a:endParaRPr lang="en-US" i="1" dirty="0" smtClean="0">
              <a:latin typeface="Calibri" pitchFamily="34" charset="0"/>
              <a:cs typeface="Calibri" pitchFamily="34" charset="0"/>
            </a:endParaRPr>
          </a:p>
          <a:p>
            <a:pPr>
              <a:buNone/>
            </a:pPr>
            <a:r>
              <a:rPr lang="en-US" i="1" dirty="0" smtClean="0">
                <a:latin typeface="Calibri" pitchFamily="34" charset="0"/>
                <a:cs typeface="Calibri" pitchFamily="34" charset="0"/>
              </a:rPr>
              <a:t>   </a:t>
            </a:r>
            <a:r>
              <a:rPr lang="en-US" i="1" dirty="0" err="1" smtClean="0">
                <a:latin typeface="Calibri" pitchFamily="34" charset="0"/>
                <a:cs typeface="Calibri" pitchFamily="34" charset="0"/>
              </a:rPr>
              <a:t>Synatx</a:t>
            </a:r>
            <a:r>
              <a:rPr lang="en-US" i="1" dirty="0" smtClean="0">
                <a:latin typeface="Calibri" pitchFamily="34" charset="0"/>
                <a:cs typeface="Calibri" pitchFamily="34" charset="0"/>
              </a:rPr>
              <a:t> </a:t>
            </a:r>
            <a:r>
              <a:rPr lang="en-US" b="1" dirty="0" smtClean="0">
                <a:latin typeface="Calibri" pitchFamily="34" charset="0"/>
                <a:cs typeface="Calibri" pitchFamily="34" charset="0"/>
              </a:rPr>
              <a:t>To take back Permissions</a:t>
            </a:r>
          </a:p>
          <a:p>
            <a:r>
              <a:rPr lang="en-US" b="1" dirty="0" smtClean="0">
                <a:latin typeface="Calibri" pitchFamily="34" charset="0"/>
                <a:cs typeface="Calibri" pitchFamily="34" charset="0"/>
              </a:rPr>
              <a:t>revoke</a:t>
            </a:r>
            <a:r>
              <a:rPr lang="en-US" dirty="0" smtClean="0">
                <a:latin typeface="Calibri" pitchFamily="34" charset="0"/>
                <a:cs typeface="Calibri" pitchFamily="34" charset="0"/>
              </a:rPr>
              <a:t> create table from </a:t>
            </a:r>
            <a:r>
              <a:rPr lang="en-US" i="1" dirty="0" smtClean="0">
                <a:latin typeface="Calibri" pitchFamily="34" charset="0"/>
                <a:cs typeface="Calibri" pitchFamily="34" charset="0"/>
              </a:rPr>
              <a:t>username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646643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joins</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600200"/>
            <a:ext cx="7990114" cy="4873752"/>
          </a:xfrm>
        </p:spPr>
        <p:txBody>
          <a:bodyPr/>
          <a:lstStyle/>
          <a:p>
            <a:r>
              <a:rPr lang="en-US" dirty="0" smtClean="0">
                <a:latin typeface="Calibri" pitchFamily="34" charset="0"/>
                <a:cs typeface="Calibri" pitchFamily="34" charset="0"/>
              </a:rPr>
              <a:t>SQL Join is used to fetch data from two or more tables, which is joined to appear as single set of data. SQL Join is used for combining column from two or more tables by using values common to both tables. </a:t>
            </a:r>
          </a:p>
          <a:p>
            <a:pPr>
              <a:buNone/>
            </a:pPr>
            <a:endParaRPr lang="en-US" dirty="0" smtClean="0">
              <a:latin typeface="Calibri" pitchFamily="34" charset="0"/>
              <a:cs typeface="Calibri" pitchFamily="34" charset="0"/>
            </a:endParaRPr>
          </a:p>
          <a:p>
            <a:r>
              <a:rPr lang="en-US" b="1" dirty="0" smtClean="0">
                <a:latin typeface="Calibri" pitchFamily="34" charset="0"/>
                <a:cs typeface="Calibri" pitchFamily="34" charset="0"/>
              </a:rPr>
              <a:t>Join </a:t>
            </a:r>
            <a:r>
              <a:rPr lang="en-US" dirty="0" smtClean="0">
                <a:latin typeface="Calibri" pitchFamily="34" charset="0"/>
                <a:cs typeface="Calibri" pitchFamily="34" charset="0"/>
              </a:rPr>
              <a:t>Keyword is used in SQL queries for joining two or more tables. Minimum required condition for joining </a:t>
            </a:r>
            <a:r>
              <a:rPr lang="en-US" dirty="0" err="1" smtClean="0">
                <a:latin typeface="Calibri" pitchFamily="34" charset="0"/>
                <a:cs typeface="Calibri" pitchFamily="34" charset="0"/>
              </a:rPr>
              <a:t>table,is</a:t>
            </a:r>
            <a:r>
              <a:rPr lang="en-US" b="1" dirty="0" smtClean="0">
                <a:latin typeface="Calibri" pitchFamily="34" charset="0"/>
                <a:cs typeface="Calibri" pitchFamily="34" charset="0"/>
              </a:rPr>
              <a:t>(n-1)</a:t>
            </a:r>
            <a:r>
              <a:rPr lang="en-US" dirty="0" smtClean="0">
                <a:latin typeface="Calibri" pitchFamily="34" charset="0"/>
                <a:cs typeface="Calibri" pitchFamily="34" charset="0"/>
              </a:rPr>
              <a:t> where </a:t>
            </a:r>
            <a:r>
              <a:rPr lang="en-US" b="1" dirty="0" smtClean="0">
                <a:latin typeface="Calibri" pitchFamily="34" charset="0"/>
                <a:cs typeface="Calibri" pitchFamily="34" charset="0"/>
              </a:rPr>
              <a:t>n</a:t>
            </a:r>
            <a:r>
              <a:rPr lang="en-US" dirty="0" smtClean="0">
                <a:latin typeface="Calibri" pitchFamily="34" charset="0"/>
                <a:cs typeface="Calibri" pitchFamily="34" charset="0"/>
              </a:rPr>
              <a:t>, is number of tables. A table can also join to itself known as, </a:t>
            </a:r>
            <a:r>
              <a:rPr lang="en-US" b="1" dirty="0" smtClean="0">
                <a:latin typeface="Calibri" pitchFamily="34" charset="0"/>
                <a:cs typeface="Calibri" pitchFamily="34" charset="0"/>
              </a:rPr>
              <a:t>Self Join</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966747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Types of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465943"/>
            <a:ext cx="7467600" cy="5008009"/>
          </a:xfrm>
        </p:spPr>
        <p:txBody>
          <a:bodyPr/>
          <a:lstStyle/>
          <a:p>
            <a:pPr>
              <a:buNone/>
            </a:pPr>
            <a:r>
              <a:rPr lang="en-US" dirty="0" smtClean="0">
                <a:latin typeface="Calibri" pitchFamily="34" charset="0"/>
                <a:cs typeface="Calibri" pitchFamily="34" charset="0"/>
              </a:rPr>
              <a:t>The following are the types of JOIN that we can use in SQL.</a:t>
            </a:r>
          </a:p>
          <a:p>
            <a:r>
              <a:rPr lang="en-US" dirty="0" smtClean="0">
                <a:latin typeface="Calibri" pitchFamily="34" charset="0"/>
                <a:cs typeface="Calibri" pitchFamily="34" charset="0"/>
              </a:rPr>
              <a:t>Inner</a:t>
            </a:r>
          </a:p>
          <a:p>
            <a:r>
              <a:rPr lang="en-US" dirty="0" smtClean="0">
                <a:latin typeface="Calibri" pitchFamily="34" charset="0"/>
                <a:cs typeface="Calibri" pitchFamily="34" charset="0"/>
              </a:rPr>
              <a:t>Outer</a:t>
            </a:r>
          </a:p>
          <a:p>
            <a:r>
              <a:rPr lang="en-US" dirty="0" smtClean="0">
                <a:latin typeface="Calibri" pitchFamily="34" charset="0"/>
                <a:cs typeface="Calibri" pitchFamily="34" charset="0"/>
              </a:rPr>
              <a:t>Left</a:t>
            </a:r>
          </a:p>
          <a:p>
            <a:r>
              <a:rPr lang="en-US" dirty="0" smtClean="0">
                <a:latin typeface="Calibri" pitchFamily="34" charset="0"/>
                <a:cs typeface="Calibri" pitchFamily="34" charset="0"/>
              </a:rPr>
              <a:t>Right</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41360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63393"/>
            <a:ext cx="7640955" cy="4331335"/>
          </a:xfrm>
          <a:prstGeom prst="rect">
            <a:avLst/>
          </a:prstGeom>
        </p:spPr>
        <p:txBody>
          <a:bodyPr vert="horz" wrap="square" lIns="0" tIns="0" rIns="0" bIns="0" rtlCol="0">
            <a:spAutoFit/>
          </a:bodyPr>
          <a:lstStyle/>
          <a:p>
            <a:pPr marL="12700">
              <a:lnSpc>
                <a:spcPct val="100000"/>
              </a:lnSpc>
            </a:pPr>
            <a:r>
              <a:rPr sz="3600" dirty="0">
                <a:solidFill>
                  <a:srgbClr val="424455"/>
                </a:solidFill>
                <a:latin typeface="Trebuchet MS"/>
                <a:cs typeface="Trebuchet MS"/>
              </a:rPr>
              <a:t>SQL:</a:t>
            </a:r>
            <a:r>
              <a:rPr sz="3600" spc="-5" dirty="0">
                <a:solidFill>
                  <a:srgbClr val="424455"/>
                </a:solidFill>
                <a:latin typeface="Times New Roman"/>
                <a:cs typeface="Times New Roman"/>
              </a:rPr>
              <a:t> </a:t>
            </a:r>
            <a:r>
              <a:rPr sz="3600" dirty="0">
                <a:solidFill>
                  <a:srgbClr val="424455"/>
                </a:solidFill>
                <a:latin typeface="Trebuchet MS"/>
                <a:cs typeface="Trebuchet MS"/>
              </a:rPr>
              <a:t>Advantag</a:t>
            </a:r>
            <a:r>
              <a:rPr sz="3600" spc="5" dirty="0">
                <a:solidFill>
                  <a:srgbClr val="424455"/>
                </a:solidFill>
                <a:latin typeface="Trebuchet MS"/>
                <a:cs typeface="Trebuchet MS"/>
              </a:rPr>
              <a:t>e</a:t>
            </a:r>
            <a:r>
              <a:rPr sz="3600" spc="-15" dirty="0">
                <a:solidFill>
                  <a:srgbClr val="424455"/>
                </a:solidFill>
                <a:latin typeface="Trebuchet MS"/>
                <a:cs typeface="Trebuchet MS"/>
              </a:rPr>
              <a:t>s</a:t>
            </a:r>
            <a:r>
              <a:rPr sz="3600" spc="160" dirty="0">
                <a:solidFill>
                  <a:srgbClr val="424455"/>
                </a:solidFill>
                <a:latin typeface="Times New Roman"/>
                <a:cs typeface="Times New Roman"/>
              </a:rPr>
              <a:t> </a:t>
            </a:r>
            <a:r>
              <a:rPr sz="3600" spc="-5" dirty="0">
                <a:solidFill>
                  <a:srgbClr val="424455"/>
                </a:solidFill>
                <a:latin typeface="Trebuchet MS"/>
                <a:cs typeface="Trebuchet MS"/>
              </a:rPr>
              <a:t>an</a:t>
            </a:r>
            <a:r>
              <a:rPr sz="3600" dirty="0">
                <a:solidFill>
                  <a:srgbClr val="424455"/>
                </a:solidFill>
                <a:latin typeface="Trebuchet MS"/>
                <a:cs typeface="Trebuchet MS"/>
              </a:rPr>
              <a:t>d</a:t>
            </a:r>
            <a:r>
              <a:rPr sz="3600" spc="185" dirty="0">
                <a:solidFill>
                  <a:srgbClr val="424455"/>
                </a:solidFill>
                <a:latin typeface="Times New Roman"/>
                <a:cs typeface="Times New Roman"/>
              </a:rPr>
              <a:t> </a:t>
            </a:r>
            <a:r>
              <a:rPr sz="3600" spc="-5" dirty="0">
                <a:solidFill>
                  <a:srgbClr val="424455"/>
                </a:solidFill>
                <a:latin typeface="Trebuchet MS"/>
                <a:cs typeface="Trebuchet MS"/>
              </a:rPr>
              <a:t>Disadvant</a:t>
            </a:r>
            <a:r>
              <a:rPr sz="3600" spc="10" dirty="0">
                <a:solidFill>
                  <a:srgbClr val="424455"/>
                </a:solidFill>
                <a:latin typeface="Trebuchet MS"/>
                <a:cs typeface="Trebuchet MS"/>
              </a:rPr>
              <a:t>a</a:t>
            </a:r>
            <a:r>
              <a:rPr sz="3600" dirty="0">
                <a:solidFill>
                  <a:srgbClr val="424455"/>
                </a:solidFill>
                <a:latin typeface="Trebuchet MS"/>
                <a:cs typeface="Trebuchet MS"/>
              </a:rPr>
              <a:t>g</a:t>
            </a:r>
            <a:r>
              <a:rPr sz="3600" spc="5" dirty="0">
                <a:solidFill>
                  <a:srgbClr val="424455"/>
                </a:solidFill>
                <a:latin typeface="Trebuchet MS"/>
                <a:cs typeface="Trebuchet MS"/>
              </a:rPr>
              <a:t>e</a:t>
            </a:r>
            <a:r>
              <a:rPr sz="3600" spc="-15" dirty="0">
                <a:solidFill>
                  <a:srgbClr val="424455"/>
                </a:solidFill>
                <a:latin typeface="Trebuchet MS"/>
                <a:cs typeface="Trebuchet MS"/>
              </a:rPr>
              <a:t>s</a:t>
            </a:r>
            <a:endParaRPr sz="3600">
              <a:latin typeface="Trebuchet MS"/>
              <a:cs typeface="Trebuchet MS"/>
            </a:endParaRPr>
          </a:p>
          <a:p>
            <a:pPr marL="378460" indent="-256540">
              <a:lnSpc>
                <a:spcPct val="100000"/>
              </a:lnSpc>
              <a:spcBef>
                <a:spcPts val="2735"/>
              </a:spcBef>
              <a:buClr>
                <a:srgbClr val="9F4DA2"/>
              </a:buClr>
              <a:buFont typeface="Georgia"/>
              <a:buChar char="•"/>
              <a:tabLst>
                <a:tab pos="379095" algn="l"/>
              </a:tabLst>
            </a:pPr>
            <a:r>
              <a:rPr sz="2800" spc="-15" dirty="0">
                <a:latin typeface="Georgia"/>
                <a:cs typeface="Georgia"/>
              </a:rPr>
              <a:t>Advant</a:t>
            </a:r>
            <a:r>
              <a:rPr sz="2800" spc="-30" dirty="0">
                <a:latin typeface="Georgia"/>
                <a:cs typeface="Georgia"/>
              </a:rPr>
              <a:t>a</a:t>
            </a:r>
            <a:r>
              <a:rPr sz="2800" spc="-20" dirty="0">
                <a:latin typeface="Georgia"/>
                <a:cs typeface="Georgia"/>
              </a:rPr>
              <a:t>g</a:t>
            </a:r>
            <a:r>
              <a:rPr sz="2800" spc="-10" dirty="0">
                <a:latin typeface="Georgia"/>
                <a:cs typeface="Georgia"/>
              </a:rPr>
              <a:t>e</a:t>
            </a:r>
            <a:r>
              <a:rPr sz="2800" spc="-15" dirty="0">
                <a:latin typeface="Georgia"/>
                <a:cs typeface="Georgia"/>
              </a:rPr>
              <a:t>s</a:t>
            </a:r>
            <a:endParaRPr sz="2800">
              <a:latin typeface="Georgia"/>
              <a:cs typeface="Georgia"/>
            </a:endParaRPr>
          </a:p>
          <a:p>
            <a:pPr marL="424180">
              <a:lnSpc>
                <a:spcPct val="100000"/>
              </a:lnSpc>
              <a:spcBef>
                <a:spcPts val="305"/>
              </a:spcBef>
              <a:tabLst>
                <a:tab pos="671195" algn="l"/>
              </a:tabLst>
            </a:pPr>
            <a:r>
              <a:rPr sz="2600" dirty="0">
                <a:solidFill>
                  <a:srgbClr val="437F85"/>
                </a:solidFill>
                <a:latin typeface="Georgia"/>
                <a:cs typeface="Georgia"/>
              </a:rPr>
              <a:t>▫	Hi</a:t>
            </a:r>
            <a:r>
              <a:rPr sz="2600" spc="5" dirty="0">
                <a:solidFill>
                  <a:srgbClr val="437F85"/>
                </a:solidFill>
                <a:latin typeface="Georgia"/>
                <a:cs typeface="Georgia"/>
              </a:rPr>
              <a:t>g</a:t>
            </a:r>
            <a:r>
              <a:rPr sz="2600" dirty="0">
                <a:solidFill>
                  <a:srgbClr val="437F85"/>
                </a:solidFill>
                <a:latin typeface="Georgia"/>
                <a:cs typeface="Georgia"/>
              </a:rPr>
              <a:t>h</a:t>
            </a:r>
            <a:r>
              <a:rPr sz="2600" spc="-45" dirty="0">
                <a:solidFill>
                  <a:srgbClr val="437F85"/>
                </a:solidFill>
                <a:latin typeface="Times New Roman"/>
                <a:cs typeface="Times New Roman"/>
              </a:rPr>
              <a:t> </a:t>
            </a:r>
            <a:r>
              <a:rPr sz="2600" dirty="0">
                <a:solidFill>
                  <a:srgbClr val="437F85"/>
                </a:solidFill>
                <a:latin typeface="Georgia"/>
                <a:cs typeface="Georgia"/>
              </a:rPr>
              <a:t>Speed</a:t>
            </a:r>
            <a:endParaRPr sz="2600">
              <a:latin typeface="Georgia"/>
              <a:cs typeface="Georgia"/>
            </a:endParaRPr>
          </a:p>
          <a:p>
            <a:pPr marL="424180">
              <a:lnSpc>
                <a:spcPct val="100000"/>
              </a:lnSpc>
              <a:spcBef>
                <a:spcPts val="300"/>
              </a:spcBef>
              <a:tabLst>
                <a:tab pos="671195" algn="l"/>
              </a:tabLst>
            </a:pPr>
            <a:r>
              <a:rPr sz="2600" dirty="0">
                <a:solidFill>
                  <a:srgbClr val="437F85"/>
                </a:solidFill>
                <a:latin typeface="Georgia"/>
                <a:cs typeface="Georgia"/>
              </a:rPr>
              <a:t>▫	Well</a:t>
            </a:r>
            <a:r>
              <a:rPr sz="2600" spc="-30" dirty="0">
                <a:solidFill>
                  <a:srgbClr val="437F85"/>
                </a:solidFill>
                <a:latin typeface="Times New Roman"/>
                <a:cs typeface="Times New Roman"/>
              </a:rPr>
              <a:t> </a:t>
            </a:r>
            <a:r>
              <a:rPr sz="2600" spc="5" dirty="0">
                <a:solidFill>
                  <a:srgbClr val="437F85"/>
                </a:solidFill>
                <a:latin typeface="Georgia"/>
                <a:cs typeface="Georgia"/>
              </a:rPr>
              <a:t>D</a:t>
            </a:r>
            <a:r>
              <a:rPr sz="2600" spc="-5" dirty="0">
                <a:solidFill>
                  <a:srgbClr val="437F85"/>
                </a:solidFill>
                <a:latin typeface="Georgia"/>
                <a:cs typeface="Georgia"/>
              </a:rPr>
              <a:t>ef</a:t>
            </a:r>
            <a:r>
              <a:rPr sz="2600" spc="5" dirty="0">
                <a:solidFill>
                  <a:srgbClr val="437F85"/>
                </a:solidFill>
                <a:latin typeface="Georgia"/>
                <a:cs typeface="Georgia"/>
              </a:rPr>
              <a:t>i</a:t>
            </a:r>
            <a:r>
              <a:rPr sz="2600" dirty="0">
                <a:solidFill>
                  <a:srgbClr val="437F85"/>
                </a:solidFill>
                <a:latin typeface="Georgia"/>
                <a:cs typeface="Georgia"/>
              </a:rPr>
              <a:t>ned</a:t>
            </a:r>
            <a:r>
              <a:rPr sz="2600" spc="-55" dirty="0">
                <a:solidFill>
                  <a:srgbClr val="437F85"/>
                </a:solidFill>
                <a:latin typeface="Times New Roman"/>
                <a:cs typeface="Times New Roman"/>
              </a:rPr>
              <a:t> </a:t>
            </a:r>
            <a:r>
              <a:rPr sz="2600" dirty="0">
                <a:solidFill>
                  <a:srgbClr val="437F85"/>
                </a:solidFill>
                <a:latin typeface="Georgia"/>
                <a:cs typeface="Georgia"/>
              </a:rPr>
              <a:t>Stand</a:t>
            </a:r>
            <a:r>
              <a:rPr sz="2600" spc="-10" dirty="0">
                <a:solidFill>
                  <a:srgbClr val="437F85"/>
                </a:solidFill>
                <a:latin typeface="Georgia"/>
                <a:cs typeface="Georgia"/>
              </a:rPr>
              <a:t>a</a:t>
            </a:r>
            <a:r>
              <a:rPr sz="2600" dirty="0">
                <a:solidFill>
                  <a:srgbClr val="437F85"/>
                </a:solidFill>
                <a:latin typeface="Georgia"/>
                <a:cs typeface="Georgia"/>
              </a:rPr>
              <a:t>rds</a:t>
            </a:r>
            <a:r>
              <a:rPr sz="2600" spc="-50" dirty="0">
                <a:solidFill>
                  <a:srgbClr val="437F85"/>
                </a:solidFill>
                <a:latin typeface="Times New Roman"/>
                <a:cs typeface="Times New Roman"/>
              </a:rPr>
              <a:t> </a:t>
            </a:r>
            <a:r>
              <a:rPr sz="2600" spc="-5" dirty="0">
                <a:solidFill>
                  <a:srgbClr val="437F85"/>
                </a:solidFill>
                <a:latin typeface="Georgia"/>
                <a:cs typeface="Georgia"/>
              </a:rPr>
              <a:t>Ex</a:t>
            </a:r>
            <a:r>
              <a:rPr sz="2600" spc="5" dirty="0">
                <a:solidFill>
                  <a:srgbClr val="437F85"/>
                </a:solidFill>
                <a:latin typeface="Georgia"/>
                <a:cs typeface="Georgia"/>
              </a:rPr>
              <a:t>i</a:t>
            </a:r>
            <a:r>
              <a:rPr sz="2600" spc="-5" dirty="0">
                <a:solidFill>
                  <a:srgbClr val="437F85"/>
                </a:solidFill>
                <a:latin typeface="Georgia"/>
                <a:cs typeface="Georgia"/>
              </a:rPr>
              <a:t>st</a:t>
            </a:r>
            <a:endParaRPr sz="2600">
              <a:latin typeface="Georgia"/>
              <a:cs typeface="Georgia"/>
            </a:endParaRPr>
          </a:p>
          <a:p>
            <a:pPr marL="424180">
              <a:lnSpc>
                <a:spcPct val="100000"/>
              </a:lnSpc>
              <a:spcBef>
                <a:spcPts val="300"/>
              </a:spcBef>
              <a:tabLst>
                <a:tab pos="671195" algn="l"/>
              </a:tabLst>
            </a:pPr>
            <a:r>
              <a:rPr sz="2600" dirty="0">
                <a:solidFill>
                  <a:srgbClr val="437F85"/>
                </a:solidFill>
                <a:latin typeface="Georgia"/>
                <a:cs typeface="Georgia"/>
              </a:rPr>
              <a:t>▫	</a:t>
            </a:r>
            <a:r>
              <a:rPr sz="2600" spc="-5" dirty="0">
                <a:solidFill>
                  <a:srgbClr val="437F85"/>
                </a:solidFill>
                <a:latin typeface="Georgia"/>
                <a:cs typeface="Georgia"/>
              </a:rPr>
              <a:t>N</a:t>
            </a:r>
            <a:r>
              <a:rPr sz="2600" dirty="0">
                <a:solidFill>
                  <a:srgbClr val="437F85"/>
                </a:solidFill>
                <a:latin typeface="Georgia"/>
                <a:cs typeface="Georgia"/>
              </a:rPr>
              <a:t>o</a:t>
            </a:r>
            <a:r>
              <a:rPr sz="2600" spc="-35" dirty="0">
                <a:solidFill>
                  <a:srgbClr val="437F85"/>
                </a:solidFill>
                <a:latin typeface="Times New Roman"/>
                <a:cs typeface="Times New Roman"/>
              </a:rPr>
              <a:t> </a:t>
            </a:r>
            <a:r>
              <a:rPr sz="2600" spc="-5" dirty="0">
                <a:solidFill>
                  <a:srgbClr val="437F85"/>
                </a:solidFill>
                <a:latin typeface="Georgia"/>
                <a:cs typeface="Georgia"/>
              </a:rPr>
              <a:t>Codin</a:t>
            </a:r>
            <a:r>
              <a:rPr sz="2600" dirty="0">
                <a:solidFill>
                  <a:srgbClr val="437F85"/>
                </a:solidFill>
                <a:latin typeface="Georgia"/>
                <a:cs typeface="Georgia"/>
              </a:rPr>
              <a:t>g</a:t>
            </a:r>
            <a:r>
              <a:rPr sz="2600" spc="-35" dirty="0">
                <a:solidFill>
                  <a:srgbClr val="437F85"/>
                </a:solidFill>
                <a:latin typeface="Times New Roman"/>
                <a:cs typeface="Times New Roman"/>
              </a:rPr>
              <a:t> </a:t>
            </a:r>
            <a:r>
              <a:rPr sz="2600" dirty="0">
                <a:solidFill>
                  <a:srgbClr val="437F85"/>
                </a:solidFill>
                <a:latin typeface="Georgia"/>
                <a:cs typeface="Georgia"/>
              </a:rPr>
              <a:t>Re</a:t>
            </a:r>
            <a:r>
              <a:rPr sz="2600" spc="-10" dirty="0">
                <a:solidFill>
                  <a:srgbClr val="437F85"/>
                </a:solidFill>
                <a:latin typeface="Georgia"/>
                <a:cs typeface="Georgia"/>
              </a:rPr>
              <a:t>q</a:t>
            </a:r>
            <a:r>
              <a:rPr sz="2600" spc="-5" dirty="0">
                <a:solidFill>
                  <a:srgbClr val="437F85"/>
                </a:solidFill>
                <a:latin typeface="Georgia"/>
                <a:cs typeface="Georgia"/>
              </a:rPr>
              <a:t>ui</a:t>
            </a:r>
            <a:r>
              <a:rPr sz="2600" spc="5" dirty="0">
                <a:solidFill>
                  <a:srgbClr val="437F85"/>
                </a:solidFill>
                <a:latin typeface="Georgia"/>
                <a:cs typeface="Georgia"/>
              </a:rPr>
              <a:t>r</a:t>
            </a:r>
            <a:r>
              <a:rPr sz="2600" spc="-5" dirty="0">
                <a:solidFill>
                  <a:srgbClr val="437F85"/>
                </a:solidFill>
                <a:latin typeface="Georgia"/>
                <a:cs typeface="Georgia"/>
              </a:rPr>
              <a:t>ed</a:t>
            </a:r>
            <a:endParaRPr sz="2600">
              <a:latin typeface="Georgia"/>
              <a:cs typeface="Georgia"/>
            </a:endParaRPr>
          </a:p>
          <a:p>
            <a:pPr marL="424180">
              <a:lnSpc>
                <a:spcPct val="100000"/>
              </a:lnSpc>
              <a:spcBef>
                <a:spcPts val="300"/>
              </a:spcBef>
              <a:tabLst>
                <a:tab pos="671195" algn="l"/>
              </a:tabLst>
            </a:pPr>
            <a:r>
              <a:rPr sz="2600" dirty="0">
                <a:solidFill>
                  <a:srgbClr val="437F85"/>
                </a:solidFill>
                <a:latin typeface="Georgia"/>
                <a:cs typeface="Georgia"/>
              </a:rPr>
              <a:t>▫	</a:t>
            </a:r>
            <a:r>
              <a:rPr sz="2600" spc="-5" dirty="0">
                <a:solidFill>
                  <a:srgbClr val="437F85"/>
                </a:solidFill>
                <a:latin typeface="Georgia"/>
                <a:cs typeface="Georgia"/>
              </a:rPr>
              <a:t>Emer</a:t>
            </a:r>
            <a:r>
              <a:rPr sz="2600" spc="5" dirty="0">
                <a:solidFill>
                  <a:srgbClr val="437F85"/>
                </a:solidFill>
                <a:latin typeface="Georgia"/>
                <a:cs typeface="Georgia"/>
              </a:rPr>
              <a:t>g</a:t>
            </a:r>
            <a:r>
              <a:rPr sz="2600" spc="-5" dirty="0">
                <a:solidFill>
                  <a:srgbClr val="437F85"/>
                </a:solidFill>
                <a:latin typeface="Georgia"/>
                <a:cs typeface="Georgia"/>
              </a:rPr>
              <a:t>enc</a:t>
            </a:r>
            <a:r>
              <a:rPr sz="2600" dirty="0">
                <a:solidFill>
                  <a:srgbClr val="437F85"/>
                </a:solidFill>
                <a:latin typeface="Georgia"/>
                <a:cs typeface="Georgia"/>
              </a:rPr>
              <a:t>e</a:t>
            </a:r>
            <a:r>
              <a:rPr sz="2600" spc="-40" dirty="0">
                <a:solidFill>
                  <a:srgbClr val="437F85"/>
                </a:solidFill>
                <a:latin typeface="Times New Roman"/>
                <a:cs typeface="Times New Roman"/>
              </a:rPr>
              <a:t> </a:t>
            </a:r>
            <a:r>
              <a:rPr sz="2600" spc="-5" dirty="0">
                <a:solidFill>
                  <a:srgbClr val="437F85"/>
                </a:solidFill>
                <a:latin typeface="Georgia"/>
                <a:cs typeface="Georgia"/>
              </a:rPr>
              <a:t>o</a:t>
            </a:r>
            <a:r>
              <a:rPr sz="2600" dirty="0">
                <a:solidFill>
                  <a:srgbClr val="437F85"/>
                </a:solidFill>
                <a:latin typeface="Georgia"/>
                <a:cs typeface="Georgia"/>
              </a:rPr>
              <a:t>f</a:t>
            </a:r>
            <a:r>
              <a:rPr sz="2600" spc="-25" dirty="0">
                <a:solidFill>
                  <a:srgbClr val="437F85"/>
                </a:solidFill>
                <a:latin typeface="Times New Roman"/>
                <a:cs typeface="Times New Roman"/>
              </a:rPr>
              <a:t> </a:t>
            </a:r>
            <a:r>
              <a:rPr sz="2600" spc="-5" dirty="0">
                <a:solidFill>
                  <a:srgbClr val="437F85"/>
                </a:solidFill>
                <a:latin typeface="Georgia"/>
                <a:cs typeface="Georgia"/>
              </a:rPr>
              <a:t>ORDBMS</a:t>
            </a:r>
            <a:endParaRPr sz="2600">
              <a:latin typeface="Georgia"/>
              <a:cs typeface="Georgia"/>
            </a:endParaRPr>
          </a:p>
          <a:p>
            <a:pPr marL="378460" indent="-256540">
              <a:lnSpc>
                <a:spcPct val="100000"/>
              </a:lnSpc>
              <a:spcBef>
                <a:spcPts val="295"/>
              </a:spcBef>
              <a:buClr>
                <a:srgbClr val="9F4DA2"/>
              </a:buClr>
              <a:buFont typeface="Georgia"/>
              <a:buChar char="•"/>
              <a:tabLst>
                <a:tab pos="379095" algn="l"/>
              </a:tabLst>
            </a:pPr>
            <a:r>
              <a:rPr sz="2800" spc="-15" dirty="0">
                <a:latin typeface="Georgia"/>
                <a:cs typeface="Georgia"/>
              </a:rPr>
              <a:t>Disadvan</a:t>
            </a:r>
            <a:r>
              <a:rPr sz="2800" spc="-20" dirty="0">
                <a:latin typeface="Georgia"/>
                <a:cs typeface="Georgia"/>
              </a:rPr>
              <a:t>t</a:t>
            </a:r>
            <a:r>
              <a:rPr sz="2800" spc="-15" dirty="0">
                <a:latin typeface="Georgia"/>
                <a:cs typeface="Georgia"/>
              </a:rPr>
              <a:t>ages</a:t>
            </a:r>
            <a:endParaRPr sz="2800">
              <a:latin typeface="Georgia"/>
              <a:cs typeface="Georgia"/>
            </a:endParaRPr>
          </a:p>
          <a:p>
            <a:pPr marL="424180">
              <a:lnSpc>
                <a:spcPct val="100000"/>
              </a:lnSpc>
              <a:spcBef>
                <a:spcPts val="305"/>
              </a:spcBef>
              <a:tabLst>
                <a:tab pos="671195" algn="l"/>
              </a:tabLst>
            </a:pPr>
            <a:r>
              <a:rPr sz="2600" dirty="0">
                <a:solidFill>
                  <a:srgbClr val="437F85"/>
                </a:solidFill>
                <a:latin typeface="Georgia"/>
                <a:cs typeface="Georgia"/>
              </a:rPr>
              <a:t>▫	D</a:t>
            </a:r>
            <a:r>
              <a:rPr sz="2600" spc="5" dirty="0">
                <a:solidFill>
                  <a:srgbClr val="437F85"/>
                </a:solidFill>
                <a:latin typeface="Georgia"/>
                <a:cs typeface="Georgia"/>
              </a:rPr>
              <a:t>i</a:t>
            </a:r>
            <a:r>
              <a:rPr sz="2600" spc="-5" dirty="0">
                <a:solidFill>
                  <a:srgbClr val="437F85"/>
                </a:solidFill>
                <a:latin typeface="Georgia"/>
                <a:cs typeface="Georgia"/>
              </a:rPr>
              <a:t>f</a:t>
            </a:r>
            <a:r>
              <a:rPr sz="2600" spc="5" dirty="0">
                <a:solidFill>
                  <a:srgbClr val="437F85"/>
                </a:solidFill>
                <a:latin typeface="Georgia"/>
                <a:cs typeface="Georgia"/>
              </a:rPr>
              <a:t>f</a:t>
            </a:r>
            <a:r>
              <a:rPr sz="2600" dirty="0">
                <a:solidFill>
                  <a:srgbClr val="437F85"/>
                </a:solidFill>
                <a:latin typeface="Georgia"/>
                <a:cs typeface="Georgia"/>
              </a:rPr>
              <a:t>i</a:t>
            </a:r>
            <a:r>
              <a:rPr sz="2600" spc="5" dirty="0">
                <a:solidFill>
                  <a:srgbClr val="437F85"/>
                </a:solidFill>
                <a:latin typeface="Georgia"/>
                <a:cs typeface="Georgia"/>
              </a:rPr>
              <a:t>c</a:t>
            </a:r>
            <a:r>
              <a:rPr sz="2600" spc="-5" dirty="0">
                <a:solidFill>
                  <a:srgbClr val="437F85"/>
                </a:solidFill>
                <a:latin typeface="Georgia"/>
                <a:cs typeface="Georgia"/>
              </a:rPr>
              <a:t>ult</a:t>
            </a:r>
            <a:r>
              <a:rPr sz="2600" dirty="0">
                <a:solidFill>
                  <a:srgbClr val="437F85"/>
                </a:solidFill>
                <a:latin typeface="Georgia"/>
                <a:cs typeface="Georgia"/>
              </a:rPr>
              <a:t>y</a:t>
            </a:r>
            <a:r>
              <a:rPr sz="2600" spc="-55" dirty="0">
                <a:solidFill>
                  <a:srgbClr val="437F85"/>
                </a:solidFill>
                <a:latin typeface="Times New Roman"/>
                <a:cs typeface="Times New Roman"/>
              </a:rPr>
              <a:t> </a:t>
            </a:r>
            <a:r>
              <a:rPr sz="2600" dirty="0">
                <a:solidFill>
                  <a:srgbClr val="437F85"/>
                </a:solidFill>
                <a:latin typeface="Georgia"/>
                <a:cs typeface="Georgia"/>
              </a:rPr>
              <a:t>in</a:t>
            </a:r>
            <a:r>
              <a:rPr sz="2600" spc="-25" dirty="0">
                <a:solidFill>
                  <a:srgbClr val="437F85"/>
                </a:solidFill>
                <a:latin typeface="Times New Roman"/>
                <a:cs typeface="Times New Roman"/>
              </a:rPr>
              <a:t> </a:t>
            </a:r>
            <a:r>
              <a:rPr sz="2600" dirty="0">
                <a:solidFill>
                  <a:srgbClr val="437F85"/>
                </a:solidFill>
                <a:latin typeface="Georgia"/>
                <a:cs typeface="Georgia"/>
              </a:rPr>
              <a:t>Interfacin</a:t>
            </a:r>
            <a:r>
              <a:rPr sz="2600" spc="5" dirty="0">
                <a:solidFill>
                  <a:srgbClr val="437F85"/>
                </a:solidFill>
                <a:latin typeface="Georgia"/>
                <a:cs typeface="Georgia"/>
              </a:rPr>
              <a:t>g</a:t>
            </a:r>
            <a:r>
              <a:rPr sz="2600" spc="-10" dirty="0">
                <a:solidFill>
                  <a:srgbClr val="437F85"/>
                </a:solidFill>
                <a:latin typeface="Georgia"/>
                <a:cs typeface="Georgia"/>
              </a:rPr>
              <a:t>:</a:t>
            </a:r>
            <a:endParaRPr sz="2600">
              <a:latin typeface="Georgia"/>
              <a:cs typeface="Georgia"/>
            </a:endParaRPr>
          </a:p>
          <a:p>
            <a:pPr marL="424180">
              <a:lnSpc>
                <a:spcPct val="100000"/>
              </a:lnSpc>
              <a:spcBef>
                <a:spcPts val="300"/>
              </a:spcBef>
              <a:tabLst>
                <a:tab pos="671195" algn="l"/>
              </a:tabLst>
            </a:pPr>
            <a:r>
              <a:rPr sz="2600" dirty="0">
                <a:solidFill>
                  <a:srgbClr val="437F85"/>
                </a:solidFill>
                <a:latin typeface="Georgia"/>
                <a:cs typeface="Georgia"/>
              </a:rPr>
              <a:t>▫	</a:t>
            </a:r>
            <a:r>
              <a:rPr sz="2600" spc="-5" dirty="0">
                <a:solidFill>
                  <a:srgbClr val="437F85"/>
                </a:solidFill>
                <a:latin typeface="Georgia"/>
                <a:cs typeface="Georgia"/>
              </a:rPr>
              <a:t>Mor</a:t>
            </a:r>
            <a:r>
              <a:rPr sz="2600" dirty="0">
                <a:solidFill>
                  <a:srgbClr val="437F85"/>
                </a:solidFill>
                <a:latin typeface="Georgia"/>
                <a:cs typeface="Georgia"/>
              </a:rPr>
              <a:t>e</a:t>
            </a:r>
            <a:r>
              <a:rPr sz="2600" spc="-20" dirty="0">
                <a:solidFill>
                  <a:srgbClr val="437F85"/>
                </a:solidFill>
                <a:latin typeface="Times New Roman"/>
                <a:cs typeface="Times New Roman"/>
              </a:rPr>
              <a:t> </a:t>
            </a:r>
            <a:r>
              <a:rPr sz="2600" spc="-5" dirty="0">
                <a:solidFill>
                  <a:srgbClr val="437F85"/>
                </a:solidFill>
                <a:latin typeface="Georgia"/>
                <a:cs typeface="Georgia"/>
              </a:rPr>
              <a:t>Feature</a:t>
            </a:r>
            <a:r>
              <a:rPr sz="2600" dirty="0">
                <a:solidFill>
                  <a:srgbClr val="437F85"/>
                </a:solidFill>
                <a:latin typeface="Georgia"/>
                <a:cs typeface="Georgia"/>
              </a:rPr>
              <a:t>s</a:t>
            </a:r>
            <a:r>
              <a:rPr sz="2600" spc="-25" dirty="0">
                <a:solidFill>
                  <a:srgbClr val="437F85"/>
                </a:solidFill>
                <a:latin typeface="Times New Roman"/>
                <a:cs typeface="Times New Roman"/>
              </a:rPr>
              <a:t> </a:t>
            </a:r>
            <a:r>
              <a:rPr sz="2600" dirty="0">
                <a:solidFill>
                  <a:srgbClr val="437F85"/>
                </a:solidFill>
                <a:latin typeface="Georgia"/>
                <a:cs typeface="Georgia"/>
              </a:rPr>
              <a:t>Implement</a:t>
            </a:r>
            <a:r>
              <a:rPr sz="2600" spc="-10" dirty="0">
                <a:solidFill>
                  <a:srgbClr val="437F85"/>
                </a:solidFill>
                <a:latin typeface="Georgia"/>
                <a:cs typeface="Georgia"/>
              </a:rPr>
              <a:t>e</a:t>
            </a:r>
            <a:r>
              <a:rPr sz="2600" dirty="0">
                <a:solidFill>
                  <a:srgbClr val="437F85"/>
                </a:solidFill>
                <a:latin typeface="Georgia"/>
                <a:cs typeface="Georgia"/>
              </a:rPr>
              <a:t>d</a:t>
            </a:r>
            <a:r>
              <a:rPr sz="2600" spc="-35" dirty="0">
                <a:solidFill>
                  <a:srgbClr val="437F85"/>
                </a:solidFill>
                <a:latin typeface="Times New Roman"/>
                <a:cs typeface="Times New Roman"/>
              </a:rPr>
              <a:t> </a:t>
            </a:r>
            <a:r>
              <a:rPr sz="2600" dirty="0">
                <a:solidFill>
                  <a:srgbClr val="437F85"/>
                </a:solidFill>
                <a:latin typeface="Georgia"/>
                <a:cs typeface="Georgia"/>
              </a:rPr>
              <a:t>in</a:t>
            </a:r>
            <a:r>
              <a:rPr sz="2600" spc="-25" dirty="0">
                <a:solidFill>
                  <a:srgbClr val="437F85"/>
                </a:solidFill>
                <a:latin typeface="Times New Roman"/>
                <a:cs typeface="Times New Roman"/>
              </a:rPr>
              <a:t> </a:t>
            </a:r>
            <a:r>
              <a:rPr sz="2600" dirty="0">
                <a:solidFill>
                  <a:srgbClr val="437F85"/>
                </a:solidFill>
                <a:latin typeface="Georgia"/>
                <a:cs typeface="Georgia"/>
              </a:rPr>
              <a:t>Proprietary</a:t>
            </a:r>
            <a:r>
              <a:rPr sz="2600" spc="-55" dirty="0">
                <a:solidFill>
                  <a:srgbClr val="437F85"/>
                </a:solidFill>
                <a:latin typeface="Times New Roman"/>
                <a:cs typeface="Times New Roman"/>
              </a:rPr>
              <a:t> </a:t>
            </a:r>
            <a:r>
              <a:rPr sz="2600" spc="-5" dirty="0">
                <a:solidFill>
                  <a:srgbClr val="437F85"/>
                </a:solidFill>
                <a:latin typeface="Georgia"/>
                <a:cs typeface="Georgia"/>
              </a:rPr>
              <a:t>way</a:t>
            </a:r>
            <a:endParaRPr sz="2600">
              <a:latin typeface="Georgia"/>
              <a:cs typeface="Georgia"/>
            </a:endParaRPr>
          </a:p>
        </p:txBody>
      </p:sp>
      <p:sp>
        <p:nvSpPr>
          <p:cNvPr id="3" name="object 3"/>
          <p:cNvSpPr txBox="1"/>
          <p:nvPr/>
        </p:nvSpPr>
        <p:spPr>
          <a:xfrm>
            <a:off x="8703075" y="71903"/>
            <a:ext cx="15494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4</a:t>
            </a:r>
            <a:endParaRPr sz="1800">
              <a:latin typeface="Georgia"/>
              <a:cs typeface="Georg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latin typeface="Calibri" pitchFamily="34" charset="0"/>
                <a:cs typeface="Calibri" pitchFamily="34" charset="0"/>
              </a:rPr>
              <a:t>Cross JOIN or Cartesian Product</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335314"/>
            <a:ext cx="7467600" cy="5138638"/>
          </a:xfrm>
        </p:spPr>
        <p:txBody>
          <a:bodyPr/>
          <a:lstStyle/>
          <a:p>
            <a:r>
              <a:rPr lang="en-US" dirty="0" smtClean="0">
                <a:latin typeface="Calibri" pitchFamily="34" charset="0"/>
                <a:cs typeface="Calibri" pitchFamily="34" charset="0"/>
              </a:rPr>
              <a:t>This type of JOIN returns the </a:t>
            </a:r>
            <a:r>
              <a:rPr lang="en-US" dirty="0" err="1" smtClean="0">
                <a:latin typeface="Calibri" pitchFamily="34" charset="0"/>
                <a:cs typeface="Calibri" pitchFamily="34" charset="0"/>
              </a:rPr>
              <a:t>cartesian</a:t>
            </a:r>
            <a:r>
              <a:rPr lang="en-US" dirty="0" smtClean="0">
                <a:latin typeface="Calibri" pitchFamily="34" charset="0"/>
                <a:cs typeface="Calibri" pitchFamily="34" charset="0"/>
              </a:rPr>
              <a:t> product of rows of from the tables in Join. It will return a table which consists of records which combines each row from the first table with each row of the second table.</a:t>
            </a:r>
          </a:p>
          <a:p>
            <a:r>
              <a:rPr lang="en-US" dirty="0" smtClean="0">
                <a:latin typeface="Calibri" pitchFamily="34" charset="0"/>
                <a:cs typeface="Calibri" pitchFamily="34" charset="0"/>
              </a:rPr>
              <a:t>Cross JOIN Syntax is,</a:t>
            </a:r>
          </a:p>
          <a:p>
            <a:pPr>
              <a:buNone/>
            </a:pPr>
            <a:r>
              <a:rPr lang="en-US" dirty="0" smtClean="0">
                <a:latin typeface="Calibri" pitchFamily="34" charset="0"/>
                <a:cs typeface="Calibri" pitchFamily="34" charset="0"/>
              </a:rPr>
              <a:t>     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CROSS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2327011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73591"/>
          </a:xfrm>
        </p:spPr>
        <p:txBody>
          <a:bodyPr>
            <a:normAutofit/>
          </a:bodyPr>
          <a:lstStyle/>
          <a:p>
            <a:r>
              <a:rPr lang="en-US" sz="3600" b="1" dirty="0" smtClean="0">
                <a:solidFill>
                  <a:srgbClr val="FF0000"/>
                </a:solidFill>
                <a:latin typeface="Calibri" pitchFamily="34" charset="0"/>
                <a:cs typeface="Calibri" pitchFamily="34" charset="0"/>
              </a:rPr>
              <a:t>Cross JOIN or Cartesian Product</a:t>
            </a:r>
            <a:endParaRPr lang="en-US" sz="36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199" y="1306287"/>
            <a:ext cx="7844971" cy="5326742"/>
          </a:xfrm>
        </p:spPr>
        <p:txBody>
          <a:bodyPr/>
          <a:lstStyle/>
          <a:p>
            <a:r>
              <a:rPr lang="en-US" dirty="0" smtClean="0">
                <a:latin typeface="Calibri" pitchFamily="34" charset="0"/>
                <a:cs typeface="Calibri" pitchFamily="34" charset="0"/>
              </a:rPr>
              <a:t>Syntax:</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CROSS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a:t>
            </a:r>
          </a:p>
          <a:p>
            <a:r>
              <a:rPr lang="en-US" dirty="0" smtClean="0">
                <a:latin typeface="Calibri" pitchFamily="34" charset="0"/>
                <a:cs typeface="Calibri" pitchFamily="34" charset="0"/>
              </a:rPr>
              <a:t>Ex:                            The </a:t>
            </a:r>
            <a:r>
              <a:rPr lang="en-US" b="1" dirty="0" smtClean="0">
                <a:latin typeface="Calibri" pitchFamily="34" charset="0"/>
                <a:cs typeface="Calibri" pitchFamily="34" charset="0"/>
              </a:rPr>
              <a:t>class</a:t>
            </a:r>
            <a:r>
              <a:rPr lang="en-US" dirty="0" smtClean="0">
                <a:latin typeface="Calibri" pitchFamily="34" charset="0"/>
                <a:cs typeface="Calibri" pitchFamily="34" charset="0"/>
              </a:rPr>
              <a:t> table,</a:t>
            </a:r>
          </a:p>
          <a:p>
            <a:endParaRPr lang="en-US" dirty="0" smtClean="0"/>
          </a:p>
          <a:p>
            <a:pPr>
              <a:buNone/>
            </a:pPr>
            <a:endParaRPr lang="en-US" dirty="0"/>
          </a:p>
        </p:txBody>
      </p:sp>
      <p:graphicFrame>
        <p:nvGraphicFramePr>
          <p:cNvPr id="4" name="Table 3"/>
          <p:cNvGraphicFramePr>
            <a:graphicFrameLocks noGrp="1"/>
          </p:cNvGraphicFramePr>
          <p:nvPr/>
        </p:nvGraphicFramePr>
        <p:xfrm>
          <a:off x="4528458" y="3135087"/>
          <a:ext cx="3323772" cy="1822992"/>
        </p:xfrm>
        <a:graphic>
          <a:graphicData uri="http://schemas.openxmlformats.org/drawingml/2006/table">
            <a:tbl>
              <a:tblPr firstRow="1" bandRow="1">
                <a:tableStyleId>{5C22544A-7EE6-4342-B048-85BDC9FD1C3A}</a:tableStyleId>
              </a:tblPr>
              <a:tblGrid>
                <a:gridCol w="1560455"/>
                <a:gridCol w="1763317"/>
              </a:tblGrid>
              <a:tr h="455748">
                <a:tc>
                  <a:txBody>
                    <a:bodyPr/>
                    <a:lstStyle/>
                    <a:p>
                      <a:pPr algn="l" fontAlgn="t"/>
                      <a:r>
                        <a:rPr lang="en-US" b="1" dirty="0"/>
                        <a:t>ID</a:t>
                      </a:r>
                    </a:p>
                  </a:txBody>
                  <a:tcPr marL="76200" marR="76200" marT="76200" marB="76200"/>
                </a:tc>
                <a:tc>
                  <a:txBody>
                    <a:bodyPr/>
                    <a:lstStyle/>
                    <a:p>
                      <a:pPr algn="l" fontAlgn="t"/>
                      <a:r>
                        <a:rPr lang="en-US" b="1" dirty="0"/>
                        <a:t>NAME</a:t>
                      </a:r>
                    </a:p>
                  </a:txBody>
                  <a:tcPr marL="76200" marR="76200" marT="76200" marB="76200"/>
                </a:tc>
              </a:tr>
              <a:tr h="455748">
                <a:tc>
                  <a:txBody>
                    <a:bodyPr/>
                    <a:lstStyle/>
                    <a:p>
                      <a:pPr algn="l" fontAlgn="t"/>
                      <a:r>
                        <a:rPr lang="en-US" dirty="0"/>
                        <a:t>1</a:t>
                      </a:r>
                    </a:p>
                  </a:txBody>
                  <a:tcPr marL="76200" marR="76200" marT="76200" marB="76200"/>
                </a:tc>
                <a:tc>
                  <a:txBody>
                    <a:bodyPr/>
                    <a:lstStyle/>
                    <a:p>
                      <a:pPr algn="l" fontAlgn="t"/>
                      <a:r>
                        <a:rPr lang="en-US"/>
                        <a:t>abhi</a:t>
                      </a:r>
                    </a:p>
                  </a:txBody>
                  <a:tcPr marL="76200" marR="76200" marT="76200" marB="76200"/>
                </a:tc>
              </a:tr>
              <a:tr h="455748">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455748">
                <a:tc>
                  <a:txBody>
                    <a:bodyPr/>
                    <a:lstStyle/>
                    <a:p>
                      <a:pPr algn="l" fontAlgn="t"/>
                      <a:r>
                        <a:rPr lang="en-US" dirty="0"/>
                        <a:t>4</a:t>
                      </a:r>
                    </a:p>
                  </a:txBody>
                  <a:tcPr marL="76200" marR="76200" marT="76200" marB="76200"/>
                </a:tc>
                <a:tc>
                  <a:txBody>
                    <a:bodyPr/>
                    <a:lstStyle/>
                    <a:p>
                      <a:pPr algn="l" fontAlgn="t"/>
                      <a:r>
                        <a:rPr lang="en-US" dirty="0" err="1"/>
                        <a:t>alex</a:t>
                      </a:r>
                      <a:endParaRPr lang="en-US" dirty="0"/>
                    </a:p>
                  </a:txBody>
                  <a:tcPr marL="76200" marR="76200" marT="76200" marB="76200"/>
                </a:tc>
              </a:tr>
            </a:tbl>
          </a:graphicData>
        </a:graphic>
      </p:graphicFrame>
      <p:sp>
        <p:nvSpPr>
          <p:cNvPr id="5" name="Rectangle 4"/>
          <p:cNvSpPr/>
          <p:nvPr/>
        </p:nvSpPr>
        <p:spPr>
          <a:xfrm>
            <a:off x="1262744" y="4644571"/>
            <a:ext cx="2351314" cy="338554"/>
          </a:xfrm>
          <a:prstGeom prst="rect">
            <a:avLst/>
          </a:prstGeom>
        </p:spPr>
        <p:txBody>
          <a:bodyPr wrap="square">
            <a:spAutoFit/>
          </a:bodyPr>
          <a:lstStyle/>
          <a:p>
            <a:pPr eaLnBrk="0" fontAlgn="base" hangingPunct="0">
              <a:spcBef>
                <a:spcPct val="0"/>
              </a:spcBef>
              <a:spcAft>
                <a:spcPct val="0"/>
              </a:spcAft>
            </a:pPr>
            <a:r>
              <a:rPr lang="en-US" sz="1600" dirty="0" smtClean="0">
                <a:solidFill>
                  <a:prstClr val="black"/>
                </a:solidFill>
                <a:latin typeface="Helvetica" pitchFamily="34" charset="0"/>
              </a:rPr>
              <a:t>The </a:t>
            </a:r>
            <a:r>
              <a:rPr lang="en-US" sz="1600" b="1" dirty="0" err="1" smtClean="0">
                <a:solidFill>
                  <a:prstClr val="black"/>
                </a:solidFill>
                <a:latin typeface="Helvetica" pitchFamily="34" charset="0"/>
              </a:rPr>
              <a:t>class_info</a:t>
            </a:r>
            <a:r>
              <a:rPr lang="en-US" sz="1600" dirty="0" smtClean="0">
                <a:solidFill>
                  <a:prstClr val="black"/>
                </a:solidFill>
                <a:latin typeface="Helvetica" pitchFamily="34" charset="0"/>
              </a:rPr>
              <a:t> table,</a:t>
            </a:r>
            <a:endParaRPr lang="en-US" sz="1600" dirty="0">
              <a:solidFill>
                <a:prstClr val="black"/>
              </a:solidFill>
              <a:latin typeface="Helvetica" pitchFamily="34" charset="0"/>
            </a:endParaRPr>
          </a:p>
        </p:txBody>
      </p:sp>
      <p:graphicFrame>
        <p:nvGraphicFramePr>
          <p:cNvPr id="6" name="Table 5"/>
          <p:cNvGraphicFramePr>
            <a:graphicFrameLocks noGrp="1"/>
          </p:cNvGraphicFramePr>
          <p:nvPr/>
        </p:nvGraphicFramePr>
        <p:xfrm>
          <a:off x="1393371" y="5036455"/>
          <a:ext cx="4049486" cy="1706880"/>
        </p:xfrm>
        <a:graphic>
          <a:graphicData uri="http://schemas.openxmlformats.org/drawingml/2006/table">
            <a:tbl>
              <a:tblPr firstRow="1" bandRow="1">
                <a:tableStyleId>{5C22544A-7EE6-4342-B048-85BDC9FD1C3A}</a:tableStyleId>
              </a:tblPr>
              <a:tblGrid>
                <a:gridCol w="1901166"/>
                <a:gridCol w="2148320"/>
              </a:tblGrid>
              <a:tr h="362858">
                <a:tc>
                  <a:txBody>
                    <a:bodyPr/>
                    <a:lstStyle/>
                    <a:p>
                      <a:pPr algn="l" fontAlgn="t"/>
                      <a:r>
                        <a:rPr lang="en-US" b="1" dirty="0"/>
                        <a:t>ID</a:t>
                      </a:r>
                    </a:p>
                  </a:txBody>
                  <a:tcPr marL="76200" marR="76200" marT="76200" marB="76200"/>
                </a:tc>
                <a:tc>
                  <a:txBody>
                    <a:bodyPr/>
                    <a:lstStyle/>
                    <a:p>
                      <a:pPr algn="l" fontAlgn="t"/>
                      <a:r>
                        <a:rPr lang="en-US" b="1" dirty="0"/>
                        <a:t>NAME</a:t>
                      </a:r>
                    </a:p>
                  </a:txBody>
                  <a:tcPr marL="76200" marR="76200" marT="76200" marB="76200"/>
                </a:tc>
              </a:tr>
              <a:tr h="362858">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362858">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362858">
                <a:tc>
                  <a:txBody>
                    <a:bodyPr/>
                    <a:lstStyle/>
                    <a:p>
                      <a:pPr algn="l" fontAlgn="t"/>
                      <a:r>
                        <a:rPr lang="en-US" dirty="0"/>
                        <a:t>4</a:t>
                      </a:r>
                    </a:p>
                  </a:txBody>
                  <a:tcPr marL="76200" marR="76200" marT="76200" marB="76200"/>
                </a:tc>
                <a:tc>
                  <a:txBody>
                    <a:bodyPr/>
                    <a:lstStyle/>
                    <a:p>
                      <a:pPr algn="l" fontAlgn="t"/>
                      <a:r>
                        <a:rPr lang="en-US" dirty="0" err="1"/>
                        <a:t>alex</a:t>
                      </a:r>
                      <a:endParaRPr lang="en-US" dirty="0"/>
                    </a:p>
                  </a:txBody>
                  <a:tcPr marL="76200" marR="76200" marT="76200" marB="76200"/>
                </a:tc>
              </a:tr>
            </a:tbl>
          </a:graphicData>
        </a:graphic>
      </p:graphicFrame>
    </p:spTree>
    <p:extLst>
      <p:ext uri="{BB962C8B-B14F-4D97-AF65-F5344CB8AC3E}">
        <p14:creationId xmlns:p14="http://schemas.microsoft.com/office/powerpoint/2010/main" val="4145708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7191"/>
          </a:xfrm>
        </p:spPr>
        <p:txBody>
          <a:bodyPr>
            <a:noAutofit/>
          </a:bodyPr>
          <a:lstStyle/>
          <a:p>
            <a:r>
              <a:rPr lang="en-US" sz="4000" b="1" dirty="0" smtClean="0">
                <a:solidFill>
                  <a:srgbClr val="FF0000"/>
                </a:solidFill>
                <a:latin typeface="Calibri" pitchFamily="34" charset="0"/>
                <a:cs typeface="Calibri" pitchFamily="34" charset="0"/>
              </a:rPr>
              <a:t>Cross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088571"/>
            <a:ext cx="7467600" cy="5769429"/>
          </a:xfrm>
        </p:spPr>
        <p:txBody>
          <a:bodyPr/>
          <a:lstStyle/>
          <a:p>
            <a:r>
              <a:rPr lang="en-US" b="1" dirty="0" smtClean="0">
                <a:latin typeface="Calibri" pitchFamily="34" charset="0"/>
                <a:cs typeface="Calibri" pitchFamily="34" charset="0"/>
              </a:rPr>
              <a:t>Cross</a:t>
            </a:r>
            <a:r>
              <a:rPr lang="en-US" dirty="0" smtClean="0">
                <a:latin typeface="Calibri" pitchFamily="34" charset="0"/>
                <a:cs typeface="Calibri" pitchFamily="34" charset="0"/>
              </a:rPr>
              <a:t> JOIN query will be,</a:t>
            </a:r>
          </a:p>
          <a:p>
            <a:r>
              <a:rPr lang="en-US" dirty="0" smtClean="0">
                <a:latin typeface="Calibri" pitchFamily="34" charset="0"/>
                <a:cs typeface="Calibri" pitchFamily="34" charset="0"/>
              </a:rPr>
              <a:t>SELECT * from class, cross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422401" y="2438401"/>
          <a:ext cx="5689598" cy="4267200"/>
        </p:xfrm>
        <a:graphic>
          <a:graphicData uri="http://schemas.openxmlformats.org/drawingml/2006/table">
            <a:tbl>
              <a:tblPr firstRow="1" bandRow="1">
                <a:tableStyleId>{5C22544A-7EE6-4342-B048-85BDC9FD1C3A}</a:tableStyleId>
              </a:tblPr>
              <a:tblGrid>
                <a:gridCol w="1422399"/>
                <a:gridCol w="1409170"/>
                <a:gridCol w="1435630"/>
                <a:gridCol w="1422399"/>
              </a:tblGrid>
              <a:tr h="403497">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dirty="0"/>
                        <a:t>Address</a:t>
                      </a:r>
                    </a:p>
                  </a:txBody>
                  <a:tcPr marL="76200" marR="76200" marT="76200" marB="76200"/>
                </a:tc>
              </a:tr>
              <a:tr h="403497">
                <a:tc>
                  <a:txBody>
                    <a:bodyPr/>
                    <a:lstStyle/>
                    <a:p>
                      <a:pPr algn="l" fontAlgn="t"/>
                      <a:r>
                        <a:rPr lang="en-US" dirty="0"/>
                        <a:t>1</a:t>
                      </a:r>
                    </a:p>
                  </a:txBody>
                  <a:tcPr marL="76200" marR="76200" marT="76200" marB="76200"/>
                </a:tc>
                <a:tc>
                  <a:txBody>
                    <a:bodyPr/>
                    <a:lstStyle/>
                    <a:p>
                      <a:pPr algn="l" fontAlgn="t"/>
                      <a:r>
                        <a:rPr lang="en-US" dirty="0" err="1"/>
                        <a:t>abhi</a:t>
                      </a:r>
                      <a:endParaRPr lang="en-US" dirty="0"/>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0349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dirty="0"/>
                        <a:t>1</a:t>
                      </a:r>
                    </a:p>
                  </a:txBody>
                  <a:tcPr marL="76200" marR="76200" marT="76200" marB="76200"/>
                </a:tc>
                <a:tc>
                  <a:txBody>
                    <a:bodyPr/>
                    <a:lstStyle/>
                    <a:p>
                      <a:pPr algn="l" fontAlgn="t"/>
                      <a:r>
                        <a:rPr lang="en-US"/>
                        <a:t>DELHI</a:t>
                      </a:r>
                    </a:p>
                  </a:txBody>
                  <a:tcPr marL="76200" marR="76200" marT="76200" marB="76200"/>
                </a:tc>
              </a:tr>
              <a:tr h="403497">
                <a:tc>
                  <a:txBody>
                    <a:bodyPr/>
                    <a:lstStyle/>
                    <a:p>
                      <a:pPr algn="l" fontAlgn="t"/>
                      <a:r>
                        <a:rPr lang="en-US"/>
                        <a:t>4</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03497">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0349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03497">
                <a:tc>
                  <a:txBody>
                    <a:bodyPr/>
                    <a:lstStyle/>
                    <a:p>
                      <a:pPr algn="l" fontAlgn="t"/>
                      <a:r>
                        <a:rPr lang="en-US"/>
                        <a:t>4</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dirty="0"/>
                        <a:t>2</a:t>
                      </a:r>
                    </a:p>
                  </a:txBody>
                  <a:tcPr marL="76200" marR="76200" marT="76200" marB="76200"/>
                </a:tc>
                <a:tc>
                  <a:txBody>
                    <a:bodyPr/>
                    <a:lstStyle/>
                    <a:p>
                      <a:pPr algn="l" fontAlgn="t"/>
                      <a:r>
                        <a:rPr lang="en-US"/>
                        <a:t>MUMBAI</a:t>
                      </a:r>
                    </a:p>
                  </a:txBody>
                  <a:tcPr marL="76200" marR="76200" marT="76200" marB="76200"/>
                </a:tc>
              </a:tr>
              <a:tr h="403497">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0349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03497">
                <a:tc>
                  <a:txBody>
                    <a:bodyPr/>
                    <a:lstStyle/>
                    <a:p>
                      <a:pPr algn="l" fontAlgn="t"/>
                      <a:r>
                        <a:rPr lang="en-US"/>
                        <a:t>4</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bl>
          </a:graphicData>
        </a:graphic>
      </p:graphicFrame>
    </p:spTree>
    <p:extLst>
      <p:ext uri="{BB962C8B-B14F-4D97-AF65-F5344CB8AC3E}">
        <p14:creationId xmlns:p14="http://schemas.microsoft.com/office/powerpoint/2010/main" val="14445787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INNER Join or EQUI Join</a:t>
            </a:r>
            <a:br>
              <a:rPr lang="en-US" sz="4000" b="1"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986971"/>
            <a:ext cx="7467600" cy="5486981"/>
          </a:xfrm>
        </p:spPr>
        <p:txBody>
          <a:bodyPr/>
          <a:lstStyle/>
          <a:p>
            <a:r>
              <a:rPr lang="en-US" dirty="0" smtClean="0">
                <a:latin typeface="Calibri" pitchFamily="34" charset="0"/>
                <a:cs typeface="Calibri" pitchFamily="34" charset="0"/>
              </a:rPr>
              <a:t>This is a simple JOIN in which the result is based on matched data as per the equality condition specified in the query.</a:t>
            </a:r>
          </a:p>
          <a:p>
            <a:r>
              <a:rPr lang="en-US" dirty="0" smtClean="0">
                <a:latin typeface="Calibri" pitchFamily="34" charset="0"/>
                <a:cs typeface="Calibri" pitchFamily="34" charset="0"/>
              </a:rPr>
              <a:t>Inner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INNER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WHERE table-name1.column-name = table-name2.column-name;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5897064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16057" cy="1046162"/>
          </a:xfrm>
        </p:spPr>
        <p:txBody>
          <a:bodyPr>
            <a:normAutofit/>
          </a:bodyPr>
          <a:lstStyle/>
          <a:p>
            <a:r>
              <a:rPr lang="en-US" sz="4000" b="1" dirty="0" smtClean="0">
                <a:solidFill>
                  <a:srgbClr val="FF0000"/>
                </a:solidFill>
                <a:latin typeface="Calibri" pitchFamily="34" charset="0"/>
                <a:cs typeface="Calibri" pitchFamily="34" charset="0"/>
              </a:rPr>
              <a:t>Example for INNER Join </a:t>
            </a: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dirty="0" smtClean="0"/>
              <a:t>                                             The </a:t>
            </a:r>
            <a:r>
              <a:rPr lang="en-US" b="1" dirty="0" smtClean="0"/>
              <a:t>class</a:t>
            </a:r>
            <a:r>
              <a:rPr lang="en-US" dirty="0" smtClean="0"/>
              <a:t> table,</a:t>
            </a:r>
          </a:p>
          <a:p>
            <a:endParaRPr lang="en-US" dirty="0"/>
          </a:p>
        </p:txBody>
      </p:sp>
      <p:graphicFrame>
        <p:nvGraphicFramePr>
          <p:cNvPr id="4" name="Table 3"/>
          <p:cNvGraphicFramePr>
            <a:graphicFrameLocks noGrp="1"/>
          </p:cNvGraphicFramePr>
          <p:nvPr/>
        </p:nvGraphicFramePr>
        <p:xfrm>
          <a:off x="4702628" y="2119087"/>
          <a:ext cx="3236686" cy="2133600"/>
        </p:xfrm>
        <a:graphic>
          <a:graphicData uri="http://schemas.openxmlformats.org/drawingml/2006/table">
            <a:tbl>
              <a:tblPr firstRow="1" bandRow="1">
                <a:tableStyleId>{5C22544A-7EE6-4342-B048-85BDC9FD1C3A}</a:tableStyleId>
              </a:tblPr>
              <a:tblGrid>
                <a:gridCol w="1618343"/>
                <a:gridCol w="1618343"/>
              </a:tblGrid>
              <a:tr h="406400">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406400">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406400">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406400">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406400">
                <a:tc>
                  <a:txBody>
                    <a:bodyPr/>
                    <a:lstStyle/>
                    <a:p>
                      <a:pPr algn="l" fontAlgn="t"/>
                      <a:r>
                        <a:rPr lang="en-US"/>
                        <a:t>4</a:t>
                      </a:r>
                    </a:p>
                  </a:txBody>
                  <a:tcPr marL="76200" marR="76200" marT="76200" marB="76200"/>
                </a:tc>
                <a:tc>
                  <a:txBody>
                    <a:bodyPr/>
                    <a:lstStyle/>
                    <a:p>
                      <a:pPr algn="l" fontAlgn="t"/>
                      <a:r>
                        <a:rPr lang="en-US" dirty="0" err="1"/>
                        <a:t>anu</a:t>
                      </a:r>
                      <a:endParaRPr lang="en-US" dirty="0"/>
                    </a:p>
                  </a:txBody>
                  <a:tcPr marL="76200" marR="76200" marT="76200" marB="76200"/>
                </a:tc>
              </a:tr>
            </a:tbl>
          </a:graphicData>
        </a:graphic>
      </p:graphicFrame>
      <p:graphicFrame>
        <p:nvGraphicFramePr>
          <p:cNvPr id="5" name="Table 4"/>
          <p:cNvGraphicFramePr>
            <a:graphicFrameLocks noGrp="1"/>
          </p:cNvGraphicFramePr>
          <p:nvPr/>
        </p:nvGraphicFramePr>
        <p:xfrm>
          <a:off x="769256" y="4310743"/>
          <a:ext cx="4238174" cy="2264230"/>
        </p:xfrm>
        <a:graphic>
          <a:graphicData uri="http://schemas.openxmlformats.org/drawingml/2006/table">
            <a:tbl>
              <a:tblPr firstRow="1" bandRow="1">
                <a:tableStyleId>{5C22544A-7EE6-4342-B048-85BDC9FD1C3A}</a:tableStyleId>
              </a:tblPr>
              <a:tblGrid>
                <a:gridCol w="2119087"/>
                <a:gridCol w="2119087"/>
              </a:tblGrid>
              <a:tr h="452846">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452846">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52846">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52846">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52846">
                <a:tc>
                  <a:txBody>
                    <a:bodyPr/>
                    <a:lstStyle/>
                    <a:p>
                      <a:pPr algn="l" fontAlgn="t"/>
                      <a:r>
                        <a:rPr lang="en-US" b="1"/>
                        <a:t>ID</a:t>
                      </a:r>
                    </a:p>
                  </a:txBody>
                  <a:tcPr marL="76200" marR="76200" marT="76200" marB="76200"/>
                </a:tc>
                <a:tc>
                  <a:txBody>
                    <a:bodyPr/>
                    <a:lstStyle/>
                    <a:p>
                      <a:pPr algn="l" fontAlgn="t"/>
                      <a:r>
                        <a:rPr lang="en-US" b="1" dirty="0"/>
                        <a:t>Address</a:t>
                      </a:r>
                    </a:p>
                  </a:txBody>
                  <a:tcPr marL="76200" marR="76200" marT="76200" marB="76200"/>
                </a:tc>
              </a:tr>
            </a:tbl>
          </a:graphicData>
        </a:graphic>
      </p:graphicFrame>
      <p:sp>
        <p:nvSpPr>
          <p:cNvPr id="6" name="Rectangle 5"/>
          <p:cNvSpPr/>
          <p:nvPr/>
        </p:nvSpPr>
        <p:spPr>
          <a:xfrm>
            <a:off x="449943" y="3367312"/>
            <a:ext cx="3497944" cy="461665"/>
          </a:xfrm>
          <a:prstGeom prst="rect">
            <a:avLst/>
          </a:prstGeom>
        </p:spPr>
        <p:txBody>
          <a:bodyPr wrap="square">
            <a:spAutoFit/>
          </a:bodyPr>
          <a:lstStyle/>
          <a:p>
            <a:pPr eaLnBrk="0" fontAlgn="base" hangingPunct="0">
              <a:spcBef>
                <a:spcPct val="0"/>
              </a:spcBef>
              <a:spcAft>
                <a:spcPct val="0"/>
              </a:spcAft>
            </a:pPr>
            <a:r>
              <a:rPr lang="en-US" sz="2400" dirty="0" smtClean="0">
                <a:solidFill>
                  <a:prstClr val="black"/>
                </a:solidFill>
                <a:latin typeface="Calibri" pitchFamily="34" charset="0"/>
                <a:cs typeface="Calibri" pitchFamily="34" charset="0"/>
              </a:rPr>
              <a:t>The </a:t>
            </a:r>
            <a:r>
              <a:rPr lang="en-US" sz="2400" b="1" dirty="0" err="1" smtClean="0">
                <a:solidFill>
                  <a:prstClr val="black"/>
                </a:solidFill>
                <a:latin typeface="Calibri" pitchFamily="34" charset="0"/>
                <a:cs typeface="Calibri" pitchFamily="34" charset="0"/>
              </a:rPr>
              <a:t>class_info</a:t>
            </a:r>
            <a:r>
              <a:rPr lang="en-US" sz="2400" dirty="0" smtClean="0">
                <a:solidFill>
                  <a:prstClr val="black"/>
                </a:solidFill>
                <a:latin typeface="Calibri" pitchFamily="34" charset="0"/>
                <a:cs typeface="Calibri" pitchFamily="34" charset="0"/>
              </a:rPr>
              <a:t> table,</a:t>
            </a:r>
            <a:endParaRPr lang="en-US" sz="2400" dirty="0">
              <a:solidFill>
                <a:prstClr val="black"/>
              </a:solidFill>
              <a:latin typeface="Calibri" pitchFamily="34" charset="0"/>
              <a:cs typeface="Calibri" pitchFamily="34" charset="0"/>
            </a:endParaRPr>
          </a:p>
        </p:txBody>
      </p:sp>
    </p:spTree>
    <p:extLst>
      <p:ext uri="{BB962C8B-B14F-4D97-AF65-F5344CB8AC3E}">
        <p14:creationId xmlns:p14="http://schemas.microsoft.com/office/powerpoint/2010/main" val="6632556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Example for INNER Join </a:t>
            </a: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b="1" dirty="0" smtClean="0"/>
              <a:t>Inner</a:t>
            </a:r>
            <a:r>
              <a:rPr lang="en-US" dirty="0" smtClean="0"/>
              <a:t> JOIN query will be,</a:t>
            </a:r>
          </a:p>
          <a:p>
            <a:r>
              <a:rPr lang="en-US" dirty="0" smtClean="0"/>
              <a:t>SELECT * from class, </a:t>
            </a:r>
            <a:r>
              <a:rPr lang="en-US" dirty="0" err="1" smtClean="0"/>
              <a:t>class_info</a:t>
            </a:r>
            <a:r>
              <a:rPr lang="en-US" dirty="0" smtClean="0"/>
              <a:t> where class.id = class_info.id;</a:t>
            </a:r>
          </a:p>
          <a:p>
            <a:r>
              <a:rPr lang="en-US" dirty="0" smtClean="0"/>
              <a:t>The result table will look like,</a:t>
            </a:r>
          </a:p>
          <a:p>
            <a:endParaRPr lang="en-US" dirty="0"/>
          </a:p>
        </p:txBody>
      </p:sp>
      <p:graphicFrame>
        <p:nvGraphicFramePr>
          <p:cNvPr id="4" name="Table 3"/>
          <p:cNvGraphicFramePr>
            <a:graphicFrameLocks noGrp="1"/>
          </p:cNvGraphicFramePr>
          <p:nvPr/>
        </p:nvGraphicFramePr>
        <p:xfrm>
          <a:off x="1088572" y="3599544"/>
          <a:ext cx="6531428" cy="1854924"/>
        </p:xfrm>
        <a:graphic>
          <a:graphicData uri="http://schemas.openxmlformats.org/drawingml/2006/table">
            <a:tbl>
              <a:tblPr firstRow="1" bandRow="1">
                <a:tableStyleId>{5C22544A-7EE6-4342-B048-85BDC9FD1C3A}</a:tableStyleId>
              </a:tblPr>
              <a:tblGrid>
                <a:gridCol w="1632857"/>
                <a:gridCol w="1632857"/>
                <a:gridCol w="1632857"/>
                <a:gridCol w="1632857"/>
              </a:tblGrid>
              <a:tr h="463731">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463731">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63731">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63731">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bl>
          </a:graphicData>
        </a:graphic>
      </p:graphicFrame>
    </p:spTree>
    <p:extLst>
      <p:ext uri="{BB962C8B-B14F-4D97-AF65-F5344CB8AC3E}">
        <p14:creationId xmlns:p14="http://schemas.microsoft.com/office/powerpoint/2010/main" val="5393904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latin typeface="Calibri" pitchFamily="34" charset="0"/>
                <a:cs typeface="Calibri" pitchFamily="34" charset="0"/>
              </a:rPr>
              <a:t>Natural JOIN</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407886"/>
            <a:ext cx="7467600" cy="5066066"/>
          </a:xfrm>
        </p:spPr>
        <p:txBody>
          <a:bodyPr/>
          <a:lstStyle/>
          <a:p>
            <a:r>
              <a:rPr lang="en-US" dirty="0" smtClean="0">
                <a:latin typeface="Calibri" pitchFamily="34" charset="0"/>
                <a:cs typeface="Calibri" pitchFamily="34" charset="0"/>
              </a:rPr>
              <a:t>Natural Join is a type of Inner join which is based on column having same name and same </a:t>
            </a:r>
            <a:r>
              <a:rPr lang="en-US" dirty="0" err="1" smtClean="0">
                <a:latin typeface="Calibri" pitchFamily="34" charset="0"/>
                <a:cs typeface="Calibri" pitchFamily="34" charset="0"/>
              </a:rPr>
              <a:t>datatype</a:t>
            </a:r>
            <a:r>
              <a:rPr lang="en-US" dirty="0" smtClean="0">
                <a:latin typeface="Calibri" pitchFamily="34" charset="0"/>
                <a:cs typeface="Calibri" pitchFamily="34" charset="0"/>
              </a:rPr>
              <a:t> present in both the tables to be joined.</a:t>
            </a:r>
          </a:p>
          <a:p>
            <a:r>
              <a:rPr lang="en-US" dirty="0" smtClean="0">
                <a:latin typeface="Calibri" pitchFamily="34" charset="0"/>
                <a:cs typeface="Calibri" pitchFamily="34" charset="0"/>
              </a:rPr>
              <a:t>Natural Join Syntax is,</a:t>
            </a:r>
          </a:p>
          <a:p>
            <a:r>
              <a:rPr lang="en-US" dirty="0" smtClean="0">
                <a:latin typeface="Calibri" pitchFamily="34" charset="0"/>
                <a:cs typeface="Calibri" pitchFamily="34" charset="0"/>
              </a:rPr>
              <a:t>SELECT *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NATURAL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41549385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31648"/>
          </a:xfrm>
        </p:spPr>
        <p:txBody>
          <a:bodyPr>
            <a:normAutofit/>
          </a:bodyPr>
          <a:lstStyle/>
          <a:p>
            <a:r>
              <a:rPr lang="en-US" sz="3600" b="1" dirty="0" smtClean="0">
                <a:solidFill>
                  <a:srgbClr val="FF0000"/>
                </a:solidFill>
                <a:latin typeface="Calibri" pitchFamily="34" charset="0"/>
                <a:cs typeface="Calibri" pitchFamily="34" charset="0"/>
              </a:rPr>
              <a:t>Natural join</a:t>
            </a:r>
            <a:endParaRPr lang="en-US" sz="36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b="1" dirty="0" err="1" smtClean="0"/>
              <a:t>class_info</a:t>
            </a:r>
            <a:r>
              <a:rPr lang="en-US" dirty="0" smtClean="0"/>
              <a:t> table,</a:t>
            </a:r>
          </a:p>
          <a:p>
            <a:endParaRPr lang="en-US" dirty="0" smtClean="0"/>
          </a:p>
          <a:p>
            <a:endParaRPr lang="en-US" dirty="0"/>
          </a:p>
        </p:txBody>
      </p:sp>
      <p:graphicFrame>
        <p:nvGraphicFramePr>
          <p:cNvPr id="4" name="Table 3"/>
          <p:cNvGraphicFramePr>
            <a:graphicFrameLocks noGrp="1"/>
          </p:cNvGraphicFramePr>
          <p:nvPr/>
        </p:nvGraphicFramePr>
        <p:xfrm>
          <a:off x="3831770" y="1640116"/>
          <a:ext cx="4339772" cy="2569025"/>
        </p:xfrm>
        <a:graphic>
          <a:graphicData uri="http://schemas.openxmlformats.org/drawingml/2006/table">
            <a:tbl>
              <a:tblPr firstRow="1" bandRow="1">
                <a:tableStyleId>{5C22544A-7EE6-4342-B048-85BDC9FD1C3A}</a:tableStyleId>
              </a:tblPr>
              <a:tblGrid>
                <a:gridCol w="2169886"/>
                <a:gridCol w="2169886"/>
              </a:tblGrid>
              <a:tr h="513805">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513805">
                <a:tc>
                  <a:txBody>
                    <a:bodyPr/>
                    <a:lstStyle/>
                    <a:p>
                      <a:pPr algn="l" fontAlgn="t"/>
                      <a:r>
                        <a:rPr lang="en-US" dirty="0"/>
                        <a:t>1</a:t>
                      </a:r>
                    </a:p>
                  </a:txBody>
                  <a:tcPr marL="76200" marR="76200" marT="76200" marB="76200"/>
                </a:tc>
                <a:tc>
                  <a:txBody>
                    <a:bodyPr/>
                    <a:lstStyle/>
                    <a:p>
                      <a:pPr algn="l" fontAlgn="t"/>
                      <a:r>
                        <a:rPr lang="en-US"/>
                        <a:t>abhi</a:t>
                      </a:r>
                    </a:p>
                  </a:txBody>
                  <a:tcPr marL="76200" marR="76200" marT="76200" marB="76200"/>
                </a:tc>
              </a:tr>
              <a:tr h="513805">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r>
              <a:tr h="513805">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513805">
                <a:tc>
                  <a:txBody>
                    <a:bodyPr/>
                    <a:lstStyle/>
                    <a:p>
                      <a:pPr algn="l" fontAlgn="t"/>
                      <a:r>
                        <a:rPr lang="en-US" dirty="0"/>
                        <a:t>4</a:t>
                      </a:r>
                    </a:p>
                  </a:txBody>
                  <a:tcPr marL="76200" marR="76200" marT="76200" marB="76200"/>
                </a:tc>
                <a:tc>
                  <a:txBody>
                    <a:bodyPr/>
                    <a:lstStyle/>
                    <a:p>
                      <a:pPr algn="l" fontAlgn="t"/>
                      <a:r>
                        <a:rPr lang="en-US" dirty="0" err="1"/>
                        <a:t>anu</a:t>
                      </a:r>
                      <a:endParaRPr lang="en-US" dirty="0"/>
                    </a:p>
                  </a:txBody>
                  <a:tcPr marL="76200" marR="76200" marT="76200" marB="76200"/>
                </a:tc>
              </a:tr>
            </a:tbl>
          </a:graphicData>
        </a:graphic>
      </p:graphicFrame>
      <p:sp>
        <p:nvSpPr>
          <p:cNvPr id="5" name="Rectangle 4"/>
          <p:cNvSpPr/>
          <p:nvPr/>
        </p:nvSpPr>
        <p:spPr>
          <a:xfrm>
            <a:off x="3077029" y="957943"/>
            <a:ext cx="3338285" cy="461665"/>
          </a:xfrm>
          <a:prstGeom prst="rect">
            <a:avLst/>
          </a:prstGeom>
        </p:spPr>
        <p:txBody>
          <a:bodyPr wrap="square">
            <a:spAutoFit/>
          </a:bodyPr>
          <a:lstStyle/>
          <a:p>
            <a:pPr eaLnBrk="0" fontAlgn="base" hangingPunct="0">
              <a:spcBef>
                <a:spcPct val="0"/>
              </a:spcBef>
              <a:spcAft>
                <a:spcPct val="0"/>
              </a:spcAft>
            </a:pPr>
            <a:r>
              <a:rPr lang="en-US" sz="2400" dirty="0" smtClean="0">
                <a:solidFill>
                  <a:prstClr val="black"/>
                </a:solidFill>
                <a:latin typeface="Calibri" pitchFamily="34" charset="0"/>
                <a:cs typeface="Calibri" pitchFamily="34" charset="0"/>
              </a:rPr>
              <a:t>The </a:t>
            </a:r>
            <a:r>
              <a:rPr lang="en-US" sz="2400" b="1" dirty="0" smtClean="0">
                <a:solidFill>
                  <a:prstClr val="black"/>
                </a:solidFill>
                <a:latin typeface="Calibri" pitchFamily="34" charset="0"/>
                <a:cs typeface="Calibri" pitchFamily="34" charset="0"/>
              </a:rPr>
              <a:t>class</a:t>
            </a:r>
            <a:r>
              <a:rPr lang="en-US" sz="2400" dirty="0" smtClean="0">
                <a:solidFill>
                  <a:prstClr val="black"/>
                </a:solidFill>
                <a:latin typeface="Calibri" pitchFamily="34" charset="0"/>
                <a:cs typeface="Calibri" pitchFamily="34" charset="0"/>
              </a:rPr>
              <a:t> table,</a:t>
            </a:r>
            <a:endParaRPr lang="en-US" sz="2400" dirty="0">
              <a:solidFill>
                <a:prstClr val="black"/>
              </a:solidFill>
              <a:latin typeface="Calibri" pitchFamily="34" charset="0"/>
              <a:cs typeface="Calibri" pitchFamily="34" charset="0"/>
            </a:endParaRPr>
          </a:p>
        </p:txBody>
      </p:sp>
      <p:graphicFrame>
        <p:nvGraphicFramePr>
          <p:cNvPr id="6" name="Table 5"/>
          <p:cNvGraphicFramePr>
            <a:graphicFrameLocks noGrp="1"/>
          </p:cNvGraphicFramePr>
          <p:nvPr/>
        </p:nvGraphicFramePr>
        <p:xfrm>
          <a:off x="2002970" y="4760686"/>
          <a:ext cx="3715659" cy="2097314"/>
        </p:xfrm>
        <a:graphic>
          <a:graphicData uri="http://schemas.openxmlformats.org/drawingml/2006/table">
            <a:tbl>
              <a:tblPr firstRow="1" bandRow="1">
                <a:tableStyleId>{5C22544A-7EE6-4342-B048-85BDC9FD1C3A}</a:tableStyleId>
              </a:tblPr>
              <a:tblGrid>
                <a:gridCol w="1850713"/>
                <a:gridCol w="1864946"/>
              </a:tblGrid>
              <a:tr h="431800">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31800">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31800">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31800">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r h="370114">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846705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60676"/>
          </a:xfrm>
        </p:spPr>
        <p:txBody>
          <a:bodyPr>
            <a:normAutofit/>
          </a:bodyPr>
          <a:lstStyle/>
          <a:p>
            <a:r>
              <a:rPr lang="en-US" sz="4000" b="1" dirty="0" smtClean="0">
                <a:solidFill>
                  <a:srgbClr val="FF0000"/>
                </a:solidFill>
                <a:latin typeface="Calibri" pitchFamily="34" charset="0"/>
                <a:cs typeface="Calibri" pitchFamily="34" charset="0"/>
              </a:rPr>
              <a:t>Example of natural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Natural join query will be,</a:t>
            </a:r>
          </a:p>
          <a:p>
            <a:r>
              <a:rPr lang="en-US" dirty="0" smtClean="0">
                <a:latin typeface="Calibri" pitchFamily="34" charset="0"/>
                <a:cs typeface="Calibri" pitchFamily="34" charset="0"/>
              </a:rPr>
              <a:t>SELECT * from class NATURAL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335314" y="3396342"/>
          <a:ext cx="4397829" cy="1706880"/>
        </p:xfrm>
        <a:graphic>
          <a:graphicData uri="http://schemas.openxmlformats.org/drawingml/2006/table">
            <a:tbl>
              <a:tblPr firstRow="1" bandRow="1">
                <a:tableStyleId>{5C22544A-7EE6-4342-B048-85BDC9FD1C3A}</a:tableStyleId>
              </a:tblPr>
              <a:tblGrid>
                <a:gridCol w="1465943"/>
                <a:gridCol w="1465943"/>
                <a:gridCol w="1465943"/>
              </a:tblGrid>
              <a:tr h="377372">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Address</a:t>
                      </a:r>
                    </a:p>
                  </a:txBody>
                  <a:tcPr marL="76200" marR="76200" marT="76200" marB="76200"/>
                </a:tc>
              </a:tr>
              <a:tr h="377372">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DELHI</a:t>
                      </a:r>
                    </a:p>
                  </a:txBody>
                  <a:tcPr marL="76200" marR="76200" marT="76200" marB="76200"/>
                </a:tc>
              </a:tr>
              <a:tr h="377372">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MUMBAI</a:t>
                      </a:r>
                    </a:p>
                  </a:txBody>
                  <a:tcPr marL="76200" marR="76200" marT="76200" marB="76200"/>
                </a:tc>
              </a:tr>
              <a:tr h="377372">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dirty="0"/>
                        <a:t>CHENNAI</a:t>
                      </a:r>
                    </a:p>
                  </a:txBody>
                  <a:tcPr marL="76200" marR="76200" marT="76200" marB="76200"/>
                </a:tc>
              </a:tr>
            </a:tbl>
          </a:graphicData>
        </a:graphic>
      </p:graphicFrame>
      <p:sp>
        <p:nvSpPr>
          <p:cNvPr id="5" name="Rectangle 4"/>
          <p:cNvSpPr/>
          <p:nvPr/>
        </p:nvSpPr>
        <p:spPr>
          <a:xfrm>
            <a:off x="740229" y="5399314"/>
            <a:ext cx="7141028" cy="1323439"/>
          </a:xfrm>
          <a:prstGeom prst="rect">
            <a:avLst/>
          </a:prstGeom>
        </p:spPr>
        <p:txBody>
          <a:bodyPr wrap="square">
            <a:spAutoFit/>
          </a:bodyPr>
          <a:lstStyle/>
          <a:p>
            <a:pPr eaLnBrk="0" fontAlgn="base" hangingPunct="0">
              <a:spcBef>
                <a:spcPct val="0"/>
              </a:spcBef>
              <a:spcAft>
                <a:spcPct val="0"/>
              </a:spcAft>
            </a:pPr>
            <a:r>
              <a:rPr lang="en-US" sz="1600" b="1" dirty="0" smtClean="0">
                <a:solidFill>
                  <a:prstClr val="black"/>
                </a:solidFill>
                <a:latin typeface="Helvetica" pitchFamily="34" charset="0"/>
              </a:rPr>
              <a:t>Note</a:t>
            </a:r>
            <a:r>
              <a:rPr lang="en-US" sz="2000" b="1" dirty="0" smtClean="0">
                <a:solidFill>
                  <a:prstClr val="black"/>
                </a:solidFill>
                <a:latin typeface="Calibri" pitchFamily="34" charset="0"/>
                <a:cs typeface="Calibri" pitchFamily="34" charset="0"/>
              </a:rPr>
              <a:t>:</a:t>
            </a:r>
            <a:r>
              <a:rPr lang="en-US" sz="2000" dirty="0" smtClean="0">
                <a:solidFill>
                  <a:prstClr val="black"/>
                </a:solidFill>
                <a:latin typeface="Calibri" pitchFamily="34" charset="0"/>
                <a:cs typeface="Calibri" pitchFamily="34" charset="0"/>
              </a:rPr>
              <a:t> In the above example, both the tables being joined have ID column(same name and same data type), hence the records for which value of ID matches in both the tables will be the result of Natural Join of these two tables.</a:t>
            </a:r>
            <a:endParaRPr lang="en-US" sz="2000" dirty="0">
              <a:solidFill>
                <a:prstClr val="black"/>
              </a:solidFill>
              <a:latin typeface="Calibri" pitchFamily="34" charset="0"/>
              <a:cs typeface="Calibri" pitchFamily="34" charset="0"/>
            </a:endParaRPr>
          </a:p>
        </p:txBody>
      </p:sp>
    </p:spTree>
    <p:extLst>
      <p:ext uri="{BB962C8B-B14F-4D97-AF65-F5344CB8AC3E}">
        <p14:creationId xmlns:p14="http://schemas.microsoft.com/office/powerpoint/2010/main" val="2778175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88105"/>
          </a:xfrm>
        </p:spPr>
        <p:txBody>
          <a:bodyPr>
            <a:normAutofit/>
          </a:bodyPr>
          <a:lstStyle/>
          <a:p>
            <a:r>
              <a:rPr lang="en-US" sz="4000" b="1" dirty="0" smtClean="0">
                <a:solidFill>
                  <a:srgbClr val="FF0000"/>
                </a:solidFill>
                <a:latin typeface="Calibri" pitchFamily="34" charset="0"/>
                <a:cs typeface="Calibri" pitchFamily="34" charset="0"/>
              </a:rPr>
              <a:t>Outer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262743"/>
            <a:ext cx="7467600" cy="5211209"/>
          </a:xfrm>
        </p:spPr>
        <p:txBody>
          <a:bodyPr/>
          <a:lstStyle/>
          <a:p>
            <a:r>
              <a:rPr lang="en-US" dirty="0" smtClean="0">
                <a:latin typeface="Calibri" pitchFamily="34" charset="0"/>
                <a:cs typeface="Calibri" pitchFamily="34" charset="0"/>
              </a:rPr>
              <a:t>Outer Join is based on both matched and unmatched data. Outer Joins subdivide further into,</a:t>
            </a:r>
          </a:p>
          <a:p>
            <a:r>
              <a:rPr lang="en-US" dirty="0" smtClean="0">
                <a:latin typeface="Calibri" pitchFamily="34" charset="0"/>
                <a:cs typeface="Calibri" pitchFamily="34" charset="0"/>
              </a:rPr>
              <a:t>Left Outer Join</a:t>
            </a:r>
          </a:p>
          <a:p>
            <a:r>
              <a:rPr lang="en-US" dirty="0" smtClean="0">
                <a:latin typeface="Calibri" pitchFamily="34" charset="0"/>
                <a:cs typeface="Calibri" pitchFamily="34" charset="0"/>
              </a:rPr>
              <a:t>Right Outer Join</a:t>
            </a:r>
          </a:p>
          <a:p>
            <a:r>
              <a:rPr lang="en-US" dirty="0" smtClean="0">
                <a:latin typeface="Calibri" pitchFamily="34" charset="0"/>
                <a:cs typeface="Calibri" pitchFamily="34" charset="0"/>
              </a:rPr>
              <a:t>Full Outer Join</a:t>
            </a:r>
          </a:p>
          <a:p>
            <a:endParaRPr lang="en-US" dirty="0"/>
          </a:p>
        </p:txBody>
      </p:sp>
    </p:spTree>
    <p:extLst>
      <p:ext uri="{BB962C8B-B14F-4D97-AF65-F5344CB8AC3E}">
        <p14:creationId xmlns:p14="http://schemas.microsoft.com/office/powerpoint/2010/main" val="3620556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63393"/>
            <a:ext cx="7472045" cy="482600"/>
          </a:xfrm>
          <a:prstGeom prst="rect">
            <a:avLst/>
          </a:prstGeom>
        </p:spPr>
        <p:txBody>
          <a:bodyPr vert="horz" wrap="square" lIns="0" tIns="0" rIns="0" bIns="0" rtlCol="0">
            <a:spAutoFit/>
          </a:bodyPr>
          <a:lstStyle/>
          <a:p>
            <a:pPr marL="12700">
              <a:lnSpc>
                <a:spcPct val="100000"/>
              </a:lnSpc>
            </a:pPr>
            <a:r>
              <a:rPr sz="3600" spc="-5" dirty="0">
                <a:solidFill>
                  <a:srgbClr val="424455"/>
                </a:solidFill>
                <a:latin typeface="Trebuchet MS"/>
                <a:cs typeface="Trebuchet MS"/>
              </a:rPr>
              <a:t>Diff</a:t>
            </a:r>
            <a:r>
              <a:rPr sz="3600" spc="10" dirty="0">
                <a:solidFill>
                  <a:srgbClr val="424455"/>
                </a:solidFill>
                <a:latin typeface="Trebuchet MS"/>
                <a:cs typeface="Trebuchet MS"/>
              </a:rPr>
              <a:t>e</a:t>
            </a:r>
            <a:r>
              <a:rPr sz="3600" dirty="0">
                <a:solidFill>
                  <a:srgbClr val="424455"/>
                </a:solidFill>
                <a:latin typeface="Trebuchet MS"/>
                <a:cs typeface="Trebuchet MS"/>
              </a:rPr>
              <a:t>ren</a:t>
            </a:r>
            <a:r>
              <a:rPr sz="3600" spc="-5" dirty="0">
                <a:solidFill>
                  <a:srgbClr val="424455"/>
                </a:solidFill>
                <a:latin typeface="Trebuchet MS"/>
                <a:cs typeface="Trebuchet MS"/>
              </a:rPr>
              <a:t>c</a:t>
            </a:r>
            <a:r>
              <a:rPr sz="3600" dirty="0">
                <a:solidFill>
                  <a:srgbClr val="424455"/>
                </a:solidFill>
                <a:latin typeface="Trebuchet MS"/>
                <a:cs typeface="Trebuchet MS"/>
              </a:rPr>
              <a:t>e</a:t>
            </a:r>
            <a:r>
              <a:rPr sz="3600" spc="180" dirty="0">
                <a:solidFill>
                  <a:srgbClr val="424455"/>
                </a:solidFill>
                <a:latin typeface="Times New Roman"/>
                <a:cs typeface="Times New Roman"/>
              </a:rPr>
              <a:t> </a:t>
            </a:r>
            <a:r>
              <a:rPr sz="3600" spc="-5" dirty="0">
                <a:solidFill>
                  <a:srgbClr val="424455"/>
                </a:solidFill>
                <a:latin typeface="Trebuchet MS"/>
                <a:cs typeface="Trebuchet MS"/>
              </a:rPr>
              <a:t>betwee</a:t>
            </a:r>
            <a:r>
              <a:rPr sz="3600" dirty="0">
                <a:solidFill>
                  <a:srgbClr val="424455"/>
                </a:solidFill>
                <a:latin typeface="Trebuchet MS"/>
                <a:cs typeface="Trebuchet MS"/>
              </a:rPr>
              <a:t>n</a:t>
            </a:r>
            <a:r>
              <a:rPr sz="3600" spc="145" dirty="0">
                <a:solidFill>
                  <a:srgbClr val="424455"/>
                </a:solidFill>
                <a:latin typeface="Times New Roman"/>
                <a:cs typeface="Times New Roman"/>
              </a:rPr>
              <a:t> </a:t>
            </a:r>
            <a:r>
              <a:rPr sz="3600" dirty="0">
                <a:solidFill>
                  <a:srgbClr val="424455"/>
                </a:solidFill>
                <a:latin typeface="Trebuchet MS"/>
                <a:cs typeface="Trebuchet MS"/>
              </a:rPr>
              <a:t>SQL</a:t>
            </a:r>
            <a:r>
              <a:rPr sz="3600" spc="70" dirty="0">
                <a:solidFill>
                  <a:srgbClr val="424455"/>
                </a:solidFill>
                <a:latin typeface="Times New Roman"/>
                <a:cs typeface="Times New Roman"/>
              </a:rPr>
              <a:t> </a:t>
            </a:r>
            <a:r>
              <a:rPr sz="3600" spc="-5" dirty="0">
                <a:solidFill>
                  <a:srgbClr val="424455"/>
                </a:solidFill>
                <a:latin typeface="Trebuchet MS"/>
                <a:cs typeface="Trebuchet MS"/>
              </a:rPr>
              <a:t>an</a:t>
            </a:r>
            <a:r>
              <a:rPr sz="3600" dirty="0">
                <a:solidFill>
                  <a:srgbClr val="424455"/>
                </a:solidFill>
                <a:latin typeface="Trebuchet MS"/>
                <a:cs typeface="Trebuchet MS"/>
              </a:rPr>
              <a:t>d</a:t>
            </a:r>
            <a:r>
              <a:rPr sz="3600" spc="185" dirty="0">
                <a:solidFill>
                  <a:srgbClr val="424455"/>
                </a:solidFill>
                <a:latin typeface="Times New Roman"/>
                <a:cs typeface="Times New Roman"/>
              </a:rPr>
              <a:t> </a:t>
            </a:r>
            <a:r>
              <a:rPr sz="3600" spc="-35" dirty="0">
                <a:solidFill>
                  <a:srgbClr val="424455"/>
                </a:solidFill>
                <a:latin typeface="Trebuchet MS"/>
                <a:cs typeface="Trebuchet MS"/>
              </a:rPr>
              <a:t>P</a:t>
            </a:r>
            <a:r>
              <a:rPr sz="3600" spc="-5" dirty="0">
                <a:solidFill>
                  <a:srgbClr val="424455"/>
                </a:solidFill>
                <a:latin typeface="Trebuchet MS"/>
                <a:cs typeface="Trebuchet MS"/>
              </a:rPr>
              <a:t>L/SQL</a:t>
            </a:r>
            <a:endParaRPr sz="3600">
              <a:latin typeface="Trebuchet MS"/>
              <a:cs typeface="Trebuchet MS"/>
            </a:endParaRPr>
          </a:p>
        </p:txBody>
      </p:sp>
      <p:sp>
        <p:nvSpPr>
          <p:cNvPr id="3" name="object 3"/>
          <p:cNvSpPr txBox="1"/>
          <p:nvPr/>
        </p:nvSpPr>
        <p:spPr>
          <a:xfrm>
            <a:off x="645668" y="2262079"/>
            <a:ext cx="7889240" cy="3885565"/>
          </a:xfrm>
          <a:prstGeom prst="rect">
            <a:avLst/>
          </a:prstGeom>
        </p:spPr>
        <p:txBody>
          <a:bodyPr vert="horz" wrap="square" lIns="0" tIns="0" rIns="0" bIns="0" rtlCol="0">
            <a:spAutoFit/>
          </a:bodyPr>
          <a:lstStyle/>
          <a:p>
            <a:pPr marL="268605" marR="80010" indent="-255904">
              <a:lnSpc>
                <a:spcPts val="1920"/>
              </a:lnSpc>
              <a:buClr>
                <a:srgbClr val="9F4DA2"/>
              </a:buClr>
              <a:buFont typeface="Georgia"/>
              <a:buChar char="•"/>
              <a:tabLst>
                <a:tab pos="269240" algn="l"/>
              </a:tabLst>
            </a:pP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dirty="0">
                <a:latin typeface="Georgia"/>
                <a:cs typeface="Georgia"/>
              </a:rPr>
              <a:t>is</a:t>
            </a:r>
            <a:r>
              <a:rPr sz="2000" spc="-15" dirty="0">
                <a:latin typeface="Times New Roman"/>
                <a:cs typeface="Times New Roman"/>
              </a:rPr>
              <a:t> </a:t>
            </a:r>
            <a:r>
              <a:rPr sz="2000" dirty="0">
                <a:latin typeface="Georgia"/>
                <a:cs typeface="Georgia"/>
              </a:rPr>
              <a:t>a</a:t>
            </a:r>
            <a:r>
              <a:rPr sz="2000" spc="-15" dirty="0">
                <a:latin typeface="Times New Roman"/>
                <a:cs typeface="Times New Roman"/>
              </a:rPr>
              <a:t> </a:t>
            </a:r>
            <a:r>
              <a:rPr sz="2000" spc="-5" dirty="0">
                <a:latin typeface="Georgia"/>
                <a:cs typeface="Georgia"/>
              </a:rPr>
              <a:t>dat</a:t>
            </a:r>
            <a:r>
              <a:rPr sz="2000" dirty="0">
                <a:latin typeface="Georgia"/>
                <a:cs typeface="Georgia"/>
              </a:rPr>
              <a:t>a</a:t>
            </a:r>
            <a:r>
              <a:rPr sz="2000" spc="-15" dirty="0">
                <a:latin typeface="Times New Roman"/>
                <a:cs typeface="Times New Roman"/>
              </a:rPr>
              <a:t> </a:t>
            </a:r>
            <a:r>
              <a:rPr sz="2000" spc="-5" dirty="0">
                <a:latin typeface="Georgia"/>
                <a:cs typeface="Georgia"/>
              </a:rPr>
              <a:t>o</a:t>
            </a:r>
            <a:r>
              <a:rPr sz="2000" spc="-10" dirty="0">
                <a:latin typeface="Georgia"/>
                <a:cs typeface="Georgia"/>
              </a:rPr>
              <a:t>r</a:t>
            </a:r>
            <a:r>
              <a:rPr sz="2000" dirty="0">
                <a:latin typeface="Georgia"/>
                <a:cs typeface="Georgia"/>
              </a:rPr>
              <a:t>ie</a:t>
            </a:r>
            <a:r>
              <a:rPr sz="2000" spc="5" dirty="0">
                <a:latin typeface="Georgia"/>
                <a:cs typeface="Georgia"/>
              </a:rPr>
              <a:t>n</a:t>
            </a:r>
            <a:r>
              <a:rPr sz="2000" spc="-5" dirty="0">
                <a:latin typeface="Georgia"/>
                <a:cs typeface="Georgia"/>
              </a:rPr>
              <a:t>t</a:t>
            </a:r>
            <a:r>
              <a:rPr sz="2000" spc="5" dirty="0">
                <a:latin typeface="Georgia"/>
                <a:cs typeface="Georgia"/>
              </a:rPr>
              <a:t>e</a:t>
            </a:r>
            <a:r>
              <a:rPr sz="2000" dirty="0">
                <a:latin typeface="Georgia"/>
                <a:cs typeface="Georgia"/>
              </a:rPr>
              <a:t>d</a:t>
            </a:r>
            <a:r>
              <a:rPr sz="2000" spc="-35" dirty="0">
                <a:latin typeface="Times New Roman"/>
                <a:cs typeface="Times New Roman"/>
              </a:rPr>
              <a:t> </a:t>
            </a:r>
            <a:r>
              <a:rPr sz="2000" spc="-5" dirty="0">
                <a:latin typeface="Georgia"/>
                <a:cs typeface="Georgia"/>
              </a:rPr>
              <a:t>languag</a:t>
            </a:r>
            <a:r>
              <a:rPr sz="2000" dirty="0">
                <a:latin typeface="Georgia"/>
                <a:cs typeface="Georgia"/>
              </a:rPr>
              <a:t>e</a:t>
            </a:r>
            <a:r>
              <a:rPr sz="2000" spc="-30" dirty="0">
                <a:latin typeface="Times New Roman"/>
                <a:cs typeface="Times New Roman"/>
              </a:rPr>
              <a:t> </a:t>
            </a:r>
            <a:r>
              <a:rPr sz="2000" spc="-5" dirty="0">
                <a:latin typeface="Georgia"/>
                <a:cs typeface="Georgia"/>
              </a:rPr>
              <a:t>fo</a:t>
            </a:r>
            <a:r>
              <a:rPr sz="2000" dirty="0">
                <a:latin typeface="Georgia"/>
                <a:cs typeface="Georgia"/>
              </a:rPr>
              <a:t>r</a:t>
            </a:r>
            <a:r>
              <a:rPr sz="2000" spc="-20" dirty="0">
                <a:latin typeface="Times New Roman"/>
                <a:cs typeface="Times New Roman"/>
              </a:rPr>
              <a:t> </a:t>
            </a:r>
            <a:r>
              <a:rPr sz="2000" spc="-5" dirty="0">
                <a:latin typeface="Georgia"/>
                <a:cs typeface="Georgia"/>
              </a:rPr>
              <a:t>sel</a:t>
            </a:r>
            <a:r>
              <a:rPr sz="2000" spc="5" dirty="0">
                <a:latin typeface="Georgia"/>
                <a:cs typeface="Georgia"/>
              </a:rPr>
              <a:t>e</a:t>
            </a:r>
            <a:r>
              <a:rPr sz="2000" spc="-5" dirty="0">
                <a:latin typeface="Georgia"/>
                <a:cs typeface="Georgia"/>
              </a:rPr>
              <a:t>c</a:t>
            </a:r>
            <a:r>
              <a:rPr sz="2000" dirty="0">
                <a:latin typeface="Georgia"/>
                <a:cs typeface="Georgia"/>
              </a:rPr>
              <a:t>ting</a:t>
            </a:r>
            <a:r>
              <a:rPr sz="2000" spc="-55" dirty="0">
                <a:latin typeface="Times New Roman"/>
                <a:cs typeface="Times New Roman"/>
              </a:rPr>
              <a:t> </a:t>
            </a:r>
            <a:r>
              <a:rPr sz="2000" dirty="0">
                <a:latin typeface="Georgia"/>
                <a:cs typeface="Georgia"/>
              </a:rPr>
              <a:t>and</a:t>
            </a:r>
            <a:r>
              <a:rPr sz="2000" spc="-10" dirty="0">
                <a:latin typeface="Times New Roman"/>
                <a:cs typeface="Times New Roman"/>
              </a:rPr>
              <a:t> </a:t>
            </a:r>
            <a:r>
              <a:rPr sz="2000" dirty="0">
                <a:latin typeface="Georgia"/>
                <a:cs typeface="Georgia"/>
              </a:rPr>
              <a:t>manipulating</a:t>
            </a:r>
            <a:r>
              <a:rPr sz="2000" spc="-35" dirty="0">
                <a:latin typeface="Times New Roman"/>
                <a:cs typeface="Times New Roman"/>
              </a:rPr>
              <a:t> </a:t>
            </a:r>
            <a:r>
              <a:rPr sz="2000" spc="-5" dirty="0">
                <a:latin typeface="Georgia"/>
                <a:cs typeface="Georgia"/>
              </a:rPr>
              <a:t>se</a:t>
            </a:r>
            <a:r>
              <a:rPr sz="2000" dirty="0">
                <a:latin typeface="Georgia"/>
                <a:cs typeface="Georgia"/>
              </a:rPr>
              <a:t>ts</a:t>
            </a:r>
            <a:r>
              <a:rPr sz="2000" dirty="0">
                <a:latin typeface="Times New Roman"/>
                <a:cs typeface="Times New Roman"/>
              </a:rPr>
              <a:t> </a:t>
            </a:r>
            <a:r>
              <a:rPr sz="2000" spc="-5" dirty="0">
                <a:latin typeface="Georgia"/>
                <a:cs typeface="Georgia"/>
              </a:rPr>
              <a:t>o</a:t>
            </a:r>
            <a:r>
              <a:rPr sz="2000" dirty="0">
                <a:latin typeface="Georgia"/>
                <a:cs typeface="Georgia"/>
              </a:rPr>
              <a:t>f</a:t>
            </a:r>
            <a:r>
              <a:rPr sz="2000" spc="-25" dirty="0">
                <a:latin typeface="Times New Roman"/>
                <a:cs typeface="Times New Roman"/>
              </a:rPr>
              <a:t> </a:t>
            </a:r>
            <a:r>
              <a:rPr sz="2000" spc="-5" dirty="0">
                <a:latin typeface="Georgia"/>
                <a:cs typeface="Georgia"/>
              </a:rPr>
              <a:t>data</a:t>
            </a:r>
            <a:r>
              <a:rPr sz="2000" dirty="0">
                <a:latin typeface="Georgia"/>
                <a:cs typeface="Georgia"/>
              </a:rPr>
              <a:t>.</a:t>
            </a:r>
            <a:r>
              <a:rPr sz="2000" spc="-5" dirty="0">
                <a:latin typeface="Times New Roman"/>
                <a:cs typeface="Times New Roman"/>
              </a:rPr>
              <a:t> </a:t>
            </a:r>
            <a:r>
              <a:rPr sz="2000" dirty="0">
                <a:latin typeface="Georgia"/>
                <a:cs typeface="Georgia"/>
              </a:rPr>
              <a:t>PL/SQL</a:t>
            </a:r>
            <a:r>
              <a:rPr sz="2000" spc="-20" dirty="0">
                <a:latin typeface="Times New Roman"/>
                <a:cs typeface="Times New Roman"/>
              </a:rPr>
              <a:t> </a:t>
            </a:r>
            <a:r>
              <a:rPr sz="2000" dirty="0">
                <a:latin typeface="Georgia"/>
                <a:cs typeface="Georgia"/>
              </a:rPr>
              <a:t>is</a:t>
            </a:r>
            <a:r>
              <a:rPr sz="2000" spc="-15" dirty="0">
                <a:latin typeface="Times New Roman"/>
                <a:cs typeface="Times New Roman"/>
              </a:rPr>
              <a:t> </a:t>
            </a:r>
            <a:r>
              <a:rPr sz="2000" dirty="0">
                <a:latin typeface="Georgia"/>
                <a:cs typeface="Georgia"/>
              </a:rPr>
              <a:t>a</a:t>
            </a:r>
            <a:r>
              <a:rPr sz="2000" spc="-15" dirty="0">
                <a:latin typeface="Times New Roman"/>
                <a:cs typeface="Times New Roman"/>
              </a:rPr>
              <a:t> </a:t>
            </a:r>
            <a:r>
              <a:rPr sz="2000" spc="-5" dirty="0">
                <a:latin typeface="Georgia"/>
                <a:cs typeface="Georgia"/>
              </a:rPr>
              <a:t>p</a:t>
            </a:r>
            <a:r>
              <a:rPr sz="2000" spc="-10" dirty="0">
                <a:latin typeface="Georgia"/>
                <a:cs typeface="Georgia"/>
              </a:rPr>
              <a:t>r</a:t>
            </a:r>
            <a:r>
              <a:rPr sz="2000" spc="-5" dirty="0">
                <a:latin typeface="Georgia"/>
                <a:cs typeface="Georgia"/>
              </a:rPr>
              <a:t>oc</a:t>
            </a:r>
            <a:r>
              <a:rPr sz="2000" dirty="0">
                <a:latin typeface="Georgia"/>
                <a:cs typeface="Georgia"/>
              </a:rPr>
              <a:t>e</a:t>
            </a:r>
            <a:r>
              <a:rPr sz="2000" spc="-5" dirty="0">
                <a:latin typeface="Georgia"/>
                <a:cs typeface="Georgia"/>
              </a:rPr>
              <a:t>dura</a:t>
            </a:r>
            <a:r>
              <a:rPr sz="2000" dirty="0">
                <a:latin typeface="Georgia"/>
                <a:cs typeface="Georgia"/>
              </a:rPr>
              <a:t>l</a:t>
            </a:r>
            <a:r>
              <a:rPr sz="2000" spc="-20" dirty="0">
                <a:latin typeface="Times New Roman"/>
                <a:cs typeface="Times New Roman"/>
              </a:rPr>
              <a:t> </a:t>
            </a:r>
            <a:r>
              <a:rPr sz="2000" spc="-5" dirty="0">
                <a:latin typeface="Georgia"/>
                <a:cs typeface="Georgia"/>
              </a:rPr>
              <a:t>languag</a:t>
            </a:r>
            <a:r>
              <a:rPr sz="2000" dirty="0">
                <a:latin typeface="Georgia"/>
                <a:cs typeface="Georgia"/>
              </a:rPr>
              <a:t>e</a:t>
            </a:r>
            <a:r>
              <a:rPr sz="2000" spc="-15" dirty="0">
                <a:latin typeface="Times New Roman"/>
                <a:cs typeface="Times New Roman"/>
              </a:rPr>
              <a:t> </a:t>
            </a:r>
            <a:r>
              <a:rPr sz="2000" spc="-5" dirty="0">
                <a:latin typeface="Georgia"/>
                <a:cs typeface="Georgia"/>
              </a:rPr>
              <a:t>t</a:t>
            </a:r>
            <a:r>
              <a:rPr sz="2000" dirty="0">
                <a:latin typeface="Georgia"/>
                <a:cs typeface="Georgia"/>
              </a:rPr>
              <a:t>o</a:t>
            </a:r>
            <a:r>
              <a:rPr sz="2000" spc="-35" dirty="0">
                <a:latin typeface="Times New Roman"/>
                <a:cs typeface="Times New Roman"/>
              </a:rPr>
              <a:t> </a:t>
            </a:r>
            <a:r>
              <a:rPr sz="2000" spc="-5" dirty="0">
                <a:latin typeface="Georgia"/>
                <a:cs typeface="Georgia"/>
              </a:rPr>
              <a:t>creat</a:t>
            </a:r>
            <a:r>
              <a:rPr sz="2000" dirty="0">
                <a:latin typeface="Georgia"/>
                <a:cs typeface="Georgia"/>
              </a:rPr>
              <a:t>e</a:t>
            </a:r>
            <a:r>
              <a:rPr sz="2000" spc="-15" dirty="0">
                <a:latin typeface="Times New Roman"/>
                <a:cs typeface="Times New Roman"/>
              </a:rPr>
              <a:t> </a:t>
            </a:r>
            <a:r>
              <a:rPr sz="2000" dirty="0">
                <a:latin typeface="Georgia"/>
                <a:cs typeface="Georgia"/>
              </a:rPr>
              <a:t>a</a:t>
            </a:r>
            <a:r>
              <a:rPr sz="2000" spc="-15" dirty="0">
                <a:latin typeface="Georgia"/>
                <a:cs typeface="Georgia"/>
              </a:rPr>
              <a:t>p</a:t>
            </a:r>
            <a:r>
              <a:rPr sz="2000" spc="-5" dirty="0">
                <a:latin typeface="Georgia"/>
                <a:cs typeface="Georgia"/>
              </a:rPr>
              <a:t>plicatio</a:t>
            </a:r>
            <a:r>
              <a:rPr sz="2000" spc="5" dirty="0">
                <a:latin typeface="Georgia"/>
                <a:cs typeface="Georgia"/>
              </a:rPr>
              <a:t>n</a:t>
            </a:r>
            <a:r>
              <a:rPr sz="2000" spc="-5" dirty="0">
                <a:latin typeface="Georgia"/>
                <a:cs typeface="Georgia"/>
              </a:rPr>
              <a:t>s.</a:t>
            </a:r>
            <a:endParaRPr sz="2000">
              <a:latin typeface="Georgia"/>
              <a:cs typeface="Georgia"/>
            </a:endParaRPr>
          </a:p>
          <a:p>
            <a:pPr marL="268605" marR="5080" indent="-255904">
              <a:lnSpc>
                <a:spcPct val="80000"/>
              </a:lnSpc>
              <a:spcBef>
                <a:spcPts val="315"/>
              </a:spcBef>
              <a:buClr>
                <a:srgbClr val="9F4DA2"/>
              </a:buClr>
              <a:buFont typeface="Georgia"/>
              <a:buChar char="•"/>
              <a:tabLst>
                <a:tab pos="269240" algn="l"/>
              </a:tabLst>
            </a:pPr>
            <a:r>
              <a:rPr sz="2000" dirty="0">
                <a:latin typeface="Georgia"/>
                <a:cs typeface="Georgia"/>
              </a:rPr>
              <a:t>PL/SQL</a:t>
            </a:r>
            <a:r>
              <a:rPr sz="2000" spc="-10" dirty="0">
                <a:latin typeface="Times New Roman"/>
                <a:cs typeface="Times New Roman"/>
              </a:rPr>
              <a:t> </a:t>
            </a:r>
            <a:r>
              <a:rPr sz="2000" spc="-5" dirty="0">
                <a:latin typeface="Georgia"/>
                <a:cs typeface="Georgia"/>
              </a:rPr>
              <a:t>ca</a:t>
            </a:r>
            <a:r>
              <a:rPr sz="2000" dirty="0">
                <a:latin typeface="Georgia"/>
                <a:cs typeface="Georgia"/>
              </a:rPr>
              <a:t>n</a:t>
            </a:r>
            <a:r>
              <a:rPr sz="2000" spc="-10" dirty="0">
                <a:latin typeface="Times New Roman"/>
                <a:cs typeface="Times New Roman"/>
              </a:rPr>
              <a:t> </a:t>
            </a:r>
            <a:r>
              <a:rPr sz="2000" spc="-5" dirty="0">
                <a:latin typeface="Georgia"/>
                <a:cs typeface="Georgia"/>
              </a:rPr>
              <a:t>b</a:t>
            </a:r>
            <a:r>
              <a:rPr sz="2000" dirty="0">
                <a:latin typeface="Georgia"/>
                <a:cs typeface="Georgia"/>
              </a:rPr>
              <a:t>e</a:t>
            </a:r>
            <a:r>
              <a:rPr sz="2000" spc="-25"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dirty="0">
                <a:latin typeface="Georgia"/>
                <a:cs typeface="Georgia"/>
              </a:rPr>
              <a:t>a</a:t>
            </a:r>
            <a:r>
              <a:rPr sz="2000" spc="-10" dirty="0">
                <a:latin typeface="Georgia"/>
                <a:cs typeface="Georgia"/>
              </a:rPr>
              <a:t>p</a:t>
            </a:r>
            <a:r>
              <a:rPr sz="2000" spc="-5" dirty="0">
                <a:latin typeface="Georgia"/>
                <a:cs typeface="Georgia"/>
              </a:rPr>
              <a:t>plicatio</a:t>
            </a:r>
            <a:r>
              <a:rPr sz="2000" dirty="0">
                <a:latin typeface="Georgia"/>
                <a:cs typeface="Georgia"/>
              </a:rPr>
              <a:t>n</a:t>
            </a:r>
            <a:r>
              <a:rPr sz="2000" spc="-10" dirty="0">
                <a:latin typeface="Times New Roman"/>
                <a:cs typeface="Times New Roman"/>
              </a:rPr>
              <a:t> </a:t>
            </a:r>
            <a:r>
              <a:rPr sz="2000" spc="-5" dirty="0">
                <a:latin typeface="Georgia"/>
                <a:cs typeface="Georgia"/>
              </a:rPr>
              <a:t>languag</a:t>
            </a:r>
            <a:r>
              <a:rPr sz="2000" dirty="0">
                <a:latin typeface="Georgia"/>
                <a:cs typeface="Georgia"/>
              </a:rPr>
              <a:t>e</a:t>
            </a:r>
            <a:r>
              <a:rPr sz="2000" spc="-30" dirty="0">
                <a:latin typeface="Times New Roman"/>
                <a:cs typeface="Times New Roman"/>
              </a:rPr>
              <a:t> </a:t>
            </a:r>
            <a:r>
              <a:rPr sz="2000" dirty="0">
                <a:latin typeface="Georgia"/>
                <a:cs typeface="Georgia"/>
              </a:rPr>
              <a:t>just</a:t>
            </a:r>
            <a:r>
              <a:rPr sz="2000" spc="-20" dirty="0">
                <a:latin typeface="Times New Roman"/>
                <a:cs typeface="Times New Roman"/>
              </a:rPr>
              <a:t> </a:t>
            </a:r>
            <a:r>
              <a:rPr sz="2000" spc="-5" dirty="0">
                <a:latin typeface="Georgia"/>
                <a:cs typeface="Georgia"/>
              </a:rPr>
              <a:t>l</a:t>
            </a:r>
            <a:r>
              <a:rPr sz="2000" dirty="0">
                <a:latin typeface="Georgia"/>
                <a:cs typeface="Georgia"/>
              </a:rPr>
              <a:t>i</a:t>
            </a:r>
            <a:r>
              <a:rPr sz="2000" spc="-10" dirty="0">
                <a:latin typeface="Georgia"/>
                <a:cs typeface="Georgia"/>
              </a:rPr>
              <a:t>k</a:t>
            </a:r>
            <a:r>
              <a:rPr sz="2000" dirty="0">
                <a:latin typeface="Georgia"/>
                <a:cs typeface="Georgia"/>
              </a:rPr>
              <a:t>e</a:t>
            </a:r>
            <a:r>
              <a:rPr sz="2000" spc="-20" dirty="0">
                <a:latin typeface="Times New Roman"/>
                <a:cs typeface="Times New Roman"/>
              </a:rPr>
              <a:t> </a:t>
            </a:r>
            <a:r>
              <a:rPr sz="2000" dirty="0">
                <a:latin typeface="Georgia"/>
                <a:cs typeface="Georgia"/>
              </a:rPr>
              <a:t>J</a:t>
            </a:r>
            <a:r>
              <a:rPr sz="2000" spc="-10" dirty="0">
                <a:latin typeface="Georgia"/>
                <a:cs typeface="Georgia"/>
              </a:rPr>
              <a:t>a</a:t>
            </a:r>
            <a:r>
              <a:rPr sz="2000" dirty="0">
                <a:latin typeface="Georgia"/>
                <a:cs typeface="Georgia"/>
              </a:rPr>
              <a:t>va</a:t>
            </a:r>
            <a:r>
              <a:rPr sz="2000" spc="-15" dirty="0">
                <a:latin typeface="Times New Roman"/>
                <a:cs typeface="Times New Roman"/>
              </a:rPr>
              <a:t> </a:t>
            </a:r>
            <a:r>
              <a:rPr sz="2000" spc="-5" dirty="0">
                <a:latin typeface="Georgia"/>
                <a:cs typeface="Georgia"/>
              </a:rPr>
              <a:t>o</a:t>
            </a:r>
            <a:r>
              <a:rPr sz="2000" dirty="0">
                <a:latin typeface="Georgia"/>
                <a:cs typeface="Georgia"/>
              </a:rPr>
              <a:t>r</a:t>
            </a:r>
            <a:r>
              <a:rPr sz="2000" spc="-20" dirty="0">
                <a:latin typeface="Times New Roman"/>
                <a:cs typeface="Times New Roman"/>
              </a:rPr>
              <a:t> </a:t>
            </a:r>
            <a:r>
              <a:rPr sz="2000" dirty="0">
                <a:latin typeface="Georgia"/>
                <a:cs typeface="Georgia"/>
              </a:rPr>
              <a:t>PHP</a:t>
            </a:r>
            <a:r>
              <a:rPr sz="2000" spc="-20" dirty="0">
                <a:latin typeface="Times New Roman"/>
                <a:cs typeface="Times New Roman"/>
              </a:rPr>
              <a:t> </a:t>
            </a:r>
            <a:r>
              <a:rPr sz="2000" spc="-5" dirty="0">
                <a:latin typeface="Georgia"/>
                <a:cs typeface="Georgia"/>
              </a:rPr>
              <a:t>can.</a:t>
            </a:r>
            <a:r>
              <a:rPr sz="2000" spc="-5" dirty="0">
                <a:latin typeface="Times New Roman"/>
                <a:cs typeface="Times New Roman"/>
              </a:rPr>
              <a:t> </a:t>
            </a:r>
            <a:r>
              <a:rPr sz="2000" dirty="0">
                <a:latin typeface="Georgia"/>
                <a:cs typeface="Georgia"/>
              </a:rPr>
              <a:t>PL/SQL</a:t>
            </a:r>
            <a:r>
              <a:rPr sz="2000" spc="-10" dirty="0">
                <a:latin typeface="Times New Roman"/>
                <a:cs typeface="Times New Roman"/>
              </a:rPr>
              <a:t> </a:t>
            </a:r>
            <a:r>
              <a:rPr sz="2000" dirty="0">
                <a:latin typeface="Georgia"/>
                <a:cs typeface="Georgia"/>
              </a:rPr>
              <a:t>might</a:t>
            </a:r>
            <a:r>
              <a:rPr sz="2000" spc="-35" dirty="0">
                <a:latin typeface="Times New Roman"/>
                <a:cs typeface="Times New Roman"/>
              </a:rPr>
              <a:t> </a:t>
            </a:r>
            <a:r>
              <a:rPr sz="2000" spc="-5" dirty="0">
                <a:latin typeface="Georgia"/>
                <a:cs typeface="Georgia"/>
              </a:rPr>
              <a:t>b</a:t>
            </a:r>
            <a:r>
              <a:rPr sz="2000" dirty="0">
                <a:latin typeface="Georgia"/>
                <a:cs typeface="Georgia"/>
              </a:rPr>
              <a:t>e</a:t>
            </a:r>
            <a:r>
              <a:rPr sz="2000" spc="-25"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spc="-5" dirty="0">
                <a:latin typeface="Georgia"/>
                <a:cs typeface="Georgia"/>
              </a:rPr>
              <a:t>languag</a:t>
            </a:r>
            <a:r>
              <a:rPr sz="2000" dirty="0">
                <a:latin typeface="Georgia"/>
                <a:cs typeface="Georgia"/>
              </a:rPr>
              <a:t>e</a:t>
            </a:r>
            <a:r>
              <a:rPr sz="2000" spc="-30" dirty="0">
                <a:latin typeface="Times New Roman"/>
                <a:cs typeface="Times New Roman"/>
              </a:rPr>
              <a:t> </a:t>
            </a:r>
            <a:r>
              <a:rPr sz="2000" spc="-5" dirty="0">
                <a:latin typeface="Georgia"/>
                <a:cs typeface="Georgia"/>
              </a:rPr>
              <a:t>w</a:t>
            </a:r>
            <a:r>
              <a:rPr sz="2000" dirty="0">
                <a:latin typeface="Georgia"/>
                <a:cs typeface="Georgia"/>
              </a:rPr>
              <a:t>e</a:t>
            </a:r>
            <a:r>
              <a:rPr sz="2000" spc="-20" dirty="0">
                <a:latin typeface="Times New Roman"/>
                <a:cs typeface="Times New Roman"/>
              </a:rPr>
              <a:t> </a:t>
            </a:r>
            <a:r>
              <a:rPr sz="2000" spc="-5" dirty="0">
                <a:latin typeface="Georgia"/>
                <a:cs typeface="Georgia"/>
              </a:rPr>
              <a:t>us</a:t>
            </a:r>
            <a:r>
              <a:rPr sz="2000" dirty="0">
                <a:latin typeface="Georgia"/>
                <a:cs typeface="Georgia"/>
              </a:rPr>
              <a:t>e</a:t>
            </a:r>
            <a:r>
              <a:rPr sz="2000" spc="-20" dirty="0">
                <a:latin typeface="Times New Roman"/>
                <a:cs typeface="Times New Roman"/>
              </a:rPr>
              <a:t> </a:t>
            </a:r>
            <a:r>
              <a:rPr sz="2000" spc="-5" dirty="0">
                <a:latin typeface="Georgia"/>
                <a:cs typeface="Georgia"/>
              </a:rPr>
              <a:t>t</a:t>
            </a:r>
            <a:r>
              <a:rPr sz="2000" dirty="0">
                <a:latin typeface="Georgia"/>
                <a:cs typeface="Georgia"/>
              </a:rPr>
              <a:t>o</a:t>
            </a:r>
            <a:r>
              <a:rPr sz="2000" spc="-30" dirty="0">
                <a:latin typeface="Times New Roman"/>
                <a:cs typeface="Times New Roman"/>
              </a:rPr>
              <a:t> </a:t>
            </a:r>
            <a:r>
              <a:rPr sz="2000" spc="-5" dirty="0">
                <a:latin typeface="Georgia"/>
                <a:cs typeface="Georgia"/>
              </a:rPr>
              <a:t>bu</a:t>
            </a:r>
            <a:r>
              <a:rPr sz="2000" dirty="0">
                <a:latin typeface="Georgia"/>
                <a:cs typeface="Georgia"/>
              </a:rPr>
              <a:t>i</a:t>
            </a:r>
            <a:r>
              <a:rPr sz="2000" spc="-5" dirty="0">
                <a:latin typeface="Georgia"/>
                <a:cs typeface="Georgia"/>
              </a:rPr>
              <a:t>ld</a:t>
            </a:r>
            <a:r>
              <a:rPr sz="2000" dirty="0">
                <a:latin typeface="Georgia"/>
                <a:cs typeface="Georgia"/>
              </a:rPr>
              <a:t>,</a:t>
            </a:r>
            <a:r>
              <a:rPr sz="2000" spc="-20" dirty="0">
                <a:latin typeface="Times New Roman"/>
                <a:cs typeface="Times New Roman"/>
              </a:rPr>
              <a:t> </a:t>
            </a:r>
            <a:r>
              <a:rPr sz="2000" spc="-5" dirty="0">
                <a:latin typeface="Georgia"/>
                <a:cs typeface="Georgia"/>
              </a:rPr>
              <a:t>fo</a:t>
            </a:r>
            <a:r>
              <a:rPr sz="2000" spc="-10" dirty="0">
                <a:latin typeface="Georgia"/>
                <a:cs typeface="Georgia"/>
              </a:rPr>
              <a:t>r</a:t>
            </a:r>
            <a:r>
              <a:rPr sz="2000" dirty="0">
                <a:latin typeface="Georgia"/>
                <a:cs typeface="Georgia"/>
              </a:rPr>
              <a:t>mat</a:t>
            </a:r>
            <a:r>
              <a:rPr sz="2000" spc="-20" dirty="0">
                <a:latin typeface="Times New Roman"/>
                <a:cs typeface="Times New Roman"/>
              </a:rPr>
              <a:t> </a:t>
            </a:r>
            <a:r>
              <a:rPr sz="2000" dirty="0">
                <a:latin typeface="Georgia"/>
                <a:cs typeface="Georgia"/>
              </a:rPr>
              <a:t>and</a:t>
            </a:r>
            <a:r>
              <a:rPr sz="2000" spc="-10" dirty="0">
                <a:latin typeface="Times New Roman"/>
                <a:cs typeface="Times New Roman"/>
              </a:rPr>
              <a:t> </a:t>
            </a:r>
            <a:r>
              <a:rPr sz="2000" spc="-5" dirty="0">
                <a:latin typeface="Georgia"/>
                <a:cs typeface="Georgia"/>
              </a:rPr>
              <a:t>display</a:t>
            </a:r>
            <a:r>
              <a:rPr sz="2000" spc="-5" dirty="0">
                <a:latin typeface="Times New Roman"/>
                <a:cs typeface="Times New Roman"/>
              </a:rPr>
              <a:t> </a:t>
            </a:r>
            <a:r>
              <a:rPr sz="2000" spc="-5" dirty="0">
                <a:latin typeface="Georgia"/>
                <a:cs typeface="Georgia"/>
              </a:rPr>
              <a:t>thos</a:t>
            </a:r>
            <a:r>
              <a:rPr sz="2000" dirty="0">
                <a:latin typeface="Georgia"/>
                <a:cs typeface="Georgia"/>
              </a:rPr>
              <a:t>e</a:t>
            </a:r>
            <a:r>
              <a:rPr sz="2000" spc="-45" dirty="0">
                <a:latin typeface="Times New Roman"/>
                <a:cs typeface="Times New Roman"/>
              </a:rPr>
              <a:t> </a:t>
            </a:r>
            <a:r>
              <a:rPr sz="2000" spc="-5" dirty="0">
                <a:latin typeface="Georgia"/>
                <a:cs typeface="Georgia"/>
              </a:rPr>
              <a:t>sc</a:t>
            </a:r>
            <a:r>
              <a:rPr sz="2000" spc="-10" dirty="0">
                <a:latin typeface="Georgia"/>
                <a:cs typeface="Georgia"/>
              </a:rPr>
              <a:t>r</a:t>
            </a:r>
            <a:r>
              <a:rPr sz="2000" spc="-5" dirty="0">
                <a:latin typeface="Georgia"/>
                <a:cs typeface="Georgia"/>
              </a:rPr>
              <a:t>ee</a:t>
            </a:r>
            <a:r>
              <a:rPr sz="2000" spc="5" dirty="0">
                <a:latin typeface="Georgia"/>
                <a:cs typeface="Georgia"/>
              </a:rPr>
              <a:t>n</a:t>
            </a:r>
            <a:r>
              <a:rPr sz="2000" spc="-5" dirty="0">
                <a:latin typeface="Georgia"/>
                <a:cs typeface="Georgia"/>
              </a:rPr>
              <a:t>s</a:t>
            </a:r>
            <a:r>
              <a:rPr sz="2000" dirty="0">
                <a:latin typeface="Georgia"/>
                <a:cs typeface="Georgia"/>
              </a:rPr>
              <a:t>,</a:t>
            </a:r>
            <a:r>
              <a:rPr sz="2000" spc="-25" dirty="0">
                <a:latin typeface="Times New Roman"/>
                <a:cs typeface="Times New Roman"/>
              </a:rPr>
              <a:t> </a:t>
            </a:r>
            <a:r>
              <a:rPr sz="2000" spc="-5" dirty="0">
                <a:latin typeface="Georgia"/>
                <a:cs typeface="Georgia"/>
              </a:rPr>
              <a:t>we</a:t>
            </a:r>
            <a:r>
              <a:rPr sz="2000" dirty="0">
                <a:latin typeface="Georgia"/>
                <a:cs typeface="Georgia"/>
              </a:rPr>
              <a:t>b</a:t>
            </a:r>
            <a:r>
              <a:rPr sz="2000" spc="-30" dirty="0">
                <a:latin typeface="Times New Roman"/>
                <a:cs typeface="Times New Roman"/>
              </a:rPr>
              <a:t> </a:t>
            </a:r>
            <a:r>
              <a:rPr sz="2000" spc="-5" dirty="0">
                <a:latin typeface="Georgia"/>
                <a:cs typeface="Georgia"/>
              </a:rPr>
              <a:t>p</a:t>
            </a:r>
            <a:r>
              <a:rPr sz="2000" spc="-10" dirty="0">
                <a:latin typeface="Georgia"/>
                <a:cs typeface="Georgia"/>
              </a:rPr>
              <a:t>a</a:t>
            </a:r>
            <a:r>
              <a:rPr sz="2000" spc="-5" dirty="0">
                <a:latin typeface="Georgia"/>
                <a:cs typeface="Georgia"/>
              </a:rPr>
              <a:t>ge</a:t>
            </a:r>
            <a:r>
              <a:rPr sz="2000" dirty="0">
                <a:latin typeface="Georgia"/>
                <a:cs typeface="Georgia"/>
              </a:rPr>
              <a:t>s</a:t>
            </a:r>
            <a:r>
              <a:rPr sz="2000" spc="-20" dirty="0">
                <a:latin typeface="Times New Roman"/>
                <a:cs typeface="Times New Roman"/>
              </a:rPr>
              <a:t> </a:t>
            </a:r>
            <a:r>
              <a:rPr sz="2000" spc="-10" dirty="0">
                <a:latin typeface="Georgia"/>
                <a:cs typeface="Georgia"/>
              </a:rPr>
              <a:t>a</a:t>
            </a:r>
            <a:r>
              <a:rPr sz="2000" dirty="0">
                <a:latin typeface="Georgia"/>
                <a:cs typeface="Georgia"/>
              </a:rPr>
              <a:t>nd</a:t>
            </a:r>
            <a:r>
              <a:rPr sz="2000" spc="-20" dirty="0">
                <a:latin typeface="Times New Roman"/>
                <a:cs typeface="Times New Roman"/>
              </a:rPr>
              <a:t> </a:t>
            </a:r>
            <a:r>
              <a:rPr sz="2000" spc="-10" dirty="0">
                <a:latin typeface="Georgia"/>
                <a:cs typeface="Georgia"/>
              </a:rPr>
              <a:t>r</a:t>
            </a:r>
            <a:r>
              <a:rPr sz="2000" spc="-5" dirty="0">
                <a:latin typeface="Georgia"/>
                <a:cs typeface="Georgia"/>
              </a:rPr>
              <a:t>epo</a:t>
            </a:r>
            <a:r>
              <a:rPr sz="2000" spc="-10" dirty="0">
                <a:latin typeface="Georgia"/>
                <a:cs typeface="Georgia"/>
              </a:rPr>
              <a:t>r</a:t>
            </a:r>
            <a:r>
              <a:rPr sz="2000" spc="-5" dirty="0">
                <a:latin typeface="Georgia"/>
                <a:cs typeface="Georgia"/>
              </a:rPr>
              <a:t>ts.SQ</a:t>
            </a:r>
            <a:r>
              <a:rPr sz="2000" dirty="0">
                <a:latin typeface="Georgia"/>
                <a:cs typeface="Georgia"/>
              </a:rPr>
              <a:t>L</a:t>
            </a:r>
            <a:r>
              <a:rPr sz="2000" spc="-20" dirty="0">
                <a:latin typeface="Times New Roman"/>
                <a:cs typeface="Times New Roman"/>
              </a:rPr>
              <a:t> </a:t>
            </a:r>
            <a:r>
              <a:rPr sz="2000" dirty="0">
                <a:latin typeface="Georgia"/>
                <a:cs typeface="Georgia"/>
              </a:rPr>
              <a:t>m</a:t>
            </a:r>
            <a:r>
              <a:rPr sz="2000" spc="-10" dirty="0">
                <a:latin typeface="Georgia"/>
                <a:cs typeface="Georgia"/>
              </a:rPr>
              <a:t>a</a:t>
            </a:r>
            <a:r>
              <a:rPr sz="2000" dirty="0">
                <a:latin typeface="Georgia"/>
                <a:cs typeface="Georgia"/>
              </a:rPr>
              <a:t>y</a:t>
            </a:r>
            <a:r>
              <a:rPr sz="2000" spc="-20" dirty="0">
                <a:latin typeface="Times New Roman"/>
                <a:cs typeface="Times New Roman"/>
              </a:rPr>
              <a:t> </a:t>
            </a:r>
            <a:r>
              <a:rPr sz="2000" spc="5" dirty="0">
                <a:latin typeface="Georgia"/>
                <a:cs typeface="Georgia"/>
              </a:rPr>
              <a:t>b</a:t>
            </a:r>
            <a:r>
              <a:rPr sz="2000" dirty="0">
                <a:latin typeface="Georgia"/>
                <a:cs typeface="Georgia"/>
              </a:rPr>
              <a:t>e</a:t>
            </a:r>
            <a:r>
              <a:rPr sz="2000" spc="-20"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spc="-5" dirty="0">
                <a:latin typeface="Georgia"/>
                <a:cs typeface="Georgia"/>
              </a:rPr>
              <a:t>sou</a:t>
            </a:r>
            <a:r>
              <a:rPr sz="2000" spc="-15" dirty="0">
                <a:latin typeface="Georgia"/>
                <a:cs typeface="Georgia"/>
              </a:rPr>
              <a:t>r</a:t>
            </a:r>
            <a:r>
              <a:rPr sz="2000" spc="-5" dirty="0">
                <a:latin typeface="Georgia"/>
                <a:cs typeface="Georgia"/>
              </a:rPr>
              <a:t>c</a:t>
            </a:r>
            <a:r>
              <a:rPr sz="2000" dirty="0">
                <a:latin typeface="Georgia"/>
                <a:cs typeface="Georgia"/>
              </a:rPr>
              <a:t>e</a:t>
            </a:r>
            <a:r>
              <a:rPr sz="2000" spc="-30" dirty="0">
                <a:latin typeface="Times New Roman"/>
                <a:cs typeface="Times New Roman"/>
              </a:rPr>
              <a:t> </a:t>
            </a:r>
            <a:r>
              <a:rPr sz="2000" spc="-5" dirty="0">
                <a:latin typeface="Georgia"/>
                <a:cs typeface="Georgia"/>
              </a:rPr>
              <a:t>o</a:t>
            </a:r>
            <a:r>
              <a:rPr sz="2000" dirty="0">
                <a:latin typeface="Georgia"/>
                <a:cs typeface="Georgia"/>
              </a:rPr>
              <a:t>f</a:t>
            </a:r>
            <a:r>
              <a:rPr sz="2000" spc="-20" dirty="0">
                <a:latin typeface="Times New Roman"/>
                <a:cs typeface="Times New Roman"/>
              </a:rPr>
              <a:t> </a:t>
            </a:r>
            <a:r>
              <a:rPr sz="2000" spc="-5" dirty="0">
                <a:latin typeface="Georgia"/>
                <a:cs typeface="Georgia"/>
              </a:rPr>
              <a:t>data</a:t>
            </a:r>
            <a:r>
              <a:rPr sz="2000" spc="-5" dirty="0">
                <a:latin typeface="Times New Roman"/>
                <a:cs typeface="Times New Roman"/>
              </a:rPr>
              <a:t> </a:t>
            </a:r>
            <a:r>
              <a:rPr sz="2000" spc="-5" dirty="0">
                <a:latin typeface="Georgia"/>
                <a:cs typeface="Georgia"/>
              </a:rPr>
              <a:t>fo</a:t>
            </a:r>
            <a:r>
              <a:rPr sz="2000" dirty="0">
                <a:latin typeface="Georgia"/>
                <a:cs typeface="Georgia"/>
              </a:rPr>
              <a:t>r</a:t>
            </a:r>
            <a:r>
              <a:rPr sz="2000" spc="-20" dirty="0">
                <a:latin typeface="Times New Roman"/>
                <a:cs typeface="Times New Roman"/>
              </a:rPr>
              <a:t> </a:t>
            </a:r>
            <a:r>
              <a:rPr sz="2000" spc="-5" dirty="0">
                <a:latin typeface="Georgia"/>
                <a:cs typeface="Georgia"/>
              </a:rPr>
              <a:t>ou</a:t>
            </a:r>
            <a:r>
              <a:rPr sz="2000" dirty="0">
                <a:latin typeface="Georgia"/>
                <a:cs typeface="Georgia"/>
              </a:rPr>
              <a:t>r</a:t>
            </a:r>
            <a:r>
              <a:rPr sz="2000" spc="-15" dirty="0">
                <a:latin typeface="Times New Roman"/>
                <a:cs typeface="Times New Roman"/>
              </a:rPr>
              <a:t> </a:t>
            </a:r>
            <a:r>
              <a:rPr sz="2000" spc="-5" dirty="0">
                <a:latin typeface="Georgia"/>
                <a:cs typeface="Georgia"/>
              </a:rPr>
              <a:t>scree</a:t>
            </a:r>
            <a:r>
              <a:rPr sz="2000" dirty="0">
                <a:latin typeface="Georgia"/>
                <a:cs typeface="Georgia"/>
              </a:rPr>
              <a:t>n</a:t>
            </a:r>
            <a:r>
              <a:rPr sz="2000" spc="-5" dirty="0">
                <a:latin typeface="Georgia"/>
                <a:cs typeface="Georgia"/>
              </a:rPr>
              <a:t>s</a:t>
            </a:r>
            <a:r>
              <a:rPr sz="2000" dirty="0">
                <a:latin typeface="Georgia"/>
                <a:cs typeface="Georgia"/>
              </a:rPr>
              <a:t>,</a:t>
            </a:r>
            <a:r>
              <a:rPr sz="2000" spc="-35" dirty="0">
                <a:latin typeface="Times New Roman"/>
                <a:cs typeface="Times New Roman"/>
              </a:rPr>
              <a:t> </a:t>
            </a:r>
            <a:r>
              <a:rPr sz="2000" spc="-5" dirty="0">
                <a:latin typeface="Georgia"/>
                <a:cs typeface="Georgia"/>
              </a:rPr>
              <a:t>we</a:t>
            </a:r>
            <a:r>
              <a:rPr sz="2000" dirty="0">
                <a:latin typeface="Georgia"/>
                <a:cs typeface="Georgia"/>
              </a:rPr>
              <a:t>b</a:t>
            </a:r>
            <a:r>
              <a:rPr sz="2000" spc="-15" dirty="0">
                <a:latin typeface="Times New Roman"/>
                <a:cs typeface="Times New Roman"/>
              </a:rPr>
              <a:t> </a:t>
            </a:r>
            <a:r>
              <a:rPr sz="2000" spc="-10" dirty="0">
                <a:latin typeface="Georgia"/>
                <a:cs typeface="Georgia"/>
              </a:rPr>
              <a:t>p</a:t>
            </a:r>
            <a:r>
              <a:rPr sz="2000" dirty="0">
                <a:latin typeface="Georgia"/>
                <a:cs typeface="Georgia"/>
              </a:rPr>
              <a:t>ages</a:t>
            </a:r>
            <a:r>
              <a:rPr sz="2000" spc="-35" dirty="0">
                <a:latin typeface="Times New Roman"/>
                <a:cs typeface="Times New Roman"/>
              </a:rPr>
              <a:t> </a:t>
            </a:r>
            <a:r>
              <a:rPr sz="2000" dirty="0">
                <a:latin typeface="Georgia"/>
                <a:cs typeface="Georgia"/>
              </a:rPr>
              <a:t>and</a:t>
            </a:r>
            <a:r>
              <a:rPr sz="2000" spc="-10" dirty="0">
                <a:latin typeface="Times New Roman"/>
                <a:cs typeface="Times New Roman"/>
              </a:rPr>
              <a:t> </a:t>
            </a:r>
            <a:r>
              <a:rPr sz="2000" dirty="0">
                <a:latin typeface="Georgia"/>
                <a:cs typeface="Georgia"/>
              </a:rPr>
              <a:t>rep</a:t>
            </a:r>
            <a:r>
              <a:rPr sz="2000" spc="-10" dirty="0">
                <a:latin typeface="Georgia"/>
                <a:cs typeface="Georgia"/>
              </a:rPr>
              <a:t>o</a:t>
            </a:r>
            <a:r>
              <a:rPr sz="2000" dirty="0">
                <a:latin typeface="Georgia"/>
                <a:cs typeface="Georgia"/>
              </a:rPr>
              <a:t>rts.</a:t>
            </a:r>
            <a:endParaRPr sz="2000">
              <a:latin typeface="Georgia"/>
              <a:cs typeface="Georgia"/>
            </a:endParaRPr>
          </a:p>
          <a:p>
            <a:pPr marL="268605" marR="307340" indent="-255904">
              <a:lnSpc>
                <a:spcPts val="1920"/>
              </a:lnSpc>
              <a:spcBef>
                <a:spcPts val="280"/>
              </a:spcBef>
              <a:buClr>
                <a:srgbClr val="9F4DA2"/>
              </a:buClr>
              <a:buFont typeface="Georgia"/>
              <a:buChar char="•"/>
              <a:tabLst>
                <a:tab pos="269240" algn="l"/>
              </a:tabLst>
            </a:pP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dirty="0">
                <a:latin typeface="Georgia"/>
                <a:cs typeface="Georgia"/>
              </a:rPr>
              <a:t>is</a:t>
            </a:r>
            <a:r>
              <a:rPr sz="2000" spc="-15" dirty="0">
                <a:latin typeface="Times New Roman"/>
                <a:cs typeface="Times New Roman"/>
              </a:rPr>
              <a:t> </a:t>
            </a:r>
            <a:r>
              <a:rPr sz="2000" spc="-5" dirty="0">
                <a:latin typeface="Georgia"/>
                <a:cs typeface="Georgia"/>
              </a:rPr>
              <a:t>exe</a:t>
            </a:r>
            <a:r>
              <a:rPr sz="2000" dirty="0">
                <a:latin typeface="Georgia"/>
                <a:cs typeface="Georgia"/>
              </a:rPr>
              <a:t>c</a:t>
            </a:r>
            <a:r>
              <a:rPr sz="2000" spc="-5" dirty="0">
                <a:latin typeface="Georgia"/>
                <a:cs typeface="Georgia"/>
              </a:rPr>
              <a:t>ut</a:t>
            </a:r>
            <a:r>
              <a:rPr sz="2000" spc="5" dirty="0">
                <a:latin typeface="Georgia"/>
                <a:cs typeface="Georgia"/>
              </a:rPr>
              <a:t>e</a:t>
            </a:r>
            <a:r>
              <a:rPr sz="2000" dirty="0">
                <a:latin typeface="Georgia"/>
                <a:cs typeface="Georgia"/>
              </a:rPr>
              <a:t>d</a:t>
            </a:r>
            <a:r>
              <a:rPr sz="2000" spc="-60" dirty="0">
                <a:latin typeface="Times New Roman"/>
                <a:cs typeface="Times New Roman"/>
              </a:rPr>
              <a:t> </a:t>
            </a:r>
            <a:r>
              <a:rPr sz="2000" spc="-5" dirty="0">
                <a:latin typeface="Georgia"/>
                <a:cs typeface="Georgia"/>
              </a:rPr>
              <a:t>on</a:t>
            </a:r>
            <a:r>
              <a:rPr sz="2000" dirty="0">
                <a:latin typeface="Georgia"/>
                <a:cs typeface="Georgia"/>
              </a:rPr>
              <a:t>e</a:t>
            </a:r>
            <a:r>
              <a:rPr sz="2000" spc="-15" dirty="0">
                <a:latin typeface="Times New Roman"/>
                <a:cs typeface="Times New Roman"/>
              </a:rPr>
              <a:t> </a:t>
            </a:r>
            <a:r>
              <a:rPr sz="2000" spc="-5" dirty="0">
                <a:latin typeface="Georgia"/>
                <a:cs typeface="Georgia"/>
              </a:rPr>
              <a:t>stat</a:t>
            </a:r>
            <a:r>
              <a:rPr sz="2000" dirty="0">
                <a:latin typeface="Georgia"/>
                <a:cs typeface="Georgia"/>
              </a:rPr>
              <a:t>ement</a:t>
            </a:r>
            <a:r>
              <a:rPr sz="2000" spc="-30" dirty="0">
                <a:latin typeface="Times New Roman"/>
                <a:cs typeface="Times New Roman"/>
              </a:rPr>
              <a:t> </a:t>
            </a:r>
            <a:r>
              <a:rPr sz="2000" dirty="0">
                <a:latin typeface="Georgia"/>
                <a:cs typeface="Georgia"/>
              </a:rPr>
              <a:t>at</a:t>
            </a:r>
            <a:r>
              <a:rPr sz="2000" spc="-50" dirty="0">
                <a:latin typeface="Times New Roman"/>
                <a:cs typeface="Times New Roman"/>
              </a:rPr>
              <a:t> </a:t>
            </a:r>
            <a:r>
              <a:rPr sz="2000" dirty="0">
                <a:latin typeface="Georgia"/>
                <a:cs typeface="Georgia"/>
              </a:rPr>
              <a:t>a</a:t>
            </a:r>
            <a:r>
              <a:rPr sz="2000" spc="-15" dirty="0">
                <a:latin typeface="Times New Roman"/>
                <a:cs typeface="Times New Roman"/>
              </a:rPr>
              <a:t> </a:t>
            </a:r>
            <a:r>
              <a:rPr sz="2000" spc="-5" dirty="0">
                <a:latin typeface="Georgia"/>
                <a:cs typeface="Georgia"/>
              </a:rPr>
              <a:t>tim</a:t>
            </a:r>
            <a:r>
              <a:rPr sz="2000" spc="5" dirty="0">
                <a:latin typeface="Georgia"/>
                <a:cs typeface="Georgia"/>
              </a:rPr>
              <a:t>e</a:t>
            </a:r>
            <a:r>
              <a:rPr sz="2000" dirty="0">
                <a:latin typeface="Georgia"/>
                <a:cs typeface="Georgia"/>
              </a:rPr>
              <a:t>.</a:t>
            </a:r>
            <a:r>
              <a:rPr sz="2000" spc="-35" dirty="0">
                <a:latin typeface="Times New Roman"/>
                <a:cs typeface="Times New Roman"/>
              </a:rPr>
              <a:t> </a:t>
            </a:r>
            <a:r>
              <a:rPr sz="2000" dirty="0">
                <a:latin typeface="Georgia"/>
                <a:cs typeface="Georgia"/>
              </a:rPr>
              <a:t>PL/SQL</a:t>
            </a:r>
            <a:r>
              <a:rPr sz="2000" spc="-10" dirty="0">
                <a:latin typeface="Times New Roman"/>
                <a:cs typeface="Times New Roman"/>
              </a:rPr>
              <a:t> </a:t>
            </a:r>
            <a:r>
              <a:rPr sz="2000" dirty="0">
                <a:latin typeface="Georgia"/>
                <a:cs typeface="Georgia"/>
              </a:rPr>
              <a:t>is</a:t>
            </a:r>
            <a:r>
              <a:rPr sz="2000" spc="-20" dirty="0">
                <a:latin typeface="Times New Roman"/>
                <a:cs typeface="Times New Roman"/>
              </a:rPr>
              <a:t> </a:t>
            </a:r>
            <a:r>
              <a:rPr sz="2000" spc="-5" dirty="0">
                <a:latin typeface="Georgia"/>
                <a:cs typeface="Georgia"/>
              </a:rPr>
              <a:t>execu</a:t>
            </a:r>
            <a:r>
              <a:rPr sz="2000" spc="5" dirty="0">
                <a:latin typeface="Georgia"/>
                <a:cs typeface="Georgia"/>
              </a:rPr>
              <a:t>t</a:t>
            </a:r>
            <a:r>
              <a:rPr sz="2000" spc="-5" dirty="0">
                <a:latin typeface="Georgia"/>
                <a:cs typeface="Georgia"/>
              </a:rPr>
              <a:t>e</a:t>
            </a:r>
            <a:r>
              <a:rPr sz="2000" dirty="0">
                <a:latin typeface="Georgia"/>
                <a:cs typeface="Georgia"/>
              </a:rPr>
              <a:t>d</a:t>
            </a:r>
            <a:r>
              <a:rPr sz="2000" spc="-40" dirty="0">
                <a:latin typeface="Times New Roman"/>
                <a:cs typeface="Times New Roman"/>
              </a:rPr>
              <a:t> </a:t>
            </a:r>
            <a:r>
              <a:rPr sz="2000" dirty="0">
                <a:latin typeface="Georgia"/>
                <a:cs typeface="Georgia"/>
              </a:rPr>
              <a:t>as</a:t>
            </a:r>
            <a:r>
              <a:rPr sz="2000" spc="-25" dirty="0">
                <a:latin typeface="Times New Roman"/>
                <a:cs typeface="Times New Roman"/>
              </a:rPr>
              <a:t> </a:t>
            </a:r>
            <a:r>
              <a:rPr sz="2000" dirty="0">
                <a:latin typeface="Georgia"/>
                <a:cs typeface="Georgia"/>
              </a:rPr>
              <a:t>a</a:t>
            </a:r>
            <a:r>
              <a:rPr sz="2000" dirty="0">
                <a:latin typeface="Times New Roman"/>
                <a:cs typeface="Times New Roman"/>
              </a:rPr>
              <a:t> </a:t>
            </a:r>
            <a:r>
              <a:rPr sz="2000" spc="-5" dirty="0">
                <a:latin typeface="Georgia"/>
                <a:cs typeface="Georgia"/>
              </a:rPr>
              <a:t>b</a:t>
            </a:r>
            <a:r>
              <a:rPr sz="2000" spc="5" dirty="0">
                <a:latin typeface="Georgia"/>
                <a:cs typeface="Georgia"/>
              </a:rPr>
              <a:t>l</a:t>
            </a:r>
            <a:r>
              <a:rPr sz="2000" spc="-5" dirty="0">
                <a:latin typeface="Georgia"/>
                <a:cs typeface="Georgia"/>
              </a:rPr>
              <a:t>oc</a:t>
            </a:r>
            <a:r>
              <a:rPr sz="2000" dirty="0">
                <a:latin typeface="Georgia"/>
                <a:cs typeface="Georgia"/>
              </a:rPr>
              <a:t>k</a:t>
            </a:r>
            <a:r>
              <a:rPr sz="2000" spc="-25" dirty="0">
                <a:latin typeface="Times New Roman"/>
                <a:cs typeface="Times New Roman"/>
              </a:rPr>
              <a:t> </a:t>
            </a:r>
            <a:r>
              <a:rPr sz="2000" spc="-5" dirty="0">
                <a:latin typeface="Georgia"/>
                <a:cs typeface="Georgia"/>
              </a:rPr>
              <a:t>o</a:t>
            </a:r>
            <a:r>
              <a:rPr sz="2000" dirty="0">
                <a:latin typeface="Georgia"/>
                <a:cs typeface="Georgia"/>
              </a:rPr>
              <a:t>f</a:t>
            </a:r>
            <a:r>
              <a:rPr sz="2000" spc="-20" dirty="0">
                <a:latin typeface="Times New Roman"/>
                <a:cs typeface="Times New Roman"/>
              </a:rPr>
              <a:t> </a:t>
            </a:r>
            <a:r>
              <a:rPr sz="2000" spc="5" dirty="0">
                <a:latin typeface="Georgia"/>
                <a:cs typeface="Georgia"/>
              </a:rPr>
              <a:t>c</a:t>
            </a:r>
            <a:r>
              <a:rPr sz="2000" spc="-5" dirty="0">
                <a:latin typeface="Georgia"/>
                <a:cs typeface="Georgia"/>
              </a:rPr>
              <a:t>ode.</a:t>
            </a:r>
            <a:endParaRPr sz="2000">
              <a:latin typeface="Georgia"/>
              <a:cs typeface="Georgia"/>
            </a:endParaRPr>
          </a:p>
          <a:p>
            <a:pPr marL="268605" indent="-255904">
              <a:lnSpc>
                <a:spcPts val="2000"/>
              </a:lnSpc>
              <a:buClr>
                <a:srgbClr val="9F4DA2"/>
              </a:buClr>
              <a:buFont typeface="Georgia"/>
              <a:buChar char="•"/>
              <a:tabLst>
                <a:tab pos="269240" algn="l"/>
              </a:tabLst>
            </a:pP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spc="-5" dirty="0">
                <a:latin typeface="Georgia"/>
                <a:cs typeface="Georgia"/>
              </a:rPr>
              <a:t>t</a:t>
            </a:r>
            <a:r>
              <a:rPr sz="2000" spc="5" dirty="0">
                <a:latin typeface="Georgia"/>
                <a:cs typeface="Georgia"/>
              </a:rPr>
              <a:t>e</a:t>
            </a:r>
            <a:r>
              <a:rPr sz="2000" spc="-5" dirty="0">
                <a:latin typeface="Georgia"/>
                <a:cs typeface="Georgia"/>
              </a:rPr>
              <a:t>ll</a:t>
            </a:r>
            <a:r>
              <a:rPr sz="2000" dirty="0">
                <a:latin typeface="Georgia"/>
                <a:cs typeface="Georgia"/>
              </a:rPr>
              <a:t>s</a:t>
            </a:r>
            <a:r>
              <a:rPr sz="2000" spc="-30"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spc="-5" dirty="0">
                <a:latin typeface="Georgia"/>
                <a:cs typeface="Georgia"/>
              </a:rPr>
              <a:t>data</a:t>
            </a:r>
            <a:r>
              <a:rPr sz="2000" spc="5" dirty="0">
                <a:latin typeface="Georgia"/>
                <a:cs typeface="Georgia"/>
              </a:rPr>
              <a:t>b</a:t>
            </a:r>
            <a:r>
              <a:rPr sz="2000" dirty="0">
                <a:latin typeface="Georgia"/>
                <a:cs typeface="Georgia"/>
              </a:rPr>
              <a:t>ase</a:t>
            </a:r>
            <a:r>
              <a:rPr sz="2000" spc="-20" dirty="0">
                <a:latin typeface="Times New Roman"/>
                <a:cs typeface="Times New Roman"/>
              </a:rPr>
              <a:t> </a:t>
            </a:r>
            <a:r>
              <a:rPr sz="2000" spc="-5" dirty="0">
                <a:latin typeface="Georgia"/>
                <a:cs typeface="Georgia"/>
              </a:rPr>
              <a:t>wh</a:t>
            </a:r>
            <a:r>
              <a:rPr sz="2000" spc="-10" dirty="0">
                <a:latin typeface="Georgia"/>
                <a:cs typeface="Georgia"/>
              </a:rPr>
              <a:t>a</a:t>
            </a:r>
            <a:r>
              <a:rPr sz="2000" dirty="0">
                <a:latin typeface="Georgia"/>
                <a:cs typeface="Georgia"/>
              </a:rPr>
              <a:t>t</a:t>
            </a:r>
            <a:r>
              <a:rPr sz="2000" spc="-20" dirty="0">
                <a:latin typeface="Times New Roman"/>
                <a:cs typeface="Times New Roman"/>
              </a:rPr>
              <a:t> </a:t>
            </a:r>
            <a:r>
              <a:rPr sz="2000" dirty="0">
                <a:latin typeface="Georgia"/>
                <a:cs typeface="Georgia"/>
              </a:rPr>
              <a:t>to</a:t>
            </a:r>
            <a:r>
              <a:rPr sz="2000" spc="-20" dirty="0">
                <a:latin typeface="Times New Roman"/>
                <a:cs typeface="Times New Roman"/>
              </a:rPr>
              <a:t> </a:t>
            </a:r>
            <a:r>
              <a:rPr sz="2000" spc="-5" dirty="0">
                <a:latin typeface="Georgia"/>
                <a:cs typeface="Georgia"/>
              </a:rPr>
              <a:t>d</a:t>
            </a:r>
            <a:r>
              <a:rPr sz="2000" dirty="0">
                <a:latin typeface="Georgia"/>
                <a:cs typeface="Georgia"/>
              </a:rPr>
              <a:t>o</a:t>
            </a:r>
            <a:r>
              <a:rPr sz="2000" spc="-20" dirty="0">
                <a:latin typeface="Times New Roman"/>
                <a:cs typeface="Times New Roman"/>
              </a:rPr>
              <a:t> </a:t>
            </a:r>
            <a:r>
              <a:rPr sz="2000" dirty="0">
                <a:latin typeface="Georgia"/>
                <a:cs typeface="Georgia"/>
              </a:rPr>
              <a:t>(dec</a:t>
            </a:r>
            <a:r>
              <a:rPr sz="2000" spc="-5" dirty="0">
                <a:latin typeface="Georgia"/>
                <a:cs typeface="Georgia"/>
              </a:rPr>
              <a:t>larativ</a:t>
            </a:r>
            <a:r>
              <a:rPr sz="2000" spc="5" dirty="0">
                <a:latin typeface="Georgia"/>
                <a:cs typeface="Georgia"/>
              </a:rPr>
              <a:t>e</a:t>
            </a:r>
            <a:r>
              <a:rPr sz="2000" dirty="0">
                <a:latin typeface="Georgia"/>
                <a:cs typeface="Georgia"/>
              </a:rPr>
              <a:t>),</a:t>
            </a:r>
            <a:r>
              <a:rPr sz="2000" spc="-55" dirty="0">
                <a:latin typeface="Times New Roman"/>
                <a:cs typeface="Times New Roman"/>
              </a:rPr>
              <a:t> </a:t>
            </a:r>
            <a:r>
              <a:rPr sz="2000" dirty="0">
                <a:latin typeface="Georgia"/>
                <a:cs typeface="Georgia"/>
              </a:rPr>
              <a:t>not</a:t>
            </a:r>
            <a:r>
              <a:rPr sz="2000" spc="-15" dirty="0">
                <a:latin typeface="Times New Roman"/>
                <a:cs typeface="Times New Roman"/>
              </a:rPr>
              <a:t> </a:t>
            </a:r>
            <a:r>
              <a:rPr sz="2000" dirty="0">
                <a:latin typeface="Georgia"/>
                <a:cs typeface="Georgia"/>
              </a:rPr>
              <a:t>how</a:t>
            </a:r>
            <a:r>
              <a:rPr sz="2000" spc="-25" dirty="0">
                <a:latin typeface="Times New Roman"/>
                <a:cs typeface="Times New Roman"/>
              </a:rPr>
              <a:t> </a:t>
            </a:r>
            <a:r>
              <a:rPr sz="2000" spc="-5" dirty="0">
                <a:latin typeface="Georgia"/>
                <a:cs typeface="Georgia"/>
              </a:rPr>
              <a:t>t</a:t>
            </a:r>
            <a:r>
              <a:rPr sz="2000" dirty="0">
                <a:latin typeface="Georgia"/>
                <a:cs typeface="Georgia"/>
              </a:rPr>
              <a:t>o</a:t>
            </a:r>
            <a:r>
              <a:rPr sz="2000" spc="-35" dirty="0">
                <a:latin typeface="Times New Roman"/>
                <a:cs typeface="Times New Roman"/>
              </a:rPr>
              <a:t> </a:t>
            </a:r>
            <a:r>
              <a:rPr sz="2000" spc="-5" dirty="0">
                <a:latin typeface="Georgia"/>
                <a:cs typeface="Georgia"/>
              </a:rPr>
              <a:t>d</a:t>
            </a:r>
            <a:r>
              <a:rPr sz="2000" dirty="0">
                <a:latin typeface="Georgia"/>
                <a:cs typeface="Georgia"/>
              </a:rPr>
              <a:t>o</a:t>
            </a:r>
            <a:r>
              <a:rPr sz="2000" spc="-20" dirty="0">
                <a:latin typeface="Times New Roman"/>
                <a:cs typeface="Times New Roman"/>
              </a:rPr>
              <a:t> </a:t>
            </a:r>
            <a:r>
              <a:rPr sz="2000" dirty="0">
                <a:latin typeface="Georgia"/>
                <a:cs typeface="Georgia"/>
              </a:rPr>
              <a:t>it.</a:t>
            </a:r>
            <a:r>
              <a:rPr sz="2000" spc="-20" dirty="0">
                <a:latin typeface="Times New Roman"/>
                <a:cs typeface="Times New Roman"/>
              </a:rPr>
              <a:t> </a:t>
            </a:r>
            <a:r>
              <a:rPr sz="2000" dirty="0">
                <a:latin typeface="Georgia"/>
                <a:cs typeface="Georgia"/>
              </a:rPr>
              <a:t>In</a:t>
            </a:r>
            <a:endParaRPr sz="2000">
              <a:latin typeface="Georgia"/>
              <a:cs typeface="Georgia"/>
            </a:endParaRPr>
          </a:p>
          <a:p>
            <a:pPr marL="268605">
              <a:lnSpc>
                <a:spcPts val="2070"/>
              </a:lnSpc>
            </a:pPr>
            <a:r>
              <a:rPr sz="2000" spc="-5" dirty="0">
                <a:latin typeface="Georgia"/>
                <a:cs typeface="Georgia"/>
              </a:rPr>
              <a:t>contrast</a:t>
            </a:r>
            <a:r>
              <a:rPr sz="2000" dirty="0">
                <a:latin typeface="Georgia"/>
                <a:cs typeface="Georgia"/>
              </a:rPr>
              <a:t>,</a:t>
            </a:r>
            <a:r>
              <a:rPr sz="2000" spc="-15" dirty="0">
                <a:latin typeface="Times New Roman"/>
                <a:cs typeface="Times New Roman"/>
              </a:rPr>
              <a:t> </a:t>
            </a:r>
            <a:r>
              <a:rPr sz="2000" dirty="0">
                <a:latin typeface="Georgia"/>
                <a:cs typeface="Georgia"/>
              </a:rPr>
              <a:t>PL</a:t>
            </a: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spc="-5" dirty="0">
                <a:latin typeface="Georgia"/>
                <a:cs typeface="Georgia"/>
              </a:rPr>
              <a:t>tel</a:t>
            </a:r>
            <a:r>
              <a:rPr sz="2000" dirty="0">
                <a:latin typeface="Georgia"/>
                <a:cs typeface="Georgia"/>
              </a:rPr>
              <a:t>l</a:t>
            </a:r>
            <a:r>
              <a:rPr sz="2000" spc="-30" dirty="0">
                <a:latin typeface="Times New Roman"/>
                <a:cs typeface="Times New Roman"/>
              </a:rPr>
              <a:t> </a:t>
            </a:r>
            <a:r>
              <a:rPr sz="2000" spc="-5" dirty="0">
                <a:latin typeface="Georgia"/>
                <a:cs typeface="Georgia"/>
              </a:rPr>
              <a:t>th</a:t>
            </a:r>
            <a:r>
              <a:rPr sz="2000" dirty="0">
                <a:latin typeface="Georgia"/>
                <a:cs typeface="Georgia"/>
              </a:rPr>
              <a:t>e</a:t>
            </a:r>
            <a:r>
              <a:rPr sz="2000" spc="-30" dirty="0">
                <a:latin typeface="Times New Roman"/>
                <a:cs typeface="Times New Roman"/>
              </a:rPr>
              <a:t> </a:t>
            </a:r>
            <a:r>
              <a:rPr sz="2000" spc="-5" dirty="0">
                <a:latin typeface="Georgia"/>
                <a:cs typeface="Georgia"/>
              </a:rPr>
              <a:t>databas</a:t>
            </a:r>
            <a:r>
              <a:rPr sz="2000" dirty="0">
                <a:latin typeface="Georgia"/>
                <a:cs typeface="Georgia"/>
              </a:rPr>
              <a:t>e</a:t>
            </a:r>
            <a:r>
              <a:rPr sz="2000" spc="-15" dirty="0">
                <a:latin typeface="Times New Roman"/>
                <a:cs typeface="Times New Roman"/>
              </a:rPr>
              <a:t> </a:t>
            </a:r>
            <a:r>
              <a:rPr sz="2000" spc="-10" dirty="0">
                <a:latin typeface="Georgia"/>
                <a:cs typeface="Georgia"/>
              </a:rPr>
              <a:t>h</a:t>
            </a:r>
            <a:r>
              <a:rPr sz="2000" spc="-5" dirty="0">
                <a:latin typeface="Georgia"/>
                <a:cs typeface="Georgia"/>
              </a:rPr>
              <a:t>o</a:t>
            </a:r>
            <a:r>
              <a:rPr sz="2000" dirty="0">
                <a:latin typeface="Georgia"/>
                <a:cs typeface="Georgia"/>
              </a:rPr>
              <a:t>w</a:t>
            </a:r>
            <a:r>
              <a:rPr sz="2000" spc="-25" dirty="0">
                <a:latin typeface="Times New Roman"/>
                <a:cs typeface="Times New Roman"/>
              </a:rPr>
              <a:t> </a:t>
            </a:r>
            <a:r>
              <a:rPr sz="2000" spc="-5" dirty="0">
                <a:latin typeface="Georgia"/>
                <a:cs typeface="Georgia"/>
              </a:rPr>
              <a:t>t</a:t>
            </a:r>
            <a:r>
              <a:rPr sz="2000" dirty="0">
                <a:latin typeface="Georgia"/>
                <a:cs typeface="Georgia"/>
              </a:rPr>
              <a:t>o</a:t>
            </a:r>
            <a:r>
              <a:rPr sz="2000" spc="-35" dirty="0">
                <a:latin typeface="Times New Roman"/>
                <a:cs typeface="Times New Roman"/>
              </a:rPr>
              <a:t> </a:t>
            </a:r>
            <a:r>
              <a:rPr sz="2000" spc="-5" dirty="0">
                <a:latin typeface="Georgia"/>
                <a:cs typeface="Georgia"/>
              </a:rPr>
              <a:t>d</a:t>
            </a:r>
            <a:r>
              <a:rPr sz="2000" dirty="0">
                <a:latin typeface="Georgia"/>
                <a:cs typeface="Georgia"/>
              </a:rPr>
              <a:t>o</a:t>
            </a:r>
            <a:r>
              <a:rPr sz="2000" spc="-20" dirty="0">
                <a:latin typeface="Times New Roman"/>
                <a:cs typeface="Times New Roman"/>
              </a:rPr>
              <a:t> </a:t>
            </a:r>
            <a:r>
              <a:rPr sz="2000" spc="-5" dirty="0">
                <a:latin typeface="Georgia"/>
                <a:cs typeface="Georgia"/>
              </a:rPr>
              <a:t>thing</a:t>
            </a:r>
            <a:r>
              <a:rPr sz="2000" dirty="0">
                <a:latin typeface="Georgia"/>
                <a:cs typeface="Georgia"/>
              </a:rPr>
              <a:t>s</a:t>
            </a:r>
            <a:r>
              <a:rPr sz="2000" spc="-40" dirty="0">
                <a:latin typeface="Times New Roman"/>
                <a:cs typeface="Times New Roman"/>
              </a:rPr>
              <a:t> </a:t>
            </a:r>
            <a:r>
              <a:rPr sz="2000" dirty="0">
                <a:latin typeface="Georgia"/>
                <a:cs typeface="Georgia"/>
              </a:rPr>
              <a:t>(p</a:t>
            </a:r>
            <a:r>
              <a:rPr sz="2000" spc="-10" dirty="0">
                <a:latin typeface="Georgia"/>
                <a:cs typeface="Georgia"/>
              </a:rPr>
              <a:t>r</a:t>
            </a:r>
            <a:r>
              <a:rPr sz="2000" spc="-5" dirty="0">
                <a:latin typeface="Georgia"/>
                <a:cs typeface="Georgia"/>
              </a:rPr>
              <a:t>ocedur</a:t>
            </a:r>
            <a:r>
              <a:rPr sz="2000" spc="-10" dirty="0">
                <a:latin typeface="Georgia"/>
                <a:cs typeface="Georgia"/>
              </a:rPr>
              <a:t>a</a:t>
            </a:r>
            <a:r>
              <a:rPr sz="2000" spc="-5" dirty="0">
                <a:latin typeface="Georgia"/>
                <a:cs typeface="Georgia"/>
              </a:rPr>
              <a:t>l).</a:t>
            </a:r>
            <a:endParaRPr sz="2000">
              <a:latin typeface="Georgia"/>
              <a:cs typeface="Georgia"/>
            </a:endParaRPr>
          </a:p>
          <a:p>
            <a:pPr marL="268605" marR="166370" indent="-255904">
              <a:lnSpc>
                <a:spcPts val="1920"/>
              </a:lnSpc>
              <a:spcBef>
                <a:spcPts val="375"/>
              </a:spcBef>
              <a:buClr>
                <a:srgbClr val="9F4DA2"/>
              </a:buClr>
              <a:buFont typeface="Georgia"/>
              <a:buChar char="•"/>
              <a:tabLst>
                <a:tab pos="269240" algn="l"/>
              </a:tabLst>
            </a:pP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dirty="0">
                <a:latin typeface="Georgia"/>
                <a:cs typeface="Georgia"/>
              </a:rPr>
              <a:t>is</a:t>
            </a:r>
            <a:r>
              <a:rPr sz="2000" spc="-15" dirty="0">
                <a:latin typeface="Times New Roman"/>
                <a:cs typeface="Times New Roman"/>
              </a:rPr>
              <a:t> </a:t>
            </a:r>
            <a:r>
              <a:rPr sz="2000" spc="-5" dirty="0">
                <a:latin typeface="Georgia"/>
                <a:cs typeface="Georgia"/>
              </a:rPr>
              <a:t>use</a:t>
            </a:r>
            <a:r>
              <a:rPr sz="2000" dirty="0">
                <a:latin typeface="Georgia"/>
                <a:cs typeface="Georgia"/>
              </a:rPr>
              <a:t>d</a:t>
            </a:r>
            <a:r>
              <a:rPr sz="2000" spc="-30" dirty="0">
                <a:latin typeface="Times New Roman"/>
                <a:cs typeface="Times New Roman"/>
              </a:rPr>
              <a:t> </a:t>
            </a:r>
            <a:r>
              <a:rPr sz="2000" spc="-5" dirty="0">
                <a:latin typeface="Georgia"/>
                <a:cs typeface="Georgia"/>
              </a:rPr>
              <a:t>t</a:t>
            </a:r>
            <a:r>
              <a:rPr sz="2000" dirty="0">
                <a:latin typeface="Georgia"/>
                <a:cs typeface="Georgia"/>
              </a:rPr>
              <a:t>o</a:t>
            </a:r>
            <a:r>
              <a:rPr sz="2000" spc="-20" dirty="0">
                <a:latin typeface="Times New Roman"/>
                <a:cs typeface="Times New Roman"/>
              </a:rPr>
              <a:t> </a:t>
            </a:r>
            <a:r>
              <a:rPr sz="2000" spc="-5" dirty="0">
                <a:latin typeface="Georgia"/>
                <a:cs typeface="Georgia"/>
              </a:rPr>
              <a:t>cod</a:t>
            </a:r>
            <a:r>
              <a:rPr sz="2000" dirty="0">
                <a:latin typeface="Georgia"/>
                <a:cs typeface="Georgia"/>
              </a:rPr>
              <a:t>e</a:t>
            </a:r>
            <a:r>
              <a:rPr sz="2000" spc="-25" dirty="0">
                <a:latin typeface="Times New Roman"/>
                <a:cs typeface="Times New Roman"/>
              </a:rPr>
              <a:t> </a:t>
            </a:r>
            <a:r>
              <a:rPr sz="2000" spc="-10" dirty="0">
                <a:latin typeface="Georgia"/>
                <a:cs typeface="Georgia"/>
              </a:rPr>
              <a:t>q</a:t>
            </a:r>
            <a:r>
              <a:rPr sz="2000" spc="-5" dirty="0">
                <a:latin typeface="Georgia"/>
                <a:cs typeface="Georgia"/>
              </a:rPr>
              <a:t>ueries</a:t>
            </a:r>
            <a:r>
              <a:rPr sz="2000" dirty="0">
                <a:latin typeface="Georgia"/>
                <a:cs typeface="Georgia"/>
              </a:rPr>
              <a:t>,</a:t>
            </a:r>
            <a:r>
              <a:rPr sz="2000" spc="-15" dirty="0">
                <a:latin typeface="Times New Roman"/>
                <a:cs typeface="Times New Roman"/>
              </a:rPr>
              <a:t> </a:t>
            </a:r>
            <a:r>
              <a:rPr sz="2000" dirty="0">
                <a:latin typeface="Georgia"/>
                <a:cs typeface="Georgia"/>
              </a:rPr>
              <a:t>DML</a:t>
            </a:r>
            <a:r>
              <a:rPr sz="2000" spc="-20" dirty="0">
                <a:latin typeface="Times New Roman"/>
                <a:cs typeface="Times New Roman"/>
              </a:rPr>
              <a:t> </a:t>
            </a:r>
            <a:r>
              <a:rPr sz="2000" dirty="0">
                <a:latin typeface="Georgia"/>
                <a:cs typeface="Georgia"/>
              </a:rPr>
              <a:t>and</a:t>
            </a:r>
            <a:r>
              <a:rPr sz="2000" spc="-10" dirty="0">
                <a:latin typeface="Times New Roman"/>
                <a:cs typeface="Times New Roman"/>
              </a:rPr>
              <a:t> </a:t>
            </a:r>
            <a:r>
              <a:rPr sz="2000" dirty="0">
                <a:latin typeface="Georgia"/>
                <a:cs typeface="Georgia"/>
              </a:rPr>
              <a:t>DDL</a:t>
            </a:r>
            <a:r>
              <a:rPr sz="2000" spc="-20" dirty="0">
                <a:latin typeface="Times New Roman"/>
                <a:cs typeface="Times New Roman"/>
              </a:rPr>
              <a:t> </a:t>
            </a:r>
            <a:r>
              <a:rPr sz="2000" spc="-5" dirty="0">
                <a:latin typeface="Georgia"/>
                <a:cs typeface="Georgia"/>
              </a:rPr>
              <a:t>stat</a:t>
            </a:r>
            <a:r>
              <a:rPr sz="2000" dirty="0">
                <a:latin typeface="Georgia"/>
                <a:cs typeface="Georgia"/>
              </a:rPr>
              <a:t>emen</a:t>
            </a:r>
            <a:r>
              <a:rPr sz="2000" spc="-5" dirty="0">
                <a:latin typeface="Georgia"/>
                <a:cs typeface="Georgia"/>
              </a:rPr>
              <a:t>ts</a:t>
            </a:r>
            <a:r>
              <a:rPr sz="2000" dirty="0">
                <a:latin typeface="Georgia"/>
                <a:cs typeface="Georgia"/>
              </a:rPr>
              <a:t>.</a:t>
            </a:r>
            <a:r>
              <a:rPr sz="2000" spc="-30" dirty="0">
                <a:latin typeface="Times New Roman"/>
                <a:cs typeface="Times New Roman"/>
              </a:rPr>
              <a:t> </a:t>
            </a:r>
            <a:r>
              <a:rPr sz="2000" dirty="0">
                <a:latin typeface="Georgia"/>
                <a:cs typeface="Georgia"/>
              </a:rPr>
              <a:t>PL/SQL</a:t>
            </a:r>
            <a:r>
              <a:rPr sz="2000" spc="-35" dirty="0">
                <a:latin typeface="Times New Roman"/>
                <a:cs typeface="Times New Roman"/>
              </a:rPr>
              <a:t> </a:t>
            </a:r>
            <a:r>
              <a:rPr sz="2000" dirty="0">
                <a:latin typeface="Georgia"/>
                <a:cs typeface="Georgia"/>
              </a:rPr>
              <a:t>is</a:t>
            </a:r>
            <a:r>
              <a:rPr sz="2000" dirty="0">
                <a:latin typeface="Times New Roman"/>
                <a:cs typeface="Times New Roman"/>
              </a:rPr>
              <a:t> </a:t>
            </a:r>
            <a:r>
              <a:rPr sz="2000" spc="-5" dirty="0">
                <a:latin typeface="Georgia"/>
                <a:cs typeface="Georgia"/>
              </a:rPr>
              <a:t>use</a:t>
            </a:r>
            <a:r>
              <a:rPr sz="2000" dirty="0">
                <a:latin typeface="Georgia"/>
                <a:cs typeface="Georgia"/>
              </a:rPr>
              <a:t>d</a:t>
            </a:r>
            <a:r>
              <a:rPr sz="2000" spc="-30" dirty="0">
                <a:latin typeface="Times New Roman"/>
                <a:cs typeface="Times New Roman"/>
              </a:rPr>
              <a:t> </a:t>
            </a:r>
            <a:r>
              <a:rPr sz="2000" spc="-5" dirty="0">
                <a:latin typeface="Georgia"/>
                <a:cs typeface="Georgia"/>
              </a:rPr>
              <a:t>t</a:t>
            </a:r>
            <a:r>
              <a:rPr sz="2000" dirty="0">
                <a:latin typeface="Georgia"/>
                <a:cs typeface="Georgia"/>
              </a:rPr>
              <a:t>o</a:t>
            </a:r>
            <a:r>
              <a:rPr sz="2000" spc="-20" dirty="0">
                <a:latin typeface="Times New Roman"/>
                <a:cs typeface="Times New Roman"/>
              </a:rPr>
              <a:t> </a:t>
            </a:r>
            <a:r>
              <a:rPr sz="2000" spc="-5" dirty="0">
                <a:latin typeface="Georgia"/>
                <a:cs typeface="Georgia"/>
              </a:rPr>
              <a:t>cod</a:t>
            </a:r>
            <a:r>
              <a:rPr sz="2000" dirty="0">
                <a:latin typeface="Georgia"/>
                <a:cs typeface="Georgia"/>
              </a:rPr>
              <a:t>e</a:t>
            </a:r>
            <a:r>
              <a:rPr sz="2000" spc="-25" dirty="0">
                <a:latin typeface="Times New Roman"/>
                <a:cs typeface="Times New Roman"/>
              </a:rPr>
              <a:t> </a:t>
            </a:r>
            <a:r>
              <a:rPr sz="2000" spc="-5" dirty="0">
                <a:latin typeface="Georgia"/>
                <a:cs typeface="Georgia"/>
              </a:rPr>
              <a:t>p</a:t>
            </a:r>
            <a:r>
              <a:rPr sz="2000" spc="-10" dirty="0">
                <a:latin typeface="Georgia"/>
                <a:cs typeface="Georgia"/>
              </a:rPr>
              <a:t>r</a:t>
            </a:r>
            <a:r>
              <a:rPr sz="2000" spc="-5" dirty="0">
                <a:latin typeface="Georgia"/>
                <a:cs typeface="Georgia"/>
              </a:rPr>
              <a:t>ogr</a:t>
            </a:r>
            <a:r>
              <a:rPr sz="2000" spc="-10" dirty="0">
                <a:latin typeface="Georgia"/>
                <a:cs typeface="Georgia"/>
              </a:rPr>
              <a:t>a</a:t>
            </a:r>
            <a:r>
              <a:rPr sz="2000" dirty="0">
                <a:latin typeface="Georgia"/>
                <a:cs typeface="Georgia"/>
              </a:rPr>
              <a:t>m</a:t>
            </a:r>
            <a:r>
              <a:rPr sz="2000" spc="-15" dirty="0">
                <a:latin typeface="Times New Roman"/>
                <a:cs typeface="Times New Roman"/>
              </a:rPr>
              <a:t> </a:t>
            </a:r>
            <a:r>
              <a:rPr sz="2000" spc="-5" dirty="0">
                <a:latin typeface="Georgia"/>
                <a:cs typeface="Georgia"/>
              </a:rPr>
              <a:t>b</a:t>
            </a:r>
            <a:r>
              <a:rPr sz="2000" spc="5" dirty="0">
                <a:latin typeface="Georgia"/>
                <a:cs typeface="Georgia"/>
              </a:rPr>
              <a:t>l</a:t>
            </a:r>
            <a:r>
              <a:rPr sz="2000" spc="-5" dirty="0">
                <a:latin typeface="Georgia"/>
                <a:cs typeface="Georgia"/>
              </a:rPr>
              <a:t>ocks</a:t>
            </a:r>
            <a:r>
              <a:rPr sz="2000" dirty="0">
                <a:latin typeface="Georgia"/>
                <a:cs typeface="Georgia"/>
              </a:rPr>
              <a:t>,</a:t>
            </a:r>
            <a:r>
              <a:rPr sz="2000" spc="-25" dirty="0">
                <a:latin typeface="Times New Roman"/>
                <a:cs typeface="Times New Roman"/>
              </a:rPr>
              <a:t> </a:t>
            </a:r>
            <a:r>
              <a:rPr sz="2000" spc="-5" dirty="0">
                <a:latin typeface="Georgia"/>
                <a:cs typeface="Georgia"/>
              </a:rPr>
              <a:t>triggers</a:t>
            </a:r>
            <a:r>
              <a:rPr sz="2000" dirty="0">
                <a:latin typeface="Georgia"/>
                <a:cs typeface="Georgia"/>
              </a:rPr>
              <a:t>,</a:t>
            </a:r>
            <a:r>
              <a:rPr sz="2000" spc="-35" dirty="0">
                <a:latin typeface="Times New Roman"/>
                <a:cs typeface="Times New Roman"/>
              </a:rPr>
              <a:t> </a:t>
            </a:r>
            <a:r>
              <a:rPr sz="2000" spc="-5" dirty="0">
                <a:latin typeface="Georgia"/>
                <a:cs typeface="Georgia"/>
              </a:rPr>
              <a:t>func</a:t>
            </a:r>
            <a:r>
              <a:rPr sz="2000" dirty="0">
                <a:latin typeface="Georgia"/>
                <a:cs typeface="Georgia"/>
              </a:rPr>
              <a:t>tions,</a:t>
            </a:r>
            <a:r>
              <a:rPr sz="2000" spc="-20" dirty="0">
                <a:latin typeface="Times New Roman"/>
                <a:cs typeface="Times New Roman"/>
              </a:rPr>
              <a:t> </a:t>
            </a:r>
            <a:r>
              <a:rPr sz="2000" spc="-5" dirty="0">
                <a:latin typeface="Georgia"/>
                <a:cs typeface="Georgia"/>
              </a:rPr>
              <a:t>p</a:t>
            </a:r>
            <a:r>
              <a:rPr sz="2000" spc="-15" dirty="0">
                <a:latin typeface="Georgia"/>
                <a:cs typeface="Georgia"/>
              </a:rPr>
              <a:t>r</a:t>
            </a:r>
            <a:r>
              <a:rPr sz="2000" spc="-5" dirty="0">
                <a:latin typeface="Georgia"/>
                <a:cs typeface="Georgia"/>
              </a:rPr>
              <a:t>oc</a:t>
            </a:r>
            <a:r>
              <a:rPr sz="2000" dirty="0">
                <a:latin typeface="Georgia"/>
                <a:cs typeface="Georgia"/>
              </a:rPr>
              <a:t>e</a:t>
            </a:r>
            <a:r>
              <a:rPr sz="2000" spc="-5" dirty="0">
                <a:latin typeface="Georgia"/>
                <a:cs typeface="Georgia"/>
              </a:rPr>
              <a:t>dure</a:t>
            </a:r>
            <a:r>
              <a:rPr sz="2000" dirty="0">
                <a:latin typeface="Georgia"/>
                <a:cs typeface="Georgia"/>
              </a:rPr>
              <a:t>s</a:t>
            </a:r>
            <a:r>
              <a:rPr sz="2000" spc="-35" dirty="0">
                <a:latin typeface="Times New Roman"/>
                <a:cs typeface="Times New Roman"/>
              </a:rPr>
              <a:t> </a:t>
            </a:r>
            <a:r>
              <a:rPr sz="2000" dirty="0">
                <a:latin typeface="Georgia"/>
                <a:cs typeface="Georgia"/>
              </a:rPr>
              <a:t>and</a:t>
            </a:r>
            <a:r>
              <a:rPr sz="2000" dirty="0">
                <a:latin typeface="Times New Roman"/>
                <a:cs typeface="Times New Roman"/>
              </a:rPr>
              <a:t> </a:t>
            </a:r>
            <a:r>
              <a:rPr sz="2000" spc="-5" dirty="0">
                <a:latin typeface="Georgia"/>
                <a:cs typeface="Georgia"/>
              </a:rPr>
              <a:t>p</a:t>
            </a:r>
            <a:r>
              <a:rPr sz="2000" spc="-10" dirty="0">
                <a:latin typeface="Georgia"/>
                <a:cs typeface="Georgia"/>
              </a:rPr>
              <a:t>a</a:t>
            </a:r>
            <a:r>
              <a:rPr sz="2000" spc="-5" dirty="0">
                <a:latin typeface="Georgia"/>
                <a:cs typeface="Georgia"/>
              </a:rPr>
              <a:t>cka</a:t>
            </a:r>
            <a:r>
              <a:rPr sz="2000" spc="-10" dirty="0">
                <a:latin typeface="Georgia"/>
                <a:cs typeface="Georgia"/>
              </a:rPr>
              <a:t>g</a:t>
            </a:r>
            <a:r>
              <a:rPr sz="2000" spc="-5" dirty="0">
                <a:latin typeface="Georgia"/>
                <a:cs typeface="Georgia"/>
              </a:rPr>
              <a:t>es.</a:t>
            </a:r>
            <a:endParaRPr sz="2000">
              <a:latin typeface="Georgia"/>
              <a:cs typeface="Georgia"/>
            </a:endParaRPr>
          </a:p>
          <a:p>
            <a:pPr marL="268605" indent="-255904">
              <a:lnSpc>
                <a:spcPts val="1995"/>
              </a:lnSpc>
              <a:buClr>
                <a:srgbClr val="9F4DA2"/>
              </a:buClr>
              <a:buFont typeface="Georgia"/>
              <a:buChar char="•"/>
              <a:tabLst>
                <a:tab pos="269240" algn="l"/>
              </a:tabLst>
            </a:pPr>
            <a:r>
              <a:rPr sz="2000" dirty="0">
                <a:latin typeface="Georgia"/>
                <a:cs typeface="Georgia"/>
              </a:rPr>
              <a:t>We</a:t>
            </a:r>
            <a:r>
              <a:rPr sz="2000" spc="-30" dirty="0">
                <a:latin typeface="Times New Roman"/>
                <a:cs typeface="Times New Roman"/>
              </a:rPr>
              <a:t> </a:t>
            </a:r>
            <a:r>
              <a:rPr sz="2000" spc="-5" dirty="0">
                <a:latin typeface="Georgia"/>
                <a:cs typeface="Georgia"/>
              </a:rPr>
              <a:t>ca</a:t>
            </a:r>
            <a:r>
              <a:rPr sz="2000" dirty="0">
                <a:latin typeface="Georgia"/>
                <a:cs typeface="Georgia"/>
              </a:rPr>
              <a:t>n</a:t>
            </a:r>
            <a:r>
              <a:rPr sz="2000" spc="-10" dirty="0">
                <a:latin typeface="Times New Roman"/>
                <a:cs typeface="Times New Roman"/>
              </a:rPr>
              <a:t> </a:t>
            </a:r>
            <a:r>
              <a:rPr sz="2000" spc="-5" dirty="0">
                <a:latin typeface="Georgia"/>
                <a:cs typeface="Georgia"/>
              </a:rPr>
              <a:t>em</a:t>
            </a:r>
            <a:r>
              <a:rPr sz="2000" spc="5" dirty="0">
                <a:latin typeface="Georgia"/>
                <a:cs typeface="Georgia"/>
              </a:rPr>
              <a:t>b</a:t>
            </a:r>
            <a:r>
              <a:rPr sz="2000" spc="-5" dirty="0">
                <a:latin typeface="Georgia"/>
                <a:cs typeface="Georgia"/>
              </a:rPr>
              <a:t>e</a:t>
            </a:r>
            <a:r>
              <a:rPr sz="2000" dirty="0">
                <a:latin typeface="Georgia"/>
                <a:cs typeface="Georgia"/>
              </a:rPr>
              <a:t>d</a:t>
            </a:r>
            <a:r>
              <a:rPr sz="2000" spc="-30" dirty="0">
                <a:latin typeface="Times New Roman"/>
                <a:cs typeface="Times New Roman"/>
              </a:rPr>
              <a:t> </a:t>
            </a:r>
            <a:r>
              <a:rPr sz="2000" spc="-5" dirty="0">
                <a:latin typeface="Georgia"/>
                <a:cs typeface="Georgia"/>
              </a:rPr>
              <a:t>SQ</a:t>
            </a:r>
            <a:r>
              <a:rPr sz="2000" dirty="0">
                <a:latin typeface="Georgia"/>
                <a:cs typeface="Georgia"/>
              </a:rPr>
              <a:t>L</a:t>
            </a:r>
            <a:r>
              <a:rPr sz="2000" spc="-20" dirty="0">
                <a:latin typeface="Times New Roman"/>
                <a:cs typeface="Times New Roman"/>
              </a:rPr>
              <a:t> </a:t>
            </a:r>
            <a:r>
              <a:rPr sz="2000" dirty="0">
                <a:latin typeface="Georgia"/>
                <a:cs typeface="Georgia"/>
              </a:rPr>
              <a:t>in</a:t>
            </a:r>
            <a:r>
              <a:rPr sz="2000" spc="-10" dirty="0">
                <a:latin typeface="Times New Roman"/>
                <a:cs typeface="Times New Roman"/>
              </a:rPr>
              <a:t> </a:t>
            </a:r>
            <a:r>
              <a:rPr sz="2000" dirty="0">
                <a:latin typeface="Georgia"/>
                <a:cs typeface="Georgia"/>
              </a:rPr>
              <a:t>a</a:t>
            </a:r>
            <a:r>
              <a:rPr sz="2000" spc="-15" dirty="0">
                <a:latin typeface="Times New Roman"/>
                <a:cs typeface="Times New Roman"/>
              </a:rPr>
              <a:t> </a:t>
            </a:r>
            <a:r>
              <a:rPr sz="2000" dirty="0">
                <a:latin typeface="Georgia"/>
                <a:cs typeface="Georgia"/>
              </a:rPr>
              <a:t>PL/SQL</a:t>
            </a:r>
            <a:r>
              <a:rPr sz="2000" spc="-20" dirty="0">
                <a:latin typeface="Times New Roman"/>
                <a:cs typeface="Times New Roman"/>
              </a:rPr>
              <a:t> </a:t>
            </a:r>
            <a:r>
              <a:rPr sz="2000" spc="-5" dirty="0">
                <a:latin typeface="Georgia"/>
                <a:cs typeface="Georgia"/>
              </a:rPr>
              <a:t>p</a:t>
            </a:r>
            <a:r>
              <a:rPr sz="2000" spc="-15" dirty="0">
                <a:latin typeface="Georgia"/>
                <a:cs typeface="Georgia"/>
              </a:rPr>
              <a:t>r</a:t>
            </a:r>
            <a:r>
              <a:rPr sz="2000" spc="-5" dirty="0">
                <a:latin typeface="Georgia"/>
                <a:cs typeface="Georgia"/>
              </a:rPr>
              <a:t>ogr</a:t>
            </a:r>
            <a:r>
              <a:rPr sz="2000" spc="-10" dirty="0">
                <a:latin typeface="Georgia"/>
                <a:cs typeface="Georgia"/>
              </a:rPr>
              <a:t>a</a:t>
            </a:r>
            <a:r>
              <a:rPr sz="2000" dirty="0">
                <a:latin typeface="Georgia"/>
                <a:cs typeface="Georgia"/>
              </a:rPr>
              <a:t>m,</a:t>
            </a:r>
            <a:r>
              <a:rPr sz="2000" spc="-15" dirty="0">
                <a:latin typeface="Times New Roman"/>
                <a:cs typeface="Times New Roman"/>
              </a:rPr>
              <a:t> </a:t>
            </a:r>
            <a:r>
              <a:rPr sz="2000" spc="-5" dirty="0">
                <a:latin typeface="Georgia"/>
                <a:cs typeface="Georgia"/>
              </a:rPr>
              <a:t>bu</a:t>
            </a:r>
            <a:r>
              <a:rPr sz="2000" dirty="0">
                <a:latin typeface="Georgia"/>
                <a:cs typeface="Georgia"/>
              </a:rPr>
              <a:t>t</a:t>
            </a:r>
            <a:r>
              <a:rPr sz="2000" spc="-10" dirty="0">
                <a:latin typeface="Times New Roman"/>
                <a:cs typeface="Times New Roman"/>
              </a:rPr>
              <a:t> </a:t>
            </a:r>
            <a:r>
              <a:rPr sz="2000" spc="-5" dirty="0">
                <a:latin typeface="Georgia"/>
                <a:cs typeface="Georgia"/>
              </a:rPr>
              <a:t>w</a:t>
            </a:r>
            <a:r>
              <a:rPr sz="2000" dirty="0">
                <a:latin typeface="Georgia"/>
                <a:cs typeface="Georgia"/>
              </a:rPr>
              <a:t>e</a:t>
            </a:r>
            <a:r>
              <a:rPr sz="2000" spc="-20" dirty="0">
                <a:latin typeface="Times New Roman"/>
                <a:cs typeface="Times New Roman"/>
              </a:rPr>
              <a:t> </a:t>
            </a:r>
            <a:r>
              <a:rPr sz="2000" spc="-5" dirty="0">
                <a:latin typeface="Georgia"/>
                <a:cs typeface="Georgia"/>
              </a:rPr>
              <a:t>canno</a:t>
            </a:r>
            <a:r>
              <a:rPr sz="2000" dirty="0">
                <a:latin typeface="Georgia"/>
                <a:cs typeface="Georgia"/>
              </a:rPr>
              <a:t>t</a:t>
            </a:r>
            <a:r>
              <a:rPr sz="2000" spc="-25" dirty="0">
                <a:latin typeface="Times New Roman"/>
                <a:cs typeface="Times New Roman"/>
              </a:rPr>
              <a:t> </a:t>
            </a:r>
            <a:r>
              <a:rPr sz="2000" spc="-5" dirty="0">
                <a:latin typeface="Georgia"/>
                <a:cs typeface="Georgia"/>
              </a:rPr>
              <a:t>em</a:t>
            </a:r>
            <a:r>
              <a:rPr sz="2000" spc="5" dirty="0">
                <a:latin typeface="Georgia"/>
                <a:cs typeface="Georgia"/>
              </a:rPr>
              <a:t>b</a:t>
            </a:r>
            <a:r>
              <a:rPr sz="2000" spc="-5" dirty="0">
                <a:latin typeface="Georgia"/>
                <a:cs typeface="Georgia"/>
              </a:rPr>
              <a:t>ed</a:t>
            </a:r>
            <a:endParaRPr sz="2000">
              <a:latin typeface="Georgia"/>
              <a:cs typeface="Georgia"/>
            </a:endParaRPr>
          </a:p>
          <a:p>
            <a:pPr marL="268605">
              <a:lnSpc>
                <a:spcPts val="2160"/>
              </a:lnSpc>
            </a:pPr>
            <a:r>
              <a:rPr sz="2000" dirty="0">
                <a:latin typeface="Georgia"/>
                <a:cs typeface="Georgia"/>
              </a:rPr>
              <a:t>PL/S</a:t>
            </a:r>
            <a:r>
              <a:rPr sz="2000" spc="-10" dirty="0">
                <a:latin typeface="Georgia"/>
                <a:cs typeface="Georgia"/>
              </a:rPr>
              <a:t>Q</a:t>
            </a:r>
            <a:r>
              <a:rPr sz="2000" dirty="0">
                <a:latin typeface="Georgia"/>
                <a:cs typeface="Georgia"/>
              </a:rPr>
              <a:t>L</a:t>
            </a:r>
            <a:r>
              <a:rPr sz="2000" spc="-10" dirty="0">
                <a:latin typeface="Times New Roman"/>
                <a:cs typeface="Times New Roman"/>
              </a:rPr>
              <a:t> </a:t>
            </a:r>
            <a:r>
              <a:rPr sz="2000" spc="-5" dirty="0">
                <a:latin typeface="Georgia"/>
                <a:cs typeface="Georgia"/>
              </a:rPr>
              <a:t>withi</a:t>
            </a:r>
            <a:r>
              <a:rPr sz="2000" dirty="0">
                <a:latin typeface="Georgia"/>
                <a:cs typeface="Georgia"/>
              </a:rPr>
              <a:t>n</a:t>
            </a:r>
            <a:r>
              <a:rPr sz="2000" spc="-30" dirty="0">
                <a:latin typeface="Times New Roman"/>
                <a:cs typeface="Times New Roman"/>
              </a:rPr>
              <a:t> </a:t>
            </a:r>
            <a:r>
              <a:rPr sz="2000" dirty="0">
                <a:latin typeface="Georgia"/>
                <a:cs typeface="Georgia"/>
              </a:rPr>
              <a:t>a</a:t>
            </a:r>
            <a:r>
              <a:rPr sz="2000" spc="-20" dirty="0">
                <a:latin typeface="Times New Roman"/>
                <a:cs typeface="Times New Roman"/>
              </a:rPr>
              <a:t> </a:t>
            </a:r>
            <a:r>
              <a:rPr sz="2000" spc="5" dirty="0">
                <a:latin typeface="Georgia"/>
                <a:cs typeface="Georgia"/>
              </a:rPr>
              <a:t>S</a:t>
            </a:r>
            <a:r>
              <a:rPr sz="2000" spc="-5" dirty="0">
                <a:latin typeface="Georgia"/>
                <a:cs typeface="Georgia"/>
              </a:rPr>
              <a:t>Q</a:t>
            </a:r>
            <a:r>
              <a:rPr sz="2000" dirty="0">
                <a:latin typeface="Georgia"/>
                <a:cs typeface="Georgia"/>
              </a:rPr>
              <a:t>L</a:t>
            </a:r>
            <a:r>
              <a:rPr sz="2000" spc="-20" dirty="0">
                <a:latin typeface="Times New Roman"/>
                <a:cs typeface="Times New Roman"/>
              </a:rPr>
              <a:t> </a:t>
            </a:r>
            <a:r>
              <a:rPr sz="2000" spc="-5" dirty="0">
                <a:latin typeface="Georgia"/>
                <a:cs typeface="Georgia"/>
              </a:rPr>
              <a:t>stat</a:t>
            </a:r>
            <a:r>
              <a:rPr sz="2000" spc="5" dirty="0">
                <a:latin typeface="Georgia"/>
                <a:cs typeface="Georgia"/>
              </a:rPr>
              <a:t>e</a:t>
            </a:r>
            <a:r>
              <a:rPr sz="2000" dirty="0">
                <a:latin typeface="Georgia"/>
                <a:cs typeface="Georgia"/>
              </a:rPr>
              <a:t>men</a:t>
            </a:r>
            <a:r>
              <a:rPr sz="2000" spc="-10" dirty="0">
                <a:latin typeface="Georgia"/>
                <a:cs typeface="Georgia"/>
              </a:rPr>
              <a:t>t</a:t>
            </a:r>
            <a:r>
              <a:rPr sz="2000" dirty="0">
                <a:latin typeface="Georgia"/>
                <a:cs typeface="Georgia"/>
              </a:rPr>
              <a:t>.</a:t>
            </a:r>
            <a:endParaRPr sz="2000">
              <a:latin typeface="Georgia"/>
              <a:cs typeface="Georgia"/>
            </a:endParaRPr>
          </a:p>
        </p:txBody>
      </p:sp>
      <p:sp>
        <p:nvSpPr>
          <p:cNvPr id="4" name="object 4"/>
          <p:cNvSpPr txBox="1"/>
          <p:nvPr/>
        </p:nvSpPr>
        <p:spPr>
          <a:xfrm>
            <a:off x="8712219" y="71903"/>
            <a:ext cx="146685"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Georgia"/>
                <a:cs typeface="Georgia"/>
              </a:rPr>
              <a:t>5</a:t>
            </a:r>
            <a:endParaRPr sz="1800">
              <a:latin typeface="Georgia"/>
              <a:cs typeface="Georgi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02619"/>
          </a:xfrm>
        </p:spPr>
        <p:txBody>
          <a:bodyPr>
            <a:normAutofit/>
          </a:bodyPr>
          <a:lstStyle/>
          <a:p>
            <a:r>
              <a:rPr lang="en-US" sz="4000" b="1" dirty="0" smtClean="0">
                <a:solidFill>
                  <a:srgbClr val="FF0000"/>
                </a:solidFill>
                <a:latin typeface="Calibri" pitchFamily="34" charset="0"/>
                <a:cs typeface="Calibri" pitchFamily="34" charset="0"/>
              </a:rPr>
              <a:t>Left outer join</a:t>
            </a: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451429"/>
            <a:ext cx="7467600" cy="5022523"/>
          </a:xfrm>
        </p:spPr>
        <p:txBody>
          <a:bodyPr>
            <a:normAutofit/>
          </a:bodyPr>
          <a:lstStyle/>
          <a:p>
            <a:r>
              <a:rPr lang="en-US" dirty="0" smtClean="0">
                <a:latin typeface="Calibri" pitchFamily="34" charset="0"/>
                <a:cs typeface="Calibri" pitchFamily="34" charset="0"/>
              </a:rPr>
              <a:t>The left outer join returns a result table with the </a:t>
            </a:r>
            <a:r>
              <a:rPr lang="en-US" b="1" dirty="0" smtClean="0">
                <a:latin typeface="Calibri" pitchFamily="34" charset="0"/>
                <a:cs typeface="Calibri" pitchFamily="34" charset="0"/>
              </a:rPr>
              <a:t>matched data</a:t>
            </a:r>
            <a:r>
              <a:rPr lang="en-US" dirty="0" smtClean="0">
                <a:latin typeface="Calibri" pitchFamily="34" charset="0"/>
                <a:cs typeface="Calibri" pitchFamily="34" charset="0"/>
              </a:rPr>
              <a:t> of two tables then remaining rows of the </a:t>
            </a:r>
            <a:r>
              <a:rPr lang="en-US" b="1" dirty="0" smtClean="0">
                <a:latin typeface="Calibri" pitchFamily="34" charset="0"/>
                <a:cs typeface="Calibri" pitchFamily="34" charset="0"/>
              </a:rPr>
              <a:t>left </a:t>
            </a:r>
            <a:r>
              <a:rPr lang="en-US" dirty="0" smtClean="0">
                <a:latin typeface="Calibri" pitchFamily="34" charset="0"/>
                <a:cs typeface="Calibri" pitchFamily="34" charset="0"/>
              </a:rPr>
              <a:t>table and null for the </a:t>
            </a:r>
            <a:r>
              <a:rPr lang="en-US" b="1" dirty="0" smtClean="0">
                <a:latin typeface="Calibri" pitchFamily="34" charset="0"/>
                <a:cs typeface="Calibri" pitchFamily="34" charset="0"/>
              </a:rPr>
              <a:t>right</a:t>
            </a:r>
            <a:r>
              <a:rPr lang="en-US" dirty="0" smtClean="0">
                <a:latin typeface="Calibri" pitchFamily="34" charset="0"/>
                <a:cs typeface="Calibri" pitchFamily="34" charset="0"/>
              </a:rPr>
              <a:t> table's column.</a:t>
            </a:r>
          </a:p>
          <a:p>
            <a:r>
              <a:rPr lang="en-US" dirty="0" smtClean="0">
                <a:latin typeface="Calibri" pitchFamily="34" charset="0"/>
                <a:cs typeface="Calibri" pitchFamily="34" charset="0"/>
              </a:rPr>
              <a:t>Left Outer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LEFT OUTER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  (or)</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a:t>
            </a:r>
            <a:r>
              <a:rPr lang="en-US" b="1" dirty="0" smtClean="0">
                <a:latin typeface="Calibri" pitchFamily="34" charset="0"/>
                <a:cs typeface="Calibri" pitchFamily="34" charset="0"/>
              </a:rPr>
              <a:t>+</a:t>
            </a:r>
            <a:r>
              <a:rPr lang="en-US" dirty="0" smtClean="0">
                <a:latin typeface="Calibri" pitchFamily="34" charset="0"/>
                <a:cs typeface="Calibri" pitchFamily="34" charset="0"/>
              </a:rPr>
              <a:t>);</a:t>
            </a:r>
          </a:p>
          <a:p>
            <a:pPr>
              <a:buNone/>
            </a:pPr>
            <a:r>
              <a:rPr lang="en-US" dirty="0" smtClean="0"/>
              <a:t>            </a:t>
            </a:r>
            <a:endParaRPr lang="en-US" dirty="0"/>
          </a:p>
        </p:txBody>
      </p:sp>
      <p:pic>
        <p:nvPicPr>
          <p:cNvPr id="187394" name="Picture 2" descr="SQL LEFT JOIN"/>
          <p:cNvPicPr>
            <a:picLocks noChangeAspect="1" noChangeArrowheads="1"/>
          </p:cNvPicPr>
          <p:nvPr/>
        </p:nvPicPr>
        <p:blipFill>
          <a:blip r:embed="rId2"/>
          <a:srcRect/>
          <a:stretch>
            <a:fillRect/>
          </a:stretch>
        </p:blipFill>
        <p:spPr bwMode="auto">
          <a:xfrm>
            <a:off x="2942318" y="5085669"/>
            <a:ext cx="2442482" cy="1381126"/>
          </a:xfrm>
          <a:prstGeom prst="rect">
            <a:avLst/>
          </a:prstGeom>
          <a:noFill/>
        </p:spPr>
      </p:pic>
    </p:spTree>
    <p:extLst>
      <p:ext uri="{BB962C8B-B14F-4D97-AF65-F5344CB8AC3E}">
        <p14:creationId xmlns:p14="http://schemas.microsoft.com/office/powerpoint/2010/main" val="9767573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Example of Left Outer Join</a:t>
            </a:r>
            <a:br>
              <a:rPr lang="en-US" sz="4000" b="1"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856344"/>
            <a:ext cx="7467600" cy="5805714"/>
          </a:xfrm>
        </p:spPr>
        <p:txBody>
          <a:bodyPr/>
          <a:lstStyle/>
          <a:p>
            <a:pPr>
              <a:buNone/>
            </a:pPr>
            <a:r>
              <a:rPr lang="en-US" dirty="0" smtClean="0"/>
              <a:t>                                              The </a:t>
            </a:r>
            <a:r>
              <a:rPr lang="en-US" b="1" dirty="0" smtClean="0"/>
              <a:t>class</a:t>
            </a:r>
            <a:r>
              <a:rPr lang="en-US" dirty="0" smtClean="0"/>
              <a:t> table,</a:t>
            </a:r>
          </a:p>
          <a:p>
            <a:endParaRPr lang="en-US" dirty="0"/>
          </a:p>
        </p:txBody>
      </p:sp>
      <p:graphicFrame>
        <p:nvGraphicFramePr>
          <p:cNvPr id="4" name="Table 3"/>
          <p:cNvGraphicFramePr>
            <a:graphicFrameLocks noGrp="1"/>
          </p:cNvGraphicFramePr>
          <p:nvPr/>
        </p:nvGraphicFramePr>
        <p:xfrm>
          <a:off x="4833256" y="1509485"/>
          <a:ext cx="2525488" cy="2560320"/>
        </p:xfrm>
        <a:graphic>
          <a:graphicData uri="http://schemas.openxmlformats.org/drawingml/2006/table">
            <a:tbl>
              <a:tblPr firstRow="1" bandRow="1">
                <a:tableStyleId>{5C22544A-7EE6-4342-B048-85BDC9FD1C3A}</a:tableStyleId>
              </a:tblPr>
              <a:tblGrid>
                <a:gridCol w="1262744"/>
                <a:gridCol w="1262744"/>
              </a:tblGrid>
              <a:tr h="348343">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348343">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348343">
                <a:tc>
                  <a:txBody>
                    <a:bodyPr/>
                    <a:lstStyle/>
                    <a:p>
                      <a:pPr algn="l" fontAlgn="t"/>
                      <a:r>
                        <a:rPr lang="en-US" dirty="0"/>
                        <a:t>2</a:t>
                      </a:r>
                    </a:p>
                  </a:txBody>
                  <a:tcPr marL="76200" marR="76200" marT="76200" marB="76200"/>
                </a:tc>
                <a:tc>
                  <a:txBody>
                    <a:bodyPr/>
                    <a:lstStyle/>
                    <a:p>
                      <a:pPr algn="l" fontAlgn="t"/>
                      <a:r>
                        <a:rPr lang="en-US"/>
                        <a:t>adam</a:t>
                      </a:r>
                    </a:p>
                  </a:txBody>
                  <a:tcPr marL="76200" marR="76200" marT="76200" marB="76200"/>
                </a:tc>
              </a:tr>
              <a:tr h="348343">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348343">
                <a:tc>
                  <a:txBody>
                    <a:bodyPr/>
                    <a:lstStyle/>
                    <a:p>
                      <a:pPr algn="l" fontAlgn="t"/>
                      <a:r>
                        <a:rPr lang="en-US" dirty="0"/>
                        <a:t>4</a:t>
                      </a:r>
                    </a:p>
                  </a:txBody>
                  <a:tcPr marL="76200" marR="76200" marT="76200" marB="76200"/>
                </a:tc>
                <a:tc>
                  <a:txBody>
                    <a:bodyPr/>
                    <a:lstStyle/>
                    <a:p>
                      <a:pPr algn="l" fontAlgn="t"/>
                      <a:r>
                        <a:rPr lang="en-US"/>
                        <a:t>anu</a:t>
                      </a:r>
                    </a:p>
                  </a:txBody>
                  <a:tcPr marL="76200" marR="76200" marT="76200" marB="76200"/>
                </a:tc>
              </a:tr>
              <a:tr h="348343">
                <a:tc>
                  <a:txBody>
                    <a:bodyPr/>
                    <a:lstStyle/>
                    <a:p>
                      <a:pPr algn="l" fontAlgn="t"/>
                      <a:r>
                        <a:rPr lang="en-US"/>
                        <a:t>5</a:t>
                      </a:r>
                    </a:p>
                  </a:txBody>
                  <a:tcPr marL="76200" marR="76200" marT="76200" marB="76200"/>
                </a:tc>
                <a:tc>
                  <a:txBody>
                    <a:bodyPr/>
                    <a:lstStyle/>
                    <a:p>
                      <a:pPr algn="l" fontAlgn="t"/>
                      <a:r>
                        <a:rPr lang="en-US" dirty="0" err="1"/>
                        <a:t>ashish</a:t>
                      </a:r>
                      <a:endParaRPr lang="en-US" dirty="0"/>
                    </a:p>
                  </a:txBody>
                  <a:tcPr marL="76200" marR="76200" marT="76200" marB="76200"/>
                </a:tc>
              </a:tr>
            </a:tbl>
          </a:graphicData>
        </a:graphic>
      </p:graphicFrame>
      <p:sp>
        <p:nvSpPr>
          <p:cNvPr id="5" name="Rectangle 4"/>
          <p:cNvSpPr/>
          <p:nvPr/>
        </p:nvSpPr>
        <p:spPr>
          <a:xfrm>
            <a:off x="812801" y="3512457"/>
            <a:ext cx="3106056" cy="461665"/>
          </a:xfrm>
          <a:prstGeom prst="rect">
            <a:avLst/>
          </a:prstGeom>
        </p:spPr>
        <p:txBody>
          <a:bodyPr wrap="square">
            <a:spAutoFit/>
          </a:bodyPr>
          <a:lstStyle/>
          <a:p>
            <a:pPr eaLnBrk="0" fontAlgn="base" hangingPunct="0">
              <a:spcBef>
                <a:spcPct val="0"/>
              </a:spcBef>
              <a:spcAft>
                <a:spcPct val="0"/>
              </a:spcAft>
            </a:pPr>
            <a:r>
              <a:rPr lang="en-US" sz="2400" dirty="0" smtClean="0">
                <a:solidFill>
                  <a:prstClr val="black"/>
                </a:solidFill>
                <a:latin typeface="Calibri" pitchFamily="34" charset="0"/>
                <a:cs typeface="Calibri" pitchFamily="34" charset="0"/>
              </a:rPr>
              <a:t>The </a:t>
            </a:r>
            <a:r>
              <a:rPr lang="en-US" sz="2400" b="1" dirty="0" err="1" smtClean="0">
                <a:solidFill>
                  <a:prstClr val="black"/>
                </a:solidFill>
                <a:latin typeface="Calibri" pitchFamily="34" charset="0"/>
                <a:cs typeface="Calibri" pitchFamily="34" charset="0"/>
              </a:rPr>
              <a:t>class_info</a:t>
            </a:r>
            <a:r>
              <a:rPr lang="en-US" sz="2400" dirty="0" smtClean="0">
                <a:solidFill>
                  <a:prstClr val="black"/>
                </a:solidFill>
                <a:latin typeface="Calibri" pitchFamily="34" charset="0"/>
                <a:cs typeface="Calibri" pitchFamily="34" charset="0"/>
              </a:rPr>
              <a:t> table</a:t>
            </a:r>
            <a:r>
              <a:rPr lang="en-US" sz="1600" dirty="0" smtClean="0">
                <a:solidFill>
                  <a:prstClr val="black"/>
                </a:solidFill>
                <a:latin typeface="Helvetica" pitchFamily="34" charset="0"/>
              </a:rPr>
              <a:t>,</a:t>
            </a:r>
            <a:endParaRPr lang="en-US" sz="1600" dirty="0">
              <a:solidFill>
                <a:prstClr val="black"/>
              </a:solidFill>
              <a:latin typeface="Helvetica" pitchFamily="34" charset="0"/>
            </a:endParaRPr>
          </a:p>
        </p:txBody>
      </p:sp>
      <p:graphicFrame>
        <p:nvGraphicFramePr>
          <p:cNvPr id="6" name="Table 5"/>
          <p:cNvGraphicFramePr>
            <a:graphicFrameLocks noGrp="1"/>
          </p:cNvGraphicFramePr>
          <p:nvPr/>
        </p:nvGraphicFramePr>
        <p:xfrm>
          <a:off x="812800" y="4093031"/>
          <a:ext cx="3585029" cy="2560320"/>
        </p:xfrm>
        <a:graphic>
          <a:graphicData uri="http://schemas.openxmlformats.org/drawingml/2006/table">
            <a:tbl>
              <a:tblPr firstRow="1" bandRow="1">
                <a:tableStyleId>{5C22544A-7EE6-4342-B048-85BDC9FD1C3A}</a:tableStyleId>
              </a:tblPr>
              <a:tblGrid>
                <a:gridCol w="1950051"/>
                <a:gridCol w="1634978"/>
              </a:tblGrid>
              <a:tr h="423333">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23333">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23333">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23333">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23333">
                <a:tc>
                  <a:txBody>
                    <a:bodyPr/>
                    <a:lstStyle/>
                    <a:p>
                      <a:pPr algn="l" fontAlgn="t"/>
                      <a:r>
                        <a:rPr lang="en-US"/>
                        <a:t>7</a:t>
                      </a:r>
                    </a:p>
                  </a:txBody>
                  <a:tcPr marL="76200" marR="76200" marT="76200" marB="76200"/>
                </a:tc>
                <a:tc>
                  <a:txBody>
                    <a:bodyPr/>
                    <a:lstStyle/>
                    <a:p>
                      <a:pPr algn="l" fontAlgn="t"/>
                      <a:r>
                        <a:rPr lang="en-US" dirty="0"/>
                        <a:t>NOIDA</a:t>
                      </a:r>
                    </a:p>
                  </a:txBody>
                  <a:tcPr marL="76200" marR="76200" marT="76200" marB="76200"/>
                </a:tc>
              </a:tr>
              <a:tr h="423333">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extLst>
      <p:ext uri="{BB962C8B-B14F-4D97-AF65-F5344CB8AC3E}">
        <p14:creationId xmlns:p14="http://schemas.microsoft.com/office/powerpoint/2010/main" val="3582685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rgbClr val="FF0000"/>
                </a:solidFill>
                <a:latin typeface="Calibri" pitchFamily="34" charset="0"/>
                <a:cs typeface="Calibri" pitchFamily="34" charset="0"/>
              </a:rPr>
              <a:t>Example of Left Outer Join</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latin typeface="Calibri" pitchFamily="34" charset="0"/>
                <a:cs typeface="Calibri" pitchFamily="34" charset="0"/>
              </a:rPr>
              <a:t>Left Outer Join</a:t>
            </a:r>
            <a:r>
              <a:rPr lang="en-US" dirty="0" smtClean="0">
                <a:latin typeface="Calibri" pitchFamily="34" charset="0"/>
                <a:cs typeface="Calibri" pitchFamily="34" charset="0"/>
              </a:rPr>
              <a:t> query will be,</a:t>
            </a:r>
          </a:p>
          <a:p>
            <a:r>
              <a:rPr lang="en-US" dirty="0" smtClean="0">
                <a:latin typeface="Calibri" pitchFamily="34" charset="0"/>
                <a:cs typeface="Calibri" pitchFamily="34" charset="0"/>
              </a:rPr>
              <a:t>SELECT * FROM class LEFT OUTER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 ON (class.id=class_info.id);</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640112" y="3657600"/>
          <a:ext cx="5979888" cy="2560320"/>
        </p:xfrm>
        <a:graphic>
          <a:graphicData uri="http://schemas.openxmlformats.org/drawingml/2006/table">
            <a:tbl>
              <a:tblPr firstRow="1" bandRow="1">
                <a:tableStyleId>{5C22544A-7EE6-4342-B048-85BDC9FD1C3A}</a:tableStyleId>
              </a:tblPr>
              <a:tblGrid>
                <a:gridCol w="1494972"/>
                <a:gridCol w="1494972"/>
                <a:gridCol w="1494972"/>
                <a:gridCol w="1494972"/>
              </a:tblGrid>
              <a:tr h="377855">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377855">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377855">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377855">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377855">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r>
              <a:tr h="377855">
                <a:tc>
                  <a:txBody>
                    <a:bodyPr/>
                    <a:lstStyle/>
                    <a:p>
                      <a:pPr algn="l" fontAlgn="t"/>
                      <a:r>
                        <a:rPr lang="en-US"/>
                        <a:t>5</a:t>
                      </a:r>
                    </a:p>
                  </a:txBody>
                  <a:tcPr marL="76200" marR="76200" marT="76200" marB="76200"/>
                </a:tc>
                <a:tc>
                  <a:txBody>
                    <a:bodyPr/>
                    <a:lstStyle/>
                    <a:p>
                      <a:pPr algn="l" fontAlgn="t"/>
                      <a:r>
                        <a:rPr lang="en-US"/>
                        <a:t>ashish</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dirty="0"/>
                        <a:t>null</a:t>
                      </a:r>
                    </a:p>
                  </a:txBody>
                  <a:tcPr marL="76200" marR="76200" marT="76200" marB="76200"/>
                </a:tc>
              </a:tr>
            </a:tbl>
          </a:graphicData>
        </a:graphic>
      </p:graphicFrame>
    </p:spTree>
    <p:extLst>
      <p:ext uri="{BB962C8B-B14F-4D97-AF65-F5344CB8AC3E}">
        <p14:creationId xmlns:p14="http://schemas.microsoft.com/office/powerpoint/2010/main" val="25088729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Right Outer Join</a:t>
            </a:r>
            <a:br>
              <a:rPr lang="en-US" sz="4000" b="1"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204686"/>
            <a:ext cx="7467600" cy="5269266"/>
          </a:xfrm>
        </p:spPr>
        <p:txBody>
          <a:bodyPr/>
          <a:lstStyle/>
          <a:p>
            <a:r>
              <a:rPr lang="en-US" dirty="0" smtClean="0">
                <a:latin typeface="Calibri" pitchFamily="34" charset="0"/>
                <a:cs typeface="Calibri" pitchFamily="34" charset="0"/>
              </a:rPr>
              <a:t>The right outer join returns a result table with the </a:t>
            </a:r>
            <a:r>
              <a:rPr lang="en-US" b="1" dirty="0" smtClean="0">
                <a:latin typeface="Calibri" pitchFamily="34" charset="0"/>
                <a:cs typeface="Calibri" pitchFamily="34" charset="0"/>
              </a:rPr>
              <a:t>matched data</a:t>
            </a:r>
            <a:r>
              <a:rPr lang="en-US" dirty="0" smtClean="0">
                <a:latin typeface="Calibri" pitchFamily="34" charset="0"/>
                <a:cs typeface="Calibri" pitchFamily="34" charset="0"/>
              </a:rPr>
              <a:t> of two tables then remaining rows of the </a:t>
            </a:r>
            <a:r>
              <a:rPr lang="en-US" b="1" dirty="0" smtClean="0">
                <a:latin typeface="Calibri" pitchFamily="34" charset="0"/>
                <a:cs typeface="Calibri" pitchFamily="34" charset="0"/>
              </a:rPr>
              <a:t>right table</a:t>
            </a:r>
            <a:r>
              <a:rPr lang="en-US" dirty="0" smtClean="0">
                <a:latin typeface="Calibri" pitchFamily="34" charset="0"/>
                <a:cs typeface="Calibri" pitchFamily="34" charset="0"/>
              </a:rPr>
              <a:t> and null for the </a:t>
            </a:r>
            <a:r>
              <a:rPr lang="en-US" b="1" dirty="0" smtClean="0">
                <a:latin typeface="Calibri" pitchFamily="34" charset="0"/>
                <a:cs typeface="Calibri" pitchFamily="34" charset="0"/>
              </a:rPr>
              <a:t>left</a:t>
            </a:r>
            <a:r>
              <a:rPr lang="en-US" dirty="0" smtClean="0">
                <a:latin typeface="Calibri" pitchFamily="34" charset="0"/>
                <a:cs typeface="Calibri" pitchFamily="34" charset="0"/>
              </a:rPr>
              <a:t> table's columns.</a:t>
            </a:r>
          </a:p>
          <a:p>
            <a:r>
              <a:rPr lang="en-US" dirty="0" smtClean="0">
                <a:latin typeface="Calibri" pitchFamily="34" charset="0"/>
                <a:cs typeface="Calibri" pitchFamily="34" charset="0"/>
              </a:rPr>
              <a:t>Right Outer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RIGHT OUTER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    (or)</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a:t>
            </a:r>
            <a:r>
              <a:rPr lang="en-US" b="1" dirty="0" smtClean="0">
                <a:latin typeface="Calibri" pitchFamily="34" charset="0"/>
                <a:cs typeface="Calibri" pitchFamily="34" charset="0"/>
              </a:rPr>
              <a:t>+</a:t>
            </a:r>
            <a:r>
              <a:rPr lang="en-US" dirty="0" smtClean="0">
                <a:latin typeface="Calibri" pitchFamily="34" charset="0"/>
                <a:cs typeface="Calibri" pitchFamily="34" charset="0"/>
              </a:rPr>
              <a:t>) = table-name2.column-name;</a:t>
            </a:r>
            <a:endParaRPr lang="en-US" dirty="0">
              <a:latin typeface="Calibri" pitchFamily="34" charset="0"/>
              <a:cs typeface="Calibri" pitchFamily="34" charset="0"/>
            </a:endParaRPr>
          </a:p>
        </p:txBody>
      </p:sp>
      <p:pic>
        <p:nvPicPr>
          <p:cNvPr id="184322" name="Picture 2" descr="SQL RIGHT JOIN"/>
          <p:cNvPicPr>
            <a:picLocks noChangeAspect="1" noChangeArrowheads="1"/>
          </p:cNvPicPr>
          <p:nvPr/>
        </p:nvPicPr>
        <p:blipFill>
          <a:blip r:embed="rId2"/>
          <a:srcRect/>
          <a:stretch>
            <a:fillRect/>
          </a:stretch>
        </p:blipFill>
        <p:spPr bwMode="auto">
          <a:xfrm>
            <a:off x="3396343" y="5283199"/>
            <a:ext cx="2002971" cy="1183595"/>
          </a:xfrm>
          <a:prstGeom prst="rect">
            <a:avLst/>
          </a:prstGeom>
          <a:noFill/>
        </p:spPr>
      </p:pic>
    </p:spTree>
    <p:extLst>
      <p:ext uri="{BB962C8B-B14F-4D97-AF65-F5344CB8AC3E}">
        <p14:creationId xmlns:p14="http://schemas.microsoft.com/office/powerpoint/2010/main" val="31555108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86505"/>
          </a:xfrm>
        </p:spPr>
        <p:txBody>
          <a:bodyPr>
            <a:normAutofit fontScale="90000"/>
          </a:bodyPr>
          <a:lstStyle/>
          <a:p>
            <a:r>
              <a:rPr lang="en-US" sz="4000" b="1" dirty="0" smtClean="0">
                <a:solidFill>
                  <a:srgbClr val="FF0000"/>
                </a:solidFill>
                <a:latin typeface="Calibri" pitchFamily="34" charset="0"/>
                <a:cs typeface="Calibri" pitchFamily="34" charset="0"/>
              </a:rPr>
              <a:t>Example of Right Outer Join</a:t>
            </a:r>
            <a:r>
              <a:rPr lang="en-US" b="1" dirty="0" smtClean="0"/>
              <a:t/>
            </a:r>
            <a:br>
              <a:rPr lang="en-US" b="1" dirty="0" smtClean="0"/>
            </a:br>
            <a:endParaRPr lang="en-US" dirty="0"/>
          </a:p>
        </p:txBody>
      </p:sp>
      <p:sp>
        <p:nvSpPr>
          <p:cNvPr id="3" name="Content Placeholder 2"/>
          <p:cNvSpPr>
            <a:spLocks noGrp="1"/>
          </p:cNvSpPr>
          <p:nvPr>
            <p:ph sz="quarter" idx="1"/>
          </p:nvPr>
        </p:nvSpPr>
        <p:spPr>
          <a:xfrm>
            <a:off x="457200" y="1016000"/>
            <a:ext cx="7467600" cy="5457952"/>
          </a:xfrm>
        </p:spPr>
        <p:txBody>
          <a:bodyPr/>
          <a:lstStyle/>
          <a:p>
            <a:pPr>
              <a:buNone/>
            </a:pPr>
            <a:r>
              <a:rPr lang="en-US" dirty="0" smtClean="0"/>
              <a:t>                                            The </a:t>
            </a:r>
            <a:r>
              <a:rPr lang="en-US" b="1" dirty="0" smtClean="0"/>
              <a:t>class</a:t>
            </a:r>
            <a:r>
              <a:rPr lang="en-US" dirty="0" smtClean="0"/>
              <a:t> table,</a:t>
            </a:r>
          </a:p>
          <a:p>
            <a:endParaRPr lang="en-US" dirty="0"/>
          </a:p>
        </p:txBody>
      </p:sp>
      <p:graphicFrame>
        <p:nvGraphicFramePr>
          <p:cNvPr id="4" name="Table 3"/>
          <p:cNvGraphicFramePr>
            <a:graphicFrameLocks noGrp="1"/>
          </p:cNvGraphicFramePr>
          <p:nvPr/>
        </p:nvGraphicFramePr>
        <p:xfrm>
          <a:off x="5399313" y="1494969"/>
          <a:ext cx="2786744" cy="2589348"/>
        </p:xfrm>
        <a:graphic>
          <a:graphicData uri="http://schemas.openxmlformats.org/drawingml/2006/table">
            <a:tbl>
              <a:tblPr firstRow="1" bandRow="1">
                <a:tableStyleId>{5C22544A-7EE6-4342-B048-85BDC9FD1C3A}</a:tableStyleId>
              </a:tblPr>
              <a:tblGrid>
                <a:gridCol w="1393372"/>
                <a:gridCol w="1393372"/>
              </a:tblGrid>
              <a:tr h="431558">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431558">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431558">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r>
              <a:tr h="431558">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r>
              <a:tr h="431558">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r>
              <a:tr h="431558">
                <a:tc>
                  <a:txBody>
                    <a:bodyPr/>
                    <a:lstStyle/>
                    <a:p>
                      <a:pPr algn="l" fontAlgn="t"/>
                      <a:r>
                        <a:rPr lang="en-US"/>
                        <a:t>5</a:t>
                      </a:r>
                    </a:p>
                  </a:txBody>
                  <a:tcPr marL="76200" marR="76200" marT="76200" marB="76200"/>
                </a:tc>
                <a:tc>
                  <a:txBody>
                    <a:bodyPr/>
                    <a:lstStyle/>
                    <a:p>
                      <a:pPr algn="l" fontAlgn="t"/>
                      <a:r>
                        <a:rPr lang="en-US" dirty="0" err="1"/>
                        <a:t>ashish</a:t>
                      </a:r>
                      <a:endParaRPr lang="en-US" dirty="0"/>
                    </a:p>
                  </a:txBody>
                  <a:tcPr marL="76200" marR="76200" marT="76200" marB="76200"/>
                </a:tc>
              </a:tr>
            </a:tbl>
          </a:graphicData>
        </a:graphic>
      </p:graphicFrame>
      <p:sp>
        <p:nvSpPr>
          <p:cNvPr id="5" name="Rectangle 4"/>
          <p:cNvSpPr/>
          <p:nvPr/>
        </p:nvSpPr>
        <p:spPr>
          <a:xfrm>
            <a:off x="435430" y="3585028"/>
            <a:ext cx="3193141" cy="461665"/>
          </a:xfrm>
          <a:prstGeom prst="rect">
            <a:avLst/>
          </a:prstGeom>
        </p:spPr>
        <p:txBody>
          <a:bodyPr wrap="square">
            <a:spAutoFit/>
          </a:bodyPr>
          <a:lstStyle/>
          <a:p>
            <a:pPr eaLnBrk="0" fontAlgn="base" hangingPunct="0">
              <a:spcBef>
                <a:spcPct val="0"/>
              </a:spcBef>
              <a:spcAft>
                <a:spcPct val="0"/>
              </a:spcAft>
            </a:pPr>
            <a:r>
              <a:rPr lang="en-US" sz="2400" dirty="0" smtClean="0">
                <a:solidFill>
                  <a:prstClr val="black"/>
                </a:solidFill>
                <a:latin typeface="Calibri" pitchFamily="34" charset="0"/>
                <a:cs typeface="Calibri" pitchFamily="34" charset="0"/>
              </a:rPr>
              <a:t>The </a:t>
            </a:r>
            <a:r>
              <a:rPr lang="en-US" sz="2400" b="1" dirty="0" err="1" smtClean="0">
                <a:solidFill>
                  <a:prstClr val="black"/>
                </a:solidFill>
                <a:latin typeface="Calibri" pitchFamily="34" charset="0"/>
                <a:cs typeface="Calibri" pitchFamily="34" charset="0"/>
              </a:rPr>
              <a:t>class_info</a:t>
            </a:r>
            <a:r>
              <a:rPr lang="en-US" sz="2400" dirty="0" smtClean="0">
                <a:solidFill>
                  <a:prstClr val="black"/>
                </a:solidFill>
                <a:latin typeface="Calibri" pitchFamily="34" charset="0"/>
                <a:cs typeface="Calibri" pitchFamily="34" charset="0"/>
              </a:rPr>
              <a:t> table,</a:t>
            </a:r>
            <a:endParaRPr lang="en-US" sz="2400" dirty="0">
              <a:solidFill>
                <a:prstClr val="black"/>
              </a:solidFill>
              <a:latin typeface="Calibri" pitchFamily="34" charset="0"/>
              <a:cs typeface="Calibri" pitchFamily="34" charset="0"/>
            </a:endParaRPr>
          </a:p>
        </p:txBody>
      </p:sp>
      <p:graphicFrame>
        <p:nvGraphicFramePr>
          <p:cNvPr id="6" name="Table 5"/>
          <p:cNvGraphicFramePr>
            <a:graphicFrameLocks noGrp="1"/>
          </p:cNvGraphicFramePr>
          <p:nvPr/>
        </p:nvGraphicFramePr>
        <p:xfrm>
          <a:off x="856342" y="4020458"/>
          <a:ext cx="4354288" cy="2571930"/>
        </p:xfrm>
        <a:graphic>
          <a:graphicData uri="http://schemas.openxmlformats.org/drawingml/2006/table">
            <a:tbl>
              <a:tblPr firstRow="1" bandRow="1">
                <a:tableStyleId>{5C22544A-7EE6-4342-B048-85BDC9FD1C3A}</a:tableStyleId>
              </a:tblPr>
              <a:tblGrid>
                <a:gridCol w="2177144"/>
                <a:gridCol w="2177144"/>
              </a:tblGrid>
              <a:tr h="428655">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28655">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28655">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28655">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28655">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428655">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extLst>
      <p:ext uri="{BB962C8B-B14F-4D97-AF65-F5344CB8AC3E}">
        <p14:creationId xmlns:p14="http://schemas.microsoft.com/office/powerpoint/2010/main" val="17945581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Calibri" pitchFamily="34" charset="0"/>
                <a:cs typeface="Calibri" pitchFamily="34" charset="0"/>
              </a:rPr>
              <a:t>Example of Right Outer Join</a:t>
            </a: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600200"/>
            <a:ext cx="7467600" cy="5257800"/>
          </a:xfrm>
        </p:spPr>
        <p:txBody>
          <a:bodyPr/>
          <a:lstStyle/>
          <a:p>
            <a:r>
              <a:rPr lang="en-US" b="1" dirty="0" smtClean="0">
                <a:latin typeface="Calibri" pitchFamily="34" charset="0"/>
                <a:cs typeface="Calibri" pitchFamily="34" charset="0"/>
              </a:rPr>
              <a:t>Right Outer Join</a:t>
            </a:r>
            <a:r>
              <a:rPr lang="en-US" dirty="0" smtClean="0">
                <a:latin typeface="Calibri" pitchFamily="34" charset="0"/>
                <a:cs typeface="Calibri" pitchFamily="34" charset="0"/>
              </a:rPr>
              <a:t> query will be,</a:t>
            </a:r>
          </a:p>
          <a:p>
            <a:r>
              <a:rPr lang="en-US" dirty="0" smtClean="0">
                <a:latin typeface="Calibri" pitchFamily="34" charset="0"/>
                <a:cs typeface="Calibri" pitchFamily="34" charset="0"/>
              </a:rPr>
              <a:t>SELECT * FROM class RIGHT OUTER JOIN </a:t>
            </a:r>
            <a:r>
              <a:rPr lang="en-US" dirty="0" err="1" smtClean="0">
                <a:latin typeface="Calibri" pitchFamily="34" charset="0"/>
                <a:cs typeface="Calibri" pitchFamily="34" charset="0"/>
              </a:rPr>
              <a:t>class_info</a:t>
            </a:r>
            <a:r>
              <a:rPr lang="en-US" dirty="0" smtClean="0">
                <a:latin typeface="Calibri" pitchFamily="34" charset="0"/>
                <a:cs typeface="Calibri" pitchFamily="34" charset="0"/>
              </a:rPr>
              <a:t> on (class.id=class_info.id);</a:t>
            </a:r>
          </a:p>
          <a:p>
            <a:r>
              <a:rPr lang="en-US" dirty="0" smtClean="0">
                <a:latin typeface="Calibri" pitchFamily="34" charset="0"/>
                <a:cs typeface="Calibri" pitchFamily="34" charset="0"/>
              </a:rPr>
              <a:t>The result table will look like,</a:t>
            </a:r>
          </a:p>
          <a:p>
            <a:endParaRPr lang="en-US" dirty="0"/>
          </a:p>
        </p:txBody>
      </p:sp>
      <p:graphicFrame>
        <p:nvGraphicFramePr>
          <p:cNvPr id="4" name="Table 3"/>
          <p:cNvGraphicFramePr>
            <a:graphicFrameLocks noGrp="1"/>
          </p:cNvGraphicFramePr>
          <p:nvPr/>
        </p:nvGraphicFramePr>
        <p:xfrm>
          <a:off x="1320799" y="3497945"/>
          <a:ext cx="5791200" cy="2846091"/>
        </p:xfrm>
        <a:graphic>
          <a:graphicData uri="http://schemas.openxmlformats.org/drawingml/2006/table">
            <a:tbl>
              <a:tblPr firstRow="1" bandRow="1">
                <a:tableStyleId>{5C22544A-7EE6-4342-B048-85BDC9FD1C3A}</a:tableStyleId>
              </a:tblPr>
              <a:tblGrid>
                <a:gridCol w="1447800"/>
                <a:gridCol w="1447800"/>
                <a:gridCol w="1447800"/>
                <a:gridCol w="1447800"/>
              </a:tblGrid>
              <a:tr h="416613">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416613">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521977">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521977">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16613">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521977">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extLst>
      <p:ext uri="{BB962C8B-B14F-4D97-AF65-F5344CB8AC3E}">
        <p14:creationId xmlns:p14="http://schemas.microsoft.com/office/powerpoint/2010/main" val="1497623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FF0000"/>
                </a:solidFill>
                <a:latin typeface="Calibri" pitchFamily="34" charset="0"/>
                <a:cs typeface="Calibri" pitchFamily="34" charset="0"/>
              </a:rPr>
              <a:t>Full Outer Join</a:t>
            </a:r>
            <a:br>
              <a:rPr lang="en-US" sz="4000" b="1" dirty="0" smtClean="0">
                <a:solidFill>
                  <a:srgbClr val="FF0000"/>
                </a:solidFill>
                <a:latin typeface="Calibri" pitchFamily="34" charset="0"/>
                <a:cs typeface="Calibri" pitchFamily="34" charset="0"/>
              </a:rPr>
            </a:br>
            <a:endParaRPr lang="en-US" sz="4000" b="1"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1045029"/>
            <a:ext cx="7467600" cy="5428923"/>
          </a:xfrm>
        </p:spPr>
        <p:txBody>
          <a:bodyPr/>
          <a:lstStyle/>
          <a:p>
            <a:r>
              <a:rPr lang="en-US" dirty="0" smtClean="0">
                <a:latin typeface="Calibri" pitchFamily="34" charset="0"/>
                <a:cs typeface="Calibri" pitchFamily="34" charset="0"/>
              </a:rPr>
              <a:t>The full outer join returns a result table with the </a:t>
            </a:r>
            <a:r>
              <a:rPr lang="en-US" b="1" dirty="0" smtClean="0">
                <a:latin typeface="Calibri" pitchFamily="34" charset="0"/>
                <a:cs typeface="Calibri" pitchFamily="34" charset="0"/>
              </a:rPr>
              <a:t>matched data</a:t>
            </a:r>
            <a:r>
              <a:rPr lang="en-US" dirty="0" smtClean="0">
                <a:latin typeface="Calibri" pitchFamily="34" charset="0"/>
                <a:cs typeface="Calibri" pitchFamily="34" charset="0"/>
              </a:rPr>
              <a:t> of two table then remaining rows of both </a:t>
            </a:r>
            <a:r>
              <a:rPr lang="en-US" b="1" dirty="0" smtClean="0">
                <a:latin typeface="Calibri" pitchFamily="34" charset="0"/>
                <a:cs typeface="Calibri" pitchFamily="34" charset="0"/>
              </a:rPr>
              <a:t>left </a:t>
            </a:r>
            <a:r>
              <a:rPr lang="en-US" dirty="0" smtClean="0">
                <a:latin typeface="Calibri" pitchFamily="34" charset="0"/>
                <a:cs typeface="Calibri" pitchFamily="34" charset="0"/>
              </a:rPr>
              <a:t>table and then the </a:t>
            </a:r>
            <a:r>
              <a:rPr lang="en-US" b="1" dirty="0" smtClean="0">
                <a:latin typeface="Calibri" pitchFamily="34" charset="0"/>
                <a:cs typeface="Calibri" pitchFamily="34" charset="0"/>
              </a:rPr>
              <a:t>right</a:t>
            </a:r>
            <a:r>
              <a:rPr lang="en-US" dirty="0" smtClean="0">
                <a:latin typeface="Calibri" pitchFamily="34" charset="0"/>
                <a:cs typeface="Calibri" pitchFamily="34" charset="0"/>
              </a:rPr>
              <a:t> table.</a:t>
            </a:r>
          </a:p>
          <a:p>
            <a:r>
              <a:rPr lang="en-US" dirty="0" smtClean="0">
                <a:latin typeface="Calibri" pitchFamily="34" charset="0"/>
                <a:cs typeface="Calibri" pitchFamily="34" charset="0"/>
              </a:rPr>
              <a:t>Full Outer Join Syntax is,</a:t>
            </a:r>
          </a:p>
          <a:p>
            <a:r>
              <a:rPr lang="en-US" dirty="0" smtClean="0">
                <a:latin typeface="Calibri" pitchFamily="34" charset="0"/>
                <a:cs typeface="Calibri" pitchFamily="34" charset="0"/>
              </a:rPr>
              <a:t>select column-name-list from </a:t>
            </a:r>
            <a:r>
              <a:rPr lang="en-US" i="1" dirty="0" smtClean="0">
                <a:latin typeface="Calibri" pitchFamily="34" charset="0"/>
                <a:cs typeface="Calibri" pitchFamily="34" charset="0"/>
              </a:rPr>
              <a:t>table-name1</a:t>
            </a:r>
            <a:r>
              <a:rPr lang="en-US" dirty="0" smtClean="0">
                <a:latin typeface="Calibri" pitchFamily="34" charset="0"/>
                <a:cs typeface="Calibri" pitchFamily="34" charset="0"/>
              </a:rPr>
              <a:t> </a:t>
            </a:r>
            <a:r>
              <a:rPr lang="en-US" b="1" dirty="0" smtClean="0">
                <a:latin typeface="Calibri" pitchFamily="34" charset="0"/>
                <a:cs typeface="Calibri" pitchFamily="34" charset="0"/>
              </a:rPr>
              <a:t>FULL OUTER JOIN</a:t>
            </a:r>
            <a:r>
              <a:rPr lang="en-US" dirty="0" smtClean="0">
                <a:latin typeface="Calibri" pitchFamily="34" charset="0"/>
                <a:cs typeface="Calibri" pitchFamily="34" charset="0"/>
              </a:rPr>
              <a:t> </a:t>
            </a:r>
            <a:r>
              <a:rPr lang="en-US" i="1" dirty="0" smtClean="0">
                <a:latin typeface="Calibri" pitchFamily="34" charset="0"/>
                <a:cs typeface="Calibri" pitchFamily="34" charset="0"/>
              </a:rPr>
              <a:t>table-name2</a:t>
            </a:r>
            <a:r>
              <a:rPr lang="en-US" dirty="0" smtClean="0">
                <a:latin typeface="Calibri" pitchFamily="34" charset="0"/>
                <a:cs typeface="Calibri" pitchFamily="34" charset="0"/>
              </a:rPr>
              <a:t> on table-name1.column-name = table-name2.column-name;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544262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074057"/>
          </a:xfrm>
        </p:spPr>
        <p:txBody>
          <a:bodyPr>
            <a:noAutofit/>
          </a:bodyPr>
          <a:lstStyle/>
          <a:p>
            <a:r>
              <a:rPr lang="en-US" sz="4000" dirty="0" smtClean="0">
                <a:solidFill>
                  <a:srgbClr val="FF0000"/>
                </a:solidFill>
                <a:latin typeface="Calibri" pitchFamily="34" charset="0"/>
                <a:cs typeface="Calibri" pitchFamily="34" charset="0"/>
              </a:rPr>
              <a:t/>
            </a:r>
            <a:br>
              <a:rPr lang="en-US" sz="4000" dirty="0" smtClean="0">
                <a:solidFill>
                  <a:srgbClr val="FF0000"/>
                </a:solidFill>
                <a:latin typeface="Calibri" pitchFamily="34" charset="0"/>
                <a:cs typeface="Calibri" pitchFamily="34" charset="0"/>
              </a:rPr>
            </a:br>
            <a:r>
              <a:rPr lang="en-US" sz="3600" b="1" dirty="0" smtClean="0">
                <a:solidFill>
                  <a:srgbClr val="FF0000"/>
                </a:solidFill>
                <a:latin typeface="Calibri" pitchFamily="34" charset="0"/>
                <a:cs typeface="Calibri" pitchFamily="34" charset="0"/>
              </a:rPr>
              <a:t>Example of Full outer join </a:t>
            </a:r>
            <a:r>
              <a:rPr lang="en-US" sz="4000" dirty="0" smtClean="0">
                <a:solidFill>
                  <a:srgbClr val="FF0000"/>
                </a:solidFill>
                <a:latin typeface="Calibri" pitchFamily="34" charset="0"/>
                <a:cs typeface="Calibri" pitchFamily="34" charset="0"/>
              </a:rPr>
              <a:t/>
            </a:r>
            <a:br>
              <a:rPr lang="en-US" sz="4000" dirty="0" smtClean="0">
                <a:solidFill>
                  <a:srgbClr val="FF0000"/>
                </a:solidFill>
                <a:latin typeface="Calibri" pitchFamily="34" charset="0"/>
                <a:cs typeface="Calibri" pitchFamily="34" charset="0"/>
              </a:rPr>
            </a:br>
            <a:endParaRPr lang="en-US" sz="4000" dirty="0">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457200" y="667657"/>
            <a:ext cx="7467600" cy="5806295"/>
          </a:xfrm>
        </p:spPr>
        <p:txBody>
          <a:bodyPr/>
          <a:lstStyle/>
          <a:p>
            <a:pPr>
              <a:buNone/>
            </a:pPr>
            <a:r>
              <a:rPr lang="en-US" dirty="0" smtClean="0"/>
              <a:t>                                          The </a:t>
            </a:r>
            <a:r>
              <a:rPr lang="en-US" b="1" dirty="0" smtClean="0"/>
              <a:t>class</a:t>
            </a:r>
            <a:r>
              <a:rPr lang="en-US" dirty="0" smtClean="0"/>
              <a:t> table,</a:t>
            </a:r>
            <a:endParaRPr lang="en-US" dirty="0"/>
          </a:p>
        </p:txBody>
      </p:sp>
      <p:graphicFrame>
        <p:nvGraphicFramePr>
          <p:cNvPr id="4" name="Table 3"/>
          <p:cNvGraphicFramePr>
            <a:graphicFrameLocks noGrp="1"/>
          </p:cNvGraphicFramePr>
          <p:nvPr/>
        </p:nvGraphicFramePr>
        <p:xfrm>
          <a:off x="4441372" y="1146631"/>
          <a:ext cx="3251200" cy="2560320"/>
        </p:xfrm>
        <a:graphic>
          <a:graphicData uri="http://schemas.openxmlformats.org/drawingml/2006/table">
            <a:tbl>
              <a:tblPr firstRow="1" bandRow="1">
                <a:tableStyleId>{5C22544A-7EE6-4342-B048-85BDC9FD1C3A}</a:tableStyleId>
              </a:tblPr>
              <a:tblGrid>
                <a:gridCol w="1625600"/>
                <a:gridCol w="1625600"/>
              </a:tblGrid>
              <a:tr h="399143">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r>
              <a:tr h="399143">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r>
              <a:tr h="399143">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r>
              <a:tr h="399143">
                <a:tc>
                  <a:txBody>
                    <a:bodyPr/>
                    <a:lstStyle/>
                    <a:p>
                      <a:pPr algn="l" fontAlgn="t"/>
                      <a:r>
                        <a:rPr lang="en-US" dirty="0"/>
                        <a:t>3</a:t>
                      </a:r>
                    </a:p>
                  </a:txBody>
                  <a:tcPr marL="76200" marR="76200" marT="76200" marB="76200"/>
                </a:tc>
                <a:tc>
                  <a:txBody>
                    <a:bodyPr/>
                    <a:lstStyle/>
                    <a:p>
                      <a:pPr algn="l" fontAlgn="t"/>
                      <a:r>
                        <a:rPr lang="en-US"/>
                        <a:t>alex</a:t>
                      </a:r>
                    </a:p>
                  </a:txBody>
                  <a:tcPr marL="76200" marR="76200" marT="76200" marB="76200"/>
                </a:tc>
              </a:tr>
              <a:tr h="399143">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r>
              <a:tr h="399143">
                <a:tc>
                  <a:txBody>
                    <a:bodyPr/>
                    <a:lstStyle/>
                    <a:p>
                      <a:pPr algn="l" fontAlgn="t"/>
                      <a:r>
                        <a:rPr lang="en-US"/>
                        <a:t>5</a:t>
                      </a:r>
                    </a:p>
                  </a:txBody>
                  <a:tcPr marL="76200" marR="76200" marT="76200" marB="76200"/>
                </a:tc>
                <a:tc>
                  <a:txBody>
                    <a:bodyPr/>
                    <a:lstStyle/>
                    <a:p>
                      <a:pPr algn="l" fontAlgn="t"/>
                      <a:r>
                        <a:rPr lang="en-US" dirty="0" err="1"/>
                        <a:t>ashish</a:t>
                      </a:r>
                      <a:endParaRPr lang="en-US" dirty="0"/>
                    </a:p>
                  </a:txBody>
                  <a:tcPr marL="76200" marR="76200" marT="76200" marB="76200"/>
                </a:tc>
              </a:tr>
            </a:tbl>
          </a:graphicData>
        </a:graphic>
      </p:graphicFrame>
      <p:sp>
        <p:nvSpPr>
          <p:cNvPr id="5" name="Rectangle 4"/>
          <p:cNvSpPr/>
          <p:nvPr/>
        </p:nvSpPr>
        <p:spPr>
          <a:xfrm>
            <a:off x="725714" y="3715657"/>
            <a:ext cx="2989943" cy="400110"/>
          </a:xfrm>
          <a:prstGeom prst="rect">
            <a:avLst/>
          </a:prstGeom>
        </p:spPr>
        <p:txBody>
          <a:bodyPr wrap="square">
            <a:spAutoFit/>
          </a:bodyPr>
          <a:lstStyle/>
          <a:p>
            <a:pPr eaLnBrk="0" fontAlgn="base" hangingPunct="0">
              <a:spcBef>
                <a:spcPct val="0"/>
              </a:spcBef>
              <a:spcAft>
                <a:spcPct val="0"/>
              </a:spcAft>
            </a:pPr>
            <a:r>
              <a:rPr lang="en-US" sz="2000" dirty="0" smtClean="0">
                <a:solidFill>
                  <a:prstClr val="black"/>
                </a:solidFill>
                <a:latin typeface="Calibri" pitchFamily="34" charset="0"/>
                <a:cs typeface="Calibri" pitchFamily="34" charset="0"/>
              </a:rPr>
              <a:t>The </a:t>
            </a:r>
            <a:r>
              <a:rPr lang="en-US" sz="2000" b="1" dirty="0" err="1" smtClean="0">
                <a:solidFill>
                  <a:prstClr val="black"/>
                </a:solidFill>
                <a:latin typeface="Calibri" pitchFamily="34" charset="0"/>
                <a:cs typeface="Calibri" pitchFamily="34" charset="0"/>
              </a:rPr>
              <a:t>class_info</a:t>
            </a:r>
            <a:r>
              <a:rPr lang="en-US" sz="2000" dirty="0" smtClean="0">
                <a:solidFill>
                  <a:prstClr val="black"/>
                </a:solidFill>
                <a:latin typeface="Calibri" pitchFamily="34" charset="0"/>
                <a:cs typeface="Calibri" pitchFamily="34" charset="0"/>
              </a:rPr>
              <a:t> table,</a:t>
            </a:r>
            <a:endParaRPr lang="en-US" sz="2000" dirty="0">
              <a:solidFill>
                <a:prstClr val="black"/>
              </a:solidFill>
              <a:latin typeface="Calibri" pitchFamily="34" charset="0"/>
              <a:cs typeface="Calibri" pitchFamily="34" charset="0"/>
            </a:endParaRPr>
          </a:p>
        </p:txBody>
      </p:sp>
      <p:graphicFrame>
        <p:nvGraphicFramePr>
          <p:cNvPr id="6" name="Table 5"/>
          <p:cNvGraphicFramePr>
            <a:graphicFrameLocks noGrp="1"/>
          </p:cNvGraphicFramePr>
          <p:nvPr/>
        </p:nvGraphicFramePr>
        <p:xfrm>
          <a:off x="986971" y="4107536"/>
          <a:ext cx="3802744" cy="2560320"/>
        </p:xfrm>
        <a:graphic>
          <a:graphicData uri="http://schemas.openxmlformats.org/drawingml/2006/table">
            <a:tbl>
              <a:tblPr firstRow="1" bandRow="1">
                <a:tableStyleId>{5C22544A-7EE6-4342-B048-85BDC9FD1C3A}</a:tableStyleId>
              </a:tblPr>
              <a:tblGrid>
                <a:gridCol w="1756229"/>
                <a:gridCol w="2046515"/>
              </a:tblGrid>
              <a:tr h="403982">
                <a:tc>
                  <a:txBody>
                    <a:bodyPr/>
                    <a:lstStyle/>
                    <a:p>
                      <a:pPr algn="l" fontAlgn="t"/>
                      <a:r>
                        <a:rPr lang="en-US" b="1" dirty="0"/>
                        <a:t>ID</a:t>
                      </a:r>
                    </a:p>
                  </a:txBody>
                  <a:tcPr marL="76200" marR="76200" marT="76200" marB="76200"/>
                </a:tc>
                <a:tc>
                  <a:txBody>
                    <a:bodyPr/>
                    <a:lstStyle/>
                    <a:p>
                      <a:pPr algn="l" fontAlgn="t"/>
                      <a:r>
                        <a:rPr lang="en-US" b="1"/>
                        <a:t>Address</a:t>
                      </a:r>
                    </a:p>
                  </a:txBody>
                  <a:tcPr marL="76200" marR="76200" marT="76200" marB="76200"/>
                </a:tc>
              </a:tr>
              <a:tr h="403982">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403982">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403982">
                <a:tc>
                  <a:txBody>
                    <a:bodyPr/>
                    <a:lstStyle/>
                    <a:p>
                      <a:pPr algn="l" fontAlgn="t"/>
                      <a:r>
                        <a:rPr lang="en-US"/>
                        <a:t>3</a:t>
                      </a:r>
                    </a:p>
                  </a:txBody>
                  <a:tcPr marL="76200" marR="76200" marT="76200" marB="76200"/>
                </a:tc>
                <a:tc>
                  <a:txBody>
                    <a:bodyPr/>
                    <a:lstStyle/>
                    <a:p>
                      <a:pPr algn="l" fontAlgn="t"/>
                      <a:r>
                        <a:rPr lang="en-US"/>
                        <a:t>CHENNAI</a:t>
                      </a:r>
                    </a:p>
                  </a:txBody>
                  <a:tcPr marL="76200" marR="76200" marT="76200" marB="76200"/>
                </a:tc>
              </a:tr>
              <a:tr h="403982">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403982">
                <a:tc>
                  <a:txBody>
                    <a:bodyPr/>
                    <a:lstStyle/>
                    <a:p>
                      <a:pPr algn="l" fontAlgn="t"/>
                      <a:r>
                        <a:rPr lang="en-US" dirty="0"/>
                        <a:t>8</a:t>
                      </a:r>
                    </a:p>
                  </a:txBody>
                  <a:tcPr marL="76200" marR="76200" marT="76200" marB="76200"/>
                </a:tc>
                <a:tc>
                  <a:txBody>
                    <a:bodyPr/>
                    <a:lstStyle/>
                    <a:p>
                      <a:pPr algn="l" fontAlgn="t"/>
                      <a:r>
                        <a:rPr lang="en-US" dirty="0"/>
                        <a:t>PANIPAT</a:t>
                      </a:r>
                    </a:p>
                  </a:txBody>
                  <a:tcPr marL="76200" marR="76200" marT="76200" marB="76200"/>
                </a:tc>
              </a:tr>
            </a:tbl>
          </a:graphicData>
        </a:graphic>
      </p:graphicFrame>
    </p:spTree>
    <p:extLst>
      <p:ext uri="{BB962C8B-B14F-4D97-AF65-F5344CB8AC3E}">
        <p14:creationId xmlns:p14="http://schemas.microsoft.com/office/powerpoint/2010/main" val="23855140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772" y="274638"/>
            <a:ext cx="7467600" cy="1143000"/>
          </a:xfrm>
        </p:spPr>
        <p:txBody>
          <a:bodyPr>
            <a:normAutofit fontScale="90000"/>
          </a:bodyPr>
          <a:lstStyle/>
          <a:p>
            <a:r>
              <a:rPr lang="en-US" sz="4000" b="1" dirty="0" smtClean="0">
                <a:solidFill>
                  <a:srgbClr val="FF0000"/>
                </a:solidFill>
                <a:latin typeface="Calibri" pitchFamily="34" charset="0"/>
                <a:cs typeface="Calibri" pitchFamily="34" charset="0"/>
              </a:rPr>
              <a:t>Example of Full outer join </a:t>
            </a:r>
            <a:r>
              <a:rPr lang="en-US" b="1" dirty="0" smtClean="0"/>
              <a:t/>
            </a:r>
            <a:br>
              <a:rPr lang="en-US" b="1" dirty="0" smtClean="0"/>
            </a:br>
            <a:endParaRPr lang="en-US" dirty="0"/>
          </a:p>
        </p:txBody>
      </p:sp>
      <p:sp>
        <p:nvSpPr>
          <p:cNvPr id="3" name="Content Placeholder 2"/>
          <p:cNvSpPr>
            <a:spLocks noGrp="1"/>
          </p:cNvSpPr>
          <p:nvPr>
            <p:ph sz="quarter" idx="1"/>
          </p:nvPr>
        </p:nvSpPr>
        <p:spPr>
          <a:xfrm>
            <a:off x="457199" y="1306285"/>
            <a:ext cx="7714343" cy="5326743"/>
          </a:xfrm>
        </p:spPr>
        <p:txBody>
          <a:bodyPr/>
          <a:lstStyle/>
          <a:p>
            <a:r>
              <a:rPr lang="en-US" b="1" dirty="0" smtClean="0">
                <a:latin typeface="Calibri" pitchFamily="34" charset="0"/>
                <a:cs typeface="Calibri" pitchFamily="34" charset="0"/>
              </a:rPr>
              <a:t>Full Outer Join</a:t>
            </a:r>
            <a:r>
              <a:rPr lang="en-US" dirty="0" smtClean="0">
                <a:latin typeface="Calibri" pitchFamily="34" charset="0"/>
                <a:cs typeface="Calibri" pitchFamily="34" charset="0"/>
              </a:rPr>
              <a:t> query will be like,</a:t>
            </a:r>
          </a:p>
          <a:p>
            <a:endParaRPr lang="en-US" dirty="0"/>
          </a:p>
        </p:txBody>
      </p:sp>
      <p:graphicFrame>
        <p:nvGraphicFramePr>
          <p:cNvPr id="4" name="Table 3"/>
          <p:cNvGraphicFramePr>
            <a:graphicFrameLocks noGrp="1"/>
          </p:cNvGraphicFramePr>
          <p:nvPr/>
        </p:nvGraphicFramePr>
        <p:xfrm>
          <a:off x="1117600" y="2409374"/>
          <a:ext cx="6502400" cy="3413760"/>
        </p:xfrm>
        <a:graphic>
          <a:graphicData uri="http://schemas.openxmlformats.org/drawingml/2006/table">
            <a:tbl>
              <a:tblPr firstRow="1" bandRow="1">
                <a:tableStyleId>{5C22544A-7EE6-4342-B048-85BDC9FD1C3A}</a:tableStyleId>
              </a:tblPr>
              <a:tblGrid>
                <a:gridCol w="1625600"/>
                <a:gridCol w="1625600"/>
                <a:gridCol w="1625600"/>
                <a:gridCol w="1625600"/>
              </a:tblGrid>
              <a:tr h="374831">
                <a:tc>
                  <a:txBody>
                    <a:bodyPr/>
                    <a:lstStyle/>
                    <a:p>
                      <a:pPr algn="l" fontAlgn="t"/>
                      <a:r>
                        <a:rPr lang="en-US" b="1" dirty="0"/>
                        <a:t>ID</a:t>
                      </a:r>
                    </a:p>
                  </a:txBody>
                  <a:tcPr marL="76200" marR="76200" marT="76200" marB="76200"/>
                </a:tc>
                <a:tc>
                  <a:txBody>
                    <a:bodyPr/>
                    <a:lstStyle/>
                    <a:p>
                      <a:pPr algn="l" fontAlgn="t"/>
                      <a:r>
                        <a:rPr lang="en-US" b="1"/>
                        <a:t>NAME</a:t>
                      </a:r>
                    </a:p>
                  </a:txBody>
                  <a:tcPr marL="76200" marR="76200" marT="76200" marB="76200"/>
                </a:tc>
                <a:tc>
                  <a:txBody>
                    <a:bodyPr/>
                    <a:lstStyle/>
                    <a:p>
                      <a:pPr algn="l" fontAlgn="t"/>
                      <a:r>
                        <a:rPr lang="en-US" b="1"/>
                        <a:t>ID</a:t>
                      </a:r>
                    </a:p>
                  </a:txBody>
                  <a:tcPr marL="76200" marR="76200" marT="76200" marB="76200"/>
                </a:tc>
                <a:tc>
                  <a:txBody>
                    <a:bodyPr/>
                    <a:lstStyle/>
                    <a:p>
                      <a:pPr algn="l" fontAlgn="t"/>
                      <a:r>
                        <a:rPr lang="en-US" b="1"/>
                        <a:t>Address</a:t>
                      </a:r>
                    </a:p>
                  </a:txBody>
                  <a:tcPr marL="76200" marR="76200" marT="76200" marB="76200"/>
                </a:tc>
              </a:tr>
              <a:tr h="374831">
                <a:tc>
                  <a:txBody>
                    <a:bodyPr/>
                    <a:lstStyle/>
                    <a:p>
                      <a:pPr algn="l" fontAlgn="t"/>
                      <a:r>
                        <a:rPr lang="en-US"/>
                        <a:t>1</a:t>
                      </a:r>
                    </a:p>
                  </a:txBody>
                  <a:tcPr marL="76200" marR="76200" marT="76200" marB="76200"/>
                </a:tc>
                <a:tc>
                  <a:txBody>
                    <a:bodyPr/>
                    <a:lstStyle/>
                    <a:p>
                      <a:pPr algn="l" fontAlgn="t"/>
                      <a:r>
                        <a:rPr lang="en-US"/>
                        <a:t>abhi</a:t>
                      </a:r>
                    </a:p>
                  </a:txBody>
                  <a:tcPr marL="76200" marR="76200" marT="76200" marB="76200"/>
                </a:tc>
                <a:tc>
                  <a:txBody>
                    <a:bodyPr/>
                    <a:lstStyle/>
                    <a:p>
                      <a:pPr algn="l" fontAlgn="t"/>
                      <a:r>
                        <a:rPr lang="en-US"/>
                        <a:t>1</a:t>
                      </a:r>
                    </a:p>
                  </a:txBody>
                  <a:tcPr marL="76200" marR="76200" marT="76200" marB="76200"/>
                </a:tc>
                <a:tc>
                  <a:txBody>
                    <a:bodyPr/>
                    <a:lstStyle/>
                    <a:p>
                      <a:pPr algn="l" fontAlgn="t"/>
                      <a:r>
                        <a:rPr lang="en-US"/>
                        <a:t>DELHI</a:t>
                      </a:r>
                    </a:p>
                  </a:txBody>
                  <a:tcPr marL="76200" marR="76200" marT="76200" marB="76200"/>
                </a:tc>
              </a:tr>
              <a:tr h="374831">
                <a:tc>
                  <a:txBody>
                    <a:bodyPr/>
                    <a:lstStyle/>
                    <a:p>
                      <a:pPr algn="l" fontAlgn="t"/>
                      <a:r>
                        <a:rPr lang="en-US"/>
                        <a:t>2</a:t>
                      </a:r>
                    </a:p>
                  </a:txBody>
                  <a:tcPr marL="76200" marR="76200" marT="76200" marB="76200"/>
                </a:tc>
                <a:tc>
                  <a:txBody>
                    <a:bodyPr/>
                    <a:lstStyle/>
                    <a:p>
                      <a:pPr algn="l" fontAlgn="t"/>
                      <a:r>
                        <a:rPr lang="en-US"/>
                        <a:t>adam</a:t>
                      </a:r>
                    </a:p>
                  </a:txBody>
                  <a:tcPr marL="76200" marR="76200" marT="76200" marB="76200"/>
                </a:tc>
                <a:tc>
                  <a:txBody>
                    <a:bodyPr/>
                    <a:lstStyle/>
                    <a:p>
                      <a:pPr algn="l" fontAlgn="t"/>
                      <a:r>
                        <a:rPr lang="en-US"/>
                        <a:t>2</a:t>
                      </a:r>
                    </a:p>
                  </a:txBody>
                  <a:tcPr marL="76200" marR="76200" marT="76200" marB="76200"/>
                </a:tc>
                <a:tc>
                  <a:txBody>
                    <a:bodyPr/>
                    <a:lstStyle/>
                    <a:p>
                      <a:pPr algn="l" fontAlgn="t"/>
                      <a:r>
                        <a:rPr lang="en-US"/>
                        <a:t>MUMBAI</a:t>
                      </a:r>
                    </a:p>
                  </a:txBody>
                  <a:tcPr marL="76200" marR="76200" marT="76200" marB="76200"/>
                </a:tc>
              </a:tr>
              <a:tr h="374831">
                <a:tc>
                  <a:txBody>
                    <a:bodyPr/>
                    <a:lstStyle/>
                    <a:p>
                      <a:pPr algn="l" fontAlgn="t"/>
                      <a:r>
                        <a:rPr lang="en-US"/>
                        <a:t>3</a:t>
                      </a:r>
                    </a:p>
                  </a:txBody>
                  <a:tcPr marL="76200" marR="76200" marT="76200" marB="76200"/>
                </a:tc>
                <a:tc>
                  <a:txBody>
                    <a:bodyPr/>
                    <a:lstStyle/>
                    <a:p>
                      <a:pPr algn="l" fontAlgn="t"/>
                      <a:r>
                        <a:rPr lang="en-US"/>
                        <a:t>alex</a:t>
                      </a:r>
                    </a:p>
                  </a:txBody>
                  <a:tcPr marL="76200" marR="76200" marT="76200" marB="76200"/>
                </a:tc>
                <a:tc>
                  <a:txBody>
                    <a:bodyPr/>
                    <a:lstStyle/>
                    <a:p>
                      <a:pPr algn="l" fontAlgn="t"/>
                      <a:r>
                        <a:rPr lang="en-US"/>
                        <a:t>3</a:t>
                      </a:r>
                    </a:p>
                  </a:txBody>
                  <a:tcPr marL="76200" marR="76200" marT="76200" marB="76200"/>
                </a:tc>
                <a:tc>
                  <a:txBody>
                    <a:bodyPr/>
                    <a:lstStyle/>
                    <a:p>
                      <a:pPr algn="l" fontAlgn="t"/>
                      <a:r>
                        <a:rPr lang="en-US" dirty="0"/>
                        <a:t>CHENNAI</a:t>
                      </a:r>
                    </a:p>
                  </a:txBody>
                  <a:tcPr marL="76200" marR="76200" marT="76200" marB="76200"/>
                </a:tc>
              </a:tr>
              <a:tr h="374831">
                <a:tc>
                  <a:txBody>
                    <a:bodyPr/>
                    <a:lstStyle/>
                    <a:p>
                      <a:pPr algn="l" fontAlgn="t"/>
                      <a:r>
                        <a:rPr lang="en-US"/>
                        <a:t>4</a:t>
                      </a:r>
                    </a:p>
                  </a:txBody>
                  <a:tcPr marL="76200" marR="76200" marT="76200" marB="76200"/>
                </a:tc>
                <a:tc>
                  <a:txBody>
                    <a:bodyPr/>
                    <a:lstStyle/>
                    <a:p>
                      <a:pPr algn="l" fontAlgn="t"/>
                      <a:r>
                        <a:rPr lang="en-US"/>
                        <a:t>anu</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r>
              <a:tr h="374831">
                <a:tc>
                  <a:txBody>
                    <a:bodyPr/>
                    <a:lstStyle/>
                    <a:p>
                      <a:pPr algn="l" fontAlgn="t"/>
                      <a:r>
                        <a:rPr lang="en-US"/>
                        <a:t>5</a:t>
                      </a:r>
                    </a:p>
                  </a:txBody>
                  <a:tcPr marL="76200" marR="76200" marT="76200" marB="76200"/>
                </a:tc>
                <a:tc>
                  <a:txBody>
                    <a:bodyPr/>
                    <a:lstStyle/>
                    <a:p>
                      <a:pPr algn="l" fontAlgn="t"/>
                      <a:r>
                        <a:rPr lang="en-US"/>
                        <a:t>ashish</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dirty="0"/>
                        <a:t>null</a:t>
                      </a:r>
                    </a:p>
                  </a:txBody>
                  <a:tcPr marL="76200" marR="76200" marT="76200" marB="76200"/>
                </a:tc>
              </a:tr>
              <a:tr h="374831">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7</a:t>
                      </a:r>
                    </a:p>
                  </a:txBody>
                  <a:tcPr marL="76200" marR="76200" marT="76200" marB="76200"/>
                </a:tc>
                <a:tc>
                  <a:txBody>
                    <a:bodyPr/>
                    <a:lstStyle/>
                    <a:p>
                      <a:pPr algn="l" fontAlgn="t"/>
                      <a:r>
                        <a:rPr lang="en-US"/>
                        <a:t>NOIDA</a:t>
                      </a:r>
                    </a:p>
                  </a:txBody>
                  <a:tcPr marL="76200" marR="76200" marT="76200" marB="76200"/>
                </a:tc>
              </a:tr>
              <a:tr h="374831">
                <a:tc>
                  <a:txBody>
                    <a:bodyPr/>
                    <a:lstStyle/>
                    <a:p>
                      <a:pPr algn="l" fontAlgn="t"/>
                      <a:r>
                        <a:rPr lang="en-US"/>
                        <a:t>null</a:t>
                      </a:r>
                    </a:p>
                  </a:txBody>
                  <a:tcPr marL="76200" marR="76200" marT="76200" marB="76200"/>
                </a:tc>
                <a:tc>
                  <a:txBody>
                    <a:bodyPr/>
                    <a:lstStyle/>
                    <a:p>
                      <a:pPr algn="l" fontAlgn="t"/>
                      <a:r>
                        <a:rPr lang="en-US"/>
                        <a:t>null</a:t>
                      </a:r>
                    </a:p>
                  </a:txBody>
                  <a:tcPr marL="76200" marR="76200" marT="76200" marB="76200"/>
                </a:tc>
                <a:tc>
                  <a:txBody>
                    <a:bodyPr/>
                    <a:lstStyle/>
                    <a:p>
                      <a:pPr algn="l" fontAlgn="t"/>
                      <a:r>
                        <a:rPr lang="en-US"/>
                        <a:t>8</a:t>
                      </a:r>
                    </a:p>
                  </a:txBody>
                  <a:tcPr marL="76200" marR="76200" marT="76200" marB="76200"/>
                </a:tc>
                <a:tc>
                  <a:txBody>
                    <a:bodyPr/>
                    <a:lstStyle/>
                    <a:p>
                      <a:pPr algn="l" fontAlgn="t"/>
                      <a:r>
                        <a:rPr lang="en-US" dirty="0"/>
                        <a:t>PANIPAT</a:t>
                      </a:r>
                    </a:p>
                  </a:txBody>
                  <a:tcPr marL="76200" marR="76200" marT="76200" marB="76200"/>
                </a:tc>
              </a:tr>
            </a:tbl>
          </a:graphicData>
        </a:graphic>
      </p:graphicFrame>
    </p:spTree>
    <p:extLst>
      <p:ext uri="{BB962C8B-B14F-4D97-AF65-F5344CB8AC3E}">
        <p14:creationId xmlns:p14="http://schemas.microsoft.com/office/powerpoint/2010/main" val="17696707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535940" y="1442535"/>
            <a:ext cx="7999730" cy="5034915"/>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SQL</a:t>
            </a:r>
            <a:r>
              <a:rPr sz="4000" spc="60" dirty="0">
                <a:solidFill>
                  <a:srgbClr val="424455"/>
                </a:solidFill>
                <a:latin typeface="Times New Roman"/>
                <a:cs typeface="Times New Roman"/>
              </a:rPr>
              <a:t> </a:t>
            </a:r>
            <a:r>
              <a:rPr sz="4000" spc="-25" dirty="0">
                <a:solidFill>
                  <a:srgbClr val="424455"/>
                </a:solidFill>
                <a:latin typeface="Trebuchet MS"/>
                <a:cs typeface="Trebuchet MS"/>
              </a:rPr>
              <a:t>JOINS</a:t>
            </a:r>
            <a:endParaRPr sz="4000">
              <a:latin typeface="Trebuchet MS"/>
              <a:cs typeface="Trebuchet MS"/>
            </a:endParaRPr>
          </a:p>
          <a:p>
            <a:pPr marL="378460" marR="343535" indent="-256540">
              <a:lnSpc>
                <a:spcPts val="2590"/>
              </a:lnSpc>
              <a:spcBef>
                <a:spcPts val="2555"/>
              </a:spcBef>
              <a:buClr>
                <a:srgbClr val="9F4DA2"/>
              </a:buClr>
              <a:buFont typeface="Georgia"/>
              <a:buChar char="•"/>
              <a:tabLst>
                <a:tab pos="379095" algn="l"/>
              </a:tabLst>
            </a:pPr>
            <a:r>
              <a:rPr sz="2400" b="1" dirty="0">
                <a:latin typeface="Georgia"/>
                <a:cs typeface="Georgia"/>
              </a:rPr>
              <a:t>(INNE</a:t>
            </a:r>
            <a:r>
              <a:rPr sz="2400" b="1" spc="-15" dirty="0">
                <a:latin typeface="Georgia"/>
                <a:cs typeface="Georgia"/>
              </a:rPr>
              <a:t>R)</a:t>
            </a:r>
            <a:r>
              <a:rPr sz="2400" b="1" spc="15" dirty="0">
                <a:latin typeface="Times New Roman"/>
                <a:cs typeface="Times New Roman"/>
              </a:rPr>
              <a:t> </a:t>
            </a:r>
            <a:r>
              <a:rPr sz="2400" b="1" spc="-5" dirty="0">
                <a:latin typeface="Georgia"/>
                <a:cs typeface="Georgia"/>
              </a:rPr>
              <a:t>JOI</a:t>
            </a:r>
            <a:r>
              <a:rPr sz="2400" b="1" spc="5" dirty="0">
                <a:latin typeface="Georgia"/>
                <a:cs typeface="Georgia"/>
              </a:rPr>
              <a:t>N</a:t>
            </a:r>
            <a:r>
              <a:rPr sz="2400" spc="-10" dirty="0">
                <a:latin typeface="Georgia"/>
                <a:cs typeface="Georgia"/>
              </a:rPr>
              <a:t>:</a:t>
            </a:r>
            <a:r>
              <a:rPr sz="2400" spc="-30" dirty="0">
                <a:latin typeface="Times New Roman"/>
                <a:cs typeface="Times New Roman"/>
              </a:rPr>
              <a:t> </a:t>
            </a:r>
            <a:r>
              <a:rPr sz="2400" dirty="0">
                <a:latin typeface="Georgia"/>
                <a:cs typeface="Georgia"/>
              </a:rPr>
              <a:t>Returns</a:t>
            </a:r>
            <a:r>
              <a:rPr sz="2400" spc="-30" dirty="0">
                <a:latin typeface="Times New Roman"/>
                <a:cs typeface="Times New Roman"/>
              </a:rPr>
              <a:t> </a:t>
            </a:r>
            <a:r>
              <a:rPr sz="2400" dirty="0">
                <a:latin typeface="Georgia"/>
                <a:cs typeface="Georgia"/>
              </a:rPr>
              <a:t>rec</a:t>
            </a:r>
            <a:r>
              <a:rPr sz="2400" spc="-5" dirty="0">
                <a:latin typeface="Georgia"/>
                <a:cs typeface="Georgia"/>
              </a:rPr>
              <a:t>ord</a:t>
            </a:r>
            <a:r>
              <a:rPr sz="2400" dirty="0">
                <a:latin typeface="Georgia"/>
                <a:cs typeface="Georgia"/>
              </a:rPr>
              <a:t>s</a:t>
            </a:r>
            <a:r>
              <a:rPr sz="2400" spc="-25" dirty="0">
                <a:latin typeface="Times New Roman"/>
                <a:cs typeface="Times New Roman"/>
              </a:rPr>
              <a:t> </a:t>
            </a:r>
            <a:r>
              <a:rPr sz="2400" spc="-5" dirty="0">
                <a:latin typeface="Georgia"/>
                <a:cs typeface="Georgia"/>
              </a:rPr>
              <a:t>t</a:t>
            </a:r>
            <a:r>
              <a:rPr sz="2400" spc="-10" dirty="0">
                <a:latin typeface="Georgia"/>
                <a:cs typeface="Georgia"/>
              </a:rPr>
              <a:t>h</a:t>
            </a:r>
            <a:r>
              <a:rPr sz="2400" dirty="0">
                <a:latin typeface="Georgia"/>
                <a:cs typeface="Georgia"/>
              </a:rPr>
              <a:t>at</a:t>
            </a:r>
            <a:r>
              <a:rPr sz="2400" spc="-25" dirty="0">
                <a:latin typeface="Times New Roman"/>
                <a:cs typeface="Times New Roman"/>
              </a:rPr>
              <a:t> </a:t>
            </a:r>
            <a:r>
              <a:rPr sz="2400" spc="-20" dirty="0">
                <a:latin typeface="Georgia"/>
                <a:cs typeface="Georgia"/>
              </a:rPr>
              <a:t>hav</a:t>
            </a:r>
            <a:r>
              <a:rPr sz="2400" spc="-15" dirty="0">
                <a:latin typeface="Georgia"/>
                <a:cs typeface="Georgia"/>
              </a:rPr>
              <a:t>e</a:t>
            </a:r>
            <a:r>
              <a:rPr sz="2400" spc="-20" dirty="0">
                <a:latin typeface="Times New Roman"/>
                <a:cs typeface="Times New Roman"/>
              </a:rPr>
              <a:t> </a:t>
            </a:r>
            <a:r>
              <a:rPr sz="2400" dirty="0">
                <a:latin typeface="Georgia"/>
                <a:cs typeface="Georgia"/>
              </a:rPr>
              <a:t>matching</a:t>
            </a:r>
            <a:r>
              <a:rPr sz="2400" dirty="0">
                <a:latin typeface="Times New Roman"/>
                <a:cs typeface="Times New Roman"/>
              </a:rPr>
              <a:t> </a:t>
            </a:r>
            <a:r>
              <a:rPr sz="2400" dirty="0">
                <a:latin typeface="Georgia"/>
                <a:cs typeface="Georgia"/>
              </a:rPr>
              <a:t>values</a:t>
            </a:r>
            <a:r>
              <a:rPr sz="2400" spc="-35" dirty="0">
                <a:latin typeface="Times New Roman"/>
                <a:cs typeface="Times New Roman"/>
              </a:rPr>
              <a:t> </a:t>
            </a:r>
            <a:r>
              <a:rPr sz="2400" spc="-15" dirty="0">
                <a:latin typeface="Georgia"/>
                <a:cs typeface="Georgia"/>
              </a:rPr>
              <a:t>in</a:t>
            </a:r>
            <a:r>
              <a:rPr sz="2400" spc="-45" dirty="0">
                <a:latin typeface="Times New Roman"/>
                <a:cs typeface="Times New Roman"/>
              </a:rPr>
              <a:t> </a:t>
            </a:r>
            <a:r>
              <a:rPr sz="2400" spc="-5" dirty="0">
                <a:latin typeface="Georgia"/>
                <a:cs typeface="Georgia"/>
              </a:rPr>
              <a:t>bot</a:t>
            </a:r>
            <a:r>
              <a:rPr sz="2400" dirty="0">
                <a:latin typeface="Georgia"/>
                <a:cs typeface="Georgia"/>
              </a:rPr>
              <a:t>h</a:t>
            </a:r>
            <a:r>
              <a:rPr sz="2400" spc="-20" dirty="0">
                <a:latin typeface="Times New Roman"/>
                <a:cs typeface="Times New Roman"/>
              </a:rPr>
              <a:t> </a:t>
            </a:r>
            <a:r>
              <a:rPr sz="2400" spc="-5" dirty="0">
                <a:latin typeface="Georgia"/>
                <a:cs typeface="Georgia"/>
              </a:rPr>
              <a:t>tables</a:t>
            </a:r>
            <a:endParaRPr sz="2400">
              <a:latin typeface="Georgia"/>
              <a:cs typeface="Georgia"/>
            </a:endParaRPr>
          </a:p>
          <a:p>
            <a:pPr>
              <a:lnSpc>
                <a:spcPct val="100000"/>
              </a:lnSpc>
              <a:spcBef>
                <a:spcPts val="38"/>
              </a:spcBef>
              <a:buClr>
                <a:srgbClr val="9F4DA2"/>
              </a:buClr>
              <a:buFont typeface="Georgia"/>
              <a:buChar char="•"/>
            </a:pPr>
            <a:endParaRPr sz="2200">
              <a:latin typeface="Times New Roman"/>
              <a:cs typeface="Times New Roman"/>
            </a:endParaRPr>
          </a:p>
          <a:p>
            <a:pPr marL="378460" indent="-256540">
              <a:lnSpc>
                <a:spcPts val="2735"/>
              </a:lnSpc>
              <a:buClr>
                <a:srgbClr val="9F4DA2"/>
              </a:buClr>
              <a:buFont typeface="Georgia"/>
              <a:buChar char="•"/>
              <a:tabLst>
                <a:tab pos="379095" algn="l"/>
              </a:tabLst>
            </a:pPr>
            <a:r>
              <a:rPr sz="2400" b="1" dirty="0">
                <a:latin typeface="Georgia"/>
                <a:cs typeface="Georgia"/>
              </a:rPr>
              <a:t>L</a:t>
            </a:r>
            <a:r>
              <a:rPr sz="2400" b="1" spc="-10" dirty="0">
                <a:latin typeface="Georgia"/>
                <a:cs typeface="Georgia"/>
              </a:rPr>
              <a:t>E</a:t>
            </a:r>
            <a:r>
              <a:rPr sz="2400" b="1" spc="-5" dirty="0">
                <a:latin typeface="Georgia"/>
                <a:cs typeface="Georgia"/>
              </a:rPr>
              <a:t>F</a:t>
            </a:r>
            <a:r>
              <a:rPr sz="2400" b="1" dirty="0">
                <a:latin typeface="Georgia"/>
                <a:cs typeface="Georgia"/>
              </a:rPr>
              <a:t>T</a:t>
            </a:r>
            <a:r>
              <a:rPr sz="2400" b="1" spc="10" dirty="0">
                <a:latin typeface="Times New Roman"/>
                <a:cs typeface="Times New Roman"/>
              </a:rPr>
              <a:t> </a:t>
            </a:r>
            <a:r>
              <a:rPr sz="2400" b="1" spc="-10" dirty="0">
                <a:latin typeface="Georgia"/>
                <a:cs typeface="Georgia"/>
              </a:rPr>
              <a:t>(</a:t>
            </a:r>
            <a:r>
              <a:rPr sz="2400" b="1" dirty="0">
                <a:latin typeface="Georgia"/>
                <a:cs typeface="Georgia"/>
              </a:rPr>
              <a:t>OUTE</a:t>
            </a:r>
            <a:r>
              <a:rPr sz="2400" b="1" spc="-15" dirty="0">
                <a:latin typeface="Georgia"/>
                <a:cs typeface="Georgia"/>
              </a:rPr>
              <a:t>R</a:t>
            </a:r>
            <a:r>
              <a:rPr sz="2400" b="1" dirty="0">
                <a:latin typeface="Georgia"/>
                <a:cs typeface="Georgia"/>
              </a:rPr>
              <a:t>)</a:t>
            </a:r>
            <a:r>
              <a:rPr sz="2400" b="1" spc="10" dirty="0">
                <a:latin typeface="Times New Roman"/>
                <a:cs typeface="Times New Roman"/>
              </a:rPr>
              <a:t> </a:t>
            </a:r>
            <a:r>
              <a:rPr sz="2400" b="1" spc="-5" dirty="0">
                <a:latin typeface="Georgia"/>
                <a:cs typeface="Georgia"/>
              </a:rPr>
              <a:t>J</a:t>
            </a:r>
            <a:r>
              <a:rPr sz="2400" b="1" spc="-10" dirty="0">
                <a:latin typeface="Georgia"/>
                <a:cs typeface="Georgia"/>
              </a:rPr>
              <a:t>O</a:t>
            </a:r>
            <a:r>
              <a:rPr sz="2400" b="1" dirty="0">
                <a:latin typeface="Georgia"/>
                <a:cs typeface="Georgia"/>
              </a:rPr>
              <a:t>I</a:t>
            </a:r>
            <a:r>
              <a:rPr sz="2400" b="1" spc="-5" dirty="0">
                <a:latin typeface="Georgia"/>
                <a:cs typeface="Georgia"/>
              </a:rPr>
              <a:t>N</a:t>
            </a:r>
            <a:r>
              <a:rPr sz="2400" spc="-10" dirty="0">
                <a:latin typeface="Georgia"/>
                <a:cs typeface="Georgia"/>
              </a:rPr>
              <a:t>:</a:t>
            </a:r>
            <a:r>
              <a:rPr sz="2400" spc="-35" dirty="0">
                <a:latin typeface="Times New Roman"/>
                <a:cs typeface="Times New Roman"/>
              </a:rPr>
              <a:t> </a:t>
            </a:r>
            <a:r>
              <a:rPr sz="2400" dirty="0">
                <a:latin typeface="Georgia"/>
                <a:cs typeface="Georgia"/>
              </a:rPr>
              <a:t>Return</a:t>
            </a:r>
            <a:r>
              <a:rPr sz="2400" spc="-35" dirty="0">
                <a:latin typeface="Times New Roman"/>
                <a:cs typeface="Times New Roman"/>
              </a:rPr>
              <a:t> </a:t>
            </a:r>
            <a:r>
              <a:rPr sz="2400" dirty="0">
                <a:latin typeface="Georgia"/>
                <a:cs typeface="Georgia"/>
              </a:rPr>
              <a:t>all</a:t>
            </a:r>
            <a:r>
              <a:rPr sz="2400" spc="-30" dirty="0">
                <a:latin typeface="Times New Roman"/>
                <a:cs typeface="Times New Roman"/>
              </a:rPr>
              <a:t> </a:t>
            </a:r>
            <a:r>
              <a:rPr sz="2400" dirty="0">
                <a:latin typeface="Georgia"/>
                <a:cs typeface="Georgia"/>
              </a:rPr>
              <a:t>records</a:t>
            </a:r>
            <a:r>
              <a:rPr sz="2400" spc="-35" dirty="0">
                <a:latin typeface="Times New Roman"/>
                <a:cs typeface="Times New Roman"/>
              </a:rPr>
              <a:t> </a:t>
            </a:r>
            <a:r>
              <a:rPr sz="2400" spc="-5" dirty="0">
                <a:latin typeface="Georgia"/>
                <a:cs typeface="Georgia"/>
              </a:rPr>
              <a:t>fro</a:t>
            </a:r>
            <a:r>
              <a:rPr sz="2400" dirty="0">
                <a:latin typeface="Georgia"/>
                <a:cs typeface="Georgia"/>
              </a:rPr>
              <a:t>m</a:t>
            </a:r>
            <a:r>
              <a:rPr sz="2400" spc="-20" dirty="0">
                <a:latin typeface="Times New Roman"/>
                <a:cs typeface="Times New Roman"/>
              </a:rPr>
              <a:t> </a:t>
            </a:r>
            <a:r>
              <a:rPr sz="2400" spc="-5" dirty="0">
                <a:latin typeface="Georgia"/>
                <a:cs typeface="Georgia"/>
              </a:rPr>
              <a:t>t</a:t>
            </a:r>
            <a:r>
              <a:rPr sz="2400" spc="-10" dirty="0">
                <a:latin typeface="Georgia"/>
                <a:cs typeface="Georgia"/>
              </a:rPr>
              <a:t>h</a:t>
            </a:r>
            <a:r>
              <a:rPr sz="2400" dirty="0">
                <a:latin typeface="Georgia"/>
                <a:cs typeface="Georgia"/>
              </a:rPr>
              <a:t>e</a:t>
            </a:r>
            <a:r>
              <a:rPr sz="2400" spc="-25" dirty="0">
                <a:latin typeface="Times New Roman"/>
                <a:cs typeface="Times New Roman"/>
              </a:rPr>
              <a:t> </a:t>
            </a:r>
            <a:r>
              <a:rPr sz="2400" spc="-5" dirty="0">
                <a:latin typeface="Georgia"/>
                <a:cs typeface="Georgia"/>
              </a:rPr>
              <a:t>left</a:t>
            </a:r>
            <a:endParaRPr sz="2400">
              <a:latin typeface="Georgia"/>
              <a:cs typeface="Georgia"/>
            </a:endParaRPr>
          </a:p>
          <a:p>
            <a:pPr marL="378460">
              <a:lnSpc>
                <a:spcPts val="2735"/>
              </a:lnSpc>
            </a:pPr>
            <a:r>
              <a:rPr sz="2400" spc="-5" dirty="0">
                <a:latin typeface="Georgia"/>
                <a:cs typeface="Georgia"/>
              </a:rPr>
              <a:t>table</a:t>
            </a:r>
            <a:r>
              <a:rPr sz="2400" dirty="0">
                <a:latin typeface="Georgia"/>
                <a:cs typeface="Georgia"/>
              </a:rPr>
              <a:t>,</a:t>
            </a:r>
            <a:r>
              <a:rPr sz="2400" spc="-5" dirty="0">
                <a:latin typeface="Times New Roman"/>
                <a:cs typeface="Times New Roman"/>
              </a:rPr>
              <a:t> </a:t>
            </a:r>
            <a:r>
              <a:rPr sz="2400" spc="-15" dirty="0">
                <a:latin typeface="Georgia"/>
                <a:cs typeface="Georgia"/>
              </a:rPr>
              <a:t>and</a:t>
            </a:r>
            <a:r>
              <a:rPr sz="2400" spc="-35" dirty="0">
                <a:latin typeface="Times New Roman"/>
                <a:cs typeface="Times New Roman"/>
              </a:rPr>
              <a:t> </a:t>
            </a:r>
            <a:r>
              <a:rPr sz="2400" spc="-5" dirty="0">
                <a:latin typeface="Georgia"/>
                <a:cs typeface="Georgia"/>
              </a:rPr>
              <a:t>th</a:t>
            </a:r>
            <a:r>
              <a:rPr sz="2400" dirty="0">
                <a:latin typeface="Georgia"/>
                <a:cs typeface="Georgia"/>
              </a:rPr>
              <a:t>e</a:t>
            </a:r>
            <a:r>
              <a:rPr sz="2400" spc="-25" dirty="0">
                <a:latin typeface="Times New Roman"/>
                <a:cs typeface="Times New Roman"/>
              </a:rPr>
              <a:t> </a:t>
            </a:r>
            <a:r>
              <a:rPr sz="2400" dirty="0">
                <a:latin typeface="Georgia"/>
                <a:cs typeface="Georgia"/>
              </a:rPr>
              <a:t>matched</a:t>
            </a:r>
            <a:r>
              <a:rPr sz="2400" spc="-30" dirty="0">
                <a:latin typeface="Times New Roman"/>
                <a:cs typeface="Times New Roman"/>
              </a:rPr>
              <a:t> </a:t>
            </a:r>
            <a:r>
              <a:rPr sz="2400" dirty="0">
                <a:latin typeface="Georgia"/>
                <a:cs typeface="Georgia"/>
              </a:rPr>
              <a:t>rec</a:t>
            </a:r>
            <a:r>
              <a:rPr sz="2400" spc="-5" dirty="0">
                <a:latin typeface="Georgia"/>
                <a:cs typeface="Georgia"/>
              </a:rPr>
              <a:t>ord</a:t>
            </a:r>
            <a:r>
              <a:rPr sz="2400" dirty="0">
                <a:latin typeface="Georgia"/>
                <a:cs typeface="Georgia"/>
              </a:rPr>
              <a:t>s</a:t>
            </a:r>
            <a:r>
              <a:rPr sz="2400" spc="-25" dirty="0">
                <a:latin typeface="Times New Roman"/>
                <a:cs typeface="Times New Roman"/>
              </a:rPr>
              <a:t> </a:t>
            </a:r>
            <a:r>
              <a:rPr sz="2400" spc="-20" dirty="0">
                <a:latin typeface="Georgia"/>
                <a:cs typeface="Georgia"/>
              </a:rPr>
              <a:t>fro</a:t>
            </a:r>
            <a:r>
              <a:rPr sz="2400" spc="-25" dirty="0">
                <a:latin typeface="Georgia"/>
                <a:cs typeface="Georgia"/>
              </a:rPr>
              <a:t>m</a:t>
            </a:r>
            <a:r>
              <a:rPr sz="2400" spc="-20" dirty="0">
                <a:latin typeface="Times New Roman"/>
                <a:cs typeface="Times New Roman"/>
              </a:rPr>
              <a:t> </a:t>
            </a:r>
            <a:r>
              <a:rPr sz="2400" spc="-5" dirty="0">
                <a:latin typeface="Georgia"/>
                <a:cs typeface="Georgia"/>
              </a:rPr>
              <a:t>t</a:t>
            </a:r>
            <a:r>
              <a:rPr sz="2400" spc="-10" dirty="0">
                <a:latin typeface="Georgia"/>
                <a:cs typeface="Georgia"/>
              </a:rPr>
              <a:t>h</a:t>
            </a:r>
            <a:r>
              <a:rPr sz="2400" dirty="0">
                <a:latin typeface="Georgia"/>
                <a:cs typeface="Georgia"/>
              </a:rPr>
              <a:t>e</a:t>
            </a:r>
            <a:r>
              <a:rPr sz="2400" spc="-25" dirty="0">
                <a:latin typeface="Times New Roman"/>
                <a:cs typeface="Times New Roman"/>
              </a:rPr>
              <a:t> </a:t>
            </a:r>
            <a:r>
              <a:rPr sz="2400" spc="-10" dirty="0">
                <a:latin typeface="Georgia"/>
                <a:cs typeface="Georgia"/>
              </a:rPr>
              <a:t>ri</a:t>
            </a:r>
            <a:r>
              <a:rPr sz="2400" spc="-5" dirty="0">
                <a:latin typeface="Georgia"/>
                <a:cs typeface="Georgia"/>
              </a:rPr>
              <a:t>gh</a:t>
            </a:r>
            <a:r>
              <a:rPr sz="2400" dirty="0">
                <a:latin typeface="Georgia"/>
                <a:cs typeface="Georgia"/>
              </a:rPr>
              <a:t>t</a:t>
            </a:r>
            <a:r>
              <a:rPr sz="2400" spc="-25" dirty="0">
                <a:latin typeface="Times New Roman"/>
                <a:cs typeface="Times New Roman"/>
              </a:rPr>
              <a:t> </a:t>
            </a:r>
            <a:r>
              <a:rPr sz="2400" spc="-5" dirty="0">
                <a:latin typeface="Georgia"/>
                <a:cs typeface="Georgia"/>
              </a:rPr>
              <a:t>table</a:t>
            </a:r>
            <a:endParaRPr sz="2400">
              <a:latin typeface="Georgia"/>
              <a:cs typeface="Georgia"/>
            </a:endParaRPr>
          </a:p>
          <a:p>
            <a:pPr>
              <a:lnSpc>
                <a:spcPct val="100000"/>
              </a:lnSpc>
              <a:spcBef>
                <a:spcPts val="4"/>
              </a:spcBef>
            </a:pPr>
            <a:endParaRPr sz="2800">
              <a:latin typeface="Times New Roman"/>
              <a:cs typeface="Times New Roman"/>
            </a:endParaRPr>
          </a:p>
          <a:p>
            <a:pPr marL="378460" marR="248920" indent="-256540">
              <a:lnSpc>
                <a:spcPts val="2600"/>
              </a:lnSpc>
              <a:buClr>
                <a:srgbClr val="9F4DA2"/>
              </a:buClr>
              <a:buFont typeface="Georgia"/>
              <a:buChar char="•"/>
              <a:tabLst>
                <a:tab pos="379095" algn="l"/>
              </a:tabLst>
            </a:pPr>
            <a:r>
              <a:rPr sz="2400" b="1" spc="-5" dirty="0">
                <a:latin typeface="Georgia"/>
                <a:cs typeface="Georgia"/>
              </a:rPr>
              <a:t>R</a:t>
            </a:r>
            <a:r>
              <a:rPr sz="2400" b="1" spc="-10" dirty="0">
                <a:latin typeface="Georgia"/>
                <a:cs typeface="Georgia"/>
              </a:rPr>
              <a:t>I</a:t>
            </a:r>
            <a:r>
              <a:rPr sz="2400" b="1" spc="-5" dirty="0">
                <a:latin typeface="Georgia"/>
                <a:cs typeface="Georgia"/>
              </a:rPr>
              <a:t>GH</a:t>
            </a:r>
            <a:r>
              <a:rPr sz="2400" b="1" dirty="0">
                <a:latin typeface="Georgia"/>
                <a:cs typeface="Georgia"/>
              </a:rPr>
              <a:t>T</a:t>
            </a:r>
            <a:r>
              <a:rPr sz="2400" b="1" spc="10" dirty="0">
                <a:latin typeface="Times New Roman"/>
                <a:cs typeface="Times New Roman"/>
              </a:rPr>
              <a:t> </a:t>
            </a:r>
            <a:r>
              <a:rPr sz="2400" b="1" dirty="0">
                <a:latin typeface="Georgia"/>
                <a:cs typeface="Georgia"/>
              </a:rPr>
              <a:t>(OUTER)</a:t>
            </a:r>
            <a:r>
              <a:rPr sz="2400" b="1" dirty="0">
                <a:latin typeface="Times New Roman"/>
                <a:cs typeface="Times New Roman"/>
              </a:rPr>
              <a:t> </a:t>
            </a:r>
            <a:r>
              <a:rPr sz="2400" b="1" spc="-5" dirty="0">
                <a:latin typeface="Georgia"/>
                <a:cs typeface="Georgia"/>
              </a:rPr>
              <a:t>JOI</a:t>
            </a:r>
            <a:r>
              <a:rPr sz="2400" b="1" dirty="0">
                <a:latin typeface="Georgia"/>
                <a:cs typeface="Georgia"/>
              </a:rPr>
              <a:t>N</a:t>
            </a:r>
            <a:r>
              <a:rPr sz="2400" spc="-10" dirty="0">
                <a:latin typeface="Georgia"/>
                <a:cs typeface="Georgia"/>
              </a:rPr>
              <a:t>:</a:t>
            </a:r>
            <a:r>
              <a:rPr sz="2400" spc="-30" dirty="0">
                <a:latin typeface="Times New Roman"/>
                <a:cs typeface="Times New Roman"/>
              </a:rPr>
              <a:t> </a:t>
            </a:r>
            <a:r>
              <a:rPr sz="2400" spc="-15" dirty="0">
                <a:latin typeface="Georgia"/>
                <a:cs typeface="Georgia"/>
              </a:rPr>
              <a:t>Return</a:t>
            </a:r>
            <a:r>
              <a:rPr sz="2400" spc="-30" dirty="0">
                <a:latin typeface="Times New Roman"/>
                <a:cs typeface="Times New Roman"/>
              </a:rPr>
              <a:t> </a:t>
            </a:r>
            <a:r>
              <a:rPr sz="2400" dirty="0">
                <a:latin typeface="Georgia"/>
                <a:cs typeface="Georgia"/>
              </a:rPr>
              <a:t>all</a:t>
            </a:r>
            <a:r>
              <a:rPr sz="2400" spc="-25" dirty="0">
                <a:latin typeface="Times New Roman"/>
                <a:cs typeface="Times New Roman"/>
              </a:rPr>
              <a:t> </a:t>
            </a:r>
            <a:r>
              <a:rPr sz="2400" dirty="0">
                <a:latin typeface="Georgia"/>
                <a:cs typeface="Georgia"/>
              </a:rPr>
              <a:t>rec</a:t>
            </a:r>
            <a:r>
              <a:rPr sz="2400" spc="-5" dirty="0">
                <a:latin typeface="Georgia"/>
                <a:cs typeface="Georgia"/>
              </a:rPr>
              <a:t>ord</a:t>
            </a:r>
            <a:r>
              <a:rPr sz="2400" dirty="0">
                <a:latin typeface="Georgia"/>
                <a:cs typeface="Georgia"/>
              </a:rPr>
              <a:t>s</a:t>
            </a:r>
            <a:r>
              <a:rPr sz="2400" spc="-25" dirty="0">
                <a:latin typeface="Times New Roman"/>
                <a:cs typeface="Times New Roman"/>
              </a:rPr>
              <a:t> </a:t>
            </a:r>
            <a:r>
              <a:rPr sz="2400" spc="-20" dirty="0">
                <a:latin typeface="Georgia"/>
                <a:cs typeface="Georgia"/>
              </a:rPr>
              <a:t>fro</a:t>
            </a:r>
            <a:r>
              <a:rPr sz="2400" spc="-25" dirty="0">
                <a:latin typeface="Georgia"/>
                <a:cs typeface="Georgia"/>
              </a:rPr>
              <a:t>m</a:t>
            </a:r>
            <a:r>
              <a:rPr sz="2400" spc="-20" dirty="0">
                <a:latin typeface="Times New Roman"/>
                <a:cs typeface="Times New Roman"/>
              </a:rPr>
              <a:t> </a:t>
            </a:r>
            <a:r>
              <a:rPr sz="2400" spc="-5" dirty="0">
                <a:latin typeface="Georgia"/>
                <a:cs typeface="Georgia"/>
              </a:rPr>
              <a:t>t</a:t>
            </a:r>
            <a:r>
              <a:rPr sz="2400" spc="-10" dirty="0">
                <a:latin typeface="Georgia"/>
                <a:cs typeface="Georgia"/>
              </a:rPr>
              <a:t>h</a:t>
            </a:r>
            <a:r>
              <a:rPr sz="2400" dirty="0">
                <a:latin typeface="Georgia"/>
                <a:cs typeface="Georgia"/>
              </a:rPr>
              <a:t>e</a:t>
            </a:r>
            <a:r>
              <a:rPr sz="2400" dirty="0">
                <a:latin typeface="Times New Roman"/>
                <a:cs typeface="Times New Roman"/>
              </a:rPr>
              <a:t> </a:t>
            </a:r>
            <a:r>
              <a:rPr sz="2400" dirty="0">
                <a:latin typeface="Georgia"/>
                <a:cs typeface="Georgia"/>
              </a:rPr>
              <a:t>right</a:t>
            </a:r>
            <a:r>
              <a:rPr sz="2400" spc="-30" dirty="0">
                <a:latin typeface="Times New Roman"/>
                <a:cs typeface="Times New Roman"/>
              </a:rPr>
              <a:t> </a:t>
            </a:r>
            <a:r>
              <a:rPr sz="2400" spc="-5" dirty="0">
                <a:latin typeface="Georgia"/>
                <a:cs typeface="Georgia"/>
              </a:rPr>
              <a:t>table</a:t>
            </a:r>
            <a:r>
              <a:rPr sz="2400" dirty="0">
                <a:latin typeface="Georgia"/>
                <a:cs typeface="Georgia"/>
              </a:rPr>
              <a:t>,</a:t>
            </a:r>
            <a:r>
              <a:rPr sz="2400" spc="-5" dirty="0">
                <a:latin typeface="Times New Roman"/>
                <a:cs typeface="Times New Roman"/>
              </a:rPr>
              <a:t> </a:t>
            </a:r>
            <a:r>
              <a:rPr sz="2400" spc="-15" dirty="0">
                <a:latin typeface="Georgia"/>
                <a:cs typeface="Georgia"/>
              </a:rPr>
              <a:t>and</a:t>
            </a:r>
            <a:r>
              <a:rPr sz="2400" spc="-35" dirty="0">
                <a:latin typeface="Times New Roman"/>
                <a:cs typeface="Times New Roman"/>
              </a:rPr>
              <a:t> </a:t>
            </a:r>
            <a:r>
              <a:rPr sz="2400" spc="-5" dirty="0">
                <a:latin typeface="Georgia"/>
                <a:cs typeface="Georgia"/>
              </a:rPr>
              <a:t>th</a:t>
            </a:r>
            <a:r>
              <a:rPr sz="2400" dirty="0">
                <a:latin typeface="Georgia"/>
                <a:cs typeface="Georgia"/>
              </a:rPr>
              <a:t>e</a:t>
            </a:r>
            <a:r>
              <a:rPr sz="2400" spc="-25" dirty="0">
                <a:latin typeface="Times New Roman"/>
                <a:cs typeface="Times New Roman"/>
              </a:rPr>
              <a:t> </a:t>
            </a:r>
            <a:r>
              <a:rPr sz="2400" dirty="0">
                <a:latin typeface="Georgia"/>
                <a:cs typeface="Georgia"/>
              </a:rPr>
              <a:t>matched</a:t>
            </a:r>
            <a:r>
              <a:rPr sz="2400" spc="-30" dirty="0">
                <a:latin typeface="Times New Roman"/>
                <a:cs typeface="Times New Roman"/>
              </a:rPr>
              <a:t> </a:t>
            </a:r>
            <a:r>
              <a:rPr sz="2400" dirty="0">
                <a:latin typeface="Georgia"/>
                <a:cs typeface="Georgia"/>
              </a:rPr>
              <a:t>rec</a:t>
            </a:r>
            <a:r>
              <a:rPr sz="2400" spc="-5" dirty="0">
                <a:latin typeface="Georgia"/>
                <a:cs typeface="Georgia"/>
              </a:rPr>
              <a:t>ord</a:t>
            </a:r>
            <a:r>
              <a:rPr sz="2400" dirty="0">
                <a:latin typeface="Georgia"/>
                <a:cs typeface="Georgia"/>
              </a:rPr>
              <a:t>s</a:t>
            </a:r>
            <a:r>
              <a:rPr sz="2400" spc="-25" dirty="0">
                <a:latin typeface="Times New Roman"/>
                <a:cs typeface="Times New Roman"/>
              </a:rPr>
              <a:t> </a:t>
            </a:r>
            <a:r>
              <a:rPr sz="2400" spc="-20" dirty="0">
                <a:latin typeface="Georgia"/>
                <a:cs typeface="Georgia"/>
              </a:rPr>
              <a:t>fro</a:t>
            </a:r>
            <a:r>
              <a:rPr sz="2400" spc="-25" dirty="0">
                <a:latin typeface="Georgia"/>
                <a:cs typeface="Georgia"/>
              </a:rPr>
              <a:t>m</a:t>
            </a:r>
            <a:r>
              <a:rPr sz="2400" spc="-20" dirty="0">
                <a:latin typeface="Times New Roman"/>
                <a:cs typeface="Times New Roman"/>
              </a:rPr>
              <a:t> </a:t>
            </a:r>
            <a:r>
              <a:rPr sz="2400" spc="-5" dirty="0">
                <a:latin typeface="Georgia"/>
                <a:cs typeface="Georgia"/>
              </a:rPr>
              <a:t>t</a:t>
            </a:r>
            <a:r>
              <a:rPr sz="2400" spc="-10" dirty="0">
                <a:latin typeface="Georgia"/>
                <a:cs typeface="Georgia"/>
              </a:rPr>
              <a:t>h</a:t>
            </a:r>
            <a:r>
              <a:rPr sz="2400" dirty="0">
                <a:latin typeface="Georgia"/>
                <a:cs typeface="Georgia"/>
              </a:rPr>
              <a:t>e</a:t>
            </a:r>
            <a:r>
              <a:rPr sz="2400" spc="-25" dirty="0">
                <a:latin typeface="Times New Roman"/>
                <a:cs typeface="Times New Roman"/>
              </a:rPr>
              <a:t> </a:t>
            </a:r>
            <a:r>
              <a:rPr sz="2400" spc="-5" dirty="0">
                <a:latin typeface="Georgia"/>
                <a:cs typeface="Georgia"/>
              </a:rPr>
              <a:t>lef</a:t>
            </a:r>
            <a:r>
              <a:rPr sz="2400" dirty="0">
                <a:latin typeface="Georgia"/>
                <a:cs typeface="Georgia"/>
              </a:rPr>
              <a:t>t</a:t>
            </a:r>
            <a:r>
              <a:rPr sz="2400" spc="-25" dirty="0">
                <a:latin typeface="Times New Roman"/>
                <a:cs typeface="Times New Roman"/>
              </a:rPr>
              <a:t> </a:t>
            </a:r>
            <a:r>
              <a:rPr sz="2400" spc="-5" dirty="0">
                <a:latin typeface="Georgia"/>
                <a:cs typeface="Georgia"/>
              </a:rPr>
              <a:t>table</a:t>
            </a:r>
            <a:endParaRPr sz="2400">
              <a:latin typeface="Georgia"/>
              <a:cs typeface="Georgia"/>
            </a:endParaRPr>
          </a:p>
          <a:p>
            <a:pPr>
              <a:lnSpc>
                <a:spcPct val="100000"/>
              </a:lnSpc>
              <a:spcBef>
                <a:spcPts val="46"/>
              </a:spcBef>
              <a:buClr>
                <a:srgbClr val="9F4DA2"/>
              </a:buClr>
              <a:buFont typeface="Georgia"/>
              <a:buChar char="•"/>
            </a:pPr>
            <a:endParaRPr sz="2450">
              <a:latin typeface="Times New Roman"/>
              <a:cs typeface="Times New Roman"/>
            </a:endParaRPr>
          </a:p>
          <a:p>
            <a:pPr marL="378460" indent="-256540">
              <a:lnSpc>
                <a:spcPts val="2735"/>
              </a:lnSpc>
              <a:buClr>
                <a:srgbClr val="9F4DA2"/>
              </a:buClr>
              <a:buFont typeface="Georgia"/>
              <a:buChar char="•"/>
              <a:tabLst>
                <a:tab pos="379095" algn="l"/>
              </a:tabLst>
            </a:pPr>
            <a:r>
              <a:rPr sz="2400" b="1" spc="-25" dirty="0">
                <a:latin typeface="Georgia"/>
                <a:cs typeface="Georgia"/>
              </a:rPr>
              <a:t>FUL</a:t>
            </a:r>
            <a:r>
              <a:rPr sz="2400" b="1" spc="-20" dirty="0">
                <a:latin typeface="Georgia"/>
                <a:cs typeface="Georgia"/>
              </a:rPr>
              <a:t>L</a:t>
            </a:r>
            <a:r>
              <a:rPr sz="2400" b="1" spc="20" dirty="0">
                <a:latin typeface="Times New Roman"/>
                <a:cs typeface="Times New Roman"/>
              </a:rPr>
              <a:t> </a:t>
            </a:r>
            <a:r>
              <a:rPr sz="2400" b="1" dirty="0">
                <a:latin typeface="Georgia"/>
                <a:cs typeface="Georgia"/>
              </a:rPr>
              <a:t>(OUTER)</a:t>
            </a:r>
            <a:r>
              <a:rPr sz="2400" b="1" spc="-5" dirty="0">
                <a:latin typeface="Times New Roman"/>
                <a:cs typeface="Times New Roman"/>
              </a:rPr>
              <a:t> </a:t>
            </a:r>
            <a:r>
              <a:rPr sz="2400" b="1" spc="-5" dirty="0">
                <a:latin typeface="Georgia"/>
                <a:cs typeface="Georgia"/>
              </a:rPr>
              <a:t>JOI</a:t>
            </a:r>
            <a:r>
              <a:rPr sz="2400" b="1" spc="5" dirty="0">
                <a:latin typeface="Georgia"/>
                <a:cs typeface="Georgia"/>
              </a:rPr>
              <a:t>N</a:t>
            </a:r>
            <a:r>
              <a:rPr sz="2400" spc="-10" dirty="0">
                <a:latin typeface="Georgia"/>
                <a:cs typeface="Georgia"/>
              </a:rPr>
              <a:t>:</a:t>
            </a:r>
            <a:r>
              <a:rPr sz="2400" spc="-30" dirty="0">
                <a:latin typeface="Times New Roman"/>
                <a:cs typeface="Times New Roman"/>
              </a:rPr>
              <a:t> </a:t>
            </a:r>
            <a:r>
              <a:rPr sz="2400" spc="-15" dirty="0">
                <a:latin typeface="Georgia"/>
                <a:cs typeface="Georgia"/>
              </a:rPr>
              <a:t>Return</a:t>
            </a:r>
            <a:r>
              <a:rPr sz="2400" spc="-30" dirty="0">
                <a:latin typeface="Times New Roman"/>
                <a:cs typeface="Times New Roman"/>
              </a:rPr>
              <a:t> </a:t>
            </a:r>
            <a:r>
              <a:rPr sz="2400" dirty="0">
                <a:latin typeface="Georgia"/>
                <a:cs typeface="Georgia"/>
              </a:rPr>
              <a:t>all</a:t>
            </a:r>
            <a:r>
              <a:rPr sz="2400" spc="-30" dirty="0">
                <a:latin typeface="Times New Roman"/>
                <a:cs typeface="Times New Roman"/>
              </a:rPr>
              <a:t> </a:t>
            </a:r>
            <a:r>
              <a:rPr sz="2400" dirty="0">
                <a:latin typeface="Georgia"/>
                <a:cs typeface="Georgia"/>
              </a:rPr>
              <a:t>records</a:t>
            </a:r>
            <a:r>
              <a:rPr sz="2400" spc="-25" dirty="0">
                <a:latin typeface="Times New Roman"/>
                <a:cs typeface="Times New Roman"/>
              </a:rPr>
              <a:t> </a:t>
            </a:r>
            <a:r>
              <a:rPr sz="2400" spc="-5" dirty="0">
                <a:latin typeface="Georgia"/>
                <a:cs typeface="Georgia"/>
              </a:rPr>
              <a:t>whe</a:t>
            </a:r>
            <a:r>
              <a:rPr sz="2400" dirty="0">
                <a:latin typeface="Georgia"/>
                <a:cs typeface="Georgia"/>
              </a:rPr>
              <a:t>n</a:t>
            </a:r>
            <a:r>
              <a:rPr sz="2400" spc="-15" dirty="0">
                <a:latin typeface="Times New Roman"/>
                <a:cs typeface="Times New Roman"/>
              </a:rPr>
              <a:t> </a:t>
            </a:r>
            <a:r>
              <a:rPr sz="2400" spc="-5" dirty="0">
                <a:latin typeface="Georgia"/>
                <a:cs typeface="Georgia"/>
              </a:rPr>
              <a:t>there</a:t>
            </a:r>
            <a:endParaRPr sz="2400">
              <a:latin typeface="Georgia"/>
              <a:cs typeface="Georgia"/>
            </a:endParaRPr>
          </a:p>
          <a:p>
            <a:pPr marL="378460">
              <a:lnSpc>
                <a:spcPts val="2735"/>
              </a:lnSpc>
            </a:pPr>
            <a:r>
              <a:rPr sz="2400" dirty="0">
                <a:latin typeface="Georgia"/>
                <a:cs typeface="Georgia"/>
              </a:rPr>
              <a:t>is</a:t>
            </a:r>
            <a:r>
              <a:rPr sz="2400" spc="-25" dirty="0">
                <a:latin typeface="Times New Roman"/>
                <a:cs typeface="Times New Roman"/>
              </a:rPr>
              <a:t> </a:t>
            </a:r>
            <a:r>
              <a:rPr sz="2400" dirty="0">
                <a:latin typeface="Georgia"/>
                <a:cs typeface="Georgia"/>
              </a:rPr>
              <a:t>a</a:t>
            </a:r>
            <a:r>
              <a:rPr sz="2400" spc="-25" dirty="0">
                <a:latin typeface="Times New Roman"/>
                <a:cs typeface="Times New Roman"/>
              </a:rPr>
              <a:t> </a:t>
            </a:r>
            <a:r>
              <a:rPr sz="2400" spc="-15" dirty="0">
                <a:latin typeface="Georgia"/>
                <a:cs typeface="Georgia"/>
              </a:rPr>
              <a:t>m</a:t>
            </a:r>
            <a:r>
              <a:rPr sz="2400" dirty="0">
                <a:latin typeface="Georgia"/>
                <a:cs typeface="Georgia"/>
              </a:rPr>
              <a:t>atch</a:t>
            </a:r>
            <a:r>
              <a:rPr sz="2400" spc="-35" dirty="0">
                <a:latin typeface="Times New Roman"/>
                <a:cs typeface="Times New Roman"/>
              </a:rPr>
              <a:t> </a:t>
            </a:r>
            <a:r>
              <a:rPr sz="2400" dirty="0">
                <a:latin typeface="Georgia"/>
                <a:cs typeface="Georgia"/>
              </a:rPr>
              <a:t>in</a:t>
            </a:r>
            <a:r>
              <a:rPr sz="2400" spc="-35" dirty="0">
                <a:latin typeface="Times New Roman"/>
                <a:cs typeface="Times New Roman"/>
              </a:rPr>
              <a:t> </a:t>
            </a:r>
            <a:r>
              <a:rPr sz="2400" spc="-5" dirty="0">
                <a:latin typeface="Georgia"/>
                <a:cs typeface="Georgia"/>
              </a:rPr>
              <a:t>e</a:t>
            </a:r>
            <a:r>
              <a:rPr sz="2400" spc="5" dirty="0">
                <a:latin typeface="Georgia"/>
                <a:cs typeface="Georgia"/>
              </a:rPr>
              <a:t>i</a:t>
            </a:r>
            <a:r>
              <a:rPr sz="2400" spc="-5" dirty="0">
                <a:latin typeface="Georgia"/>
                <a:cs typeface="Georgia"/>
              </a:rPr>
              <a:t>the</a:t>
            </a:r>
            <a:r>
              <a:rPr sz="2400" dirty="0">
                <a:latin typeface="Georgia"/>
                <a:cs typeface="Georgia"/>
              </a:rPr>
              <a:t>r</a:t>
            </a:r>
            <a:r>
              <a:rPr sz="2400" spc="-40" dirty="0">
                <a:latin typeface="Times New Roman"/>
                <a:cs typeface="Times New Roman"/>
              </a:rPr>
              <a:t> </a:t>
            </a:r>
            <a:r>
              <a:rPr sz="2400" spc="-5" dirty="0">
                <a:latin typeface="Georgia"/>
                <a:cs typeface="Georgia"/>
              </a:rPr>
              <a:t>lef</a:t>
            </a:r>
            <a:r>
              <a:rPr sz="2400" dirty="0">
                <a:latin typeface="Georgia"/>
                <a:cs typeface="Georgia"/>
              </a:rPr>
              <a:t>t</a:t>
            </a:r>
            <a:r>
              <a:rPr sz="2400" spc="-25" dirty="0">
                <a:latin typeface="Times New Roman"/>
                <a:cs typeface="Times New Roman"/>
              </a:rPr>
              <a:t> </a:t>
            </a:r>
            <a:r>
              <a:rPr sz="2400" spc="-5" dirty="0">
                <a:latin typeface="Georgia"/>
                <a:cs typeface="Georgia"/>
              </a:rPr>
              <a:t>o</a:t>
            </a:r>
            <a:r>
              <a:rPr sz="2400" dirty="0">
                <a:latin typeface="Georgia"/>
                <a:cs typeface="Georgia"/>
              </a:rPr>
              <a:t>r</a:t>
            </a:r>
            <a:r>
              <a:rPr sz="2400" spc="-20" dirty="0">
                <a:latin typeface="Times New Roman"/>
                <a:cs typeface="Times New Roman"/>
              </a:rPr>
              <a:t> </a:t>
            </a:r>
            <a:r>
              <a:rPr sz="2400" spc="-10" dirty="0">
                <a:latin typeface="Georgia"/>
                <a:cs typeface="Georgia"/>
              </a:rPr>
              <a:t>r</a:t>
            </a:r>
            <a:r>
              <a:rPr sz="2400" dirty="0">
                <a:latin typeface="Georgia"/>
                <a:cs typeface="Georgia"/>
              </a:rPr>
              <a:t>ight</a:t>
            </a:r>
            <a:r>
              <a:rPr sz="2400" spc="-25" dirty="0">
                <a:latin typeface="Times New Roman"/>
                <a:cs typeface="Times New Roman"/>
              </a:rPr>
              <a:t> </a:t>
            </a:r>
            <a:r>
              <a:rPr sz="2400" spc="-5" dirty="0">
                <a:latin typeface="Georgia"/>
                <a:cs typeface="Georgia"/>
              </a:rPr>
              <a:t>tab</a:t>
            </a:r>
            <a:r>
              <a:rPr sz="2400" spc="-10" dirty="0">
                <a:latin typeface="Georgia"/>
                <a:cs typeface="Georgia"/>
              </a:rPr>
              <a:t>l</a:t>
            </a:r>
            <a:r>
              <a:rPr sz="2400" dirty="0">
                <a:latin typeface="Georgia"/>
                <a:cs typeface="Georgia"/>
              </a:rPr>
              <a:t>e</a:t>
            </a:r>
            <a:endParaRPr sz="2400">
              <a:latin typeface="Georgia"/>
              <a:cs typeface="Georgia"/>
            </a:endParaRPr>
          </a:p>
          <a:p>
            <a:pPr marL="121920">
              <a:lnSpc>
                <a:spcPct val="100000"/>
              </a:lnSpc>
              <a:spcBef>
                <a:spcPts val="10"/>
              </a:spcBef>
            </a:pPr>
            <a:r>
              <a:rPr sz="2400" dirty="0">
                <a:solidFill>
                  <a:srgbClr val="9F4DA2"/>
                </a:solidFill>
                <a:latin typeface="Georgia"/>
                <a:cs typeface="Georgia"/>
              </a:rPr>
              <a:t>•</a:t>
            </a:r>
            <a:endParaRPr sz="2400">
              <a:latin typeface="Georgia"/>
              <a:cs typeface="Georgia"/>
            </a:endParaRPr>
          </a:p>
        </p:txBody>
      </p:sp>
      <p:sp>
        <p:nvSpPr>
          <p:cNvPr id="4" name="object 4"/>
          <p:cNvSpPr txBox="1"/>
          <p:nvPr/>
        </p:nvSpPr>
        <p:spPr>
          <a:xfrm>
            <a:off x="8579618" y="71903"/>
            <a:ext cx="278765"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33</a:t>
            </a:r>
            <a:endParaRPr sz="1800">
              <a:latin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977505" cy="5006340"/>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DDL</a:t>
            </a:r>
            <a:endParaRPr sz="4000">
              <a:latin typeface="Trebuchet MS"/>
              <a:cs typeface="Trebuchet MS"/>
            </a:endParaRPr>
          </a:p>
          <a:p>
            <a:pPr marL="378460" marR="240665" indent="-256540">
              <a:lnSpc>
                <a:spcPts val="2810"/>
              </a:lnSpc>
              <a:spcBef>
                <a:spcPts val="2545"/>
              </a:spcBef>
              <a:buClr>
                <a:srgbClr val="9F4DA2"/>
              </a:buClr>
              <a:buFont typeface="Georgia"/>
              <a:buChar char="•"/>
              <a:tabLst>
                <a:tab pos="379095" algn="l"/>
              </a:tabLst>
            </a:pPr>
            <a:r>
              <a:rPr sz="2600" b="1" spc="-5" dirty="0">
                <a:latin typeface="Georgia"/>
                <a:cs typeface="Georgia"/>
              </a:rPr>
              <a:t>CREAT</a:t>
            </a:r>
            <a:r>
              <a:rPr sz="2600" b="1" spc="-15" dirty="0">
                <a:latin typeface="Georgia"/>
                <a:cs typeface="Georgia"/>
              </a:rPr>
              <a:t>E</a:t>
            </a:r>
            <a:r>
              <a:rPr sz="2600" spc="-10" dirty="0">
                <a:latin typeface="Georgia"/>
                <a:cs typeface="Georgia"/>
              </a:rPr>
              <a:t>:</a:t>
            </a:r>
            <a:r>
              <a:rPr sz="2600" spc="-25" dirty="0">
                <a:latin typeface="Times New Roman"/>
                <a:cs typeface="Times New Roman"/>
              </a:rPr>
              <a:t> </a:t>
            </a:r>
            <a:r>
              <a:rPr sz="2600" spc="-5" dirty="0">
                <a:latin typeface="Georgia"/>
                <a:cs typeface="Georgia"/>
              </a:rPr>
              <a:t>t</a:t>
            </a:r>
            <a:r>
              <a:rPr sz="2600" dirty="0">
                <a:latin typeface="Georgia"/>
                <a:cs typeface="Georgia"/>
              </a:rPr>
              <a:t>o</a:t>
            </a:r>
            <a:r>
              <a:rPr sz="2600" spc="-25" dirty="0">
                <a:latin typeface="Times New Roman"/>
                <a:cs typeface="Times New Roman"/>
              </a:rPr>
              <a:t> </a:t>
            </a:r>
            <a:r>
              <a:rPr sz="2600" spc="-5" dirty="0">
                <a:latin typeface="Georgia"/>
                <a:cs typeface="Georgia"/>
              </a:rPr>
              <a:t>de</a:t>
            </a:r>
            <a:r>
              <a:rPr sz="2600" spc="5" dirty="0">
                <a:latin typeface="Georgia"/>
                <a:cs typeface="Georgia"/>
              </a:rPr>
              <a:t>f</a:t>
            </a:r>
            <a:r>
              <a:rPr sz="2600" dirty="0">
                <a:latin typeface="Georgia"/>
                <a:cs typeface="Georgia"/>
              </a:rPr>
              <a:t>ine</a:t>
            </a:r>
            <a:r>
              <a:rPr sz="2600" spc="-35" dirty="0">
                <a:latin typeface="Times New Roman"/>
                <a:cs typeface="Times New Roman"/>
              </a:rPr>
              <a:t> </a:t>
            </a:r>
            <a:r>
              <a:rPr sz="2600" dirty="0">
                <a:latin typeface="Georgia"/>
                <a:cs typeface="Georgia"/>
              </a:rPr>
              <a:t>new</a:t>
            </a:r>
            <a:r>
              <a:rPr sz="2600" spc="-45" dirty="0">
                <a:latin typeface="Times New Roman"/>
                <a:cs typeface="Times New Roman"/>
              </a:rPr>
              <a:t> </a:t>
            </a:r>
            <a:r>
              <a:rPr sz="2600" spc="-5" dirty="0">
                <a:latin typeface="Georgia"/>
                <a:cs typeface="Georgia"/>
              </a:rPr>
              <a:t>table</a:t>
            </a:r>
            <a:r>
              <a:rPr sz="2600" dirty="0">
                <a:latin typeface="Georgia"/>
                <a:cs typeface="Georgia"/>
              </a:rPr>
              <a:t>s</a:t>
            </a:r>
            <a:r>
              <a:rPr sz="2600" spc="-20" dirty="0">
                <a:latin typeface="Times New Roman"/>
                <a:cs typeface="Times New Roman"/>
              </a:rPr>
              <a:t> </a:t>
            </a:r>
            <a:r>
              <a:rPr sz="2600" spc="-5" dirty="0">
                <a:latin typeface="Georgia"/>
                <a:cs typeface="Georgia"/>
              </a:rPr>
              <a:t>o</a:t>
            </a:r>
            <a:r>
              <a:rPr sz="2600" dirty="0">
                <a:latin typeface="Georgia"/>
                <a:cs typeface="Georgia"/>
              </a:rPr>
              <a:t>r</a:t>
            </a:r>
            <a:r>
              <a:rPr sz="2600" spc="-35" dirty="0">
                <a:latin typeface="Times New Roman"/>
                <a:cs typeface="Times New Roman"/>
              </a:rPr>
              <a:t> </a:t>
            </a:r>
            <a:r>
              <a:rPr sz="2600" dirty="0">
                <a:latin typeface="Georgia"/>
                <a:cs typeface="Georgia"/>
              </a:rPr>
              <a:t>anything</a:t>
            </a:r>
            <a:r>
              <a:rPr sz="2600" spc="-40" dirty="0">
                <a:latin typeface="Times New Roman"/>
                <a:cs typeface="Times New Roman"/>
              </a:rPr>
              <a:t> </a:t>
            </a:r>
            <a:r>
              <a:rPr sz="2600" spc="-5" dirty="0">
                <a:latin typeface="Georgia"/>
                <a:cs typeface="Georgia"/>
              </a:rPr>
              <a:t>else(to</a:t>
            </a:r>
            <a:r>
              <a:rPr sz="2600" spc="-5" dirty="0">
                <a:latin typeface="Times New Roman"/>
                <a:cs typeface="Times New Roman"/>
              </a:rPr>
              <a:t> </a:t>
            </a:r>
            <a:r>
              <a:rPr sz="2600" spc="-5" dirty="0">
                <a:latin typeface="Georgia"/>
                <a:cs typeface="Georgia"/>
              </a:rPr>
              <a:t>de</a:t>
            </a:r>
            <a:r>
              <a:rPr sz="2600" spc="5" dirty="0">
                <a:latin typeface="Georgia"/>
                <a:cs typeface="Georgia"/>
              </a:rPr>
              <a:t>f</a:t>
            </a:r>
            <a:r>
              <a:rPr sz="2600" dirty="0">
                <a:latin typeface="Georgia"/>
                <a:cs typeface="Georgia"/>
              </a:rPr>
              <a:t>ine</a:t>
            </a:r>
            <a:r>
              <a:rPr sz="2600" spc="-35" dirty="0">
                <a:latin typeface="Times New Roman"/>
                <a:cs typeface="Times New Roman"/>
              </a:rPr>
              <a:t> </a:t>
            </a:r>
            <a:r>
              <a:rPr sz="2600" dirty="0">
                <a:latin typeface="Georgia"/>
                <a:cs typeface="Georgia"/>
              </a:rPr>
              <a:t>relation</a:t>
            </a:r>
            <a:r>
              <a:rPr sz="2600" spc="-35" dirty="0">
                <a:latin typeface="Times New Roman"/>
                <a:cs typeface="Times New Roman"/>
              </a:rPr>
              <a:t> </a:t>
            </a:r>
            <a:r>
              <a:rPr sz="2600" spc="-5" dirty="0">
                <a:latin typeface="Georgia"/>
                <a:cs typeface="Georgia"/>
              </a:rPr>
              <a:t>schemas)</a:t>
            </a:r>
            <a:endParaRPr sz="2600">
              <a:latin typeface="Georgia"/>
              <a:cs typeface="Georgia"/>
            </a:endParaRPr>
          </a:p>
          <a:p>
            <a:pPr>
              <a:lnSpc>
                <a:spcPct val="100000"/>
              </a:lnSpc>
              <a:spcBef>
                <a:spcPts val="15"/>
              </a:spcBef>
              <a:buClr>
                <a:srgbClr val="9F4DA2"/>
              </a:buClr>
              <a:buFont typeface="Georgia"/>
              <a:buChar char="•"/>
            </a:pPr>
            <a:endParaRPr sz="2950">
              <a:latin typeface="Times New Roman"/>
              <a:cs typeface="Times New Roman"/>
            </a:endParaRPr>
          </a:p>
          <a:p>
            <a:pPr marL="378460" marR="160020" indent="-256540">
              <a:lnSpc>
                <a:spcPts val="2810"/>
              </a:lnSpc>
              <a:buClr>
                <a:srgbClr val="9F4DA2"/>
              </a:buClr>
              <a:buFont typeface="Georgia"/>
              <a:buChar char="•"/>
              <a:tabLst>
                <a:tab pos="379095" algn="l"/>
              </a:tabLst>
            </a:pPr>
            <a:r>
              <a:rPr sz="2600" b="1" dirty="0">
                <a:latin typeface="Georgia"/>
                <a:cs typeface="Georgia"/>
              </a:rPr>
              <a:t>DRO</a:t>
            </a:r>
            <a:r>
              <a:rPr sz="2600" b="1" spc="-5" dirty="0">
                <a:latin typeface="Georgia"/>
                <a:cs typeface="Georgia"/>
              </a:rPr>
              <a:t>P</a:t>
            </a:r>
            <a:r>
              <a:rPr sz="2600" spc="-10" dirty="0">
                <a:latin typeface="Georgia"/>
                <a:cs typeface="Georgia"/>
              </a:rPr>
              <a:t>:</a:t>
            </a:r>
            <a:r>
              <a:rPr sz="2600" spc="-40" dirty="0">
                <a:latin typeface="Times New Roman"/>
                <a:cs typeface="Times New Roman"/>
              </a:rPr>
              <a:t> </a:t>
            </a:r>
            <a:r>
              <a:rPr sz="2600" spc="-5" dirty="0">
                <a:latin typeface="Georgia"/>
                <a:cs typeface="Georgia"/>
              </a:rPr>
              <a:t>t</a:t>
            </a:r>
            <a:r>
              <a:rPr sz="2600" dirty="0">
                <a:latin typeface="Georgia"/>
                <a:cs typeface="Georgia"/>
              </a:rPr>
              <a:t>o</a:t>
            </a:r>
            <a:r>
              <a:rPr sz="2600" spc="-25" dirty="0">
                <a:latin typeface="Times New Roman"/>
                <a:cs typeface="Times New Roman"/>
              </a:rPr>
              <a:t> </a:t>
            </a:r>
            <a:r>
              <a:rPr sz="2600" spc="-5" dirty="0">
                <a:latin typeface="Georgia"/>
                <a:cs typeface="Georgia"/>
              </a:rPr>
              <a:t>dele</a:t>
            </a:r>
            <a:r>
              <a:rPr sz="2600" spc="5" dirty="0">
                <a:latin typeface="Georgia"/>
                <a:cs typeface="Georgia"/>
              </a:rPr>
              <a:t>t</a:t>
            </a:r>
            <a:r>
              <a:rPr sz="2600" dirty="0">
                <a:latin typeface="Georgia"/>
                <a:cs typeface="Georgia"/>
              </a:rPr>
              <a:t>e</a:t>
            </a:r>
            <a:r>
              <a:rPr sz="2600" spc="-25" dirty="0">
                <a:latin typeface="Times New Roman"/>
                <a:cs typeface="Times New Roman"/>
              </a:rPr>
              <a:t> </a:t>
            </a:r>
            <a:r>
              <a:rPr sz="2600" spc="-5" dirty="0">
                <a:latin typeface="Georgia"/>
                <a:cs typeface="Georgia"/>
              </a:rPr>
              <a:t>tabl</a:t>
            </a:r>
            <a:r>
              <a:rPr sz="2600" dirty="0">
                <a:latin typeface="Georgia"/>
                <a:cs typeface="Georgia"/>
              </a:rPr>
              <a:t>e</a:t>
            </a:r>
            <a:r>
              <a:rPr sz="2600" spc="-20" dirty="0">
                <a:latin typeface="Times New Roman"/>
                <a:cs typeface="Times New Roman"/>
              </a:rPr>
              <a:t> </a:t>
            </a:r>
            <a:r>
              <a:rPr sz="2600" spc="-5" dirty="0">
                <a:latin typeface="Georgia"/>
                <a:cs typeface="Georgia"/>
              </a:rPr>
              <a:t>de</a:t>
            </a:r>
            <a:r>
              <a:rPr sz="2600" spc="5" dirty="0">
                <a:latin typeface="Georgia"/>
                <a:cs typeface="Georgia"/>
              </a:rPr>
              <a:t>f</a:t>
            </a:r>
            <a:r>
              <a:rPr sz="2600" dirty="0">
                <a:latin typeface="Georgia"/>
                <a:cs typeface="Georgia"/>
              </a:rPr>
              <a:t>ini</a:t>
            </a:r>
            <a:r>
              <a:rPr sz="2600" spc="5" dirty="0">
                <a:latin typeface="Georgia"/>
                <a:cs typeface="Georgia"/>
              </a:rPr>
              <a:t>t</a:t>
            </a:r>
            <a:r>
              <a:rPr sz="2600" dirty="0">
                <a:latin typeface="Georgia"/>
                <a:cs typeface="Georgia"/>
              </a:rPr>
              <a:t>ions</a:t>
            </a:r>
            <a:r>
              <a:rPr sz="2600" spc="-60" dirty="0">
                <a:latin typeface="Times New Roman"/>
                <a:cs typeface="Times New Roman"/>
              </a:rPr>
              <a:t> </a:t>
            </a:r>
            <a:r>
              <a:rPr sz="2600" dirty="0">
                <a:latin typeface="Georgia"/>
                <a:cs typeface="Georgia"/>
              </a:rPr>
              <a:t>anything</a:t>
            </a:r>
            <a:r>
              <a:rPr sz="2600" spc="-40" dirty="0">
                <a:latin typeface="Times New Roman"/>
                <a:cs typeface="Times New Roman"/>
              </a:rPr>
              <a:t> </a:t>
            </a:r>
            <a:r>
              <a:rPr sz="2600" spc="-5" dirty="0">
                <a:latin typeface="Georgia"/>
                <a:cs typeface="Georgia"/>
              </a:rPr>
              <a:t>els</a:t>
            </a:r>
            <a:r>
              <a:rPr sz="2600" dirty="0">
                <a:latin typeface="Georgia"/>
                <a:cs typeface="Georgia"/>
              </a:rPr>
              <a:t>e</a:t>
            </a:r>
            <a:r>
              <a:rPr sz="2600" spc="-10" dirty="0">
                <a:latin typeface="Times New Roman"/>
                <a:cs typeface="Times New Roman"/>
              </a:rPr>
              <a:t> </a:t>
            </a:r>
            <a:r>
              <a:rPr sz="2600" dirty="0">
                <a:latin typeface="Georgia"/>
                <a:cs typeface="Georgia"/>
              </a:rPr>
              <a:t>(to</a:t>
            </a:r>
            <a:r>
              <a:rPr sz="2600" dirty="0">
                <a:latin typeface="Times New Roman"/>
                <a:cs typeface="Times New Roman"/>
              </a:rPr>
              <a:t> </a:t>
            </a:r>
            <a:r>
              <a:rPr sz="2600" spc="-5" dirty="0">
                <a:latin typeface="Georgia"/>
                <a:cs typeface="Georgia"/>
              </a:rPr>
              <a:t>del</a:t>
            </a:r>
            <a:r>
              <a:rPr sz="2600" dirty="0">
                <a:latin typeface="Georgia"/>
                <a:cs typeface="Georgia"/>
              </a:rPr>
              <a:t>e</a:t>
            </a:r>
            <a:r>
              <a:rPr sz="2600" spc="-5" dirty="0">
                <a:latin typeface="Georgia"/>
                <a:cs typeface="Georgia"/>
              </a:rPr>
              <a:t>t</a:t>
            </a:r>
            <a:r>
              <a:rPr sz="2600" dirty="0">
                <a:latin typeface="Georgia"/>
                <a:cs typeface="Georgia"/>
              </a:rPr>
              <a:t>e</a:t>
            </a:r>
            <a:r>
              <a:rPr sz="2600" spc="-25" dirty="0">
                <a:latin typeface="Times New Roman"/>
                <a:cs typeface="Times New Roman"/>
              </a:rPr>
              <a:t> </a:t>
            </a:r>
            <a:r>
              <a:rPr sz="2600" dirty="0">
                <a:latin typeface="Georgia"/>
                <a:cs typeface="Georgia"/>
              </a:rPr>
              <a:t>relation</a:t>
            </a:r>
            <a:r>
              <a:rPr sz="2600" spc="-35" dirty="0">
                <a:latin typeface="Times New Roman"/>
                <a:cs typeface="Times New Roman"/>
              </a:rPr>
              <a:t> </a:t>
            </a:r>
            <a:r>
              <a:rPr sz="2600" spc="-5" dirty="0">
                <a:latin typeface="Georgia"/>
                <a:cs typeface="Georgia"/>
              </a:rPr>
              <a:t>schemas)</a:t>
            </a:r>
            <a:endParaRPr sz="2600">
              <a:latin typeface="Georgia"/>
              <a:cs typeface="Georgia"/>
            </a:endParaRPr>
          </a:p>
          <a:p>
            <a:pPr>
              <a:lnSpc>
                <a:spcPct val="100000"/>
              </a:lnSpc>
              <a:spcBef>
                <a:spcPts val="9"/>
              </a:spcBef>
              <a:buClr>
                <a:srgbClr val="9F4DA2"/>
              </a:buClr>
              <a:buFont typeface="Georgia"/>
              <a:buChar char="•"/>
            </a:pPr>
            <a:endParaRPr sz="2650">
              <a:latin typeface="Times New Roman"/>
              <a:cs typeface="Times New Roman"/>
            </a:endParaRPr>
          </a:p>
          <a:p>
            <a:pPr marL="378460" indent="-256540">
              <a:lnSpc>
                <a:spcPts val="2965"/>
              </a:lnSpc>
              <a:buClr>
                <a:srgbClr val="9F4DA2"/>
              </a:buClr>
              <a:buFont typeface="Georgia"/>
              <a:buChar char="•"/>
              <a:tabLst>
                <a:tab pos="379095" algn="l"/>
              </a:tabLst>
            </a:pPr>
            <a:r>
              <a:rPr sz="2600" b="1" spc="-5" dirty="0">
                <a:latin typeface="Georgia"/>
                <a:cs typeface="Georgia"/>
              </a:rPr>
              <a:t>ALT</a:t>
            </a:r>
            <a:r>
              <a:rPr sz="2600" b="1" spc="-10" dirty="0">
                <a:latin typeface="Georgia"/>
                <a:cs typeface="Georgia"/>
              </a:rPr>
              <a:t>E</a:t>
            </a:r>
            <a:r>
              <a:rPr sz="2600" b="1" spc="-5" dirty="0">
                <a:latin typeface="Georgia"/>
                <a:cs typeface="Georgia"/>
              </a:rPr>
              <a:t>R</a:t>
            </a:r>
            <a:r>
              <a:rPr sz="2600" dirty="0">
                <a:latin typeface="Georgia"/>
                <a:cs typeface="Georgia"/>
              </a:rPr>
              <a:t>:</a:t>
            </a:r>
            <a:r>
              <a:rPr sz="2600" spc="-40" dirty="0">
                <a:latin typeface="Times New Roman"/>
                <a:cs typeface="Times New Roman"/>
              </a:rPr>
              <a:t> </a:t>
            </a:r>
            <a:r>
              <a:rPr sz="2600" spc="-5" dirty="0">
                <a:latin typeface="Georgia"/>
                <a:cs typeface="Georgia"/>
              </a:rPr>
              <a:t>t</a:t>
            </a:r>
            <a:r>
              <a:rPr sz="2600" dirty="0">
                <a:latin typeface="Georgia"/>
                <a:cs typeface="Georgia"/>
              </a:rPr>
              <a:t>o</a:t>
            </a:r>
            <a:r>
              <a:rPr sz="2600" spc="-25" dirty="0">
                <a:latin typeface="Times New Roman"/>
                <a:cs typeface="Times New Roman"/>
              </a:rPr>
              <a:t> </a:t>
            </a:r>
            <a:r>
              <a:rPr sz="2600" spc="-5" dirty="0">
                <a:latin typeface="Georgia"/>
                <a:cs typeface="Georgia"/>
              </a:rPr>
              <a:t>ch</a:t>
            </a:r>
            <a:r>
              <a:rPr sz="2600" spc="-10" dirty="0">
                <a:latin typeface="Georgia"/>
                <a:cs typeface="Georgia"/>
              </a:rPr>
              <a:t>a</a:t>
            </a:r>
            <a:r>
              <a:rPr sz="2600" dirty="0">
                <a:latin typeface="Georgia"/>
                <a:cs typeface="Georgia"/>
              </a:rPr>
              <a:t>nge</a:t>
            </a:r>
            <a:r>
              <a:rPr sz="2600" spc="-40" dirty="0">
                <a:latin typeface="Times New Roman"/>
                <a:cs typeface="Times New Roman"/>
              </a:rPr>
              <a:t> </a:t>
            </a:r>
            <a:r>
              <a:rPr sz="2600" spc="-5" dirty="0">
                <a:latin typeface="Georgia"/>
                <a:cs typeface="Georgia"/>
              </a:rPr>
              <a:t>th</a:t>
            </a:r>
            <a:r>
              <a:rPr sz="2600" dirty="0">
                <a:latin typeface="Georgia"/>
                <a:cs typeface="Georgia"/>
              </a:rPr>
              <a:t>e</a:t>
            </a:r>
            <a:r>
              <a:rPr sz="2600" spc="-25" dirty="0">
                <a:latin typeface="Times New Roman"/>
                <a:cs typeface="Times New Roman"/>
              </a:rPr>
              <a:t> </a:t>
            </a:r>
            <a:r>
              <a:rPr sz="2600" dirty="0">
                <a:latin typeface="Georgia"/>
                <a:cs typeface="Georgia"/>
              </a:rPr>
              <a:t>d</a:t>
            </a:r>
            <a:r>
              <a:rPr sz="2600" spc="-5" dirty="0">
                <a:latin typeface="Georgia"/>
                <a:cs typeface="Georgia"/>
              </a:rPr>
              <a:t>ef</a:t>
            </a:r>
            <a:r>
              <a:rPr sz="2600" spc="5" dirty="0">
                <a:latin typeface="Georgia"/>
                <a:cs typeface="Georgia"/>
              </a:rPr>
              <a:t>i</a:t>
            </a:r>
            <a:r>
              <a:rPr sz="2600" dirty="0">
                <a:latin typeface="Georgia"/>
                <a:cs typeface="Georgia"/>
              </a:rPr>
              <a:t>nitions</a:t>
            </a:r>
            <a:r>
              <a:rPr sz="2600" spc="-70" dirty="0">
                <a:latin typeface="Times New Roman"/>
                <a:cs typeface="Times New Roman"/>
              </a:rPr>
              <a:t> </a:t>
            </a:r>
            <a:r>
              <a:rPr sz="2600" spc="-5" dirty="0">
                <a:latin typeface="Georgia"/>
                <a:cs typeface="Georgia"/>
              </a:rPr>
              <a:t>o</a:t>
            </a:r>
            <a:r>
              <a:rPr sz="2600" dirty="0">
                <a:latin typeface="Georgia"/>
                <a:cs typeface="Georgia"/>
              </a:rPr>
              <a:t>f</a:t>
            </a:r>
            <a:r>
              <a:rPr sz="2600" spc="-25" dirty="0">
                <a:latin typeface="Times New Roman"/>
                <a:cs typeface="Times New Roman"/>
              </a:rPr>
              <a:t> </a:t>
            </a:r>
            <a:r>
              <a:rPr sz="2600" spc="-5" dirty="0">
                <a:latin typeface="Georgia"/>
                <a:cs typeface="Georgia"/>
              </a:rPr>
              <a:t>ex</a:t>
            </a:r>
            <a:r>
              <a:rPr sz="2600" spc="5" dirty="0">
                <a:latin typeface="Georgia"/>
                <a:cs typeface="Georgia"/>
              </a:rPr>
              <a:t>i</a:t>
            </a:r>
            <a:r>
              <a:rPr sz="2600" spc="-5" dirty="0">
                <a:latin typeface="Georgia"/>
                <a:cs typeface="Georgia"/>
              </a:rPr>
              <a:t>stin</a:t>
            </a:r>
            <a:r>
              <a:rPr sz="2600" dirty="0">
                <a:latin typeface="Georgia"/>
                <a:cs typeface="Georgia"/>
              </a:rPr>
              <a:t>g</a:t>
            </a:r>
            <a:r>
              <a:rPr sz="2600" spc="-45" dirty="0">
                <a:latin typeface="Times New Roman"/>
                <a:cs typeface="Times New Roman"/>
              </a:rPr>
              <a:t> </a:t>
            </a:r>
            <a:r>
              <a:rPr sz="2600" spc="-5" dirty="0">
                <a:latin typeface="Georgia"/>
                <a:cs typeface="Georgia"/>
              </a:rPr>
              <a:t>tables</a:t>
            </a:r>
            <a:endParaRPr sz="2600">
              <a:latin typeface="Georgia"/>
              <a:cs typeface="Georgia"/>
            </a:endParaRPr>
          </a:p>
          <a:p>
            <a:pPr marL="378460">
              <a:lnSpc>
                <a:spcPts val="2965"/>
              </a:lnSpc>
            </a:pPr>
            <a:r>
              <a:rPr sz="2600" dirty="0">
                <a:latin typeface="Georgia"/>
                <a:cs typeface="Georgia"/>
              </a:rPr>
              <a:t>anything</a:t>
            </a:r>
            <a:r>
              <a:rPr sz="2600" spc="-40" dirty="0">
                <a:latin typeface="Times New Roman"/>
                <a:cs typeface="Times New Roman"/>
              </a:rPr>
              <a:t> </a:t>
            </a:r>
            <a:r>
              <a:rPr sz="2600" spc="-5" dirty="0">
                <a:latin typeface="Georgia"/>
                <a:cs typeface="Georgia"/>
              </a:rPr>
              <a:t>els</a:t>
            </a:r>
            <a:r>
              <a:rPr sz="2600" dirty="0">
                <a:latin typeface="Georgia"/>
                <a:cs typeface="Georgia"/>
              </a:rPr>
              <a:t>e</a:t>
            </a:r>
            <a:r>
              <a:rPr sz="2600" spc="-10" dirty="0">
                <a:latin typeface="Times New Roman"/>
                <a:cs typeface="Times New Roman"/>
              </a:rPr>
              <a:t> </a:t>
            </a:r>
            <a:r>
              <a:rPr sz="2600" dirty="0">
                <a:latin typeface="Georgia"/>
                <a:cs typeface="Georgia"/>
              </a:rPr>
              <a:t>(to</a:t>
            </a:r>
            <a:r>
              <a:rPr sz="2600" spc="-25" dirty="0">
                <a:latin typeface="Times New Roman"/>
                <a:cs typeface="Times New Roman"/>
              </a:rPr>
              <a:t> </a:t>
            </a:r>
            <a:r>
              <a:rPr sz="2600" spc="-5" dirty="0">
                <a:latin typeface="Georgia"/>
                <a:cs typeface="Georgia"/>
              </a:rPr>
              <a:t>ch</a:t>
            </a:r>
            <a:r>
              <a:rPr sz="2600" spc="-10" dirty="0">
                <a:latin typeface="Georgia"/>
                <a:cs typeface="Georgia"/>
              </a:rPr>
              <a:t>a</a:t>
            </a:r>
            <a:r>
              <a:rPr sz="2600" dirty="0">
                <a:latin typeface="Georgia"/>
                <a:cs typeface="Georgia"/>
              </a:rPr>
              <a:t>nge</a:t>
            </a:r>
            <a:r>
              <a:rPr sz="2600" spc="-40" dirty="0">
                <a:latin typeface="Times New Roman"/>
                <a:cs typeface="Times New Roman"/>
              </a:rPr>
              <a:t> </a:t>
            </a:r>
            <a:r>
              <a:rPr sz="2600" dirty="0">
                <a:latin typeface="Georgia"/>
                <a:cs typeface="Georgia"/>
              </a:rPr>
              <a:t>relation</a:t>
            </a:r>
            <a:r>
              <a:rPr sz="2600" spc="-35" dirty="0">
                <a:latin typeface="Times New Roman"/>
                <a:cs typeface="Times New Roman"/>
              </a:rPr>
              <a:t> </a:t>
            </a:r>
            <a:r>
              <a:rPr sz="2600" spc="-5" dirty="0">
                <a:latin typeface="Georgia"/>
                <a:cs typeface="Georgia"/>
              </a:rPr>
              <a:t>schema)</a:t>
            </a:r>
            <a:endParaRPr sz="2600">
              <a:latin typeface="Georgia"/>
              <a:cs typeface="Georgia"/>
            </a:endParaRPr>
          </a:p>
          <a:p>
            <a:pPr>
              <a:lnSpc>
                <a:spcPct val="100000"/>
              </a:lnSpc>
              <a:spcBef>
                <a:spcPts val="55"/>
              </a:spcBef>
            </a:pPr>
            <a:endParaRPr sz="2950">
              <a:latin typeface="Times New Roman"/>
              <a:cs typeface="Times New Roman"/>
            </a:endParaRPr>
          </a:p>
          <a:p>
            <a:pPr marL="378460" marR="5080" indent="-256540">
              <a:lnSpc>
                <a:spcPts val="2810"/>
              </a:lnSpc>
              <a:buClr>
                <a:srgbClr val="9F4DA2"/>
              </a:buClr>
              <a:buFont typeface="Georgia"/>
              <a:buChar char="•"/>
              <a:tabLst>
                <a:tab pos="379095" algn="l"/>
              </a:tabLst>
            </a:pPr>
            <a:r>
              <a:rPr sz="2600" b="1" dirty="0">
                <a:latin typeface="Georgia"/>
                <a:cs typeface="Georgia"/>
              </a:rPr>
              <a:t>h</a:t>
            </a:r>
            <a:r>
              <a:rPr sz="2600" b="1" spc="-10" dirty="0">
                <a:latin typeface="Georgia"/>
                <a:cs typeface="Georgia"/>
              </a:rPr>
              <a:t>t</a:t>
            </a:r>
            <a:r>
              <a:rPr sz="2600" b="1" spc="-5" dirty="0">
                <a:latin typeface="Georgia"/>
                <a:cs typeface="Georgia"/>
              </a:rPr>
              <a:t>tps://dev.mysq</a:t>
            </a:r>
            <a:r>
              <a:rPr sz="2600" b="1" dirty="0">
                <a:latin typeface="Georgia"/>
                <a:cs typeface="Georgia"/>
              </a:rPr>
              <a:t>l</a:t>
            </a:r>
            <a:r>
              <a:rPr sz="2600" b="1" spc="-5" dirty="0">
                <a:latin typeface="Georgia"/>
                <a:cs typeface="Georgia"/>
              </a:rPr>
              <a:t>.co</a:t>
            </a:r>
            <a:r>
              <a:rPr sz="2600" b="1" spc="-10" dirty="0">
                <a:latin typeface="Georgia"/>
                <a:cs typeface="Georgia"/>
              </a:rPr>
              <a:t>m</a:t>
            </a:r>
            <a:r>
              <a:rPr sz="2600" b="1" dirty="0">
                <a:latin typeface="Georgia"/>
                <a:cs typeface="Georgia"/>
              </a:rPr>
              <a:t>/doc</a:t>
            </a:r>
            <a:r>
              <a:rPr sz="2600" b="1" spc="-15" dirty="0">
                <a:latin typeface="Georgia"/>
                <a:cs typeface="Georgia"/>
              </a:rPr>
              <a:t>/</a:t>
            </a:r>
            <a:r>
              <a:rPr sz="2600" b="1" dirty="0">
                <a:latin typeface="Georgia"/>
                <a:cs typeface="Georgia"/>
              </a:rPr>
              <a:t>refm</a:t>
            </a:r>
            <a:r>
              <a:rPr sz="2600" b="1" spc="-10" dirty="0">
                <a:latin typeface="Georgia"/>
                <a:cs typeface="Georgia"/>
              </a:rPr>
              <a:t>a</a:t>
            </a:r>
            <a:r>
              <a:rPr sz="2600" b="1" dirty="0">
                <a:latin typeface="Georgia"/>
                <a:cs typeface="Georgia"/>
              </a:rPr>
              <a:t>n/5.5</a:t>
            </a:r>
            <a:r>
              <a:rPr sz="2600" b="1" spc="-10" dirty="0">
                <a:latin typeface="Georgia"/>
                <a:cs typeface="Georgia"/>
              </a:rPr>
              <a:t>/</a:t>
            </a:r>
            <a:r>
              <a:rPr sz="2600" b="1" dirty="0">
                <a:latin typeface="Georgia"/>
                <a:cs typeface="Georgia"/>
              </a:rPr>
              <a:t>en/s</a:t>
            </a:r>
            <a:r>
              <a:rPr sz="2600" b="1" dirty="0">
                <a:latin typeface="Times New Roman"/>
                <a:cs typeface="Times New Roman"/>
              </a:rPr>
              <a:t> </a:t>
            </a:r>
            <a:r>
              <a:rPr sz="2600" b="1" dirty="0">
                <a:latin typeface="Georgia"/>
                <a:cs typeface="Georgia"/>
              </a:rPr>
              <a:t>ql</a:t>
            </a:r>
            <a:r>
              <a:rPr sz="2600" b="1" spc="-5" dirty="0">
                <a:latin typeface="Georgia"/>
                <a:cs typeface="Georgia"/>
              </a:rPr>
              <a:t>-</a:t>
            </a:r>
            <a:r>
              <a:rPr sz="2600" b="1" dirty="0">
                <a:latin typeface="Georgia"/>
                <a:cs typeface="Georgia"/>
              </a:rPr>
              <a:t>syntax.</a:t>
            </a:r>
            <a:r>
              <a:rPr sz="2600" b="1" spc="-15" dirty="0">
                <a:latin typeface="Georgia"/>
                <a:cs typeface="Georgia"/>
              </a:rPr>
              <a:t>h</a:t>
            </a:r>
            <a:r>
              <a:rPr sz="2600" b="1" spc="-5" dirty="0">
                <a:latin typeface="Georgia"/>
                <a:cs typeface="Georgia"/>
              </a:rPr>
              <a:t>tml</a:t>
            </a:r>
            <a:endParaRPr sz="2600">
              <a:latin typeface="Georgia"/>
              <a:cs typeface="Georgia"/>
            </a:endParaRPr>
          </a:p>
        </p:txBody>
      </p:sp>
      <p:sp>
        <p:nvSpPr>
          <p:cNvPr id="3" name="object 3"/>
          <p:cNvSpPr txBox="1"/>
          <p:nvPr/>
        </p:nvSpPr>
        <p:spPr>
          <a:xfrm>
            <a:off x="8703075" y="71903"/>
            <a:ext cx="15494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6</a:t>
            </a:r>
            <a:endParaRPr sz="1800">
              <a:latin typeface="Georgia"/>
              <a:cs typeface="Georgi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535940" y="1442535"/>
            <a:ext cx="2722245" cy="53340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JOIN</a:t>
            </a:r>
            <a:r>
              <a:rPr sz="4000" spc="204" dirty="0">
                <a:solidFill>
                  <a:srgbClr val="424455"/>
                </a:solidFill>
                <a:latin typeface="Times New Roman"/>
                <a:cs typeface="Times New Roman"/>
              </a:rPr>
              <a:t> </a:t>
            </a:r>
            <a:r>
              <a:rPr sz="4000" spc="-20" dirty="0">
                <a:solidFill>
                  <a:srgbClr val="424455"/>
                </a:solidFill>
                <a:latin typeface="Trebuchet MS"/>
                <a:cs typeface="Trebuchet MS"/>
              </a:rPr>
              <a:t>Syntax</a:t>
            </a:r>
            <a:endParaRPr sz="4000">
              <a:latin typeface="Trebuchet MS"/>
              <a:cs typeface="Trebuchet MS"/>
            </a:endParaRPr>
          </a:p>
        </p:txBody>
      </p:sp>
      <p:sp>
        <p:nvSpPr>
          <p:cNvPr id="3" name="object 3"/>
          <p:cNvSpPr txBox="1"/>
          <p:nvPr/>
        </p:nvSpPr>
        <p:spPr>
          <a:xfrm>
            <a:off x="645668" y="3270579"/>
            <a:ext cx="7891145" cy="1776095"/>
          </a:xfrm>
          <a:prstGeom prst="rect">
            <a:avLst/>
          </a:prstGeom>
        </p:spPr>
        <p:txBody>
          <a:bodyPr vert="horz" wrap="square" lIns="0" tIns="0" rIns="0" bIns="0" rtlCol="0">
            <a:spAutoFit/>
          </a:bodyPr>
          <a:lstStyle/>
          <a:p>
            <a:pPr marL="12700">
              <a:lnSpc>
                <a:spcPct val="100000"/>
              </a:lnSpc>
            </a:pPr>
            <a:r>
              <a:rPr sz="2800" spc="-20" dirty="0">
                <a:latin typeface="Georgia"/>
                <a:cs typeface="Georgia"/>
              </a:rPr>
              <a:t>SELECT</a:t>
            </a:r>
            <a:r>
              <a:rPr sz="2800" spc="-20" dirty="0">
                <a:latin typeface="Times New Roman"/>
                <a:cs typeface="Times New Roman"/>
              </a:rPr>
              <a:t> </a:t>
            </a:r>
            <a:r>
              <a:rPr sz="2800" i="1" spc="-20" dirty="0">
                <a:latin typeface="Georgia"/>
                <a:cs typeface="Georgia"/>
              </a:rPr>
              <a:t>colum</a:t>
            </a:r>
            <a:r>
              <a:rPr sz="2800" i="1" spc="-45" dirty="0">
                <a:latin typeface="Georgia"/>
                <a:cs typeface="Georgia"/>
              </a:rPr>
              <a:t>n</a:t>
            </a:r>
            <a:r>
              <a:rPr sz="2800" i="1" spc="-25" dirty="0">
                <a:latin typeface="Georgia"/>
                <a:cs typeface="Georgia"/>
              </a:rPr>
              <a:t>_n</a:t>
            </a:r>
            <a:r>
              <a:rPr sz="2800" i="1" spc="-35" dirty="0">
                <a:latin typeface="Georgia"/>
                <a:cs typeface="Georgia"/>
              </a:rPr>
              <a:t>a</a:t>
            </a:r>
            <a:r>
              <a:rPr sz="2800" i="1" spc="-30" dirty="0">
                <a:latin typeface="Georgia"/>
                <a:cs typeface="Georgia"/>
              </a:rPr>
              <a:t>m</a:t>
            </a:r>
            <a:r>
              <a:rPr sz="2800" i="1" spc="-15" dirty="0">
                <a:latin typeface="Georgia"/>
                <a:cs typeface="Georgia"/>
              </a:rPr>
              <a:t>e(s)</a:t>
            </a:r>
            <a:endParaRPr sz="2800">
              <a:latin typeface="Georgia"/>
              <a:cs typeface="Georgia"/>
            </a:endParaRPr>
          </a:p>
          <a:p>
            <a:pPr marL="12700">
              <a:lnSpc>
                <a:spcPct val="100000"/>
              </a:lnSpc>
              <a:spcBef>
                <a:spcPts val="300"/>
              </a:spcBef>
            </a:pPr>
            <a:r>
              <a:rPr sz="2800" spc="-30" dirty="0">
                <a:latin typeface="Georgia"/>
                <a:cs typeface="Georgia"/>
              </a:rPr>
              <a:t>FROM</a:t>
            </a:r>
            <a:endParaRPr sz="2800">
              <a:latin typeface="Georgia"/>
              <a:cs typeface="Georgia"/>
            </a:endParaRPr>
          </a:p>
          <a:p>
            <a:pPr marL="12700">
              <a:lnSpc>
                <a:spcPct val="100000"/>
              </a:lnSpc>
              <a:spcBef>
                <a:spcPts val="300"/>
              </a:spcBef>
            </a:pPr>
            <a:r>
              <a:rPr sz="2800" b="1" i="1" spc="-15" dirty="0">
                <a:solidFill>
                  <a:srgbClr val="FF0000"/>
                </a:solidFill>
                <a:latin typeface="Georgia"/>
                <a:cs typeface="Georgia"/>
              </a:rPr>
              <a:t>table1</a:t>
            </a:r>
            <a:r>
              <a:rPr sz="2800" b="1" i="1" spc="15" dirty="0">
                <a:solidFill>
                  <a:srgbClr val="FF0000"/>
                </a:solidFill>
                <a:latin typeface="Times New Roman"/>
                <a:cs typeface="Times New Roman"/>
              </a:rPr>
              <a:t> </a:t>
            </a:r>
            <a:r>
              <a:rPr sz="2800" b="1" i="1" spc="-25" dirty="0">
                <a:solidFill>
                  <a:srgbClr val="FF0000"/>
                </a:solidFill>
                <a:latin typeface="Georgia"/>
                <a:cs typeface="Georgia"/>
              </a:rPr>
              <a:t>&lt;</a:t>
            </a:r>
            <a:r>
              <a:rPr sz="2800" b="1" i="1" spc="-10" dirty="0">
                <a:solidFill>
                  <a:srgbClr val="FF0000"/>
                </a:solidFill>
                <a:latin typeface="Georgia"/>
                <a:cs typeface="Georgia"/>
              </a:rPr>
              <a:t>&lt;</a:t>
            </a:r>
            <a:r>
              <a:rPr sz="2800" b="1" spc="-25" dirty="0">
                <a:solidFill>
                  <a:srgbClr val="FF0000"/>
                </a:solidFill>
                <a:latin typeface="Georgia"/>
                <a:cs typeface="Georgia"/>
              </a:rPr>
              <a:t>JOIN</a:t>
            </a:r>
            <a:r>
              <a:rPr sz="2800" b="1" spc="25" dirty="0">
                <a:solidFill>
                  <a:srgbClr val="FF0000"/>
                </a:solidFill>
                <a:latin typeface="Times New Roman"/>
                <a:cs typeface="Times New Roman"/>
              </a:rPr>
              <a:t> </a:t>
            </a:r>
            <a:r>
              <a:rPr sz="2800" b="1" spc="-30" dirty="0">
                <a:solidFill>
                  <a:srgbClr val="FF0000"/>
                </a:solidFill>
                <a:latin typeface="Georgia"/>
                <a:cs typeface="Georgia"/>
              </a:rPr>
              <a:t>N</a:t>
            </a:r>
            <a:r>
              <a:rPr sz="2800" b="1" spc="-20" dirty="0">
                <a:solidFill>
                  <a:srgbClr val="FF0000"/>
                </a:solidFill>
                <a:latin typeface="Georgia"/>
                <a:cs typeface="Georgia"/>
              </a:rPr>
              <a:t>A</a:t>
            </a:r>
            <a:r>
              <a:rPr sz="2800" b="1" spc="-35" dirty="0">
                <a:solidFill>
                  <a:srgbClr val="FF0000"/>
                </a:solidFill>
                <a:latin typeface="Georgia"/>
                <a:cs typeface="Georgia"/>
              </a:rPr>
              <a:t>M</a:t>
            </a:r>
            <a:r>
              <a:rPr sz="2800" b="1" spc="-25" dirty="0">
                <a:solidFill>
                  <a:srgbClr val="FF0000"/>
                </a:solidFill>
                <a:latin typeface="Georgia"/>
                <a:cs typeface="Georgia"/>
              </a:rPr>
              <a:t>E</a:t>
            </a:r>
            <a:r>
              <a:rPr sz="2800" b="1" spc="35" dirty="0">
                <a:solidFill>
                  <a:srgbClr val="FF0000"/>
                </a:solidFill>
                <a:latin typeface="Times New Roman"/>
                <a:cs typeface="Times New Roman"/>
              </a:rPr>
              <a:t> </a:t>
            </a:r>
            <a:r>
              <a:rPr sz="2800" b="1" spc="-20" dirty="0">
                <a:solidFill>
                  <a:srgbClr val="FF0000"/>
                </a:solidFill>
                <a:latin typeface="Georgia"/>
                <a:cs typeface="Georgia"/>
              </a:rPr>
              <a:t>&gt;&gt;</a:t>
            </a:r>
            <a:r>
              <a:rPr sz="2800" b="1" i="1" spc="-20" dirty="0">
                <a:solidFill>
                  <a:srgbClr val="FF0000"/>
                </a:solidFill>
                <a:latin typeface="Georgia"/>
                <a:cs typeface="Georgia"/>
              </a:rPr>
              <a:t>table2</a:t>
            </a:r>
            <a:endParaRPr sz="2800">
              <a:latin typeface="Georgia"/>
              <a:cs typeface="Georgia"/>
            </a:endParaRPr>
          </a:p>
          <a:p>
            <a:pPr marL="12700">
              <a:lnSpc>
                <a:spcPct val="100000"/>
              </a:lnSpc>
              <a:spcBef>
                <a:spcPts val="300"/>
              </a:spcBef>
            </a:pPr>
            <a:r>
              <a:rPr sz="2800" spc="-35" dirty="0">
                <a:latin typeface="Georgia"/>
                <a:cs typeface="Georgia"/>
              </a:rPr>
              <a:t>O</a:t>
            </a:r>
            <a:r>
              <a:rPr sz="2800" spc="-25" dirty="0">
                <a:latin typeface="Georgia"/>
                <a:cs typeface="Georgia"/>
              </a:rPr>
              <a:t>N</a:t>
            </a:r>
            <a:r>
              <a:rPr sz="2800" spc="-15" dirty="0">
                <a:latin typeface="Times New Roman"/>
                <a:cs typeface="Times New Roman"/>
              </a:rPr>
              <a:t> </a:t>
            </a:r>
            <a:r>
              <a:rPr sz="2800" i="1" spc="-20" dirty="0">
                <a:solidFill>
                  <a:srgbClr val="006FC0"/>
                </a:solidFill>
                <a:latin typeface="Georgia"/>
                <a:cs typeface="Georgia"/>
              </a:rPr>
              <a:t>ta</a:t>
            </a:r>
            <a:r>
              <a:rPr sz="2800" i="1" spc="-30" dirty="0">
                <a:solidFill>
                  <a:srgbClr val="006FC0"/>
                </a:solidFill>
                <a:latin typeface="Georgia"/>
                <a:cs typeface="Georgia"/>
              </a:rPr>
              <a:t>b</a:t>
            </a:r>
            <a:r>
              <a:rPr sz="2800" i="1" spc="-20" dirty="0">
                <a:solidFill>
                  <a:srgbClr val="006FC0"/>
                </a:solidFill>
                <a:latin typeface="Georgia"/>
                <a:cs typeface="Georgia"/>
              </a:rPr>
              <a:t>le</a:t>
            </a:r>
            <a:r>
              <a:rPr sz="2800" i="1" spc="-25" dirty="0">
                <a:solidFill>
                  <a:srgbClr val="006FC0"/>
                </a:solidFill>
                <a:latin typeface="Georgia"/>
                <a:cs typeface="Georgia"/>
              </a:rPr>
              <a:t>1</a:t>
            </a:r>
            <a:r>
              <a:rPr sz="2800" i="1" spc="-15" dirty="0">
                <a:solidFill>
                  <a:srgbClr val="006FC0"/>
                </a:solidFill>
                <a:latin typeface="Georgia"/>
                <a:cs typeface="Georgia"/>
              </a:rPr>
              <a:t>.colum</a:t>
            </a:r>
            <a:r>
              <a:rPr sz="2800" i="1" spc="-45" dirty="0">
                <a:solidFill>
                  <a:srgbClr val="006FC0"/>
                </a:solidFill>
                <a:latin typeface="Georgia"/>
                <a:cs typeface="Georgia"/>
              </a:rPr>
              <a:t>n</a:t>
            </a:r>
            <a:r>
              <a:rPr sz="2800" i="1" spc="-25" dirty="0">
                <a:solidFill>
                  <a:srgbClr val="006FC0"/>
                </a:solidFill>
                <a:latin typeface="Georgia"/>
                <a:cs typeface="Georgia"/>
              </a:rPr>
              <a:t>_n</a:t>
            </a:r>
            <a:r>
              <a:rPr sz="2800" i="1" spc="-35" dirty="0">
                <a:solidFill>
                  <a:srgbClr val="006FC0"/>
                </a:solidFill>
                <a:latin typeface="Georgia"/>
                <a:cs typeface="Georgia"/>
              </a:rPr>
              <a:t>a</a:t>
            </a:r>
            <a:r>
              <a:rPr sz="2800" i="1" spc="-30" dirty="0">
                <a:solidFill>
                  <a:srgbClr val="006FC0"/>
                </a:solidFill>
                <a:latin typeface="Georgia"/>
                <a:cs typeface="Georgia"/>
              </a:rPr>
              <a:t>m</a:t>
            </a:r>
            <a:r>
              <a:rPr sz="2800" i="1" spc="-15" dirty="0">
                <a:solidFill>
                  <a:srgbClr val="006FC0"/>
                </a:solidFill>
                <a:latin typeface="Georgia"/>
                <a:cs typeface="Georgia"/>
              </a:rPr>
              <a:t>e</a:t>
            </a:r>
            <a:r>
              <a:rPr sz="2800" i="1" spc="35" dirty="0">
                <a:solidFill>
                  <a:srgbClr val="006FC0"/>
                </a:solidFill>
                <a:latin typeface="Times New Roman"/>
                <a:cs typeface="Times New Roman"/>
              </a:rPr>
              <a:t> </a:t>
            </a:r>
            <a:r>
              <a:rPr sz="2800" spc="-20" dirty="0">
                <a:solidFill>
                  <a:srgbClr val="006FC0"/>
                </a:solidFill>
                <a:latin typeface="Georgia"/>
                <a:cs typeface="Georgia"/>
              </a:rPr>
              <a:t>=</a:t>
            </a:r>
            <a:r>
              <a:rPr sz="2800" spc="-20" dirty="0">
                <a:solidFill>
                  <a:srgbClr val="006FC0"/>
                </a:solidFill>
                <a:latin typeface="Times New Roman"/>
                <a:cs typeface="Times New Roman"/>
              </a:rPr>
              <a:t> </a:t>
            </a:r>
            <a:r>
              <a:rPr sz="2800" i="1" spc="-20" dirty="0">
                <a:solidFill>
                  <a:srgbClr val="006FC0"/>
                </a:solidFill>
                <a:latin typeface="Georgia"/>
                <a:cs typeface="Georgia"/>
              </a:rPr>
              <a:t>ta</a:t>
            </a:r>
            <a:r>
              <a:rPr sz="2800" i="1" spc="-30" dirty="0">
                <a:solidFill>
                  <a:srgbClr val="006FC0"/>
                </a:solidFill>
                <a:latin typeface="Georgia"/>
                <a:cs typeface="Georgia"/>
              </a:rPr>
              <a:t>b</a:t>
            </a:r>
            <a:r>
              <a:rPr sz="2800" i="1" spc="-20" dirty="0">
                <a:solidFill>
                  <a:srgbClr val="006FC0"/>
                </a:solidFill>
                <a:latin typeface="Georgia"/>
                <a:cs typeface="Georgia"/>
              </a:rPr>
              <a:t>le</a:t>
            </a:r>
            <a:r>
              <a:rPr sz="2800" i="1" spc="-30" dirty="0">
                <a:solidFill>
                  <a:srgbClr val="006FC0"/>
                </a:solidFill>
                <a:latin typeface="Georgia"/>
                <a:cs typeface="Georgia"/>
              </a:rPr>
              <a:t>2</a:t>
            </a:r>
            <a:r>
              <a:rPr sz="2800" i="1" spc="-15" dirty="0">
                <a:solidFill>
                  <a:srgbClr val="006FC0"/>
                </a:solidFill>
                <a:latin typeface="Georgia"/>
                <a:cs typeface="Georgia"/>
              </a:rPr>
              <a:t>.colum</a:t>
            </a:r>
            <a:r>
              <a:rPr sz="2800" i="1" spc="-45" dirty="0">
                <a:solidFill>
                  <a:srgbClr val="006FC0"/>
                </a:solidFill>
                <a:latin typeface="Georgia"/>
                <a:cs typeface="Georgia"/>
              </a:rPr>
              <a:t>n</a:t>
            </a:r>
            <a:r>
              <a:rPr sz="2800" i="1" spc="-25" dirty="0">
                <a:solidFill>
                  <a:srgbClr val="006FC0"/>
                </a:solidFill>
                <a:latin typeface="Georgia"/>
                <a:cs typeface="Georgia"/>
              </a:rPr>
              <a:t>_n</a:t>
            </a:r>
            <a:r>
              <a:rPr sz="2800" i="1" spc="-35" dirty="0">
                <a:solidFill>
                  <a:srgbClr val="006FC0"/>
                </a:solidFill>
                <a:latin typeface="Georgia"/>
                <a:cs typeface="Georgia"/>
              </a:rPr>
              <a:t>a</a:t>
            </a:r>
            <a:r>
              <a:rPr sz="2800" i="1" spc="-30" dirty="0">
                <a:solidFill>
                  <a:srgbClr val="006FC0"/>
                </a:solidFill>
                <a:latin typeface="Georgia"/>
                <a:cs typeface="Georgia"/>
              </a:rPr>
              <a:t>m</a:t>
            </a:r>
            <a:r>
              <a:rPr sz="2800" i="1" spc="-10" dirty="0">
                <a:solidFill>
                  <a:srgbClr val="006FC0"/>
                </a:solidFill>
                <a:latin typeface="Georgia"/>
                <a:cs typeface="Georgia"/>
              </a:rPr>
              <a:t>e</a:t>
            </a:r>
            <a:r>
              <a:rPr sz="2800" spc="-10" dirty="0">
                <a:latin typeface="Georgia"/>
                <a:cs typeface="Georgia"/>
              </a:rPr>
              <a:t>;</a:t>
            </a:r>
            <a:endParaRPr sz="2800">
              <a:latin typeface="Georgia"/>
              <a:cs typeface="Georgia"/>
            </a:endParaRPr>
          </a:p>
        </p:txBody>
      </p:sp>
      <p:sp>
        <p:nvSpPr>
          <p:cNvPr id="5" name="object 5"/>
          <p:cNvSpPr txBox="1"/>
          <p:nvPr/>
        </p:nvSpPr>
        <p:spPr>
          <a:xfrm>
            <a:off x="8576583" y="71903"/>
            <a:ext cx="28194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34</a:t>
            </a:r>
            <a:endParaRPr sz="1800">
              <a:latin typeface="Georgia"/>
              <a:cs typeface="Georgi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4900930" cy="3613785"/>
          </a:xfrm>
          <a:prstGeom prst="rect">
            <a:avLst/>
          </a:prstGeom>
        </p:spPr>
        <p:txBody>
          <a:bodyPr vert="horz" wrap="square" lIns="0" tIns="0" rIns="0" bIns="0" rtlCol="0">
            <a:spAutoFit/>
          </a:bodyPr>
          <a:lstStyle/>
          <a:p>
            <a:pPr marL="12700">
              <a:lnSpc>
                <a:spcPct val="100000"/>
              </a:lnSpc>
            </a:pPr>
            <a:r>
              <a:rPr sz="4000" spc="-35" dirty="0">
                <a:solidFill>
                  <a:srgbClr val="424455"/>
                </a:solidFill>
                <a:latin typeface="Trebuchet MS"/>
                <a:cs typeface="Trebuchet MS"/>
              </a:rPr>
              <a:t>GROU</a:t>
            </a:r>
            <a:r>
              <a:rPr sz="4000" spc="-25" dirty="0">
                <a:solidFill>
                  <a:srgbClr val="424455"/>
                </a:solidFill>
                <a:latin typeface="Trebuchet MS"/>
                <a:cs typeface="Trebuchet MS"/>
              </a:rPr>
              <a:t>P</a:t>
            </a:r>
            <a:r>
              <a:rPr sz="4000" spc="140" dirty="0">
                <a:solidFill>
                  <a:srgbClr val="424455"/>
                </a:solidFill>
                <a:latin typeface="Times New Roman"/>
                <a:cs typeface="Times New Roman"/>
              </a:rPr>
              <a:t> </a:t>
            </a:r>
            <a:r>
              <a:rPr sz="4000" spc="-25" dirty="0">
                <a:solidFill>
                  <a:srgbClr val="424455"/>
                </a:solidFill>
                <a:latin typeface="Trebuchet MS"/>
                <a:cs typeface="Trebuchet MS"/>
              </a:rPr>
              <a:t>BY</a:t>
            </a:r>
            <a:r>
              <a:rPr sz="4000" spc="130" dirty="0">
                <a:solidFill>
                  <a:srgbClr val="424455"/>
                </a:solidFill>
                <a:latin typeface="Times New Roman"/>
                <a:cs typeface="Times New Roman"/>
              </a:rPr>
              <a:t> </a:t>
            </a:r>
            <a:r>
              <a:rPr sz="4000" spc="-20" dirty="0">
                <a:solidFill>
                  <a:srgbClr val="424455"/>
                </a:solidFill>
                <a:latin typeface="Trebuchet MS"/>
                <a:cs typeface="Trebuchet MS"/>
              </a:rPr>
              <a:t>Stat</a:t>
            </a:r>
            <a:r>
              <a:rPr sz="4000" spc="-35" dirty="0">
                <a:solidFill>
                  <a:srgbClr val="424455"/>
                </a:solidFill>
                <a:latin typeface="Trebuchet MS"/>
                <a:cs typeface="Trebuchet MS"/>
              </a:rPr>
              <a:t>eme</a:t>
            </a:r>
            <a:r>
              <a:rPr sz="4000" spc="-20" dirty="0">
                <a:solidFill>
                  <a:srgbClr val="424455"/>
                </a:solidFill>
                <a:latin typeface="Trebuchet MS"/>
                <a:cs typeface="Trebuchet MS"/>
              </a:rPr>
              <a:t>n</a:t>
            </a:r>
            <a:r>
              <a:rPr sz="4000" dirty="0">
                <a:solidFill>
                  <a:srgbClr val="424455"/>
                </a:solidFill>
                <a:latin typeface="Trebuchet MS"/>
                <a:cs typeface="Trebuchet MS"/>
              </a:rPr>
              <a:t>t</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spc="-15" dirty="0">
                <a:latin typeface="Georgia"/>
                <a:cs typeface="Georgia"/>
              </a:rPr>
              <a:t>Synt</a:t>
            </a:r>
            <a:r>
              <a:rPr sz="2800" spc="-30" dirty="0">
                <a:latin typeface="Georgia"/>
                <a:cs typeface="Georgia"/>
              </a:rPr>
              <a:t>a</a:t>
            </a:r>
            <a:r>
              <a:rPr sz="2800" spc="-15" dirty="0">
                <a:latin typeface="Georgia"/>
                <a:cs typeface="Georgia"/>
              </a:rPr>
              <a:t>x</a:t>
            </a:r>
            <a:endParaRPr sz="2800">
              <a:latin typeface="Georgia"/>
              <a:cs typeface="Georgia"/>
            </a:endParaRPr>
          </a:p>
          <a:p>
            <a:pPr>
              <a:lnSpc>
                <a:spcPct val="100000"/>
              </a:lnSpc>
              <a:spcBef>
                <a:spcPts val="10"/>
              </a:spcBef>
            </a:pPr>
            <a:endParaRPr sz="3450">
              <a:latin typeface="Times New Roman"/>
              <a:cs typeface="Times New Roman"/>
            </a:endParaRPr>
          </a:p>
          <a:p>
            <a:pPr marL="935990" marR="411480">
              <a:lnSpc>
                <a:spcPct val="100000"/>
              </a:lnSpc>
            </a:pPr>
            <a:r>
              <a:rPr sz="2400" dirty="0">
                <a:solidFill>
                  <a:srgbClr val="525389"/>
                </a:solidFill>
                <a:latin typeface="Georgia"/>
                <a:cs typeface="Georgia"/>
              </a:rPr>
              <a:t>SELECT</a:t>
            </a:r>
            <a:r>
              <a:rPr sz="2400" spc="-50" dirty="0">
                <a:solidFill>
                  <a:srgbClr val="525389"/>
                </a:solidFill>
                <a:latin typeface="Times New Roman"/>
                <a:cs typeface="Times New Roman"/>
              </a:rPr>
              <a:t> </a:t>
            </a:r>
            <a:r>
              <a:rPr sz="2400" i="1" dirty="0">
                <a:solidFill>
                  <a:srgbClr val="525389"/>
                </a:solidFill>
                <a:latin typeface="Georgia"/>
                <a:cs typeface="Georgia"/>
              </a:rPr>
              <a:t>colum</a:t>
            </a:r>
            <a:r>
              <a:rPr sz="2400" i="1" spc="-15" dirty="0">
                <a:solidFill>
                  <a:srgbClr val="525389"/>
                </a:solidFill>
                <a:latin typeface="Georgia"/>
                <a:cs typeface="Georgia"/>
              </a:rPr>
              <a:t>n</a:t>
            </a:r>
            <a:r>
              <a:rPr sz="2400" i="1" spc="-5" dirty="0">
                <a:solidFill>
                  <a:srgbClr val="525389"/>
                </a:solidFill>
                <a:latin typeface="Georgia"/>
                <a:cs typeface="Georgia"/>
              </a:rPr>
              <a:t>_nam</a:t>
            </a:r>
            <a:r>
              <a:rPr sz="2400" i="1" dirty="0">
                <a:solidFill>
                  <a:srgbClr val="525389"/>
                </a:solidFill>
                <a:latin typeface="Georgia"/>
                <a:cs typeface="Georgia"/>
              </a:rPr>
              <a:t>e(s)</a:t>
            </a:r>
            <a:r>
              <a:rPr sz="2400" i="1"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i="1" spc="-20" dirty="0">
                <a:solidFill>
                  <a:srgbClr val="525389"/>
                </a:solidFill>
                <a:latin typeface="Georgia"/>
                <a:cs typeface="Georgia"/>
              </a:rPr>
              <a:t>table_na</a:t>
            </a:r>
            <a:r>
              <a:rPr sz="2400" i="1" spc="-15" dirty="0">
                <a:solidFill>
                  <a:srgbClr val="525389"/>
                </a:solidFill>
                <a:latin typeface="Georgia"/>
                <a:cs typeface="Georgia"/>
              </a:rPr>
              <a:t>me</a:t>
            </a:r>
            <a:r>
              <a:rPr sz="2400" i="1" spc="-10" dirty="0">
                <a:solidFill>
                  <a:srgbClr val="525389"/>
                </a:solidFill>
                <a:latin typeface="Times New Roman"/>
                <a:cs typeface="Times New Roman"/>
              </a:rPr>
              <a:t> </a:t>
            </a:r>
            <a:r>
              <a:rPr sz="2400" spc="-20" dirty="0">
                <a:solidFill>
                  <a:srgbClr val="525389"/>
                </a:solidFill>
                <a:latin typeface="Georgia"/>
                <a:cs typeface="Georgia"/>
              </a:rPr>
              <a:t>WHERE</a:t>
            </a:r>
            <a:r>
              <a:rPr sz="2400" spc="-50" dirty="0">
                <a:solidFill>
                  <a:srgbClr val="525389"/>
                </a:solidFill>
                <a:latin typeface="Times New Roman"/>
                <a:cs typeface="Times New Roman"/>
              </a:rPr>
              <a:t> </a:t>
            </a:r>
            <a:r>
              <a:rPr sz="2400" i="1" dirty="0">
                <a:solidFill>
                  <a:srgbClr val="525389"/>
                </a:solidFill>
                <a:latin typeface="Georgia"/>
                <a:cs typeface="Georgia"/>
              </a:rPr>
              <a:t>condi</a:t>
            </a:r>
            <a:r>
              <a:rPr sz="2400" i="1" spc="-20" dirty="0">
                <a:solidFill>
                  <a:srgbClr val="525389"/>
                </a:solidFill>
                <a:latin typeface="Georgia"/>
                <a:cs typeface="Georgia"/>
              </a:rPr>
              <a:t>t</a:t>
            </a:r>
            <a:r>
              <a:rPr sz="2400" i="1" spc="-5" dirty="0">
                <a:solidFill>
                  <a:srgbClr val="525389"/>
                </a:solidFill>
                <a:latin typeface="Georgia"/>
                <a:cs typeface="Georgia"/>
              </a:rPr>
              <a:t>i</a:t>
            </a:r>
            <a:r>
              <a:rPr sz="2400" i="1" spc="-10" dirty="0">
                <a:solidFill>
                  <a:srgbClr val="525389"/>
                </a:solidFill>
                <a:latin typeface="Georgia"/>
                <a:cs typeface="Georgia"/>
              </a:rPr>
              <a:t>o</a:t>
            </a:r>
            <a:r>
              <a:rPr sz="2400" i="1" spc="-15" dirty="0">
                <a:solidFill>
                  <a:srgbClr val="525389"/>
                </a:solidFill>
                <a:latin typeface="Georgia"/>
                <a:cs typeface="Georgia"/>
              </a:rPr>
              <a:t>n</a:t>
            </a:r>
            <a:endParaRPr sz="2400">
              <a:latin typeface="Georgia"/>
              <a:cs typeface="Georgia"/>
            </a:endParaRPr>
          </a:p>
          <a:p>
            <a:pPr marL="935990">
              <a:lnSpc>
                <a:spcPct val="100000"/>
              </a:lnSpc>
            </a:pPr>
            <a:r>
              <a:rPr sz="2400" spc="-5" dirty="0">
                <a:solidFill>
                  <a:srgbClr val="525389"/>
                </a:solidFill>
                <a:latin typeface="Georgia"/>
                <a:cs typeface="Georgia"/>
              </a:rPr>
              <a:t>GROU</a:t>
            </a:r>
            <a:r>
              <a:rPr sz="2400" dirty="0">
                <a:solidFill>
                  <a:srgbClr val="525389"/>
                </a:solidFill>
                <a:latin typeface="Georgia"/>
                <a:cs typeface="Georgia"/>
              </a:rPr>
              <a:t>P</a:t>
            </a:r>
            <a:r>
              <a:rPr sz="2400" spc="-30" dirty="0">
                <a:solidFill>
                  <a:srgbClr val="525389"/>
                </a:solidFill>
                <a:latin typeface="Times New Roman"/>
                <a:cs typeface="Times New Roman"/>
              </a:rPr>
              <a:t> </a:t>
            </a:r>
            <a:r>
              <a:rPr sz="2400" dirty="0">
                <a:solidFill>
                  <a:srgbClr val="525389"/>
                </a:solidFill>
                <a:latin typeface="Georgia"/>
                <a:cs typeface="Georgia"/>
              </a:rPr>
              <a:t>BY</a:t>
            </a:r>
            <a:r>
              <a:rPr sz="2400" spc="-25" dirty="0">
                <a:solidFill>
                  <a:srgbClr val="525389"/>
                </a:solidFill>
                <a:latin typeface="Times New Roman"/>
                <a:cs typeface="Times New Roman"/>
              </a:rPr>
              <a:t> </a:t>
            </a:r>
            <a:r>
              <a:rPr sz="2400" i="1" spc="-15" dirty="0">
                <a:solidFill>
                  <a:srgbClr val="525389"/>
                </a:solidFill>
                <a:latin typeface="Georgia"/>
                <a:cs typeface="Georgia"/>
              </a:rPr>
              <a:t>column_n</a:t>
            </a:r>
            <a:r>
              <a:rPr sz="2400" i="1" spc="-20" dirty="0">
                <a:solidFill>
                  <a:srgbClr val="525389"/>
                </a:solidFill>
                <a:latin typeface="Georgia"/>
                <a:cs typeface="Georgia"/>
              </a:rPr>
              <a:t>a</a:t>
            </a:r>
            <a:r>
              <a:rPr sz="2400" i="1" spc="-5" dirty="0">
                <a:solidFill>
                  <a:srgbClr val="525389"/>
                </a:solidFill>
                <a:latin typeface="Georgia"/>
                <a:cs typeface="Georgia"/>
              </a:rPr>
              <a:t>m</a:t>
            </a:r>
            <a:r>
              <a:rPr sz="2400" i="1" dirty="0">
                <a:solidFill>
                  <a:srgbClr val="525389"/>
                </a:solidFill>
                <a:latin typeface="Georgia"/>
                <a:cs typeface="Georgia"/>
              </a:rPr>
              <a:t>e(s)</a:t>
            </a:r>
            <a:endParaRPr sz="2400">
              <a:latin typeface="Georgia"/>
              <a:cs typeface="Georgia"/>
            </a:endParaRPr>
          </a:p>
          <a:p>
            <a:pPr marL="935990">
              <a:lnSpc>
                <a:spcPct val="100000"/>
              </a:lnSpc>
            </a:pPr>
            <a:r>
              <a:rPr sz="2400" spc="-25" dirty="0">
                <a:solidFill>
                  <a:srgbClr val="525389"/>
                </a:solidFill>
                <a:latin typeface="Georgia"/>
                <a:cs typeface="Georgia"/>
              </a:rPr>
              <a:t>ORDE</a:t>
            </a:r>
            <a:r>
              <a:rPr sz="2400" spc="-20" dirty="0">
                <a:solidFill>
                  <a:srgbClr val="525389"/>
                </a:solidFill>
                <a:latin typeface="Georgia"/>
                <a:cs typeface="Georgia"/>
              </a:rPr>
              <a:t>R</a:t>
            </a:r>
            <a:r>
              <a:rPr sz="2400" spc="-20" dirty="0">
                <a:solidFill>
                  <a:srgbClr val="525389"/>
                </a:solidFill>
                <a:latin typeface="Times New Roman"/>
                <a:cs typeface="Times New Roman"/>
              </a:rPr>
              <a:t> </a:t>
            </a:r>
            <a:r>
              <a:rPr sz="2400" dirty="0">
                <a:solidFill>
                  <a:srgbClr val="525389"/>
                </a:solidFill>
                <a:latin typeface="Georgia"/>
                <a:cs typeface="Georgia"/>
              </a:rPr>
              <a:t>BY</a:t>
            </a:r>
            <a:r>
              <a:rPr sz="2400" spc="-25" dirty="0">
                <a:solidFill>
                  <a:srgbClr val="525389"/>
                </a:solidFill>
                <a:latin typeface="Times New Roman"/>
                <a:cs typeface="Times New Roman"/>
              </a:rPr>
              <a:t> </a:t>
            </a:r>
            <a:r>
              <a:rPr sz="2400" i="1" spc="-15" dirty="0">
                <a:solidFill>
                  <a:srgbClr val="525389"/>
                </a:solidFill>
                <a:latin typeface="Georgia"/>
                <a:cs typeface="Georgia"/>
              </a:rPr>
              <a:t>column_n</a:t>
            </a:r>
            <a:r>
              <a:rPr sz="2400" i="1" spc="-20" dirty="0">
                <a:solidFill>
                  <a:srgbClr val="525389"/>
                </a:solidFill>
                <a:latin typeface="Georgia"/>
                <a:cs typeface="Georgia"/>
              </a:rPr>
              <a:t>a</a:t>
            </a:r>
            <a:r>
              <a:rPr sz="2400" i="1" spc="-5" dirty="0">
                <a:solidFill>
                  <a:srgbClr val="525389"/>
                </a:solidFill>
                <a:latin typeface="Georgia"/>
                <a:cs typeface="Georgia"/>
              </a:rPr>
              <a:t>m</a:t>
            </a:r>
            <a:r>
              <a:rPr sz="2400" i="1" dirty="0">
                <a:solidFill>
                  <a:srgbClr val="525389"/>
                </a:solidFill>
                <a:latin typeface="Georgia"/>
                <a:cs typeface="Georgia"/>
              </a:rPr>
              <a:t>e(s)</a:t>
            </a:r>
            <a:endParaRPr sz="2400">
              <a:latin typeface="Georgia"/>
              <a:cs typeface="Georgia"/>
            </a:endParaRPr>
          </a:p>
        </p:txBody>
      </p:sp>
      <p:sp>
        <p:nvSpPr>
          <p:cNvPr id="4" name="object 4"/>
          <p:cNvSpPr txBox="1"/>
          <p:nvPr/>
        </p:nvSpPr>
        <p:spPr>
          <a:xfrm>
            <a:off x="8585714" y="71903"/>
            <a:ext cx="273050"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Georgia"/>
                <a:cs typeface="Georgia"/>
              </a:rPr>
              <a:t>35</a:t>
            </a:r>
            <a:endParaRPr sz="1800">
              <a:latin typeface="Georgia"/>
              <a:cs typeface="Georgi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743200"/>
            <a:ext cx="7543800" cy="2308324"/>
          </a:xfrm>
          <a:prstGeom prst="rect">
            <a:avLst/>
          </a:prstGeom>
        </p:spPr>
        <p:txBody>
          <a:bodyPr wrap="square">
            <a:spAutoFit/>
          </a:bodyPr>
          <a:lstStyle/>
          <a:p>
            <a:pPr lvl="1"/>
            <a:r>
              <a:rPr lang="en-US" sz="2400" dirty="0">
                <a:latin typeface="Calibri" pitchFamily="34" charset="0"/>
                <a:cs typeface="Calibri" pitchFamily="34" charset="0"/>
              </a:rPr>
              <a:t>SELECT STATE, COUNT(STATE) </a:t>
            </a:r>
          </a:p>
          <a:p>
            <a:pPr lvl="1"/>
            <a:r>
              <a:rPr lang="en-US" sz="2400" dirty="0">
                <a:latin typeface="Calibri" pitchFamily="34" charset="0"/>
                <a:cs typeface="Calibri" pitchFamily="34" charset="0"/>
              </a:rPr>
              <a:t>FROM CUSTOMER_V</a:t>
            </a:r>
          </a:p>
          <a:p>
            <a:pPr lvl="1"/>
            <a:r>
              <a:rPr lang="en-US" sz="2400" b="1" dirty="0">
                <a:solidFill>
                  <a:srgbClr val="990000"/>
                </a:solidFill>
                <a:latin typeface="Calibri" pitchFamily="34" charset="0"/>
                <a:cs typeface="Calibri" pitchFamily="34" charset="0"/>
              </a:rPr>
              <a:t>GROUP BY</a:t>
            </a:r>
            <a:r>
              <a:rPr lang="en-US" sz="2400" dirty="0">
                <a:latin typeface="Calibri" pitchFamily="34" charset="0"/>
                <a:cs typeface="Calibri" pitchFamily="34" charset="0"/>
              </a:rPr>
              <a:t> STATE;</a:t>
            </a:r>
          </a:p>
          <a:p>
            <a:pPr lvl="1"/>
            <a:endParaRPr lang="en-US" sz="2400" dirty="0">
              <a:latin typeface="Calibri" pitchFamily="34" charset="0"/>
              <a:cs typeface="Calibri" pitchFamily="34" charset="0"/>
            </a:endParaRPr>
          </a:p>
          <a:p>
            <a:pPr lvl="1"/>
            <a:r>
              <a:rPr lang="en-US" sz="2400" dirty="0">
                <a:latin typeface="Calibri" pitchFamily="34" charset="0"/>
                <a:cs typeface="Calibri" pitchFamily="34" charset="0"/>
              </a:rPr>
              <a:t>Note: you can use single-value fields with aggregate functions if they are included in the GROUP BY clause</a:t>
            </a:r>
          </a:p>
        </p:txBody>
      </p:sp>
      <p:sp>
        <p:nvSpPr>
          <p:cNvPr id="3" name="Rectangle 2"/>
          <p:cNvSpPr txBox="1">
            <a:spLocks noChangeArrowheads="1"/>
          </p:cNvSpPr>
          <p:nvPr/>
        </p:nvSpPr>
        <p:spPr>
          <a:xfrm>
            <a:off x="152400" y="914400"/>
            <a:ext cx="8458200" cy="1143000"/>
          </a:xfrm>
          <a:prstGeom prst="rect">
            <a:avLst/>
          </a:prstGeom>
        </p:spPr>
        <p:txBody>
          <a:bodyPr>
            <a:normAutofit/>
          </a:bodyPr>
          <a:lstStyle>
            <a:lvl1pPr>
              <a:defRPr>
                <a:latin typeface="+mj-lt"/>
                <a:ea typeface="+mj-ea"/>
                <a:cs typeface="+mj-cs"/>
              </a:defRPr>
            </a:lvl1pPr>
          </a:lstStyle>
          <a:p>
            <a:r>
              <a:rPr lang="en-US" sz="3200" b="1" kern="0" dirty="0" smtClean="0">
                <a:solidFill>
                  <a:srgbClr val="FF0000"/>
                </a:solidFill>
                <a:latin typeface="Calibri" pitchFamily="34" charset="0"/>
                <a:cs typeface="Calibri" pitchFamily="34" charset="0"/>
              </a:rPr>
              <a:t>SELECT Example – </a:t>
            </a:r>
            <a:br>
              <a:rPr lang="en-US" sz="3200" b="1" kern="0" dirty="0" smtClean="0">
                <a:solidFill>
                  <a:srgbClr val="FF0000"/>
                </a:solidFill>
                <a:latin typeface="Calibri" pitchFamily="34" charset="0"/>
                <a:cs typeface="Calibri" pitchFamily="34" charset="0"/>
              </a:rPr>
            </a:br>
            <a:r>
              <a:rPr lang="en-US" sz="3200" b="1" kern="0" dirty="0" smtClean="0">
                <a:solidFill>
                  <a:srgbClr val="FF0000"/>
                </a:solidFill>
                <a:latin typeface="Calibri" pitchFamily="34" charset="0"/>
                <a:cs typeface="Calibri" pitchFamily="34" charset="0"/>
              </a:rPr>
              <a:t>Categorizing Results Using the GROUP BY Clause</a:t>
            </a:r>
            <a:endParaRPr lang="en-US" sz="3200" b="1" kern="0"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3117707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788909" cy="4467225"/>
          </a:xfrm>
          <a:prstGeom prst="rect">
            <a:avLst/>
          </a:prstGeom>
        </p:spPr>
        <p:txBody>
          <a:bodyPr vert="horz" wrap="square" lIns="0" tIns="0" rIns="0" bIns="0" rtlCol="0">
            <a:spAutoFit/>
          </a:bodyPr>
          <a:lstStyle/>
          <a:p>
            <a:pPr marL="12700">
              <a:lnSpc>
                <a:spcPct val="100000"/>
              </a:lnSpc>
            </a:pPr>
            <a:r>
              <a:rPr sz="4000" i="1" spc="-30" dirty="0">
                <a:solidFill>
                  <a:srgbClr val="424455"/>
                </a:solidFill>
                <a:latin typeface="Trebuchet MS"/>
                <a:cs typeface="Trebuchet MS"/>
              </a:rPr>
              <a:t>Havin</a:t>
            </a:r>
            <a:r>
              <a:rPr sz="4000" i="1" spc="-20" dirty="0">
                <a:solidFill>
                  <a:srgbClr val="424455"/>
                </a:solidFill>
                <a:latin typeface="Trebuchet MS"/>
                <a:cs typeface="Trebuchet MS"/>
              </a:rPr>
              <a:t>g</a:t>
            </a:r>
            <a:r>
              <a:rPr sz="4000" i="1" spc="210" dirty="0">
                <a:solidFill>
                  <a:srgbClr val="424455"/>
                </a:solidFill>
                <a:latin typeface="Times New Roman"/>
                <a:cs typeface="Times New Roman"/>
              </a:rPr>
              <a:t> </a:t>
            </a:r>
            <a:r>
              <a:rPr sz="4000" i="1" spc="-30" dirty="0">
                <a:solidFill>
                  <a:srgbClr val="424455"/>
                </a:solidFill>
                <a:latin typeface="Trebuchet MS"/>
                <a:cs typeface="Trebuchet MS"/>
              </a:rPr>
              <a:t>C</a:t>
            </a:r>
            <a:r>
              <a:rPr sz="4000" i="1" spc="-5" dirty="0">
                <a:solidFill>
                  <a:srgbClr val="424455"/>
                </a:solidFill>
                <a:latin typeface="Trebuchet MS"/>
                <a:cs typeface="Trebuchet MS"/>
              </a:rPr>
              <a:t>l</a:t>
            </a:r>
            <a:r>
              <a:rPr sz="4000" i="1" spc="-30" dirty="0">
                <a:solidFill>
                  <a:srgbClr val="424455"/>
                </a:solidFill>
                <a:latin typeface="Trebuchet MS"/>
                <a:cs typeface="Trebuchet MS"/>
              </a:rPr>
              <a:t>ause</a:t>
            </a:r>
            <a:endParaRPr sz="4000">
              <a:latin typeface="Trebuchet MS"/>
              <a:cs typeface="Trebuchet MS"/>
            </a:endParaRPr>
          </a:p>
          <a:p>
            <a:pPr marL="378460" marR="5080" indent="-256540">
              <a:lnSpc>
                <a:spcPct val="100000"/>
              </a:lnSpc>
              <a:spcBef>
                <a:spcPts val="2500"/>
              </a:spcBef>
              <a:buClr>
                <a:srgbClr val="9F4DA2"/>
              </a:buClr>
              <a:buFont typeface="Georgia"/>
              <a:buChar char="•"/>
              <a:tabLst>
                <a:tab pos="379095" algn="l"/>
              </a:tabLst>
            </a:pPr>
            <a:r>
              <a:rPr sz="2800" spc="-20" dirty="0">
                <a:latin typeface="Georgia"/>
                <a:cs typeface="Georgia"/>
              </a:rPr>
              <a:t>The</a:t>
            </a:r>
            <a:r>
              <a:rPr sz="2800" spc="-35" dirty="0">
                <a:latin typeface="Times New Roman"/>
                <a:cs typeface="Times New Roman"/>
              </a:rPr>
              <a:t> </a:t>
            </a:r>
            <a:r>
              <a:rPr sz="2800" spc="-20" dirty="0">
                <a:latin typeface="Georgia"/>
                <a:cs typeface="Georgia"/>
              </a:rPr>
              <a:t>HAVING</a:t>
            </a:r>
            <a:r>
              <a:rPr sz="2800" spc="-15" dirty="0">
                <a:latin typeface="Times New Roman"/>
                <a:cs typeface="Times New Roman"/>
              </a:rPr>
              <a:t> </a:t>
            </a:r>
            <a:r>
              <a:rPr sz="2800" spc="-20" dirty="0">
                <a:latin typeface="Georgia"/>
                <a:cs typeface="Georgia"/>
              </a:rPr>
              <a:t>claus</a:t>
            </a:r>
            <a:r>
              <a:rPr sz="2800" spc="-15" dirty="0">
                <a:latin typeface="Georgia"/>
                <a:cs typeface="Georgia"/>
              </a:rPr>
              <a:t>e</a:t>
            </a:r>
            <a:r>
              <a:rPr sz="2800" spc="-15" dirty="0">
                <a:latin typeface="Times New Roman"/>
                <a:cs typeface="Times New Roman"/>
              </a:rPr>
              <a:t> </a:t>
            </a:r>
            <a:r>
              <a:rPr sz="2800" spc="-25" dirty="0">
                <a:latin typeface="Georgia"/>
                <a:cs typeface="Georgia"/>
              </a:rPr>
              <a:t>wa</a:t>
            </a:r>
            <a:r>
              <a:rPr sz="2800" spc="-15" dirty="0">
                <a:latin typeface="Georgia"/>
                <a:cs typeface="Georgia"/>
              </a:rPr>
              <a:t>s</a:t>
            </a:r>
            <a:r>
              <a:rPr sz="2800" spc="-20" dirty="0">
                <a:latin typeface="Times New Roman"/>
                <a:cs typeface="Times New Roman"/>
              </a:rPr>
              <a:t> </a:t>
            </a:r>
            <a:r>
              <a:rPr sz="2800" spc="-20" dirty="0">
                <a:latin typeface="Georgia"/>
                <a:cs typeface="Georgia"/>
              </a:rPr>
              <a:t>added</a:t>
            </a:r>
            <a:r>
              <a:rPr sz="2800" spc="-20" dirty="0">
                <a:latin typeface="Times New Roman"/>
                <a:cs typeface="Times New Roman"/>
              </a:rPr>
              <a:t> </a:t>
            </a:r>
            <a:r>
              <a:rPr sz="2800" spc="-15" dirty="0">
                <a:latin typeface="Georgia"/>
                <a:cs typeface="Georgia"/>
              </a:rPr>
              <a:t>to</a:t>
            </a:r>
            <a:r>
              <a:rPr sz="2800" spc="-20" dirty="0">
                <a:latin typeface="Times New Roman"/>
                <a:cs typeface="Times New Roman"/>
              </a:rPr>
              <a:t> </a:t>
            </a: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20" dirty="0">
                <a:latin typeface="Georgia"/>
                <a:cs typeface="Georgia"/>
              </a:rPr>
              <a:t>because</a:t>
            </a:r>
            <a:r>
              <a:rPr sz="2800" spc="-15" dirty="0">
                <a:latin typeface="Times New Roman"/>
                <a:cs typeface="Times New Roman"/>
              </a:rPr>
              <a:t> </a:t>
            </a:r>
            <a:r>
              <a:rPr sz="2800" spc="-20" dirty="0">
                <a:latin typeface="Georgia"/>
                <a:cs typeface="Georgia"/>
              </a:rPr>
              <a:t>th</a:t>
            </a:r>
            <a:r>
              <a:rPr sz="2800" spc="-15" dirty="0">
                <a:latin typeface="Georgia"/>
                <a:cs typeface="Georgia"/>
              </a:rPr>
              <a:t>e</a:t>
            </a:r>
            <a:r>
              <a:rPr sz="2800" spc="-30" dirty="0">
                <a:latin typeface="Times New Roman"/>
                <a:cs typeface="Times New Roman"/>
              </a:rPr>
              <a:t> </a:t>
            </a:r>
            <a:r>
              <a:rPr sz="2800" spc="-40" dirty="0">
                <a:latin typeface="Georgia"/>
                <a:cs typeface="Georgia"/>
              </a:rPr>
              <a:t>W</a:t>
            </a:r>
            <a:r>
              <a:rPr sz="2800" spc="-20" dirty="0">
                <a:latin typeface="Georgia"/>
                <a:cs typeface="Georgia"/>
              </a:rPr>
              <a:t>HERE</a:t>
            </a:r>
            <a:r>
              <a:rPr sz="2800" spc="-5" dirty="0">
                <a:latin typeface="Times New Roman"/>
                <a:cs typeface="Times New Roman"/>
              </a:rPr>
              <a:t> </a:t>
            </a:r>
            <a:r>
              <a:rPr sz="2800" spc="-15" dirty="0">
                <a:latin typeface="Georgia"/>
                <a:cs typeface="Georgia"/>
              </a:rPr>
              <a:t>ke</a:t>
            </a:r>
            <a:r>
              <a:rPr sz="2800" spc="-10" dirty="0">
                <a:latin typeface="Georgia"/>
                <a:cs typeface="Georgia"/>
              </a:rPr>
              <a:t>y</a:t>
            </a:r>
            <a:r>
              <a:rPr sz="2800" spc="-25" dirty="0">
                <a:latin typeface="Georgia"/>
                <a:cs typeface="Georgia"/>
              </a:rPr>
              <a:t>wor</a:t>
            </a:r>
            <a:r>
              <a:rPr sz="2800" spc="-20" dirty="0">
                <a:latin typeface="Georgia"/>
                <a:cs typeface="Georgia"/>
              </a:rPr>
              <a:t>d</a:t>
            </a:r>
            <a:r>
              <a:rPr sz="2800" spc="-15" dirty="0">
                <a:latin typeface="Times New Roman"/>
                <a:cs typeface="Times New Roman"/>
              </a:rPr>
              <a:t> </a:t>
            </a:r>
            <a:r>
              <a:rPr sz="2800" spc="-20" dirty="0">
                <a:latin typeface="Georgia"/>
                <a:cs typeface="Georgia"/>
              </a:rPr>
              <a:t>cou</a:t>
            </a:r>
            <a:r>
              <a:rPr sz="2800" spc="-5" dirty="0">
                <a:latin typeface="Georgia"/>
                <a:cs typeface="Georgia"/>
              </a:rPr>
              <a:t>l</a:t>
            </a:r>
            <a:r>
              <a:rPr sz="2800" spc="-20" dirty="0">
                <a:latin typeface="Georgia"/>
                <a:cs typeface="Georgia"/>
              </a:rPr>
              <a:t>d</a:t>
            </a:r>
            <a:r>
              <a:rPr sz="2800" spc="-20" dirty="0">
                <a:latin typeface="Times New Roman"/>
                <a:cs typeface="Times New Roman"/>
              </a:rPr>
              <a:t> </a:t>
            </a:r>
            <a:r>
              <a:rPr sz="2800" spc="-20" dirty="0">
                <a:latin typeface="Georgia"/>
                <a:cs typeface="Georgia"/>
              </a:rPr>
              <a:t>n</a:t>
            </a:r>
            <a:r>
              <a:rPr sz="2800" spc="-10" dirty="0">
                <a:latin typeface="Georgia"/>
                <a:cs typeface="Georgia"/>
              </a:rPr>
              <a:t>ot</a:t>
            </a:r>
            <a:r>
              <a:rPr sz="2800" spc="-30" dirty="0">
                <a:latin typeface="Times New Roman"/>
                <a:cs typeface="Times New Roman"/>
              </a:rPr>
              <a:t> </a:t>
            </a:r>
            <a:r>
              <a:rPr sz="2800" spc="-35" dirty="0">
                <a:latin typeface="Georgia"/>
                <a:cs typeface="Georgia"/>
              </a:rPr>
              <a:t>b</a:t>
            </a:r>
            <a:r>
              <a:rPr sz="2800" spc="-15" dirty="0">
                <a:latin typeface="Georgia"/>
                <a:cs typeface="Georgia"/>
              </a:rPr>
              <a:t>e</a:t>
            </a:r>
            <a:r>
              <a:rPr sz="2800" spc="-30" dirty="0">
                <a:latin typeface="Times New Roman"/>
                <a:cs typeface="Times New Roman"/>
              </a:rPr>
              <a:t> </a:t>
            </a:r>
            <a:r>
              <a:rPr sz="2800" spc="-20" dirty="0">
                <a:latin typeface="Georgia"/>
                <a:cs typeface="Georgia"/>
              </a:rPr>
              <a:t>used</a:t>
            </a:r>
            <a:r>
              <a:rPr sz="2800" spc="-15" dirty="0">
                <a:latin typeface="Times New Roman"/>
                <a:cs typeface="Times New Roman"/>
              </a:rPr>
              <a:t> </a:t>
            </a:r>
            <a:r>
              <a:rPr sz="2800" spc="-20" dirty="0">
                <a:latin typeface="Georgia"/>
                <a:cs typeface="Georgia"/>
              </a:rPr>
              <a:t>with</a:t>
            </a:r>
            <a:r>
              <a:rPr sz="2800" spc="-15" dirty="0">
                <a:latin typeface="Times New Roman"/>
                <a:cs typeface="Times New Roman"/>
              </a:rPr>
              <a:t> </a:t>
            </a:r>
            <a:r>
              <a:rPr sz="2800" spc="-15" dirty="0">
                <a:latin typeface="Georgia"/>
                <a:cs typeface="Georgia"/>
              </a:rPr>
              <a:t>aggrega</a:t>
            </a:r>
            <a:r>
              <a:rPr sz="2800" spc="-30" dirty="0">
                <a:latin typeface="Georgia"/>
                <a:cs typeface="Georgia"/>
              </a:rPr>
              <a:t>t</a:t>
            </a:r>
            <a:r>
              <a:rPr sz="2800" dirty="0">
                <a:latin typeface="Georgia"/>
                <a:cs typeface="Georgia"/>
              </a:rPr>
              <a:t>e</a:t>
            </a:r>
            <a:r>
              <a:rPr sz="2800" spc="-20" dirty="0">
                <a:latin typeface="Times New Roman"/>
                <a:cs typeface="Times New Roman"/>
              </a:rPr>
              <a:t> </a:t>
            </a:r>
            <a:r>
              <a:rPr sz="2800" spc="-20" dirty="0">
                <a:latin typeface="Georgia"/>
                <a:cs typeface="Georgia"/>
              </a:rPr>
              <a:t>functions.</a:t>
            </a:r>
            <a:endParaRPr sz="2800">
              <a:latin typeface="Georgia"/>
              <a:cs typeface="Georgia"/>
            </a:endParaRPr>
          </a:p>
          <a:p>
            <a:pPr>
              <a:lnSpc>
                <a:spcPct val="100000"/>
              </a:lnSpc>
              <a:spcBef>
                <a:spcPts val="8"/>
              </a:spcBef>
            </a:pPr>
            <a:endParaRPr sz="3450">
              <a:latin typeface="Times New Roman"/>
              <a:cs typeface="Times New Roman"/>
            </a:endParaRPr>
          </a:p>
          <a:p>
            <a:pPr marL="935990" marR="3300095">
              <a:lnSpc>
                <a:spcPct val="100000"/>
              </a:lnSpc>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45" dirty="0">
                <a:solidFill>
                  <a:srgbClr val="525389"/>
                </a:solidFill>
                <a:latin typeface="Times New Roman"/>
                <a:cs typeface="Times New Roman"/>
              </a:rPr>
              <a:t> </a:t>
            </a:r>
            <a:r>
              <a:rPr sz="2400" i="1" spc="-15" dirty="0">
                <a:solidFill>
                  <a:srgbClr val="525389"/>
                </a:solidFill>
                <a:latin typeface="Georgia"/>
                <a:cs typeface="Georgia"/>
              </a:rPr>
              <a:t>column_n</a:t>
            </a:r>
            <a:r>
              <a:rPr sz="2400" i="1" spc="-20" dirty="0">
                <a:solidFill>
                  <a:srgbClr val="525389"/>
                </a:solidFill>
                <a:latin typeface="Georgia"/>
                <a:cs typeface="Georgia"/>
              </a:rPr>
              <a:t>a</a:t>
            </a:r>
            <a:r>
              <a:rPr sz="2400" i="1" spc="-5" dirty="0">
                <a:solidFill>
                  <a:srgbClr val="525389"/>
                </a:solidFill>
                <a:latin typeface="Georgia"/>
                <a:cs typeface="Georgia"/>
              </a:rPr>
              <a:t>m</a:t>
            </a:r>
            <a:r>
              <a:rPr sz="2400" i="1" dirty="0">
                <a:solidFill>
                  <a:srgbClr val="525389"/>
                </a:solidFill>
                <a:latin typeface="Georgia"/>
                <a:cs typeface="Georgia"/>
              </a:rPr>
              <a:t>e(s)</a:t>
            </a:r>
            <a:r>
              <a:rPr sz="2400" i="1"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25" dirty="0">
                <a:solidFill>
                  <a:srgbClr val="525389"/>
                </a:solidFill>
                <a:latin typeface="Times New Roman"/>
                <a:cs typeface="Times New Roman"/>
              </a:rPr>
              <a:t> </a:t>
            </a:r>
            <a:r>
              <a:rPr sz="2400" i="1" spc="-5" dirty="0">
                <a:solidFill>
                  <a:srgbClr val="525389"/>
                </a:solidFill>
                <a:latin typeface="Georgia"/>
                <a:cs typeface="Georgia"/>
              </a:rPr>
              <a:t>table_name</a:t>
            </a:r>
            <a:r>
              <a:rPr sz="2400" i="1" spc="-5" dirty="0">
                <a:solidFill>
                  <a:srgbClr val="525389"/>
                </a:solidFill>
                <a:latin typeface="Times New Roman"/>
                <a:cs typeface="Times New Roman"/>
              </a:rPr>
              <a:t> </a:t>
            </a:r>
            <a:r>
              <a:rPr sz="2400" spc="-20" dirty="0">
                <a:solidFill>
                  <a:srgbClr val="FF0000"/>
                </a:solidFill>
                <a:latin typeface="Georgia"/>
                <a:cs typeface="Georgia"/>
              </a:rPr>
              <a:t>WHERE</a:t>
            </a:r>
            <a:r>
              <a:rPr sz="2400" spc="-50" dirty="0">
                <a:solidFill>
                  <a:srgbClr val="FF0000"/>
                </a:solidFill>
                <a:latin typeface="Times New Roman"/>
                <a:cs typeface="Times New Roman"/>
              </a:rPr>
              <a:t> </a:t>
            </a:r>
            <a:r>
              <a:rPr sz="2400" i="1" dirty="0">
                <a:solidFill>
                  <a:srgbClr val="FF0000"/>
                </a:solidFill>
                <a:latin typeface="Georgia"/>
                <a:cs typeface="Georgia"/>
              </a:rPr>
              <a:t>condi</a:t>
            </a:r>
            <a:r>
              <a:rPr sz="2400" i="1" spc="-20" dirty="0">
                <a:solidFill>
                  <a:srgbClr val="FF0000"/>
                </a:solidFill>
                <a:latin typeface="Georgia"/>
                <a:cs typeface="Georgia"/>
              </a:rPr>
              <a:t>t</a:t>
            </a:r>
            <a:r>
              <a:rPr sz="2400" i="1" spc="-5" dirty="0">
                <a:solidFill>
                  <a:srgbClr val="FF0000"/>
                </a:solidFill>
                <a:latin typeface="Georgia"/>
                <a:cs typeface="Georgia"/>
              </a:rPr>
              <a:t>i</a:t>
            </a:r>
            <a:r>
              <a:rPr sz="2400" i="1" spc="-10" dirty="0">
                <a:solidFill>
                  <a:srgbClr val="FF0000"/>
                </a:solidFill>
                <a:latin typeface="Georgia"/>
                <a:cs typeface="Georgia"/>
              </a:rPr>
              <a:t>o</a:t>
            </a:r>
            <a:r>
              <a:rPr sz="2400" i="1" spc="-15" dirty="0">
                <a:solidFill>
                  <a:srgbClr val="FF0000"/>
                </a:solidFill>
                <a:latin typeface="Georgia"/>
                <a:cs typeface="Georgia"/>
              </a:rPr>
              <a:t>n</a:t>
            </a:r>
            <a:endParaRPr sz="2400">
              <a:latin typeface="Georgia"/>
              <a:cs typeface="Georgia"/>
            </a:endParaRPr>
          </a:p>
          <a:p>
            <a:pPr marL="935990">
              <a:lnSpc>
                <a:spcPct val="100000"/>
              </a:lnSpc>
            </a:pPr>
            <a:r>
              <a:rPr sz="2400" spc="-5" dirty="0">
                <a:solidFill>
                  <a:srgbClr val="525389"/>
                </a:solidFill>
                <a:latin typeface="Georgia"/>
                <a:cs typeface="Georgia"/>
              </a:rPr>
              <a:t>GROU</a:t>
            </a:r>
            <a:r>
              <a:rPr sz="2400" dirty="0">
                <a:solidFill>
                  <a:srgbClr val="525389"/>
                </a:solidFill>
                <a:latin typeface="Georgia"/>
                <a:cs typeface="Georgia"/>
              </a:rPr>
              <a:t>P</a:t>
            </a:r>
            <a:r>
              <a:rPr sz="2400" spc="-30" dirty="0">
                <a:solidFill>
                  <a:srgbClr val="525389"/>
                </a:solidFill>
                <a:latin typeface="Times New Roman"/>
                <a:cs typeface="Times New Roman"/>
              </a:rPr>
              <a:t> </a:t>
            </a:r>
            <a:r>
              <a:rPr sz="2400" dirty="0">
                <a:solidFill>
                  <a:srgbClr val="525389"/>
                </a:solidFill>
                <a:latin typeface="Georgia"/>
                <a:cs typeface="Georgia"/>
              </a:rPr>
              <a:t>BY</a:t>
            </a:r>
            <a:r>
              <a:rPr sz="2400" spc="-25" dirty="0">
                <a:solidFill>
                  <a:srgbClr val="525389"/>
                </a:solidFill>
                <a:latin typeface="Times New Roman"/>
                <a:cs typeface="Times New Roman"/>
              </a:rPr>
              <a:t> </a:t>
            </a:r>
            <a:r>
              <a:rPr sz="2400" i="1" spc="-15" dirty="0">
                <a:solidFill>
                  <a:srgbClr val="525389"/>
                </a:solidFill>
                <a:latin typeface="Georgia"/>
                <a:cs typeface="Georgia"/>
              </a:rPr>
              <a:t>column_n</a:t>
            </a:r>
            <a:r>
              <a:rPr sz="2400" i="1" spc="-20" dirty="0">
                <a:solidFill>
                  <a:srgbClr val="525389"/>
                </a:solidFill>
                <a:latin typeface="Georgia"/>
                <a:cs typeface="Georgia"/>
              </a:rPr>
              <a:t>a</a:t>
            </a:r>
            <a:r>
              <a:rPr sz="2400" i="1" spc="-5" dirty="0">
                <a:solidFill>
                  <a:srgbClr val="525389"/>
                </a:solidFill>
                <a:latin typeface="Georgia"/>
                <a:cs typeface="Georgia"/>
              </a:rPr>
              <a:t>m</a:t>
            </a:r>
            <a:r>
              <a:rPr sz="2400" i="1" dirty="0">
                <a:solidFill>
                  <a:srgbClr val="525389"/>
                </a:solidFill>
                <a:latin typeface="Georgia"/>
                <a:cs typeface="Georgia"/>
              </a:rPr>
              <a:t>e(s)</a:t>
            </a:r>
            <a:endParaRPr sz="2400">
              <a:latin typeface="Georgia"/>
              <a:cs typeface="Georgia"/>
            </a:endParaRPr>
          </a:p>
          <a:p>
            <a:pPr marL="935990">
              <a:lnSpc>
                <a:spcPct val="100000"/>
              </a:lnSpc>
            </a:pPr>
            <a:r>
              <a:rPr sz="2400" spc="-20" dirty="0">
                <a:solidFill>
                  <a:srgbClr val="FF0000"/>
                </a:solidFill>
                <a:latin typeface="Georgia"/>
                <a:cs typeface="Georgia"/>
              </a:rPr>
              <a:t>HA</a:t>
            </a:r>
            <a:r>
              <a:rPr sz="2400" spc="-30" dirty="0">
                <a:solidFill>
                  <a:srgbClr val="FF0000"/>
                </a:solidFill>
                <a:latin typeface="Georgia"/>
                <a:cs typeface="Georgia"/>
              </a:rPr>
              <a:t>V</a:t>
            </a:r>
            <a:r>
              <a:rPr sz="2400" spc="-15" dirty="0">
                <a:solidFill>
                  <a:srgbClr val="FF0000"/>
                </a:solidFill>
                <a:latin typeface="Georgia"/>
                <a:cs typeface="Georgia"/>
              </a:rPr>
              <a:t>ING</a:t>
            </a:r>
            <a:r>
              <a:rPr sz="2400" spc="-30" dirty="0">
                <a:solidFill>
                  <a:srgbClr val="FF0000"/>
                </a:solidFill>
                <a:latin typeface="Times New Roman"/>
                <a:cs typeface="Times New Roman"/>
              </a:rPr>
              <a:t> </a:t>
            </a:r>
            <a:r>
              <a:rPr sz="2400" i="1" dirty="0">
                <a:solidFill>
                  <a:srgbClr val="FF0000"/>
                </a:solidFill>
                <a:latin typeface="Georgia"/>
                <a:cs typeface="Georgia"/>
              </a:rPr>
              <a:t>condi</a:t>
            </a:r>
            <a:r>
              <a:rPr sz="2400" i="1" spc="-20" dirty="0">
                <a:solidFill>
                  <a:srgbClr val="FF0000"/>
                </a:solidFill>
                <a:latin typeface="Georgia"/>
                <a:cs typeface="Georgia"/>
              </a:rPr>
              <a:t>t</a:t>
            </a:r>
            <a:r>
              <a:rPr sz="2400" i="1" spc="-5" dirty="0">
                <a:solidFill>
                  <a:srgbClr val="FF0000"/>
                </a:solidFill>
                <a:latin typeface="Georgia"/>
                <a:cs typeface="Georgia"/>
              </a:rPr>
              <a:t>i</a:t>
            </a:r>
            <a:r>
              <a:rPr sz="2400" i="1" spc="-10" dirty="0">
                <a:solidFill>
                  <a:srgbClr val="FF0000"/>
                </a:solidFill>
                <a:latin typeface="Georgia"/>
                <a:cs typeface="Georgia"/>
              </a:rPr>
              <a:t>o</a:t>
            </a:r>
            <a:r>
              <a:rPr sz="2400" i="1" spc="-15" dirty="0">
                <a:solidFill>
                  <a:srgbClr val="FF0000"/>
                </a:solidFill>
                <a:latin typeface="Georgia"/>
                <a:cs typeface="Georgia"/>
              </a:rPr>
              <a:t>n</a:t>
            </a:r>
            <a:endParaRPr sz="2400">
              <a:latin typeface="Georgia"/>
              <a:cs typeface="Georgia"/>
            </a:endParaRPr>
          </a:p>
        </p:txBody>
      </p:sp>
      <p:sp>
        <p:nvSpPr>
          <p:cNvPr id="4" name="object 4"/>
          <p:cNvSpPr txBox="1"/>
          <p:nvPr/>
        </p:nvSpPr>
        <p:spPr>
          <a:xfrm>
            <a:off x="8576583" y="71903"/>
            <a:ext cx="28194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36</a:t>
            </a:r>
            <a:endParaRPr sz="1800">
              <a:latin typeface="Georgia"/>
              <a:cs typeface="Georgi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14400" y="2590800"/>
            <a:ext cx="7848600" cy="3973286"/>
          </a:xfrm>
          <a:prstGeom prst="rect">
            <a:avLst/>
          </a:prstGeom>
        </p:spPr>
        <p:txBody>
          <a:bodyPr>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smtClean="0">
                <a:solidFill>
                  <a:sysClr val="windowText" lastClr="000000"/>
                </a:solidFill>
                <a:latin typeface="Calibri" pitchFamily="34" charset="0"/>
                <a:cs typeface="Calibri" pitchFamily="34" charset="0"/>
              </a:rPr>
              <a:t>For use with GROUP BY</a:t>
            </a:r>
          </a:p>
          <a:p>
            <a:pPr lvl="1"/>
            <a:endParaRPr lang="en-US" sz="2400" kern="0" dirty="0" smtClean="0">
              <a:solidFill>
                <a:sysClr val="windowText" lastClr="000000"/>
              </a:solidFill>
              <a:latin typeface="Calibri" pitchFamily="34" charset="0"/>
              <a:cs typeface="Calibri" pitchFamily="34" charset="0"/>
            </a:endParaRPr>
          </a:p>
          <a:p>
            <a:pPr lvl="1">
              <a:buFont typeface="Wingdings" pitchFamily="2" charset="2"/>
              <a:buNone/>
            </a:pPr>
            <a:r>
              <a:rPr lang="en-US" sz="2400" kern="0" dirty="0" smtClean="0">
                <a:solidFill>
                  <a:sysClr val="windowText" lastClr="000000"/>
                </a:solidFill>
                <a:latin typeface="Calibri" pitchFamily="34" charset="0"/>
                <a:cs typeface="Calibri" pitchFamily="34" charset="0"/>
              </a:rPr>
              <a:t>SELECT STATE, COUNT(STATE) </a:t>
            </a:r>
          </a:p>
          <a:p>
            <a:pPr lvl="1">
              <a:buFont typeface="Wingdings" pitchFamily="2" charset="2"/>
              <a:buNone/>
            </a:pPr>
            <a:r>
              <a:rPr lang="en-US" sz="2400" kern="0" dirty="0" smtClean="0">
                <a:solidFill>
                  <a:sysClr val="windowText" lastClr="000000"/>
                </a:solidFill>
                <a:latin typeface="Calibri" pitchFamily="34" charset="0"/>
                <a:cs typeface="Calibri" pitchFamily="34" charset="0"/>
              </a:rPr>
              <a:t>FROM CUSTOMER_V</a:t>
            </a:r>
          </a:p>
          <a:p>
            <a:pPr lvl="1">
              <a:buFont typeface="Wingdings" pitchFamily="2" charset="2"/>
              <a:buNone/>
            </a:pPr>
            <a:r>
              <a:rPr lang="en-US" sz="2400" kern="0" dirty="0" smtClean="0">
                <a:solidFill>
                  <a:sysClr val="windowText" lastClr="000000"/>
                </a:solidFill>
                <a:latin typeface="Calibri" pitchFamily="34" charset="0"/>
                <a:cs typeface="Calibri" pitchFamily="34" charset="0"/>
              </a:rPr>
              <a:t>GROUP BY STATE</a:t>
            </a:r>
          </a:p>
          <a:p>
            <a:pPr lvl="1">
              <a:buFont typeface="Wingdings" pitchFamily="2" charset="2"/>
              <a:buNone/>
            </a:pPr>
            <a:r>
              <a:rPr lang="en-US" sz="2400" b="1" kern="0" dirty="0" smtClean="0">
                <a:solidFill>
                  <a:srgbClr val="990000"/>
                </a:solidFill>
                <a:latin typeface="Calibri" pitchFamily="34" charset="0"/>
                <a:cs typeface="Calibri" pitchFamily="34" charset="0"/>
              </a:rPr>
              <a:t>HAVING</a:t>
            </a:r>
            <a:r>
              <a:rPr lang="en-US" sz="2400" kern="0" dirty="0" smtClean="0">
                <a:solidFill>
                  <a:sysClr val="windowText" lastClr="000000"/>
                </a:solidFill>
                <a:latin typeface="Calibri" pitchFamily="34" charset="0"/>
                <a:cs typeface="Calibri" pitchFamily="34" charset="0"/>
              </a:rPr>
              <a:t> COUNT(STATE) &gt; 1;</a:t>
            </a:r>
          </a:p>
          <a:p>
            <a:pPr lvl="1">
              <a:buFont typeface="Wingdings" pitchFamily="2" charset="2"/>
              <a:buNone/>
            </a:pPr>
            <a:endParaRPr lang="en-US" sz="2400" kern="0" dirty="0" smtClean="0">
              <a:solidFill>
                <a:sysClr val="windowText" lastClr="000000"/>
              </a:solidFill>
              <a:latin typeface="Calibri" pitchFamily="34" charset="0"/>
              <a:cs typeface="Calibri" pitchFamily="34" charset="0"/>
            </a:endParaRPr>
          </a:p>
          <a:p>
            <a:pPr lvl="1">
              <a:buFont typeface="Wingdings" pitchFamily="2" charset="2"/>
              <a:buNone/>
            </a:pPr>
            <a:r>
              <a:rPr lang="en-US" sz="2400" kern="0" dirty="0" smtClean="0">
                <a:solidFill>
                  <a:sysClr val="windowText" lastClr="000000"/>
                </a:solidFill>
                <a:latin typeface="Calibri" pitchFamily="34" charset="0"/>
                <a:cs typeface="Calibri" pitchFamily="34" charset="0"/>
              </a:rPr>
              <a:t>Like a WHERE clause, but it operates on groups (categories), not on individual rows. Here, only those groups with total numbers greater than 1 will be included in final res</a:t>
            </a:r>
            <a:r>
              <a:rPr lang="en-US" sz="2000" kern="0" dirty="0" smtClean="0">
                <a:solidFill>
                  <a:sysClr val="windowText" lastClr="000000"/>
                </a:solidFill>
              </a:rPr>
              <a:t>ult</a:t>
            </a:r>
            <a:endParaRPr lang="en-US" sz="2400" kern="0" dirty="0" smtClean="0">
              <a:solidFill>
                <a:sysClr val="windowText" lastClr="000000"/>
              </a:solidFill>
            </a:endParaRPr>
          </a:p>
          <a:p>
            <a:pPr lvl="1"/>
            <a:endParaRPr lang="en-US" sz="2400" kern="0" dirty="0" smtClean="0">
              <a:solidFill>
                <a:sysClr val="windowText" lastClr="000000"/>
              </a:solidFill>
            </a:endParaRPr>
          </a:p>
        </p:txBody>
      </p:sp>
      <p:sp>
        <p:nvSpPr>
          <p:cNvPr id="3" name="Rectangle 2"/>
          <p:cNvSpPr txBox="1">
            <a:spLocks noChangeArrowheads="1"/>
          </p:cNvSpPr>
          <p:nvPr/>
        </p:nvSpPr>
        <p:spPr>
          <a:xfrm>
            <a:off x="381000" y="533400"/>
            <a:ext cx="8458200" cy="1447800"/>
          </a:xfrm>
          <a:prstGeom prst="rect">
            <a:avLst/>
          </a:prstGeom>
        </p:spPr>
        <p:txBody>
          <a:bodyPr>
            <a:noAutofit/>
          </a:bodyPr>
          <a:lstStyle>
            <a:lvl1pPr>
              <a:defRPr>
                <a:latin typeface="+mj-lt"/>
                <a:ea typeface="+mj-ea"/>
                <a:cs typeface="+mj-cs"/>
              </a:defRPr>
            </a:lvl1pPr>
          </a:lstStyle>
          <a:p>
            <a:r>
              <a:rPr lang="en-US" sz="3200" b="1" kern="0" dirty="0" smtClean="0">
                <a:solidFill>
                  <a:srgbClr val="FF0000"/>
                </a:solidFill>
                <a:latin typeface="Calibri" pitchFamily="34" charset="0"/>
                <a:cs typeface="Calibri" pitchFamily="34" charset="0"/>
              </a:rPr>
              <a:t>SELECT Example – </a:t>
            </a:r>
            <a:br>
              <a:rPr lang="en-US" sz="3200" b="1" kern="0" dirty="0" smtClean="0">
                <a:solidFill>
                  <a:srgbClr val="FF0000"/>
                </a:solidFill>
                <a:latin typeface="Calibri" pitchFamily="34" charset="0"/>
                <a:cs typeface="Calibri" pitchFamily="34" charset="0"/>
              </a:rPr>
            </a:br>
            <a:r>
              <a:rPr lang="en-US" sz="3200" b="1" kern="0" dirty="0" smtClean="0">
                <a:solidFill>
                  <a:srgbClr val="FF0000"/>
                </a:solidFill>
                <a:latin typeface="Calibri" pitchFamily="34" charset="0"/>
                <a:cs typeface="Calibri" pitchFamily="34" charset="0"/>
              </a:rPr>
              <a:t>Qualifying Results by Categories </a:t>
            </a:r>
            <a:br>
              <a:rPr lang="en-US" sz="3200" b="1" kern="0" dirty="0" smtClean="0">
                <a:solidFill>
                  <a:srgbClr val="FF0000"/>
                </a:solidFill>
                <a:latin typeface="Calibri" pitchFamily="34" charset="0"/>
                <a:cs typeface="Calibri" pitchFamily="34" charset="0"/>
              </a:rPr>
            </a:br>
            <a:r>
              <a:rPr lang="en-US" sz="3200" b="1" kern="0" dirty="0" smtClean="0">
                <a:solidFill>
                  <a:srgbClr val="FF0000"/>
                </a:solidFill>
                <a:latin typeface="Calibri" pitchFamily="34" charset="0"/>
                <a:cs typeface="Calibri" pitchFamily="34" charset="0"/>
              </a:rPr>
              <a:t>Using the HAVING Clause</a:t>
            </a:r>
            <a:endParaRPr lang="en-US" sz="3200" b="1" kern="0" dirty="0" smtClean="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8506111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39100" cy="503174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SQL</a:t>
            </a:r>
            <a:r>
              <a:rPr sz="4000" spc="60" dirty="0">
                <a:solidFill>
                  <a:srgbClr val="424455"/>
                </a:solidFill>
                <a:latin typeface="Times New Roman"/>
                <a:cs typeface="Times New Roman"/>
              </a:rPr>
              <a:t> </a:t>
            </a:r>
            <a:r>
              <a:rPr sz="4000" spc="-15" dirty="0">
                <a:solidFill>
                  <a:srgbClr val="424455"/>
                </a:solidFill>
                <a:latin typeface="Trebuchet MS"/>
                <a:cs typeface="Trebuchet MS"/>
              </a:rPr>
              <a:t>-</a:t>
            </a:r>
            <a:r>
              <a:rPr sz="4000" spc="204" dirty="0">
                <a:solidFill>
                  <a:srgbClr val="424455"/>
                </a:solidFill>
                <a:latin typeface="Times New Roman"/>
                <a:cs typeface="Times New Roman"/>
              </a:rPr>
              <a:t> </a:t>
            </a:r>
            <a:r>
              <a:rPr sz="4000" spc="-25" dirty="0">
                <a:solidFill>
                  <a:srgbClr val="424455"/>
                </a:solidFill>
                <a:latin typeface="Trebuchet MS"/>
                <a:cs typeface="Trebuchet MS"/>
              </a:rPr>
              <a:t>Sub</a:t>
            </a:r>
            <a:r>
              <a:rPr sz="4000" spc="200" dirty="0">
                <a:solidFill>
                  <a:srgbClr val="424455"/>
                </a:solidFill>
                <a:latin typeface="Times New Roman"/>
                <a:cs typeface="Times New Roman"/>
              </a:rPr>
              <a:t> </a:t>
            </a:r>
            <a:r>
              <a:rPr sz="4000" spc="-20" dirty="0">
                <a:solidFill>
                  <a:srgbClr val="424455"/>
                </a:solidFill>
                <a:latin typeface="Trebuchet MS"/>
                <a:cs typeface="Trebuchet MS"/>
              </a:rPr>
              <a:t>Queries</a:t>
            </a:r>
            <a:endParaRPr sz="4000">
              <a:latin typeface="Trebuchet MS"/>
              <a:cs typeface="Trebuchet MS"/>
            </a:endParaRPr>
          </a:p>
          <a:p>
            <a:pPr marL="378460" marR="5080" indent="-256540">
              <a:lnSpc>
                <a:spcPct val="100000"/>
              </a:lnSpc>
              <a:spcBef>
                <a:spcPts val="2500"/>
              </a:spcBef>
              <a:buClr>
                <a:srgbClr val="9F4DA2"/>
              </a:buClr>
              <a:buFont typeface="Georgia"/>
              <a:buChar char="•"/>
              <a:tabLst>
                <a:tab pos="379095" algn="l"/>
              </a:tabLst>
            </a:pPr>
            <a:r>
              <a:rPr sz="2800" spc="-20" dirty="0">
                <a:latin typeface="Georgia"/>
                <a:cs typeface="Georgia"/>
              </a:rPr>
              <a:t>A</a:t>
            </a:r>
            <a:r>
              <a:rPr sz="2800" spc="-35" dirty="0">
                <a:latin typeface="Times New Roman"/>
                <a:cs typeface="Times New Roman"/>
              </a:rPr>
              <a:t> </a:t>
            </a:r>
            <a:r>
              <a:rPr sz="2800" spc="-15" dirty="0">
                <a:latin typeface="Georgia"/>
                <a:cs typeface="Georgia"/>
              </a:rPr>
              <a:t>Subquery</a:t>
            </a:r>
            <a:r>
              <a:rPr sz="2800" spc="-10" dirty="0">
                <a:latin typeface="Times New Roman"/>
                <a:cs typeface="Times New Roman"/>
              </a:rPr>
              <a:t> </a:t>
            </a:r>
            <a:r>
              <a:rPr sz="2800" spc="-20" dirty="0">
                <a:latin typeface="Georgia"/>
                <a:cs typeface="Georgia"/>
              </a:rPr>
              <a:t>o</a:t>
            </a:r>
            <a:r>
              <a:rPr sz="2800" spc="-15" dirty="0">
                <a:latin typeface="Georgia"/>
                <a:cs typeface="Georgia"/>
              </a:rPr>
              <a:t>r</a:t>
            </a:r>
            <a:r>
              <a:rPr sz="2800" spc="-20" dirty="0">
                <a:latin typeface="Times New Roman"/>
                <a:cs typeface="Times New Roman"/>
              </a:rPr>
              <a:t> </a:t>
            </a:r>
            <a:r>
              <a:rPr sz="2800" spc="-15" dirty="0">
                <a:latin typeface="Georgia"/>
                <a:cs typeface="Georgia"/>
              </a:rPr>
              <a:t>Inn</a:t>
            </a:r>
            <a:r>
              <a:rPr sz="2800" spc="-20" dirty="0">
                <a:latin typeface="Georgia"/>
                <a:cs typeface="Georgia"/>
              </a:rPr>
              <a:t>e</a:t>
            </a:r>
            <a:r>
              <a:rPr sz="2800" spc="-15" dirty="0">
                <a:latin typeface="Georgia"/>
                <a:cs typeface="Georgia"/>
              </a:rPr>
              <a:t>r</a:t>
            </a:r>
            <a:r>
              <a:rPr sz="2800" spc="-40" dirty="0">
                <a:latin typeface="Times New Roman"/>
                <a:cs typeface="Times New Roman"/>
              </a:rPr>
              <a:t> </a:t>
            </a:r>
            <a:r>
              <a:rPr sz="2800" spc="-15" dirty="0">
                <a:latin typeface="Georgia"/>
                <a:cs typeface="Georgia"/>
              </a:rPr>
              <a:t>query</a:t>
            </a:r>
            <a:r>
              <a:rPr sz="2800" spc="-40" dirty="0">
                <a:latin typeface="Times New Roman"/>
                <a:cs typeface="Times New Roman"/>
              </a:rPr>
              <a:t> </a:t>
            </a:r>
            <a:r>
              <a:rPr sz="2800" spc="-5" dirty="0">
                <a:latin typeface="Georgia"/>
                <a:cs typeface="Georgia"/>
              </a:rPr>
              <a:t>o</a:t>
            </a:r>
            <a:r>
              <a:rPr sz="2800" spc="-15" dirty="0">
                <a:latin typeface="Georgia"/>
                <a:cs typeface="Georgia"/>
              </a:rPr>
              <a:t>r</a:t>
            </a:r>
            <a:r>
              <a:rPr sz="2800" spc="-30" dirty="0">
                <a:latin typeface="Times New Roman"/>
                <a:cs typeface="Times New Roman"/>
              </a:rPr>
              <a:t> </a:t>
            </a:r>
            <a:r>
              <a:rPr sz="2800" spc="-15" dirty="0">
                <a:latin typeface="Georgia"/>
                <a:cs typeface="Georgia"/>
              </a:rPr>
              <a:t>a</a:t>
            </a:r>
            <a:r>
              <a:rPr sz="2800" spc="-25" dirty="0">
                <a:latin typeface="Times New Roman"/>
                <a:cs typeface="Times New Roman"/>
              </a:rPr>
              <a:t> </a:t>
            </a:r>
            <a:r>
              <a:rPr sz="2800" spc="-30" dirty="0">
                <a:latin typeface="Georgia"/>
                <a:cs typeface="Georgia"/>
              </a:rPr>
              <a:t>N</a:t>
            </a:r>
            <a:r>
              <a:rPr sz="2800" spc="-15" dirty="0">
                <a:latin typeface="Georgia"/>
                <a:cs typeface="Georgia"/>
              </a:rPr>
              <a:t>e</a:t>
            </a:r>
            <a:r>
              <a:rPr sz="2800" spc="-20" dirty="0">
                <a:latin typeface="Georgia"/>
                <a:cs typeface="Georgia"/>
              </a:rPr>
              <a:t>sted</a:t>
            </a:r>
            <a:r>
              <a:rPr sz="2800" spc="-30" dirty="0">
                <a:latin typeface="Times New Roman"/>
                <a:cs typeface="Times New Roman"/>
              </a:rPr>
              <a:t> </a:t>
            </a:r>
            <a:r>
              <a:rPr sz="2800" spc="-15" dirty="0">
                <a:latin typeface="Georgia"/>
                <a:cs typeface="Georgia"/>
              </a:rPr>
              <a:t>query</a:t>
            </a:r>
            <a:r>
              <a:rPr sz="2800" spc="-2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15" dirty="0">
                <a:latin typeface="Georgia"/>
                <a:cs typeface="Georgia"/>
              </a:rPr>
              <a:t>a</a:t>
            </a:r>
            <a:r>
              <a:rPr sz="2800" spc="-10" dirty="0">
                <a:latin typeface="Times New Roman"/>
                <a:cs typeface="Times New Roman"/>
              </a:rPr>
              <a:t> </a:t>
            </a:r>
            <a:r>
              <a:rPr sz="2800" spc="-15" dirty="0">
                <a:latin typeface="Georgia"/>
                <a:cs typeface="Georgia"/>
              </a:rPr>
              <a:t>query</a:t>
            </a:r>
            <a:r>
              <a:rPr sz="2800" spc="-40" dirty="0">
                <a:latin typeface="Times New Roman"/>
                <a:cs typeface="Times New Roman"/>
              </a:rPr>
              <a:t> </a:t>
            </a:r>
            <a:r>
              <a:rPr sz="2800" spc="-20" dirty="0">
                <a:latin typeface="Georgia"/>
                <a:cs typeface="Georgia"/>
              </a:rPr>
              <a:t>w</a:t>
            </a:r>
            <a:r>
              <a:rPr sz="2800" spc="-15" dirty="0">
                <a:latin typeface="Georgia"/>
                <a:cs typeface="Georgia"/>
              </a:rPr>
              <a:t>ithin</a:t>
            </a:r>
            <a:r>
              <a:rPr sz="2800" spc="-30" dirty="0">
                <a:latin typeface="Times New Roman"/>
                <a:cs typeface="Times New Roman"/>
              </a:rPr>
              <a:t> </a:t>
            </a:r>
            <a:r>
              <a:rPr sz="2800" spc="-20" dirty="0">
                <a:latin typeface="Georgia"/>
                <a:cs typeface="Georgia"/>
              </a:rPr>
              <a:t>an</a:t>
            </a:r>
            <a:r>
              <a:rPr sz="2800" spc="-10" dirty="0">
                <a:latin typeface="Georgia"/>
                <a:cs typeface="Georgia"/>
              </a:rPr>
              <a:t>o</a:t>
            </a:r>
            <a:r>
              <a:rPr sz="2800" spc="-20" dirty="0">
                <a:latin typeface="Georgia"/>
                <a:cs typeface="Georgia"/>
              </a:rPr>
              <a:t>the</a:t>
            </a:r>
            <a:r>
              <a:rPr sz="2800" spc="-15" dirty="0">
                <a:latin typeface="Georgia"/>
                <a:cs typeface="Georgia"/>
              </a:rPr>
              <a:t>r</a:t>
            </a:r>
            <a:r>
              <a:rPr sz="2800" spc="-25" dirty="0">
                <a:latin typeface="Times New Roman"/>
                <a:cs typeface="Times New Roman"/>
              </a:rPr>
              <a:t> </a:t>
            </a:r>
            <a:r>
              <a:rPr sz="2800" spc="-25" dirty="0">
                <a:latin typeface="Georgia"/>
                <a:cs typeface="Georgia"/>
              </a:rPr>
              <a:t>SQ</a:t>
            </a:r>
            <a:r>
              <a:rPr sz="2800" spc="-20" dirty="0">
                <a:latin typeface="Georgia"/>
                <a:cs typeface="Georgia"/>
              </a:rPr>
              <a:t>L</a:t>
            </a:r>
            <a:r>
              <a:rPr sz="2800" spc="-20" dirty="0">
                <a:latin typeface="Times New Roman"/>
                <a:cs typeface="Times New Roman"/>
              </a:rPr>
              <a:t> </a:t>
            </a:r>
            <a:r>
              <a:rPr sz="2800" spc="-15" dirty="0">
                <a:latin typeface="Georgia"/>
                <a:cs typeface="Georgia"/>
              </a:rPr>
              <a:t>query</a:t>
            </a:r>
            <a:r>
              <a:rPr sz="2800" spc="-40" dirty="0">
                <a:latin typeface="Times New Roman"/>
                <a:cs typeface="Times New Roman"/>
              </a:rPr>
              <a:t> </a:t>
            </a:r>
            <a:r>
              <a:rPr sz="2800" spc="-20" dirty="0">
                <a:latin typeface="Georgia"/>
                <a:cs typeface="Georgia"/>
              </a:rPr>
              <a:t>and</a:t>
            </a:r>
            <a:r>
              <a:rPr sz="2800" spc="-15" dirty="0">
                <a:latin typeface="Times New Roman"/>
                <a:cs typeface="Times New Roman"/>
              </a:rPr>
              <a:t> </a:t>
            </a:r>
            <a:r>
              <a:rPr sz="2800" spc="-25" dirty="0">
                <a:latin typeface="Georgia"/>
                <a:cs typeface="Georgia"/>
              </a:rPr>
              <a:t>embedd</a:t>
            </a:r>
            <a:r>
              <a:rPr sz="2800" spc="-5" dirty="0">
                <a:latin typeface="Georgia"/>
                <a:cs typeface="Georgia"/>
              </a:rPr>
              <a:t>e</a:t>
            </a:r>
            <a:r>
              <a:rPr sz="2800" spc="-20" dirty="0">
                <a:latin typeface="Georgia"/>
                <a:cs typeface="Georgia"/>
              </a:rPr>
              <a:t>d</a:t>
            </a:r>
            <a:r>
              <a:rPr sz="2800" spc="-10" dirty="0">
                <a:latin typeface="Times New Roman"/>
                <a:cs typeface="Times New Roman"/>
              </a:rPr>
              <a:t> </a:t>
            </a:r>
            <a:r>
              <a:rPr sz="2800" spc="-20" dirty="0">
                <a:latin typeface="Georgia"/>
                <a:cs typeface="Georgia"/>
              </a:rPr>
              <a:t>within</a:t>
            </a:r>
            <a:r>
              <a:rPr sz="2800" spc="-20" dirty="0">
                <a:latin typeface="Times New Roman"/>
                <a:cs typeface="Times New Roman"/>
              </a:rPr>
              <a:t> </a:t>
            </a:r>
            <a:r>
              <a:rPr sz="2800" spc="-20" dirty="0">
                <a:latin typeface="Georgia"/>
                <a:cs typeface="Georgia"/>
              </a:rPr>
              <a:t>th</a:t>
            </a:r>
            <a:r>
              <a:rPr sz="2800" spc="-15" dirty="0">
                <a:latin typeface="Georgia"/>
                <a:cs typeface="Georgia"/>
              </a:rPr>
              <a:t>e</a:t>
            </a:r>
            <a:r>
              <a:rPr sz="2800" spc="-40" dirty="0">
                <a:latin typeface="Times New Roman"/>
                <a:cs typeface="Times New Roman"/>
              </a:rPr>
              <a:t> </a:t>
            </a:r>
            <a:r>
              <a:rPr sz="2800" spc="-25" dirty="0">
                <a:latin typeface="Georgia"/>
                <a:cs typeface="Georgia"/>
              </a:rPr>
              <a:t>WH</a:t>
            </a:r>
            <a:r>
              <a:rPr sz="2800" spc="-35" dirty="0">
                <a:latin typeface="Georgia"/>
                <a:cs typeface="Georgia"/>
              </a:rPr>
              <a:t>E</a:t>
            </a:r>
            <a:r>
              <a:rPr sz="2800" spc="-30" dirty="0">
                <a:latin typeface="Georgia"/>
                <a:cs typeface="Georgia"/>
              </a:rPr>
              <a:t>R</a:t>
            </a:r>
            <a:r>
              <a:rPr sz="2800" spc="-20" dirty="0">
                <a:latin typeface="Georgia"/>
                <a:cs typeface="Georgia"/>
              </a:rPr>
              <a:t>E</a:t>
            </a:r>
            <a:r>
              <a:rPr sz="2800" dirty="0">
                <a:latin typeface="Times New Roman"/>
                <a:cs typeface="Times New Roman"/>
              </a:rPr>
              <a:t> </a:t>
            </a:r>
            <a:r>
              <a:rPr sz="2800" spc="-20" dirty="0">
                <a:latin typeface="Georgia"/>
                <a:cs typeface="Georgia"/>
              </a:rPr>
              <a:t>clause.</a:t>
            </a:r>
            <a:endParaRPr sz="2800">
              <a:latin typeface="Georgia"/>
              <a:cs typeface="Georgia"/>
            </a:endParaRPr>
          </a:p>
          <a:p>
            <a:pPr marL="378460" marR="191770" indent="-256540">
              <a:lnSpc>
                <a:spcPct val="100000"/>
              </a:lnSpc>
              <a:spcBef>
                <a:spcPts val="300"/>
              </a:spcBef>
              <a:buClr>
                <a:srgbClr val="9F4DA2"/>
              </a:buClr>
              <a:buFont typeface="Georgia"/>
              <a:buChar char="•"/>
              <a:tabLst>
                <a:tab pos="379095" algn="l"/>
              </a:tabLst>
            </a:pPr>
            <a:r>
              <a:rPr sz="2800" spc="-20" dirty="0">
                <a:latin typeface="Georgia"/>
                <a:cs typeface="Georgia"/>
              </a:rPr>
              <a:t>A</a:t>
            </a:r>
            <a:r>
              <a:rPr sz="2800" spc="-35" dirty="0">
                <a:latin typeface="Times New Roman"/>
                <a:cs typeface="Times New Roman"/>
              </a:rPr>
              <a:t> </a:t>
            </a:r>
            <a:r>
              <a:rPr sz="2800" spc="-20" dirty="0">
                <a:latin typeface="Georgia"/>
                <a:cs typeface="Georgia"/>
              </a:rPr>
              <a:t>subquer</a:t>
            </a:r>
            <a:r>
              <a:rPr sz="2800" spc="-15" dirty="0">
                <a:latin typeface="Georgia"/>
                <a:cs typeface="Georgia"/>
              </a:rPr>
              <a:t>y</a:t>
            </a:r>
            <a:r>
              <a:rPr sz="2800" spc="-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30" dirty="0">
                <a:latin typeface="Times New Roman"/>
                <a:cs typeface="Times New Roman"/>
              </a:rPr>
              <a:t> </a:t>
            </a:r>
            <a:r>
              <a:rPr sz="2800" spc="-15" dirty="0">
                <a:latin typeface="Georgia"/>
                <a:cs typeface="Georgia"/>
              </a:rPr>
              <a:t>to</a:t>
            </a:r>
            <a:r>
              <a:rPr sz="2800" spc="-20" dirty="0">
                <a:latin typeface="Times New Roman"/>
                <a:cs typeface="Times New Roman"/>
              </a:rPr>
              <a:t> </a:t>
            </a:r>
            <a:r>
              <a:rPr sz="2800" spc="-15" dirty="0">
                <a:latin typeface="Georgia"/>
                <a:cs typeface="Georgia"/>
              </a:rPr>
              <a:t>retu</a:t>
            </a:r>
            <a:r>
              <a:rPr sz="2800" spc="-35" dirty="0">
                <a:latin typeface="Georgia"/>
                <a:cs typeface="Georgia"/>
              </a:rPr>
              <a:t>r</a:t>
            </a:r>
            <a:r>
              <a:rPr sz="2800" spc="-20" dirty="0">
                <a:latin typeface="Georgia"/>
                <a:cs typeface="Georgia"/>
              </a:rPr>
              <a:t>n</a:t>
            </a:r>
            <a:r>
              <a:rPr sz="2800" spc="-15" dirty="0">
                <a:latin typeface="Times New Roman"/>
                <a:cs typeface="Times New Roman"/>
              </a:rPr>
              <a:t> </a:t>
            </a:r>
            <a:r>
              <a:rPr sz="2800" spc="-20" dirty="0">
                <a:latin typeface="Georgia"/>
                <a:cs typeface="Georgia"/>
              </a:rPr>
              <a:t>dat</a:t>
            </a:r>
            <a:r>
              <a:rPr sz="2800" spc="-15" dirty="0">
                <a:latin typeface="Georgia"/>
                <a:cs typeface="Georgia"/>
              </a:rPr>
              <a:t>a</a:t>
            </a:r>
            <a:r>
              <a:rPr sz="2800" spc="-10" dirty="0">
                <a:latin typeface="Times New Roman"/>
                <a:cs typeface="Times New Roman"/>
              </a:rPr>
              <a:t> </a:t>
            </a:r>
            <a:r>
              <a:rPr sz="2800" spc="-20" dirty="0">
                <a:latin typeface="Georgia"/>
                <a:cs typeface="Georgia"/>
              </a:rPr>
              <a:t>tha</a:t>
            </a:r>
            <a:r>
              <a:rPr sz="2800" spc="-10" dirty="0">
                <a:latin typeface="Georgia"/>
                <a:cs typeface="Georgia"/>
              </a:rPr>
              <a:t>t</a:t>
            </a:r>
            <a:r>
              <a:rPr sz="2800" spc="-30" dirty="0">
                <a:latin typeface="Times New Roman"/>
                <a:cs typeface="Times New Roman"/>
              </a:rPr>
              <a:t> </a:t>
            </a:r>
            <a:r>
              <a:rPr sz="2800" spc="-20" dirty="0">
                <a:latin typeface="Georgia"/>
                <a:cs typeface="Georgia"/>
              </a:rPr>
              <a:t>wil</a:t>
            </a:r>
            <a:r>
              <a:rPr sz="2800" spc="-10" dirty="0">
                <a:latin typeface="Georgia"/>
                <a:cs typeface="Georgia"/>
              </a:rPr>
              <a:t>l</a:t>
            </a:r>
            <a:r>
              <a:rPr sz="2800" spc="-20" dirty="0">
                <a:latin typeface="Times New Roman"/>
                <a:cs typeface="Times New Roman"/>
              </a:rPr>
              <a:t> </a:t>
            </a:r>
            <a:r>
              <a:rPr sz="2800" spc="-20" dirty="0">
                <a:latin typeface="Georgia"/>
                <a:cs typeface="Georgia"/>
              </a:rPr>
              <a:t>be</a:t>
            </a:r>
            <a:r>
              <a:rPr sz="2800" spc="-15"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20"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20" dirty="0">
                <a:latin typeface="Georgia"/>
                <a:cs typeface="Georgia"/>
              </a:rPr>
              <a:t>th</a:t>
            </a:r>
            <a:r>
              <a:rPr sz="2800" spc="-15" dirty="0">
                <a:latin typeface="Georgia"/>
                <a:cs typeface="Georgia"/>
              </a:rPr>
              <a:t>e</a:t>
            </a:r>
            <a:r>
              <a:rPr sz="2800" spc="-35" dirty="0">
                <a:latin typeface="Times New Roman"/>
                <a:cs typeface="Times New Roman"/>
              </a:rPr>
              <a:t> </a:t>
            </a:r>
            <a:r>
              <a:rPr sz="2800" spc="-25" dirty="0">
                <a:latin typeface="Georgia"/>
                <a:cs typeface="Georgia"/>
              </a:rPr>
              <a:t>ma</a:t>
            </a:r>
            <a:r>
              <a:rPr sz="2800" spc="-15" dirty="0">
                <a:latin typeface="Georgia"/>
                <a:cs typeface="Georgia"/>
              </a:rPr>
              <a:t>in</a:t>
            </a:r>
            <a:r>
              <a:rPr sz="2800" spc="-10" dirty="0">
                <a:latin typeface="Times New Roman"/>
                <a:cs typeface="Times New Roman"/>
              </a:rPr>
              <a:t> </a:t>
            </a:r>
            <a:r>
              <a:rPr sz="2800" spc="-15" dirty="0">
                <a:latin typeface="Georgia"/>
                <a:cs typeface="Georgia"/>
              </a:rPr>
              <a:t>query</a:t>
            </a:r>
            <a:r>
              <a:rPr sz="2800" spc="-40" dirty="0">
                <a:latin typeface="Times New Roman"/>
                <a:cs typeface="Times New Roman"/>
              </a:rPr>
              <a:t> </a:t>
            </a:r>
            <a:r>
              <a:rPr sz="2800" spc="-15" dirty="0">
                <a:latin typeface="Georgia"/>
                <a:cs typeface="Georgia"/>
              </a:rPr>
              <a:t>as</a:t>
            </a:r>
            <a:r>
              <a:rPr sz="2800" spc="-15"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20" dirty="0">
                <a:latin typeface="Georgia"/>
                <a:cs typeface="Georgia"/>
              </a:rPr>
              <a:t>c</a:t>
            </a:r>
            <a:r>
              <a:rPr sz="2800" spc="-10" dirty="0">
                <a:latin typeface="Georgia"/>
                <a:cs typeface="Georgia"/>
              </a:rPr>
              <a:t>o</a:t>
            </a:r>
            <a:r>
              <a:rPr sz="2800" spc="-15" dirty="0">
                <a:latin typeface="Georgia"/>
                <a:cs typeface="Georgia"/>
              </a:rPr>
              <a:t>ndition</a:t>
            </a:r>
            <a:r>
              <a:rPr sz="2800" spc="-25" dirty="0">
                <a:latin typeface="Times New Roman"/>
                <a:cs typeface="Times New Roman"/>
              </a:rPr>
              <a:t> </a:t>
            </a:r>
            <a:r>
              <a:rPr sz="2800" spc="-15" dirty="0">
                <a:latin typeface="Georgia"/>
                <a:cs typeface="Georgia"/>
              </a:rPr>
              <a:t>to</a:t>
            </a:r>
            <a:r>
              <a:rPr sz="2800" spc="-20" dirty="0">
                <a:latin typeface="Times New Roman"/>
                <a:cs typeface="Times New Roman"/>
              </a:rPr>
              <a:t> </a:t>
            </a:r>
            <a:r>
              <a:rPr sz="2800" spc="-20" dirty="0">
                <a:latin typeface="Georgia"/>
                <a:cs typeface="Georgia"/>
              </a:rPr>
              <a:t>further</a:t>
            </a:r>
            <a:r>
              <a:rPr sz="2800" spc="-15" dirty="0">
                <a:latin typeface="Times New Roman"/>
                <a:cs typeface="Times New Roman"/>
              </a:rPr>
              <a:t> </a:t>
            </a:r>
            <a:r>
              <a:rPr sz="2800" spc="-15" dirty="0">
                <a:latin typeface="Georgia"/>
                <a:cs typeface="Georgia"/>
              </a:rPr>
              <a:t>rest</a:t>
            </a:r>
            <a:r>
              <a:rPr sz="2800" spc="-35" dirty="0">
                <a:latin typeface="Georgia"/>
                <a:cs typeface="Georgia"/>
              </a:rPr>
              <a:t>r</a:t>
            </a:r>
            <a:r>
              <a:rPr sz="2800" spc="-15" dirty="0">
                <a:latin typeface="Georgia"/>
                <a:cs typeface="Georgia"/>
              </a:rPr>
              <a:t>ict</a:t>
            </a:r>
            <a:r>
              <a:rPr sz="2800" spc="-5" dirty="0">
                <a:latin typeface="Times New Roman"/>
                <a:cs typeface="Times New Roman"/>
              </a:rPr>
              <a:t> </a:t>
            </a:r>
            <a:r>
              <a:rPr sz="2800" spc="-20" dirty="0">
                <a:latin typeface="Georgia"/>
                <a:cs typeface="Georgia"/>
              </a:rPr>
              <a:t>th</a:t>
            </a:r>
            <a:r>
              <a:rPr sz="2800" spc="-15" dirty="0">
                <a:latin typeface="Georgia"/>
                <a:cs typeface="Georgia"/>
              </a:rPr>
              <a:t>e</a:t>
            </a:r>
            <a:r>
              <a:rPr sz="2800" spc="-40" dirty="0">
                <a:latin typeface="Times New Roman"/>
                <a:cs typeface="Times New Roman"/>
              </a:rPr>
              <a:t> </a:t>
            </a:r>
            <a:r>
              <a:rPr sz="2800" spc="-20" dirty="0">
                <a:latin typeface="Georgia"/>
                <a:cs typeface="Georgia"/>
              </a:rPr>
              <a:t>da</a:t>
            </a:r>
            <a:r>
              <a:rPr sz="2800" spc="-25" dirty="0">
                <a:latin typeface="Georgia"/>
                <a:cs typeface="Georgia"/>
              </a:rPr>
              <a:t>t</a:t>
            </a:r>
            <a:r>
              <a:rPr sz="2800" spc="-15" dirty="0">
                <a:latin typeface="Georgia"/>
                <a:cs typeface="Georgia"/>
              </a:rPr>
              <a:t>a</a:t>
            </a:r>
            <a:r>
              <a:rPr sz="2800" spc="-5" dirty="0">
                <a:latin typeface="Times New Roman"/>
                <a:cs typeface="Times New Roman"/>
              </a:rPr>
              <a:t> </a:t>
            </a:r>
            <a:r>
              <a:rPr sz="2800" spc="-15" dirty="0">
                <a:latin typeface="Georgia"/>
                <a:cs typeface="Georgia"/>
              </a:rPr>
              <a:t>to</a:t>
            </a:r>
            <a:r>
              <a:rPr sz="2800" spc="-30" dirty="0">
                <a:latin typeface="Times New Roman"/>
                <a:cs typeface="Times New Roman"/>
              </a:rPr>
              <a:t> </a:t>
            </a:r>
            <a:r>
              <a:rPr sz="2800" spc="-35" dirty="0">
                <a:latin typeface="Georgia"/>
                <a:cs typeface="Georgia"/>
              </a:rPr>
              <a:t>b</a:t>
            </a:r>
            <a:r>
              <a:rPr sz="2800" dirty="0">
                <a:latin typeface="Georgia"/>
                <a:cs typeface="Georgia"/>
              </a:rPr>
              <a:t>e</a:t>
            </a:r>
            <a:r>
              <a:rPr sz="2800" spc="-30" dirty="0">
                <a:latin typeface="Times New Roman"/>
                <a:cs typeface="Times New Roman"/>
              </a:rPr>
              <a:t> </a:t>
            </a:r>
            <a:r>
              <a:rPr sz="2800" spc="-15" dirty="0">
                <a:latin typeface="Georgia"/>
                <a:cs typeface="Georgia"/>
              </a:rPr>
              <a:t>ret</a:t>
            </a:r>
            <a:r>
              <a:rPr sz="2800" spc="-35" dirty="0">
                <a:latin typeface="Georgia"/>
                <a:cs typeface="Georgia"/>
              </a:rPr>
              <a:t>r</a:t>
            </a:r>
            <a:r>
              <a:rPr sz="2800" spc="-15" dirty="0">
                <a:latin typeface="Georgia"/>
                <a:cs typeface="Georgia"/>
              </a:rPr>
              <a:t>ieved.</a:t>
            </a:r>
            <a:endParaRPr sz="2800">
              <a:latin typeface="Georgia"/>
              <a:cs typeface="Georgia"/>
            </a:endParaRPr>
          </a:p>
          <a:p>
            <a:pPr marL="1009015" marR="2737485">
              <a:lnSpc>
                <a:spcPct val="110400"/>
              </a:lnSpc>
              <a:spcBef>
                <a:spcPts val="15"/>
              </a:spcBef>
            </a:pPr>
            <a:r>
              <a:rPr sz="2400" dirty="0">
                <a:solidFill>
                  <a:srgbClr val="525389"/>
                </a:solidFill>
                <a:latin typeface="Georgia"/>
                <a:cs typeface="Georgia"/>
              </a:rPr>
              <a:t>SEL</a:t>
            </a:r>
            <a:r>
              <a:rPr sz="2400" spc="5" dirty="0">
                <a:solidFill>
                  <a:srgbClr val="525389"/>
                </a:solidFill>
                <a:latin typeface="Georgia"/>
                <a:cs typeface="Georgia"/>
              </a:rPr>
              <a:t>E</a:t>
            </a:r>
            <a:r>
              <a:rPr sz="2400" spc="-25" dirty="0">
                <a:solidFill>
                  <a:srgbClr val="525389"/>
                </a:solidFill>
                <a:latin typeface="Georgia"/>
                <a:cs typeface="Georgia"/>
              </a:rPr>
              <a:t>C</a:t>
            </a:r>
            <a:r>
              <a:rPr sz="2400" spc="-15" dirty="0">
                <a:solidFill>
                  <a:srgbClr val="525389"/>
                </a:solidFill>
                <a:latin typeface="Georgia"/>
                <a:cs typeface="Georgia"/>
              </a:rPr>
              <a:t>T</a:t>
            </a:r>
            <a:r>
              <a:rPr sz="2400" spc="-50" dirty="0">
                <a:solidFill>
                  <a:srgbClr val="525389"/>
                </a:solidFill>
                <a:latin typeface="Times New Roman"/>
                <a:cs typeface="Times New Roman"/>
              </a:rPr>
              <a:t> </a:t>
            </a:r>
            <a:r>
              <a:rPr sz="2400" dirty="0">
                <a:solidFill>
                  <a:srgbClr val="525389"/>
                </a:solidFill>
                <a:latin typeface="Georgia"/>
                <a:cs typeface="Georgia"/>
              </a:rPr>
              <a:t>*</a:t>
            </a:r>
            <a:r>
              <a:rPr sz="2400" spc="-25" dirty="0">
                <a:solidFill>
                  <a:srgbClr val="525389"/>
                </a:solidFill>
                <a:latin typeface="Times New Roman"/>
                <a:cs typeface="Times New Roman"/>
              </a:rPr>
              <a:t> </a:t>
            </a:r>
            <a:r>
              <a:rPr sz="2400" dirty="0">
                <a:solidFill>
                  <a:srgbClr val="525389"/>
                </a:solidFill>
                <a:latin typeface="Georgia"/>
                <a:cs typeface="Georgia"/>
              </a:rPr>
              <a:t>FROM</a:t>
            </a:r>
            <a:r>
              <a:rPr sz="2400" spc="-25" dirty="0">
                <a:solidFill>
                  <a:srgbClr val="525389"/>
                </a:solidFill>
                <a:latin typeface="Times New Roman"/>
                <a:cs typeface="Times New Roman"/>
              </a:rPr>
              <a:t> </a:t>
            </a:r>
            <a:r>
              <a:rPr sz="2400" spc="-5" dirty="0">
                <a:solidFill>
                  <a:srgbClr val="525389"/>
                </a:solidFill>
                <a:latin typeface="Georgia"/>
                <a:cs typeface="Georgia"/>
              </a:rPr>
              <a:t>C</a:t>
            </a:r>
            <a:r>
              <a:rPr sz="2400" spc="-10" dirty="0">
                <a:solidFill>
                  <a:srgbClr val="525389"/>
                </a:solidFill>
                <a:latin typeface="Georgia"/>
                <a:cs typeface="Georgia"/>
              </a:rPr>
              <a:t>U</a:t>
            </a:r>
            <a:r>
              <a:rPr sz="2400" spc="-5" dirty="0">
                <a:solidFill>
                  <a:srgbClr val="525389"/>
                </a:solidFill>
                <a:latin typeface="Georgia"/>
                <a:cs typeface="Georgia"/>
              </a:rPr>
              <a:t>STOMERS</a:t>
            </a:r>
            <a:r>
              <a:rPr sz="2400" spc="-5" dirty="0">
                <a:solidFill>
                  <a:srgbClr val="525389"/>
                </a:solidFill>
                <a:latin typeface="Times New Roman"/>
                <a:cs typeface="Times New Roman"/>
              </a:rPr>
              <a:t> </a:t>
            </a:r>
            <a:r>
              <a:rPr sz="2400" spc="-20" dirty="0">
                <a:solidFill>
                  <a:srgbClr val="525389"/>
                </a:solidFill>
                <a:latin typeface="Georgia"/>
                <a:cs typeface="Georgia"/>
              </a:rPr>
              <a:t>WHERE</a:t>
            </a:r>
            <a:r>
              <a:rPr sz="2400" spc="-55" dirty="0">
                <a:solidFill>
                  <a:srgbClr val="525389"/>
                </a:solidFill>
                <a:latin typeface="Times New Roman"/>
                <a:cs typeface="Times New Roman"/>
              </a:rPr>
              <a:t> </a:t>
            </a:r>
            <a:r>
              <a:rPr sz="2400" spc="-15" dirty="0">
                <a:solidFill>
                  <a:srgbClr val="525389"/>
                </a:solidFill>
                <a:latin typeface="Georgia"/>
                <a:cs typeface="Georgia"/>
              </a:rPr>
              <a:t>ID</a:t>
            </a:r>
            <a:r>
              <a:rPr sz="2400" spc="-25" dirty="0">
                <a:solidFill>
                  <a:srgbClr val="525389"/>
                </a:solidFill>
                <a:latin typeface="Times New Roman"/>
                <a:cs typeface="Times New Roman"/>
              </a:rPr>
              <a:t> </a:t>
            </a:r>
            <a:r>
              <a:rPr sz="2400" spc="-15" dirty="0">
                <a:solidFill>
                  <a:srgbClr val="525389"/>
                </a:solidFill>
                <a:latin typeface="Georgia"/>
                <a:cs typeface="Georgia"/>
              </a:rPr>
              <a:t>IN</a:t>
            </a:r>
            <a:endParaRPr sz="2400">
              <a:latin typeface="Georgia"/>
              <a:cs typeface="Georgia"/>
            </a:endParaRPr>
          </a:p>
          <a:p>
            <a:pPr marL="935990" marR="558165" indent="13335">
              <a:lnSpc>
                <a:spcPct val="100000"/>
              </a:lnSpc>
              <a:spcBef>
                <a:spcPts val="300"/>
              </a:spcBef>
            </a:pPr>
            <a:r>
              <a:rPr sz="2400" b="1" spc="-15" dirty="0">
                <a:solidFill>
                  <a:srgbClr val="FF0000"/>
                </a:solidFill>
                <a:latin typeface="Georgia"/>
                <a:cs typeface="Georgia"/>
              </a:rPr>
              <a:t>(SEL</a:t>
            </a:r>
            <a:r>
              <a:rPr sz="2400" b="1" spc="-35" dirty="0">
                <a:solidFill>
                  <a:srgbClr val="FF0000"/>
                </a:solidFill>
                <a:latin typeface="Georgia"/>
                <a:cs typeface="Georgia"/>
              </a:rPr>
              <a:t>E</a:t>
            </a:r>
            <a:r>
              <a:rPr sz="2400" b="1" spc="-5" dirty="0">
                <a:solidFill>
                  <a:srgbClr val="FF0000"/>
                </a:solidFill>
                <a:latin typeface="Georgia"/>
                <a:cs typeface="Georgia"/>
              </a:rPr>
              <a:t>C</a:t>
            </a:r>
            <a:r>
              <a:rPr sz="2400" b="1" dirty="0">
                <a:solidFill>
                  <a:srgbClr val="FF0000"/>
                </a:solidFill>
                <a:latin typeface="Georgia"/>
                <a:cs typeface="Georgia"/>
              </a:rPr>
              <a:t>T</a:t>
            </a:r>
            <a:r>
              <a:rPr sz="2400" b="1" spc="10" dirty="0">
                <a:solidFill>
                  <a:srgbClr val="FF0000"/>
                </a:solidFill>
                <a:latin typeface="Times New Roman"/>
                <a:cs typeface="Times New Roman"/>
              </a:rPr>
              <a:t> </a:t>
            </a:r>
            <a:r>
              <a:rPr sz="2400" b="1" spc="-20" dirty="0">
                <a:solidFill>
                  <a:srgbClr val="FF0000"/>
                </a:solidFill>
                <a:latin typeface="Georgia"/>
                <a:cs typeface="Georgia"/>
              </a:rPr>
              <a:t>ID</a:t>
            </a:r>
            <a:r>
              <a:rPr sz="2400" b="1" spc="10" dirty="0">
                <a:solidFill>
                  <a:srgbClr val="FF0000"/>
                </a:solidFill>
                <a:latin typeface="Times New Roman"/>
                <a:cs typeface="Times New Roman"/>
              </a:rPr>
              <a:t> </a:t>
            </a:r>
            <a:r>
              <a:rPr sz="2400" b="1" spc="-5" dirty="0">
                <a:solidFill>
                  <a:srgbClr val="FF0000"/>
                </a:solidFill>
                <a:latin typeface="Georgia"/>
                <a:cs typeface="Georgia"/>
              </a:rPr>
              <a:t>FRO</a:t>
            </a:r>
            <a:r>
              <a:rPr sz="2400" b="1" dirty="0">
                <a:solidFill>
                  <a:srgbClr val="FF0000"/>
                </a:solidFill>
                <a:latin typeface="Georgia"/>
                <a:cs typeface="Georgia"/>
              </a:rPr>
              <a:t>M</a:t>
            </a:r>
            <a:r>
              <a:rPr sz="2400" b="1" spc="20" dirty="0">
                <a:solidFill>
                  <a:srgbClr val="FF0000"/>
                </a:solidFill>
                <a:latin typeface="Times New Roman"/>
                <a:cs typeface="Times New Roman"/>
              </a:rPr>
              <a:t> </a:t>
            </a:r>
            <a:r>
              <a:rPr sz="2400" b="1" spc="-5" dirty="0">
                <a:solidFill>
                  <a:srgbClr val="FF0000"/>
                </a:solidFill>
                <a:latin typeface="Georgia"/>
                <a:cs typeface="Georgia"/>
              </a:rPr>
              <a:t>CU</a:t>
            </a:r>
            <a:r>
              <a:rPr sz="2400" b="1" dirty="0">
                <a:solidFill>
                  <a:srgbClr val="FF0000"/>
                </a:solidFill>
                <a:latin typeface="Georgia"/>
                <a:cs typeface="Georgia"/>
              </a:rPr>
              <a:t>S</a:t>
            </a:r>
            <a:r>
              <a:rPr sz="2400" b="1" spc="-5" dirty="0">
                <a:solidFill>
                  <a:srgbClr val="FF0000"/>
                </a:solidFill>
                <a:latin typeface="Georgia"/>
                <a:cs typeface="Georgia"/>
              </a:rPr>
              <a:t>TO</a:t>
            </a:r>
            <a:r>
              <a:rPr sz="2400" b="1" dirty="0">
                <a:solidFill>
                  <a:srgbClr val="FF0000"/>
                </a:solidFill>
                <a:latin typeface="Georgia"/>
                <a:cs typeface="Georgia"/>
              </a:rPr>
              <a:t>M</a:t>
            </a:r>
            <a:r>
              <a:rPr sz="2400" b="1" spc="-5" dirty="0">
                <a:solidFill>
                  <a:srgbClr val="FF0000"/>
                </a:solidFill>
                <a:latin typeface="Georgia"/>
                <a:cs typeface="Georgia"/>
              </a:rPr>
              <a:t>E</a:t>
            </a:r>
            <a:r>
              <a:rPr sz="2400" b="1" spc="-10" dirty="0">
                <a:solidFill>
                  <a:srgbClr val="FF0000"/>
                </a:solidFill>
                <a:latin typeface="Georgia"/>
                <a:cs typeface="Georgia"/>
              </a:rPr>
              <a:t>R</a:t>
            </a:r>
            <a:r>
              <a:rPr sz="2400" b="1" spc="-20" dirty="0">
                <a:solidFill>
                  <a:srgbClr val="FF0000"/>
                </a:solidFill>
                <a:latin typeface="Georgia"/>
                <a:cs typeface="Georgia"/>
              </a:rPr>
              <a:t>S</a:t>
            </a:r>
            <a:r>
              <a:rPr sz="2400" b="1" spc="5" dirty="0">
                <a:solidFill>
                  <a:srgbClr val="FF0000"/>
                </a:solidFill>
                <a:latin typeface="Times New Roman"/>
                <a:cs typeface="Times New Roman"/>
              </a:rPr>
              <a:t> </a:t>
            </a:r>
            <a:r>
              <a:rPr sz="2400" b="1" spc="-10" dirty="0">
                <a:solidFill>
                  <a:srgbClr val="FF0000"/>
                </a:solidFill>
                <a:latin typeface="Georgia"/>
                <a:cs typeface="Georgia"/>
              </a:rPr>
              <a:t>W</a:t>
            </a:r>
            <a:r>
              <a:rPr sz="2400" b="1" spc="-5" dirty="0">
                <a:solidFill>
                  <a:srgbClr val="FF0000"/>
                </a:solidFill>
                <a:latin typeface="Georgia"/>
                <a:cs typeface="Georgia"/>
              </a:rPr>
              <a:t>HERE</a:t>
            </a:r>
            <a:r>
              <a:rPr sz="2400" b="1" spc="-5" dirty="0">
                <a:solidFill>
                  <a:srgbClr val="FF0000"/>
                </a:solidFill>
                <a:latin typeface="Times New Roman"/>
                <a:cs typeface="Times New Roman"/>
              </a:rPr>
              <a:t> </a:t>
            </a:r>
            <a:r>
              <a:rPr sz="2400" b="1" dirty="0">
                <a:solidFill>
                  <a:srgbClr val="FF0000"/>
                </a:solidFill>
                <a:latin typeface="Georgia"/>
                <a:cs typeface="Georgia"/>
              </a:rPr>
              <a:t>SALARY</a:t>
            </a:r>
            <a:r>
              <a:rPr sz="2400" b="1" spc="20" dirty="0">
                <a:solidFill>
                  <a:srgbClr val="FF0000"/>
                </a:solidFill>
                <a:latin typeface="Times New Roman"/>
                <a:cs typeface="Times New Roman"/>
              </a:rPr>
              <a:t> </a:t>
            </a:r>
            <a:r>
              <a:rPr sz="2400" b="1" dirty="0">
                <a:solidFill>
                  <a:srgbClr val="FF0000"/>
                </a:solidFill>
                <a:latin typeface="Georgia"/>
                <a:cs typeface="Georgia"/>
              </a:rPr>
              <a:t>&gt;</a:t>
            </a:r>
            <a:r>
              <a:rPr sz="2400" b="1" spc="5" dirty="0">
                <a:solidFill>
                  <a:srgbClr val="FF0000"/>
                </a:solidFill>
                <a:latin typeface="Times New Roman"/>
                <a:cs typeface="Times New Roman"/>
              </a:rPr>
              <a:t> </a:t>
            </a:r>
            <a:r>
              <a:rPr sz="2400" b="1" spc="5" dirty="0">
                <a:solidFill>
                  <a:srgbClr val="FF0000"/>
                </a:solidFill>
                <a:latin typeface="Georgia"/>
                <a:cs typeface="Georgia"/>
              </a:rPr>
              <a:t>4</a:t>
            </a:r>
            <a:r>
              <a:rPr sz="2400" b="1" spc="-5" dirty="0">
                <a:solidFill>
                  <a:srgbClr val="FF0000"/>
                </a:solidFill>
                <a:latin typeface="Georgia"/>
                <a:cs typeface="Georgia"/>
              </a:rPr>
              <a:t>500</a:t>
            </a:r>
            <a:r>
              <a:rPr sz="2400" b="1" dirty="0">
                <a:solidFill>
                  <a:srgbClr val="FF0000"/>
                </a:solidFill>
                <a:latin typeface="Georgia"/>
                <a:cs typeface="Georgia"/>
              </a:rPr>
              <a:t>)</a:t>
            </a:r>
            <a:r>
              <a:rPr sz="2400" b="1" spc="35" dirty="0">
                <a:solidFill>
                  <a:srgbClr val="FF0000"/>
                </a:solidFill>
                <a:latin typeface="Times New Roman"/>
                <a:cs typeface="Times New Roman"/>
              </a:rPr>
              <a:t> </a:t>
            </a:r>
            <a:r>
              <a:rPr sz="2400" spc="-10" dirty="0">
                <a:solidFill>
                  <a:srgbClr val="525389"/>
                </a:solidFill>
                <a:latin typeface="Georgia"/>
                <a:cs typeface="Georgia"/>
              </a:rPr>
              <a:t>;</a:t>
            </a:r>
            <a:endParaRPr sz="2400">
              <a:latin typeface="Georgia"/>
              <a:cs typeface="Georgia"/>
            </a:endParaRPr>
          </a:p>
        </p:txBody>
      </p:sp>
      <p:sp>
        <p:nvSpPr>
          <p:cNvPr id="4" name="object 4"/>
          <p:cNvSpPr txBox="1"/>
          <p:nvPr/>
        </p:nvSpPr>
        <p:spPr>
          <a:xfrm>
            <a:off x="8591823" y="71903"/>
            <a:ext cx="267335"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Georgia"/>
                <a:cs typeface="Georgia"/>
              </a:rPr>
              <a:t>37</a:t>
            </a:r>
            <a:endParaRPr sz="1800">
              <a:latin typeface="Georgia"/>
              <a:cs typeface="Georg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5118100" cy="4578985"/>
          </a:xfrm>
          <a:prstGeom prst="rect">
            <a:avLst/>
          </a:prstGeom>
        </p:spPr>
        <p:txBody>
          <a:bodyPr vert="horz" wrap="square" lIns="0" tIns="0" rIns="0" bIns="0" rtlCol="0">
            <a:spAutoFit/>
          </a:bodyPr>
          <a:lstStyle/>
          <a:p>
            <a:pPr marL="12700">
              <a:lnSpc>
                <a:spcPct val="100000"/>
              </a:lnSpc>
            </a:pPr>
            <a:r>
              <a:rPr sz="4000" spc="-95" dirty="0">
                <a:solidFill>
                  <a:srgbClr val="424455"/>
                </a:solidFill>
                <a:latin typeface="Trebuchet MS"/>
                <a:cs typeface="Trebuchet MS"/>
              </a:rPr>
              <a:t>V</a:t>
            </a:r>
            <a:r>
              <a:rPr sz="4000" spc="-25" dirty="0">
                <a:solidFill>
                  <a:srgbClr val="424455"/>
                </a:solidFill>
                <a:latin typeface="Trebuchet MS"/>
                <a:cs typeface="Trebuchet MS"/>
              </a:rPr>
              <a:t>iew</a:t>
            </a:r>
            <a:r>
              <a:rPr sz="4000" spc="-20" dirty="0">
                <a:solidFill>
                  <a:srgbClr val="424455"/>
                </a:solidFill>
                <a:latin typeface="Trebuchet MS"/>
                <a:cs typeface="Trebuchet MS"/>
              </a:rPr>
              <a:t>s</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spc="-20" dirty="0">
                <a:latin typeface="Georgia"/>
                <a:cs typeface="Georgia"/>
              </a:rPr>
              <a:t>VIEW</a:t>
            </a:r>
            <a:r>
              <a:rPr sz="2800" spc="-35" dirty="0">
                <a:latin typeface="Times New Roman"/>
                <a:cs typeface="Times New Roman"/>
              </a:rPr>
              <a:t> </a:t>
            </a:r>
            <a:r>
              <a:rPr sz="2800" spc="-20" dirty="0">
                <a:latin typeface="Georgia"/>
                <a:cs typeface="Georgia"/>
              </a:rPr>
              <a:t>S</a:t>
            </a:r>
            <a:r>
              <a:rPr sz="2800" spc="-10" dirty="0">
                <a:latin typeface="Georgia"/>
                <a:cs typeface="Georgia"/>
              </a:rPr>
              <a:t>y</a:t>
            </a:r>
            <a:r>
              <a:rPr sz="2800" spc="-15" dirty="0">
                <a:latin typeface="Georgia"/>
                <a:cs typeface="Georgia"/>
              </a:rPr>
              <a:t>ntax</a:t>
            </a:r>
            <a:endParaRPr sz="2800">
              <a:latin typeface="Georgia"/>
              <a:cs typeface="Georgia"/>
            </a:endParaRPr>
          </a:p>
          <a:p>
            <a:pPr marL="935990" marR="5080" algn="just">
              <a:lnSpc>
                <a:spcPct val="100000"/>
              </a:lnSpc>
              <a:spcBef>
                <a:spcPts val="315"/>
              </a:spcBef>
            </a:pPr>
            <a:r>
              <a:rPr sz="2400" spc="-25" dirty="0">
                <a:solidFill>
                  <a:srgbClr val="FF0000"/>
                </a:solidFill>
                <a:latin typeface="Georgia"/>
                <a:cs typeface="Georgia"/>
              </a:rPr>
              <a:t>C</a:t>
            </a:r>
            <a:r>
              <a:rPr sz="2400" spc="-30" dirty="0">
                <a:solidFill>
                  <a:srgbClr val="FF0000"/>
                </a:solidFill>
                <a:latin typeface="Georgia"/>
                <a:cs typeface="Georgia"/>
              </a:rPr>
              <a:t>R</a:t>
            </a:r>
            <a:r>
              <a:rPr sz="2400" spc="-5" dirty="0">
                <a:solidFill>
                  <a:srgbClr val="FF0000"/>
                </a:solidFill>
                <a:latin typeface="Georgia"/>
                <a:cs typeface="Georgia"/>
              </a:rPr>
              <a:t>EAT</a:t>
            </a:r>
            <a:r>
              <a:rPr sz="2400" dirty="0">
                <a:solidFill>
                  <a:srgbClr val="FF0000"/>
                </a:solidFill>
                <a:latin typeface="Georgia"/>
                <a:cs typeface="Georgia"/>
              </a:rPr>
              <a:t>E</a:t>
            </a:r>
            <a:r>
              <a:rPr sz="2400" spc="-25" dirty="0">
                <a:solidFill>
                  <a:srgbClr val="FF0000"/>
                </a:solidFill>
                <a:latin typeface="Times New Roman"/>
                <a:cs typeface="Times New Roman"/>
              </a:rPr>
              <a:t> </a:t>
            </a:r>
            <a:r>
              <a:rPr sz="2400" spc="-20" dirty="0">
                <a:solidFill>
                  <a:srgbClr val="FF0000"/>
                </a:solidFill>
                <a:latin typeface="Georgia"/>
                <a:cs typeface="Georgia"/>
              </a:rPr>
              <a:t>VIEW</a:t>
            </a:r>
            <a:r>
              <a:rPr sz="2400" spc="-30" dirty="0">
                <a:solidFill>
                  <a:srgbClr val="FF0000"/>
                </a:solidFill>
                <a:latin typeface="Times New Roman"/>
                <a:cs typeface="Times New Roman"/>
              </a:rPr>
              <a:t> </a:t>
            </a:r>
            <a:r>
              <a:rPr sz="2400" dirty="0">
                <a:solidFill>
                  <a:srgbClr val="FF0000"/>
                </a:solidFill>
                <a:latin typeface="Georgia"/>
                <a:cs typeface="Georgia"/>
              </a:rPr>
              <a:t>view_name</a:t>
            </a:r>
            <a:r>
              <a:rPr sz="2400" spc="-50" dirty="0">
                <a:solidFill>
                  <a:srgbClr val="FF0000"/>
                </a:solidFill>
                <a:latin typeface="Times New Roman"/>
                <a:cs typeface="Times New Roman"/>
              </a:rPr>
              <a:t> </a:t>
            </a:r>
            <a:r>
              <a:rPr sz="2400" spc="-20" dirty="0">
                <a:solidFill>
                  <a:srgbClr val="FF0000"/>
                </a:solidFill>
                <a:latin typeface="Georgia"/>
                <a:cs typeface="Georgia"/>
              </a:rPr>
              <a:t>AS</a:t>
            </a:r>
            <a:r>
              <a:rPr sz="2400" spc="-15" dirty="0">
                <a:solidFill>
                  <a:srgbClr val="FF0000"/>
                </a:solidFill>
                <a:latin typeface="Times New Roman"/>
                <a:cs typeface="Times New Roman"/>
              </a:rPr>
              <a:t> </a:t>
            </a:r>
            <a:r>
              <a:rPr sz="2400" dirty="0">
                <a:solidFill>
                  <a:srgbClr val="525389"/>
                </a:solidFill>
                <a:latin typeface="Georgia"/>
                <a:cs typeface="Georgia"/>
              </a:rPr>
              <a:t>SELECT</a:t>
            </a:r>
            <a:r>
              <a:rPr sz="2400" spc="-35" dirty="0">
                <a:solidFill>
                  <a:srgbClr val="525389"/>
                </a:solidFill>
                <a:latin typeface="Times New Roman"/>
                <a:cs typeface="Times New Roman"/>
              </a:rPr>
              <a:t> </a:t>
            </a:r>
            <a:r>
              <a:rPr sz="2400" spc="-5" dirty="0">
                <a:solidFill>
                  <a:srgbClr val="525389"/>
                </a:solidFill>
                <a:latin typeface="Georgia"/>
                <a:cs typeface="Georgia"/>
              </a:rPr>
              <a:t>colum</a:t>
            </a:r>
            <a:r>
              <a:rPr sz="2400" spc="-10" dirty="0">
                <a:solidFill>
                  <a:srgbClr val="525389"/>
                </a:solidFill>
                <a:latin typeface="Georgia"/>
                <a:cs typeface="Georgia"/>
              </a:rPr>
              <a:t>n1,</a:t>
            </a:r>
            <a:r>
              <a:rPr sz="2400" spc="-25" dirty="0">
                <a:solidFill>
                  <a:srgbClr val="525389"/>
                </a:solidFill>
                <a:latin typeface="Times New Roman"/>
                <a:cs typeface="Times New Roman"/>
              </a:rPr>
              <a:t> </a:t>
            </a:r>
            <a:r>
              <a:rPr sz="2400" spc="-5" dirty="0">
                <a:solidFill>
                  <a:srgbClr val="525389"/>
                </a:solidFill>
                <a:latin typeface="Georgia"/>
                <a:cs typeface="Georgia"/>
              </a:rPr>
              <a:t>colu</a:t>
            </a:r>
            <a:r>
              <a:rPr sz="2400" spc="-15" dirty="0">
                <a:solidFill>
                  <a:srgbClr val="525389"/>
                </a:solidFill>
                <a:latin typeface="Georgia"/>
                <a:cs typeface="Georgia"/>
              </a:rPr>
              <a:t>m</a:t>
            </a:r>
            <a:r>
              <a:rPr sz="2400" dirty="0">
                <a:solidFill>
                  <a:srgbClr val="525389"/>
                </a:solidFill>
                <a:latin typeface="Georgia"/>
                <a:cs typeface="Georgia"/>
              </a:rPr>
              <a:t>n2,</a:t>
            </a:r>
            <a:r>
              <a:rPr sz="2400" spc="-40" dirty="0">
                <a:solidFill>
                  <a:srgbClr val="525389"/>
                </a:solidFill>
                <a:latin typeface="Times New Roman"/>
                <a:cs typeface="Times New Roman"/>
              </a:rPr>
              <a:t> </a:t>
            </a:r>
            <a:r>
              <a:rPr sz="2400" spc="-10" dirty="0">
                <a:solidFill>
                  <a:srgbClr val="525389"/>
                </a:solidFill>
                <a:latin typeface="Georgia"/>
                <a:cs typeface="Georgia"/>
              </a:rPr>
              <a:t>...</a:t>
            </a:r>
            <a:r>
              <a:rPr sz="2400" spc="-10" dirty="0">
                <a:solidFill>
                  <a:srgbClr val="525389"/>
                </a:solidFill>
                <a:latin typeface="Times New Roman"/>
                <a:cs typeface="Times New Roman"/>
              </a:rPr>
              <a:t> </a:t>
            </a:r>
            <a:r>
              <a:rPr sz="2400" spc="-5" dirty="0">
                <a:solidFill>
                  <a:srgbClr val="525389"/>
                </a:solidFill>
                <a:latin typeface="Georgia"/>
                <a:cs typeface="Georgia"/>
              </a:rPr>
              <a:t>FRO</a:t>
            </a:r>
            <a:r>
              <a:rPr sz="2400" dirty="0">
                <a:solidFill>
                  <a:srgbClr val="525389"/>
                </a:solidFill>
                <a:latin typeface="Georgia"/>
                <a:cs typeface="Georgia"/>
              </a:rPr>
              <a:t>M</a:t>
            </a:r>
            <a:r>
              <a:rPr sz="2400" spc="-20" dirty="0">
                <a:solidFill>
                  <a:srgbClr val="525389"/>
                </a:solidFill>
                <a:latin typeface="Times New Roman"/>
                <a:cs typeface="Times New Roman"/>
              </a:rPr>
              <a:t> </a:t>
            </a:r>
            <a:r>
              <a:rPr sz="2400" spc="-5" dirty="0">
                <a:solidFill>
                  <a:srgbClr val="525389"/>
                </a:solidFill>
                <a:latin typeface="Georgia"/>
                <a:cs typeface="Georgia"/>
              </a:rPr>
              <a:t>table</a:t>
            </a:r>
            <a:r>
              <a:rPr sz="2400" spc="5" dirty="0">
                <a:solidFill>
                  <a:srgbClr val="525389"/>
                </a:solidFill>
                <a:latin typeface="Georgia"/>
                <a:cs typeface="Georgia"/>
              </a:rPr>
              <a:t>_</a:t>
            </a:r>
            <a:r>
              <a:rPr sz="2400" spc="-15" dirty="0">
                <a:solidFill>
                  <a:srgbClr val="525389"/>
                </a:solidFill>
                <a:latin typeface="Georgia"/>
                <a:cs typeface="Georgia"/>
              </a:rPr>
              <a:t>name</a:t>
            </a:r>
            <a:endParaRPr sz="2400">
              <a:latin typeface="Georgia"/>
              <a:cs typeface="Georgia"/>
            </a:endParaRPr>
          </a:p>
          <a:p>
            <a:pPr marL="935990" algn="just">
              <a:lnSpc>
                <a:spcPct val="100000"/>
              </a:lnSpc>
            </a:pPr>
            <a:r>
              <a:rPr sz="2400" spc="-20" dirty="0">
                <a:solidFill>
                  <a:srgbClr val="525389"/>
                </a:solidFill>
                <a:latin typeface="Georgia"/>
                <a:cs typeface="Georgia"/>
              </a:rPr>
              <a:t>WHERE</a:t>
            </a:r>
            <a:r>
              <a:rPr sz="2400" spc="-50" dirty="0">
                <a:solidFill>
                  <a:srgbClr val="525389"/>
                </a:solidFill>
                <a:latin typeface="Times New Roman"/>
                <a:cs typeface="Times New Roman"/>
              </a:rPr>
              <a:t> </a:t>
            </a:r>
            <a:r>
              <a:rPr sz="2400" spc="-5" dirty="0">
                <a:solidFill>
                  <a:srgbClr val="525389"/>
                </a:solidFill>
                <a:latin typeface="Georgia"/>
                <a:cs typeface="Georgia"/>
              </a:rPr>
              <a:t>cond</a:t>
            </a:r>
            <a:r>
              <a:rPr sz="2400" spc="5" dirty="0">
                <a:solidFill>
                  <a:srgbClr val="525389"/>
                </a:solidFill>
                <a:latin typeface="Georgia"/>
                <a:cs typeface="Georgia"/>
              </a:rPr>
              <a:t>i</a:t>
            </a:r>
            <a:r>
              <a:rPr sz="2400" spc="-15" dirty="0">
                <a:solidFill>
                  <a:srgbClr val="525389"/>
                </a:solidFill>
                <a:latin typeface="Georgia"/>
                <a:cs typeface="Georgia"/>
              </a:rPr>
              <a:t>tion;</a:t>
            </a:r>
            <a:endParaRPr sz="2400">
              <a:latin typeface="Georgia"/>
              <a:cs typeface="Georgia"/>
            </a:endParaRPr>
          </a:p>
          <a:p>
            <a:pPr>
              <a:lnSpc>
                <a:spcPct val="100000"/>
              </a:lnSpc>
              <a:spcBef>
                <a:spcPts val="17"/>
              </a:spcBef>
            </a:pPr>
            <a:endParaRPr sz="3000">
              <a:latin typeface="Times New Roman"/>
              <a:cs typeface="Times New Roman"/>
            </a:endParaRPr>
          </a:p>
          <a:p>
            <a:pPr marL="378460" indent="-256540">
              <a:lnSpc>
                <a:spcPct val="100000"/>
              </a:lnSpc>
              <a:buClr>
                <a:srgbClr val="9F4DA2"/>
              </a:buClr>
              <a:buFont typeface="Georgia"/>
              <a:buChar char="•"/>
              <a:tabLst>
                <a:tab pos="379095" algn="l"/>
              </a:tabLst>
            </a:pPr>
            <a:r>
              <a:rPr sz="2800" spc="-20" dirty="0">
                <a:latin typeface="Georgia"/>
                <a:cs typeface="Georgia"/>
              </a:rPr>
              <a:t>Diff</a:t>
            </a:r>
            <a:r>
              <a:rPr sz="2800" spc="-10" dirty="0">
                <a:latin typeface="Georgia"/>
                <a:cs typeface="Georgia"/>
              </a:rPr>
              <a:t>.</a:t>
            </a:r>
            <a:r>
              <a:rPr sz="2800" spc="-15" dirty="0">
                <a:latin typeface="Times New Roman"/>
                <a:cs typeface="Times New Roman"/>
              </a:rPr>
              <a:t> </a:t>
            </a:r>
            <a:r>
              <a:rPr sz="2800" spc="-20" dirty="0">
                <a:latin typeface="Georgia"/>
                <a:cs typeface="Georgia"/>
              </a:rPr>
              <a:t>between</a:t>
            </a:r>
            <a:r>
              <a:rPr sz="2800" spc="-55" dirty="0">
                <a:latin typeface="Times New Roman"/>
                <a:cs typeface="Times New Roman"/>
              </a:rPr>
              <a:t> </a:t>
            </a:r>
            <a:r>
              <a:rPr sz="2800" spc="-20" dirty="0">
                <a:latin typeface="Georgia"/>
                <a:cs typeface="Georgia"/>
              </a:rPr>
              <a:t>T</a:t>
            </a:r>
            <a:r>
              <a:rPr sz="2800" spc="-30" dirty="0">
                <a:latin typeface="Georgia"/>
                <a:cs typeface="Georgia"/>
              </a:rPr>
              <a:t>a</a:t>
            </a:r>
            <a:r>
              <a:rPr sz="2800" spc="-20" dirty="0">
                <a:latin typeface="Georgia"/>
                <a:cs typeface="Georgia"/>
              </a:rPr>
              <a:t>bl</a:t>
            </a:r>
            <a:r>
              <a:rPr sz="2800" spc="-15" dirty="0">
                <a:latin typeface="Georgia"/>
                <a:cs typeface="Georgia"/>
              </a:rPr>
              <a:t>e</a:t>
            </a:r>
            <a:r>
              <a:rPr sz="2800" spc="-20" dirty="0">
                <a:latin typeface="Times New Roman"/>
                <a:cs typeface="Times New Roman"/>
              </a:rPr>
              <a:t> </a:t>
            </a:r>
            <a:r>
              <a:rPr sz="2800" spc="-20" dirty="0">
                <a:latin typeface="Georgia"/>
                <a:cs typeface="Georgia"/>
              </a:rPr>
              <a:t>and</a:t>
            </a:r>
            <a:r>
              <a:rPr sz="2800" spc="-30" dirty="0">
                <a:latin typeface="Times New Roman"/>
                <a:cs typeface="Times New Roman"/>
              </a:rPr>
              <a:t> </a:t>
            </a:r>
            <a:r>
              <a:rPr sz="2800" spc="-20" dirty="0">
                <a:latin typeface="Georgia"/>
                <a:cs typeface="Georgia"/>
              </a:rPr>
              <a:t>View</a:t>
            </a:r>
            <a:endParaRPr sz="2800">
              <a:latin typeface="Georgia"/>
              <a:cs typeface="Georgia"/>
            </a:endParaRPr>
          </a:p>
          <a:p>
            <a:pPr>
              <a:lnSpc>
                <a:spcPct val="100000"/>
              </a:lnSpc>
              <a:spcBef>
                <a:spcPts val="49"/>
              </a:spcBef>
              <a:buClr>
                <a:srgbClr val="9F4DA2"/>
              </a:buClr>
              <a:buFont typeface="Georgia"/>
              <a:buChar char="•"/>
            </a:pPr>
            <a:endParaRPr sz="3400">
              <a:latin typeface="Times New Roman"/>
              <a:cs typeface="Times New Roman"/>
            </a:endParaRPr>
          </a:p>
          <a:p>
            <a:pPr marL="378460" indent="-256540">
              <a:lnSpc>
                <a:spcPct val="100000"/>
              </a:lnSpc>
              <a:buClr>
                <a:srgbClr val="9F4DA2"/>
              </a:buClr>
              <a:buFont typeface="Georgia"/>
              <a:buChar char="•"/>
              <a:tabLst>
                <a:tab pos="379095" algn="l"/>
              </a:tabLst>
            </a:pPr>
            <a:r>
              <a:rPr sz="2800" spc="-15" dirty="0">
                <a:latin typeface="Georgia"/>
                <a:cs typeface="Georgia"/>
              </a:rPr>
              <a:t>Dropping</a:t>
            </a:r>
            <a:r>
              <a:rPr sz="2800" spc="-5"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15" dirty="0">
                <a:latin typeface="Georgia"/>
                <a:cs typeface="Georgia"/>
              </a:rPr>
              <a:t>view</a:t>
            </a:r>
            <a:endParaRPr sz="2800">
              <a:latin typeface="Georgia"/>
              <a:cs typeface="Georgia"/>
            </a:endParaRPr>
          </a:p>
        </p:txBody>
      </p:sp>
      <p:sp>
        <p:nvSpPr>
          <p:cNvPr id="4" name="object 4"/>
          <p:cNvSpPr txBox="1"/>
          <p:nvPr/>
        </p:nvSpPr>
        <p:spPr>
          <a:xfrm>
            <a:off x="8570487" y="71903"/>
            <a:ext cx="288925"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38</a:t>
            </a:r>
            <a:endParaRPr sz="1800">
              <a:latin typeface="Georgia"/>
              <a:cs typeface="Georg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6087110" cy="533400"/>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Simple</a:t>
            </a:r>
            <a:r>
              <a:rPr sz="4000" spc="210" dirty="0">
                <a:solidFill>
                  <a:srgbClr val="424455"/>
                </a:solidFill>
                <a:latin typeface="Times New Roman"/>
                <a:cs typeface="Times New Roman"/>
              </a:rPr>
              <a:t> </a:t>
            </a:r>
            <a:r>
              <a:rPr sz="4000" spc="-30" dirty="0">
                <a:solidFill>
                  <a:srgbClr val="424455"/>
                </a:solidFill>
                <a:latin typeface="Trebuchet MS"/>
                <a:cs typeface="Trebuchet MS"/>
              </a:rPr>
              <a:t>an</a:t>
            </a:r>
            <a:r>
              <a:rPr sz="4000" spc="-25" dirty="0">
                <a:solidFill>
                  <a:srgbClr val="424455"/>
                </a:solidFill>
                <a:latin typeface="Trebuchet MS"/>
                <a:cs typeface="Trebuchet MS"/>
              </a:rPr>
              <a:t>d</a:t>
            </a:r>
            <a:r>
              <a:rPr sz="4000" spc="204" dirty="0">
                <a:solidFill>
                  <a:srgbClr val="424455"/>
                </a:solidFill>
                <a:latin typeface="Times New Roman"/>
                <a:cs typeface="Times New Roman"/>
              </a:rPr>
              <a:t> </a:t>
            </a:r>
            <a:r>
              <a:rPr sz="4000" spc="-35" dirty="0">
                <a:solidFill>
                  <a:srgbClr val="424455"/>
                </a:solidFill>
                <a:latin typeface="Trebuchet MS"/>
                <a:cs typeface="Trebuchet MS"/>
              </a:rPr>
              <a:t>Com</a:t>
            </a:r>
            <a:r>
              <a:rPr sz="4000" spc="-20" dirty="0">
                <a:solidFill>
                  <a:srgbClr val="424455"/>
                </a:solidFill>
                <a:latin typeface="Trebuchet MS"/>
                <a:cs typeface="Trebuchet MS"/>
              </a:rPr>
              <a:t>plex</a:t>
            </a:r>
            <a:r>
              <a:rPr sz="4000" spc="200" dirty="0">
                <a:solidFill>
                  <a:srgbClr val="424455"/>
                </a:solidFill>
                <a:latin typeface="Times New Roman"/>
                <a:cs typeface="Times New Roman"/>
              </a:rPr>
              <a:t> </a:t>
            </a:r>
            <a:r>
              <a:rPr sz="4000" spc="-95" dirty="0">
                <a:solidFill>
                  <a:srgbClr val="424455"/>
                </a:solidFill>
                <a:latin typeface="Trebuchet MS"/>
                <a:cs typeface="Trebuchet MS"/>
              </a:rPr>
              <a:t>V</a:t>
            </a:r>
            <a:r>
              <a:rPr sz="4000" spc="-25" dirty="0">
                <a:solidFill>
                  <a:srgbClr val="424455"/>
                </a:solidFill>
                <a:latin typeface="Trebuchet MS"/>
                <a:cs typeface="Trebuchet MS"/>
              </a:rPr>
              <a:t>iew</a:t>
            </a:r>
            <a:r>
              <a:rPr sz="4000" spc="-20" dirty="0">
                <a:solidFill>
                  <a:srgbClr val="424455"/>
                </a:solidFill>
                <a:latin typeface="Trebuchet MS"/>
                <a:cs typeface="Trebuchet MS"/>
              </a:rPr>
              <a:t>s</a:t>
            </a:r>
            <a:endParaRPr sz="4000">
              <a:latin typeface="Trebuchet MS"/>
              <a:cs typeface="Trebuchet MS"/>
            </a:endParaRPr>
          </a:p>
        </p:txBody>
      </p:sp>
      <p:sp>
        <p:nvSpPr>
          <p:cNvPr id="4" name="object 4"/>
          <p:cNvSpPr txBox="1"/>
          <p:nvPr/>
        </p:nvSpPr>
        <p:spPr>
          <a:xfrm>
            <a:off x="8576583" y="71903"/>
            <a:ext cx="28194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39</a:t>
            </a:r>
            <a:endParaRPr sz="1800">
              <a:latin typeface="Georgia"/>
              <a:cs typeface="Georgia"/>
            </a:endParaRPr>
          </a:p>
        </p:txBody>
      </p:sp>
      <p:sp>
        <p:nvSpPr>
          <p:cNvPr id="5" name="object 5"/>
          <p:cNvSpPr/>
          <p:nvPr/>
        </p:nvSpPr>
        <p:spPr>
          <a:xfrm>
            <a:off x="152400" y="2286000"/>
            <a:ext cx="8601090" cy="3810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3192780" cy="533400"/>
          </a:xfrm>
          <a:prstGeom prst="rect">
            <a:avLst/>
          </a:prstGeom>
        </p:spPr>
        <p:txBody>
          <a:bodyPr vert="horz" wrap="square" lIns="0" tIns="0" rIns="0" bIns="0" rtlCol="0">
            <a:spAutoFit/>
          </a:bodyPr>
          <a:lstStyle/>
          <a:p>
            <a:pPr marL="12700">
              <a:lnSpc>
                <a:spcPct val="100000"/>
              </a:lnSpc>
            </a:pPr>
            <a:r>
              <a:rPr sz="4000" spc="-95" dirty="0">
                <a:solidFill>
                  <a:srgbClr val="424455"/>
                </a:solidFill>
                <a:latin typeface="Trebuchet MS"/>
                <a:cs typeface="Trebuchet MS"/>
              </a:rPr>
              <a:t>V</a:t>
            </a:r>
            <a:r>
              <a:rPr sz="4000" spc="-25" dirty="0">
                <a:solidFill>
                  <a:srgbClr val="424455"/>
                </a:solidFill>
                <a:latin typeface="Trebuchet MS"/>
                <a:cs typeface="Trebuchet MS"/>
              </a:rPr>
              <a:t>ie</a:t>
            </a:r>
            <a:r>
              <a:rPr sz="4000" spc="-30" dirty="0">
                <a:solidFill>
                  <a:srgbClr val="424455"/>
                </a:solidFill>
                <a:latin typeface="Trebuchet MS"/>
                <a:cs typeface="Trebuchet MS"/>
              </a:rPr>
              <a:t>w</a:t>
            </a:r>
            <a:r>
              <a:rPr sz="4000" spc="204" dirty="0">
                <a:solidFill>
                  <a:srgbClr val="424455"/>
                </a:solidFill>
                <a:latin typeface="Times New Roman"/>
                <a:cs typeface="Times New Roman"/>
              </a:rPr>
              <a:t> </a:t>
            </a:r>
            <a:r>
              <a:rPr sz="4000" spc="-25" dirty="0">
                <a:solidFill>
                  <a:srgbClr val="424455"/>
                </a:solidFill>
                <a:latin typeface="Trebuchet MS"/>
                <a:cs typeface="Trebuchet MS"/>
              </a:rPr>
              <a:t>Example</a:t>
            </a:r>
            <a:endParaRPr sz="4000">
              <a:latin typeface="Trebuchet MS"/>
              <a:cs typeface="Trebuchet MS"/>
            </a:endParaRPr>
          </a:p>
        </p:txBody>
      </p:sp>
      <p:sp>
        <p:nvSpPr>
          <p:cNvPr id="3" name="object 3"/>
          <p:cNvSpPr txBox="1"/>
          <p:nvPr/>
        </p:nvSpPr>
        <p:spPr>
          <a:xfrm>
            <a:off x="1185474" y="2732458"/>
            <a:ext cx="7251065" cy="2376170"/>
          </a:xfrm>
          <a:prstGeom prst="rect">
            <a:avLst/>
          </a:prstGeom>
        </p:spPr>
        <p:txBody>
          <a:bodyPr vert="horz" wrap="square" lIns="0" tIns="0" rIns="0" bIns="0" rtlCol="0">
            <a:spAutoFit/>
          </a:bodyPr>
          <a:lstStyle/>
          <a:p>
            <a:pPr marL="21590">
              <a:lnSpc>
                <a:spcPct val="100000"/>
              </a:lnSpc>
            </a:pPr>
            <a:r>
              <a:rPr sz="2600" spc="-5" dirty="0">
                <a:solidFill>
                  <a:srgbClr val="437F85"/>
                </a:solidFill>
                <a:latin typeface="Georgia"/>
                <a:cs typeface="Georgia"/>
              </a:rPr>
              <a:t>CREAT</a:t>
            </a:r>
            <a:r>
              <a:rPr sz="2600" dirty="0">
                <a:solidFill>
                  <a:srgbClr val="437F85"/>
                </a:solidFill>
                <a:latin typeface="Georgia"/>
                <a:cs typeface="Georgia"/>
              </a:rPr>
              <a:t>E</a:t>
            </a:r>
            <a:r>
              <a:rPr sz="2600" spc="-25" dirty="0">
                <a:solidFill>
                  <a:srgbClr val="437F85"/>
                </a:solidFill>
                <a:latin typeface="Times New Roman"/>
                <a:cs typeface="Times New Roman"/>
              </a:rPr>
              <a:t> </a:t>
            </a:r>
            <a:r>
              <a:rPr sz="2600" spc="-10" dirty="0">
                <a:solidFill>
                  <a:srgbClr val="437F85"/>
                </a:solidFill>
                <a:latin typeface="Georgia"/>
                <a:cs typeface="Georgia"/>
              </a:rPr>
              <a:t>O</a:t>
            </a:r>
            <a:r>
              <a:rPr sz="2600" dirty="0">
                <a:solidFill>
                  <a:srgbClr val="437F85"/>
                </a:solidFill>
                <a:latin typeface="Georgia"/>
                <a:cs typeface="Georgia"/>
              </a:rPr>
              <a:t>R</a:t>
            </a:r>
            <a:r>
              <a:rPr sz="2600" spc="-15" dirty="0">
                <a:solidFill>
                  <a:srgbClr val="437F85"/>
                </a:solidFill>
                <a:latin typeface="Times New Roman"/>
                <a:cs typeface="Times New Roman"/>
              </a:rPr>
              <a:t> </a:t>
            </a:r>
            <a:r>
              <a:rPr sz="2600" dirty="0">
                <a:solidFill>
                  <a:srgbClr val="437F85"/>
                </a:solidFill>
                <a:latin typeface="Georgia"/>
                <a:cs typeface="Georgia"/>
              </a:rPr>
              <a:t>REPLACE</a:t>
            </a:r>
            <a:r>
              <a:rPr sz="2600" spc="-30" dirty="0">
                <a:solidFill>
                  <a:srgbClr val="437F85"/>
                </a:solidFill>
                <a:latin typeface="Times New Roman"/>
                <a:cs typeface="Times New Roman"/>
              </a:rPr>
              <a:t> </a:t>
            </a:r>
            <a:r>
              <a:rPr sz="2600" dirty="0">
                <a:solidFill>
                  <a:srgbClr val="437F85"/>
                </a:solidFill>
                <a:latin typeface="Georgia"/>
                <a:cs typeface="Georgia"/>
              </a:rPr>
              <a:t>VI</a:t>
            </a:r>
            <a:r>
              <a:rPr sz="2600" spc="5" dirty="0">
                <a:solidFill>
                  <a:srgbClr val="437F85"/>
                </a:solidFill>
                <a:latin typeface="Georgia"/>
                <a:cs typeface="Georgia"/>
              </a:rPr>
              <a:t>E</a:t>
            </a:r>
            <a:r>
              <a:rPr sz="2600" dirty="0">
                <a:solidFill>
                  <a:srgbClr val="437F85"/>
                </a:solidFill>
                <a:latin typeface="Georgia"/>
                <a:cs typeface="Georgia"/>
              </a:rPr>
              <a:t>W</a:t>
            </a:r>
            <a:r>
              <a:rPr sz="2600" spc="-35" dirty="0">
                <a:solidFill>
                  <a:srgbClr val="437F85"/>
                </a:solidFill>
                <a:latin typeface="Times New Roman"/>
                <a:cs typeface="Times New Roman"/>
              </a:rPr>
              <a:t> </a:t>
            </a:r>
            <a:r>
              <a:rPr sz="2600" spc="-5" dirty="0">
                <a:solidFill>
                  <a:srgbClr val="437F85"/>
                </a:solidFill>
                <a:latin typeface="Georgia"/>
                <a:cs typeface="Georgia"/>
              </a:rPr>
              <a:t>Current_Pro</a:t>
            </a:r>
            <a:r>
              <a:rPr sz="2600" spc="5" dirty="0">
                <a:solidFill>
                  <a:srgbClr val="437F85"/>
                </a:solidFill>
                <a:latin typeface="Georgia"/>
                <a:cs typeface="Georgia"/>
              </a:rPr>
              <a:t>d</a:t>
            </a:r>
            <a:r>
              <a:rPr sz="2600" spc="-5" dirty="0">
                <a:solidFill>
                  <a:srgbClr val="437F85"/>
                </a:solidFill>
                <a:latin typeface="Georgia"/>
                <a:cs typeface="Georgia"/>
              </a:rPr>
              <a:t>u</a:t>
            </a:r>
            <a:r>
              <a:rPr sz="2600" spc="5" dirty="0">
                <a:solidFill>
                  <a:srgbClr val="437F85"/>
                </a:solidFill>
                <a:latin typeface="Georgia"/>
                <a:cs typeface="Georgia"/>
              </a:rPr>
              <a:t>c</a:t>
            </a:r>
            <a:r>
              <a:rPr sz="2600" spc="-5" dirty="0">
                <a:solidFill>
                  <a:srgbClr val="437F85"/>
                </a:solidFill>
                <a:latin typeface="Georgia"/>
                <a:cs typeface="Georgia"/>
              </a:rPr>
              <a:t>t_</a:t>
            </a:r>
            <a:endParaRPr sz="2600">
              <a:latin typeface="Georgia"/>
              <a:cs typeface="Georgia"/>
            </a:endParaRPr>
          </a:p>
          <a:p>
            <a:pPr marL="12700" indent="8890">
              <a:lnSpc>
                <a:spcPct val="100000"/>
              </a:lnSpc>
            </a:pPr>
            <a:r>
              <a:rPr sz="2600" dirty="0">
                <a:solidFill>
                  <a:srgbClr val="437F85"/>
                </a:solidFill>
                <a:latin typeface="Georgia"/>
                <a:cs typeface="Georgia"/>
              </a:rPr>
              <a:t>List</a:t>
            </a:r>
            <a:endParaRPr sz="2600">
              <a:latin typeface="Georgia"/>
              <a:cs typeface="Georgia"/>
            </a:endParaRPr>
          </a:p>
          <a:p>
            <a:pPr marL="12700">
              <a:lnSpc>
                <a:spcPct val="100000"/>
              </a:lnSpc>
              <a:spcBef>
                <a:spcPts val="300"/>
              </a:spcBef>
            </a:pPr>
            <a:r>
              <a:rPr sz="2600" spc="5" dirty="0">
                <a:solidFill>
                  <a:srgbClr val="437F85"/>
                </a:solidFill>
                <a:latin typeface="Georgia"/>
                <a:cs typeface="Georgia"/>
              </a:rPr>
              <a:t>AS</a:t>
            </a:r>
            <a:endParaRPr sz="2600">
              <a:latin typeface="Georgia"/>
              <a:cs typeface="Georgia"/>
            </a:endParaRPr>
          </a:p>
          <a:p>
            <a:pPr marL="21590" marR="709295">
              <a:lnSpc>
                <a:spcPct val="100000"/>
              </a:lnSpc>
            </a:pPr>
            <a:r>
              <a:rPr sz="2600" dirty="0">
                <a:solidFill>
                  <a:srgbClr val="437F85"/>
                </a:solidFill>
                <a:latin typeface="Georgia"/>
                <a:cs typeface="Georgia"/>
              </a:rPr>
              <a:t>SEL</a:t>
            </a:r>
            <a:r>
              <a:rPr sz="2600" spc="5" dirty="0">
                <a:solidFill>
                  <a:srgbClr val="437F85"/>
                </a:solidFill>
                <a:latin typeface="Georgia"/>
                <a:cs typeface="Georgia"/>
              </a:rPr>
              <a:t>E</a:t>
            </a:r>
            <a:r>
              <a:rPr sz="2600" spc="-5" dirty="0">
                <a:solidFill>
                  <a:srgbClr val="437F85"/>
                </a:solidFill>
                <a:latin typeface="Georgia"/>
                <a:cs typeface="Georgia"/>
              </a:rPr>
              <a:t>C</a:t>
            </a:r>
            <a:r>
              <a:rPr sz="2600" dirty="0">
                <a:solidFill>
                  <a:srgbClr val="437F85"/>
                </a:solidFill>
                <a:latin typeface="Georgia"/>
                <a:cs typeface="Georgia"/>
              </a:rPr>
              <a:t>T</a:t>
            </a:r>
            <a:r>
              <a:rPr sz="2600" spc="-35" dirty="0">
                <a:solidFill>
                  <a:srgbClr val="437F85"/>
                </a:solidFill>
                <a:latin typeface="Times New Roman"/>
                <a:cs typeface="Times New Roman"/>
              </a:rPr>
              <a:t> </a:t>
            </a:r>
            <a:r>
              <a:rPr sz="2600" dirty="0">
                <a:solidFill>
                  <a:srgbClr val="437F85"/>
                </a:solidFill>
                <a:latin typeface="Georgia"/>
                <a:cs typeface="Georgia"/>
              </a:rPr>
              <a:t>Produ</a:t>
            </a:r>
            <a:r>
              <a:rPr sz="2600" spc="5" dirty="0">
                <a:solidFill>
                  <a:srgbClr val="437F85"/>
                </a:solidFill>
                <a:latin typeface="Georgia"/>
                <a:cs typeface="Georgia"/>
              </a:rPr>
              <a:t>c</a:t>
            </a:r>
            <a:r>
              <a:rPr sz="2600" spc="-5" dirty="0">
                <a:solidFill>
                  <a:srgbClr val="437F85"/>
                </a:solidFill>
                <a:latin typeface="Georgia"/>
                <a:cs typeface="Georgia"/>
              </a:rPr>
              <a:t>tI</a:t>
            </a:r>
            <a:r>
              <a:rPr sz="2600" spc="15" dirty="0">
                <a:solidFill>
                  <a:srgbClr val="437F85"/>
                </a:solidFill>
                <a:latin typeface="Georgia"/>
                <a:cs typeface="Georgia"/>
              </a:rPr>
              <a:t>D</a:t>
            </a:r>
            <a:r>
              <a:rPr sz="2600" spc="-10" dirty="0">
                <a:solidFill>
                  <a:srgbClr val="437F85"/>
                </a:solidFill>
                <a:latin typeface="Georgia"/>
                <a:cs typeface="Georgia"/>
              </a:rPr>
              <a:t>,</a:t>
            </a:r>
            <a:r>
              <a:rPr sz="2600" spc="-70" dirty="0">
                <a:solidFill>
                  <a:srgbClr val="437F85"/>
                </a:solidFill>
                <a:latin typeface="Times New Roman"/>
                <a:cs typeface="Times New Roman"/>
              </a:rPr>
              <a:t> </a:t>
            </a:r>
            <a:r>
              <a:rPr sz="2600" dirty="0">
                <a:solidFill>
                  <a:srgbClr val="437F85"/>
                </a:solidFill>
                <a:latin typeface="Georgia"/>
                <a:cs typeface="Georgia"/>
              </a:rPr>
              <a:t>Produ</a:t>
            </a:r>
            <a:r>
              <a:rPr sz="2600" spc="5" dirty="0">
                <a:solidFill>
                  <a:srgbClr val="437F85"/>
                </a:solidFill>
                <a:latin typeface="Georgia"/>
                <a:cs typeface="Georgia"/>
              </a:rPr>
              <a:t>c</a:t>
            </a:r>
            <a:r>
              <a:rPr sz="2600" spc="-5" dirty="0">
                <a:solidFill>
                  <a:srgbClr val="437F85"/>
                </a:solidFill>
                <a:latin typeface="Georgia"/>
                <a:cs typeface="Georgia"/>
              </a:rPr>
              <a:t>tN</a:t>
            </a:r>
            <a:r>
              <a:rPr sz="2600" spc="-10" dirty="0">
                <a:solidFill>
                  <a:srgbClr val="437F85"/>
                </a:solidFill>
                <a:latin typeface="Georgia"/>
                <a:cs typeface="Georgia"/>
              </a:rPr>
              <a:t>a</a:t>
            </a:r>
            <a:r>
              <a:rPr sz="2600" dirty="0">
                <a:solidFill>
                  <a:srgbClr val="437F85"/>
                </a:solidFill>
                <a:latin typeface="Georgia"/>
                <a:cs typeface="Georgia"/>
              </a:rPr>
              <a:t>m</a:t>
            </a:r>
            <a:r>
              <a:rPr sz="2600" spc="5" dirty="0">
                <a:solidFill>
                  <a:srgbClr val="437F85"/>
                </a:solidFill>
                <a:latin typeface="Georgia"/>
                <a:cs typeface="Georgia"/>
              </a:rPr>
              <a:t>e</a:t>
            </a:r>
            <a:r>
              <a:rPr sz="2600" spc="-10" dirty="0">
                <a:solidFill>
                  <a:srgbClr val="437F85"/>
                </a:solidFill>
                <a:latin typeface="Georgia"/>
                <a:cs typeface="Georgia"/>
              </a:rPr>
              <a:t>,</a:t>
            </a:r>
            <a:r>
              <a:rPr sz="2600" spc="-45" dirty="0">
                <a:solidFill>
                  <a:srgbClr val="437F85"/>
                </a:solidFill>
                <a:latin typeface="Times New Roman"/>
                <a:cs typeface="Times New Roman"/>
              </a:rPr>
              <a:t> </a:t>
            </a:r>
            <a:r>
              <a:rPr sz="2600" spc="-5" dirty="0">
                <a:solidFill>
                  <a:srgbClr val="437F85"/>
                </a:solidFill>
                <a:latin typeface="Georgia"/>
                <a:cs typeface="Georgia"/>
              </a:rPr>
              <a:t>C</a:t>
            </a:r>
            <a:r>
              <a:rPr sz="2600" spc="-10" dirty="0">
                <a:solidFill>
                  <a:srgbClr val="437F85"/>
                </a:solidFill>
                <a:latin typeface="Georgia"/>
                <a:cs typeface="Georgia"/>
              </a:rPr>
              <a:t>a</a:t>
            </a:r>
            <a:r>
              <a:rPr sz="2600" spc="-5" dirty="0">
                <a:solidFill>
                  <a:srgbClr val="437F85"/>
                </a:solidFill>
                <a:latin typeface="Georgia"/>
                <a:cs typeface="Georgia"/>
              </a:rPr>
              <a:t>te</a:t>
            </a:r>
            <a:r>
              <a:rPr sz="2600" spc="5" dirty="0">
                <a:solidFill>
                  <a:srgbClr val="437F85"/>
                </a:solidFill>
                <a:latin typeface="Georgia"/>
                <a:cs typeface="Georgia"/>
              </a:rPr>
              <a:t>g</a:t>
            </a:r>
            <a:r>
              <a:rPr sz="2600" spc="-5" dirty="0">
                <a:solidFill>
                  <a:srgbClr val="437F85"/>
                </a:solidFill>
                <a:latin typeface="Georgia"/>
                <a:cs typeface="Georgia"/>
              </a:rPr>
              <a:t>ory</a:t>
            </a:r>
            <a:r>
              <a:rPr sz="2600" spc="-5" dirty="0">
                <a:solidFill>
                  <a:srgbClr val="437F85"/>
                </a:solidFill>
                <a:latin typeface="Times New Roman"/>
                <a:cs typeface="Times New Roman"/>
              </a:rPr>
              <a:t> </a:t>
            </a:r>
            <a:r>
              <a:rPr sz="2600" spc="-5" dirty="0">
                <a:solidFill>
                  <a:srgbClr val="437F85"/>
                </a:solidFill>
                <a:latin typeface="Georgia"/>
                <a:cs typeface="Georgia"/>
              </a:rPr>
              <a:t>FR</a:t>
            </a:r>
            <a:r>
              <a:rPr sz="2600" spc="-10" dirty="0">
                <a:solidFill>
                  <a:srgbClr val="437F85"/>
                </a:solidFill>
                <a:latin typeface="Georgia"/>
                <a:cs typeface="Georgia"/>
              </a:rPr>
              <a:t>O</a:t>
            </a:r>
            <a:r>
              <a:rPr sz="2600" dirty="0">
                <a:solidFill>
                  <a:srgbClr val="437F85"/>
                </a:solidFill>
                <a:latin typeface="Georgia"/>
                <a:cs typeface="Georgia"/>
              </a:rPr>
              <a:t>M</a:t>
            </a:r>
            <a:r>
              <a:rPr sz="2600" spc="-20" dirty="0">
                <a:solidFill>
                  <a:srgbClr val="437F85"/>
                </a:solidFill>
                <a:latin typeface="Times New Roman"/>
                <a:cs typeface="Times New Roman"/>
              </a:rPr>
              <a:t> </a:t>
            </a:r>
            <a:r>
              <a:rPr sz="2600" dirty="0">
                <a:solidFill>
                  <a:srgbClr val="437F85"/>
                </a:solidFill>
                <a:latin typeface="Georgia"/>
                <a:cs typeface="Georgia"/>
              </a:rPr>
              <a:t>Produ</a:t>
            </a:r>
            <a:r>
              <a:rPr sz="2600" spc="5" dirty="0">
                <a:solidFill>
                  <a:srgbClr val="437F85"/>
                </a:solidFill>
                <a:latin typeface="Georgia"/>
                <a:cs typeface="Georgia"/>
              </a:rPr>
              <a:t>c</a:t>
            </a:r>
            <a:r>
              <a:rPr sz="2600" spc="-5" dirty="0">
                <a:solidFill>
                  <a:srgbClr val="437F85"/>
                </a:solidFill>
                <a:latin typeface="Georgia"/>
                <a:cs typeface="Georgia"/>
              </a:rPr>
              <a:t>ts</a:t>
            </a:r>
            <a:endParaRPr sz="2600">
              <a:latin typeface="Georgia"/>
              <a:cs typeface="Georgia"/>
            </a:endParaRPr>
          </a:p>
          <a:p>
            <a:pPr marL="21590">
              <a:lnSpc>
                <a:spcPct val="100000"/>
              </a:lnSpc>
            </a:pPr>
            <a:r>
              <a:rPr sz="2600" dirty="0">
                <a:solidFill>
                  <a:srgbClr val="437F85"/>
                </a:solidFill>
                <a:latin typeface="Georgia"/>
                <a:cs typeface="Georgia"/>
              </a:rPr>
              <a:t>WHERE</a:t>
            </a:r>
            <a:r>
              <a:rPr sz="2600" spc="-40" dirty="0">
                <a:solidFill>
                  <a:srgbClr val="437F85"/>
                </a:solidFill>
                <a:latin typeface="Times New Roman"/>
                <a:cs typeface="Times New Roman"/>
              </a:rPr>
              <a:t> </a:t>
            </a:r>
            <a:r>
              <a:rPr sz="2600" dirty="0">
                <a:solidFill>
                  <a:srgbClr val="437F85"/>
                </a:solidFill>
                <a:latin typeface="Georgia"/>
                <a:cs typeface="Georgia"/>
              </a:rPr>
              <a:t>D</a:t>
            </a:r>
            <a:r>
              <a:rPr sz="2600" spc="5" dirty="0">
                <a:solidFill>
                  <a:srgbClr val="437F85"/>
                </a:solidFill>
                <a:latin typeface="Georgia"/>
                <a:cs typeface="Georgia"/>
              </a:rPr>
              <a:t>i</a:t>
            </a:r>
            <a:r>
              <a:rPr sz="2600" spc="-5" dirty="0">
                <a:solidFill>
                  <a:srgbClr val="437F85"/>
                </a:solidFill>
                <a:latin typeface="Georgia"/>
                <a:cs typeface="Georgia"/>
              </a:rPr>
              <a:t>s</a:t>
            </a:r>
            <a:r>
              <a:rPr sz="2600" spc="5" dirty="0">
                <a:solidFill>
                  <a:srgbClr val="437F85"/>
                </a:solidFill>
                <a:latin typeface="Georgia"/>
                <a:cs typeface="Georgia"/>
              </a:rPr>
              <a:t>c</a:t>
            </a:r>
            <a:r>
              <a:rPr sz="2600" spc="-5" dirty="0">
                <a:solidFill>
                  <a:srgbClr val="437F85"/>
                </a:solidFill>
                <a:latin typeface="Georgia"/>
                <a:cs typeface="Georgia"/>
              </a:rPr>
              <a:t>ontinue</a:t>
            </a:r>
            <a:r>
              <a:rPr sz="2600" dirty="0">
                <a:solidFill>
                  <a:srgbClr val="437F85"/>
                </a:solidFill>
                <a:latin typeface="Georgia"/>
                <a:cs typeface="Georgia"/>
              </a:rPr>
              <a:t>d</a:t>
            </a:r>
            <a:r>
              <a:rPr sz="2600" spc="-65" dirty="0">
                <a:solidFill>
                  <a:srgbClr val="437F85"/>
                </a:solidFill>
                <a:latin typeface="Times New Roman"/>
                <a:cs typeface="Times New Roman"/>
              </a:rPr>
              <a:t> </a:t>
            </a:r>
            <a:r>
              <a:rPr sz="2600" dirty="0">
                <a:solidFill>
                  <a:srgbClr val="437F85"/>
                </a:solidFill>
                <a:latin typeface="Georgia"/>
                <a:cs typeface="Georgia"/>
              </a:rPr>
              <a:t>=</a:t>
            </a:r>
            <a:r>
              <a:rPr sz="2600" spc="-25" dirty="0">
                <a:solidFill>
                  <a:srgbClr val="437F85"/>
                </a:solidFill>
                <a:latin typeface="Times New Roman"/>
                <a:cs typeface="Times New Roman"/>
              </a:rPr>
              <a:t> </a:t>
            </a:r>
            <a:r>
              <a:rPr sz="2600" spc="-5" dirty="0">
                <a:solidFill>
                  <a:srgbClr val="437F85"/>
                </a:solidFill>
                <a:latin typeface="Georgia"/>
                <a:cs typeface="Georgia"/>
              </a:rPr>
              <a:t>No;</a:t>
            </a:r>
            <a:endParaRPr sz="2600">
              <a:latin typeface="Georgia"/>
              <a:cs typeface="Georgia"/>
            </a:endParaRPr>
          </a:p>
        </p:txBody>
      </p:sp>
      <p:sp>
        <p:nvSpPr>
          <p:cNvPr id="5" name="object 5"/>
          <p:cNvSpPr txBox="1"/>
          <p:nvPr/>
        </p:nvSpPr>
        <p:spPr>
          <a:xfrm>
            <a:off x="8562854" y="71903"/>
            <a:ext cx="29591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40</a:t>
            </a:r>
            <a:endParaRPr sz="1800">
              <a:latin typeface="Georgia"/>
              <a:cs typeface="Georgi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074534" cy="4050665"/>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SQL</a:t>
            </a:r>
            <a:r>
              <a:rPr sz="4000" spc="60" dirty="0">
                <a:solidFill>
                  <a:srgbClr val="424455"/>
                </a:solidFill>
                <a:latin typeface="Times New Roman"/>
                <a:cs typeface="Times New Roman"/>
              </a:rPr>
              <a:t> </a:t>
            </a:r>
            <a:r>
              <a:rPr sz="4000" spc="-220" dirty="0">
                <a:solidFill>
                  <a:srgbClr val="424455"/>
                </a:solidFill>
                <a:latin typeface="Trebuchet MS"/>
                <a:cs typeface="Trebuchet MS"/>
              </a:rPr>
              <a:t>P</a:t>
            </a:r>
            <a:r>
              <a:rPr sz="4000" spc="-20" dirty="0">
                <a:solidFill>
                  <a:srgbClr val="424455"/>
                </a:solidFill>
                <a:latin typeface="Trebuchet MS"/>
                <a:cs typeface="Trebuchet MS"/>
              </a:rPr>
              <a:t>rocedures</a:t>
            </a:r>
            <a:endParaRPr sz="4000">
              <a:latin typeface="Trebuchet MS"/>
              <a:cs typeface="Trebuchet MS"/>
            </a:endParaRPr>
          </a:p>
          <a:p>
            <a:pPr marL="378460" marR="5080" indent="-256540">
              <a:lnSpc>
                <a:spcPct val="100000"/>
              </a:lnSpc>
              <a:spcBef>
                <a:spcPts val="2500"/>
              </a:spcBef>
              <a:buClr>
                <a:srgbClr val="9F4DA2"/>
              </a:buClr>
              <a:buFont typeface="Georgia"/>
              <a:buChar char="•"/>
              <a:tabLst>
                <a:tab pos="379095" algn="l"/>
              </a:tabLst>
            </a:pPr>
            <a:r>
              <a:rPr sz="2800" spc="-15" dirty="0">
                <a:latin typeface="Georgia"/>
                <a:cs typeface="Georgia"/>
              </a:rPr>
              <a:t>These</a:t>
            </a:r>
            <a:r>
              <a:rPr sz="2800" spc="-30" dirty="0">
                <a:latin typeface="Times New Roman"/>
                <a:cs typeface="Times New Roman"/>
              </a:rPr>
              <a:t> </a:t>
            </a:r>
            <a:r>
              <a:rPr sz="2800" spc="-20" dirty="0">
                <a:latin typeface="Georgia"/>
                <a:cs typeface="Georgia"/>
              </a:rPr>
              <a:t>su</a:t>
            </a:r>
            <a:r>
              <a:rPr sz="2800" spc="-30" dirty="0">
                <a:latin typeface="Georgia"/>
                <a:cs typeface="Georgia"/>
              </a:rPr>
              <a:t>b</a:t>
            </a:r>
            <a:r>
              <a:rPr sz="2800" spc="-20" dirty="0">
                <a:latin typeface="Georgia"/>
                <a:cs typeface="Georgia"/>
              </a:rPr>
              <a:t>programs</a:t>
            </a:r>
            <a:r>
              <a:rPr sz="2800" spc="15" dirty="0">
                <a:latin typeface="Times New Roman"/>
                <a:cs typeface="Times New Roman"/>
              </a:rPr>
              <a:t> </a:t>
            </a:r>
            <a:r>
              <a:rPr sz="2800" spc="-25" dirty="0">
                <a:latin typeface="Georgia"/>
                <a:cs typeface="Georgia"/>
              </a:rPr>
              <a:t>d</a:t>
            </a:r>
            <a:r>
              <a:rPr sz="2800" spc="-15" dirty="0">
                <a:latin typeface="Georgia"/>
                <a:cs typeface="Georgia"/>
              </a:rPr>
              <a:t>o</a:t>
            </a:r>
            <a:r>
              <a:rPr sz="2800" spc="-10" dirty="0">
                <a:latin typeface="Times New Roman"/>
                <a:cs typeface="Times New Roman"/>
              </a:rPr>
              <a:t> </a:t>
            </a:r>
            <a:r>
              <a:rPr sz="2800" spc="-20" dirty="0">
                <a:latin typeface="Georgia"/>
                <a:cs typeface="Georgia"/>
              </a:rPr>
              <a:t>n</a:t>
            </a:r>
            <a:r>
              <a:rPr sz="2800" spc="-10" dirty="0">
                <a:latin typeface="Georgia"/>
                <a:cs typeface="Georgia"/>
              </a:rPr>
              <a:t>ot</a:t>
            </a:r>
            <a:r>
              <a:rPr sz="2800" spc="-30" dirty="0">
                <a:latin typeface="Times New Roman"/>
                <a:cs typeface="Times New Roman"/>
              </a:rPr>
              <a:t> </a:t>
            </a:r>
            <a:r>
              <a:rPr sz="2800" spc="-30" dirty="0">
                <a:latin typeface="Georgia"/>
                <a:cs typeface="Georgia"/>
              </a:rPr>
              <a:t>r</a:t>
            </a:r>
            <a:r>
              <a:rPr sz="2800" spc="-20" dirty="0">
                <a:latin typeface="Georgia"/>
                <a:cs typeface="Georgia"/>
              </a:rPr>
              <a:t>eturn</a:t>
            </a:r>
            <a:r>
              <a:rPr sz="2800" spc="-15"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15" dirty="0">
                <a:latin typeface="Georgia"/>
                <a:cs typeface="Georgia"/>
              </a:rPr>
              <a:t>value</a:t>
            </a:r>
            <a:r>
              <a:rPr sz="2800" spc="-10" dirty="0">
                <a:latin typeface="Times New Roman"/>
                <a:cs typeface="Times New Roman"/>
              </a:rPr>
              <a:t> </a:t>
            </a:r>
            <a:r>
              <a:rPr sz="2800" spc="-20" dirty="0">
                <a:latin typeface="Georgia"/>
                <a:cs typeface="Georgia"/>
              </a:rPr>
              <a:t>directly</a:t>
            </a:r>
            <a:r>
              <a:rPr sz="2800" spc="-10" dirty="0">
                <a:latin typeface="Georgia"/>
                <a:cs typeface="Georgia"/>
              </a:rPr>
              <a:t>;</a:t>
            </a:r>
            <a:r>
              <a:rPr sz="2800" spc="-5" dirty="0">
                <a:latin typeface="Times New Roman"/>
                <a:cs typeface="Times New Roman"/>
              </a:rPr>
              <a:t> </a:t>
            </a:r>
            <a:r>
              <a:rPr sz="2800" spc="-25" dirty="0">
                <a:latin typeface="Georgia"/>
                <a:cs typeface="Georgia"/>
              </a:rPr>
              <a:t>ma</a:t>
            </a:r>
            <a:r>
              <a:rPr sz="2800" spc="-15" dirty="0">
                <a:latin typeface="Georgia"/>
                <a:cs typeface="Georgia"/>
              </a:rPr>
              <a:t>inly</a:t>
            </a:r>
            <a:r>
              <a:rPr sz="2800" spc="-15" dirty="0">
                <a:latin typeface="Times New Roman"/>
                <a:cs typeface="Times New Roman"/>
              </a:rPr>
              <a:t> </a:t>
            </a:r>
            <a:r>
              <a:rPr sz="2800" spc="-20" dirty="0">
                <a:latin typeface="Georgia"/>
                <a:cs typeface="Georgia"/>
              </a:rPr>
              <a:t>us</a:t>
            </a:r>
            <a:r>
              <a:rPr sz="2800" spc="-10" dirty="0">
                <a:latin typeface="Georgia"/>
                <a:cs typeface="Georgia"/>
              </a:rPr>
              <a:t>e</a:t>
            </a:r>
            <a:r>
              <a:rPr sz="2800" spc="-20" dirty="0">
                <a:latin typeface="Georgia"/>
                <a:cs typeface="Georgia"/>
              </a:rPr>
              <a:t>d</a:t>
            </a:r>
            <a:r>
              <a:rPr sz="2800" spc="-20" dirty="0">
                <a:latin typeface="Times New Roman"/>
                <a:cs typeface="Times New Roman"/>
              </a:rPr>
              <a:t> </a:t>
            </a:r>
            <a:r>
              <a:rPr sz="2800" spc="-15" dirty="0">
                <a:latin typeface="Georgia"/>
                <a:cs typeface="Georgia"/>
              </a:rPr>
              <a:t>to</a:t>
            </a:r>
            <a:r>
              <a:rPr sz="2800" spc="-30" dirty="0">
                <a:latin typeface="Times New Roman"/>
                <a:cs typeface="Times New Roman"/>
              </a:rPr>
              <a:t> </a:t>
            </a:r>
            <a:r>
              <a:rPr sz="2800" spc="-20" dirty="0">
                <a:latin typeface="Georgia"/>
                <a:cs typeface="Georgia"/>
              </a:rPr>
              <a:t>perfor</a:t>
            </a:r>
            <a:r>
              <a:rPr sz="2800" spc="-25" dirty="0">
                <a:latin typeface="Georgia"/>
                <a:cs typeface="Georgia"/>
              </a:rPr>
              <a:t>m</a:t>
            </a:r>
            <a:r>
              <a:rPr sz="2800" spc="-5" dirty="0">
                <a:latin typeface="Times New Roman"/>
                <a:cs typeface="Times New Roman"/>
              </a:rPr>
              <a:t> </a:t>
            </a:r>
            <a:r>
              <a:rPr sz="2800" spc="-20" dirty="0">
                <a:latin typeface="Georgia"/>
                <a:cs typeface="Georgia"/>
              </a:rPr>
              <a:t>an</a:t>
            </a:r>
            <a:r>
              <a:rPr sz="2800" spc="-25" dirty="0">
                <a:latin typeface="Times New Roman"/>
                <a:cs typeface="Times New Roman"/>
              </a:rPr>
              <a:t> </a:t>
            </a:r>
            <a:r>
              <a:rPr sz="2800" spc="-15" dirty="0">
                <a:latin typeface="Georgia"/>
                <a:cs typeface="Georgia"/>
              </a:rPr>
              <a:t>act</a:t>
            </a:r>
            <a:r>
              <a:rPr sz="2800" spc="-25" dirty="0">
                <a:latin typeface="Georgia"/>
                <a:cs typeface="Georgia"/>
              </a:rPr>
              <a:t>i</a:t>
            </a:r>
            <a:r>
              <a:rPr sz="2800" spc="-20" dirty="0">
                <a:latin typeface="Georgia"/>
                <a:cs typeface="Georgia"/>
              </a:rPr>
              <a:t>o</a:t>
            </a:r>
            <a:r>
              <a:rPr sz="2800" spc="-15" dirty="0">
                <a:latin typeface="Georgia"/>
                <a:cs typeface="Georgia"/>
              </a:rPr>
              <a:t>n</a:t>
            </a:r>
            <a:r>
              <a:rPr sz="2800" spc="-10" dirty="0">
                <a:latin typeface="Georgia"/>
                <a:cs typeface="Georgia"/>
              </a:rPr>
              <a:t>.</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15" dirty="0">
                <a:latin typeface="Georgia"/>
                <a:cs typeface="Georgia"/>
              </a:rPr>
              <a:t>Syntax</a:t>
            </a:r>
            <a:endParaRPr sz="2800">
              <a:latin typeface="Georgia"/>
              <a:cs typeface="Georgia"/>
            </a:endParaRPr>
          </a:p>
          <a:p>
            <a:pPr marL="424180" marR="1349375">
              <a:lnSpc>
                <a:spcPct val="113900"/>
              </a:lnSpc>
              <a:spcBef>
                <a:spcPts val="25"/>
              </a:spcBef>
            </a:pPr>
            <a:r>
              <a:rPr sz="1800" spc="-20" dirty="0">
                <a:solidFill>
                  <a:srgbClr val="437F85"/>
                </a:solidFill>
                <a:latin typeface="Georgia"/>
                <a:cs typeface="Georgia"/>
              </a:rPr>
              <a:t>C</a:t>
            </a:r>
            <a:r>
              <a:rPr sz="1800" spc="-25" dirty="0">
                <a:solidFill>
                  <a:srgbClr val="437F85"/>
                </a:solidFill>
                <a:latin typeface="Georgia"/>
                <a:cs typeface="Georgia"/>
              </a:rPr>
              <a:t>R</a:t>
            </a:r>
            <a:r>
              <a:rPr sz="1800" spc="-20" dirty="0">
                <a:solidFill>
                  <a:srgbClr val="437F85"/>
                </a:solidFill>
                <a:latin typeface="Georgia"/>
                <a:cs typeface="Georgia"/>
              </a:rPr>
              <a:t>EA</a:t>
            </a:r>
            <a:r>
              <a:rPr sz="1800" spc="-10" dirty="0">
                <a:solidFill>
                  <a:srgbClr val="437F85"/>
                </a:solidFill>
                <a:latin typeface="Georgia"/>
                <a:cs typeface="Georgia"/>
              </a:rPr>
              <a:t>T</a:t>
            </a:r>
            <a:r>
              <a:rPr sz="1800" dirty="0">
                <a:solidFill>
                  <a:srgbClr val="437F85"/>
                </a:solidFill>
                <a:latin typeface="Georgia"/>
                <a:cs typeface="Georgia"/>
              </a:rPr>
              <a:t>E</a:t>
            </a:r>
            <a:r>
              <a:rPr sz="1800" spc="-20" dirty="0">
                <a:solidFill>
                  <a:srgbClr val="437F85"/>
                </a:solidFill>
                <a:latin typeface="Times New Roman"/>
                <a:cs typeface="Times New Roman"/>
              </a:rPr>
              <a:t> </a:t>
            </a:r>
            <a:r>
              <a:rPr sz="1800" spc="-25" dirty="0">
                <a:solidFill>
                  <a:srgbClr val="437F85"/>
                </a:solidFill>
                <a:latin typeface="Georgia"/>
                <a:cs typeface="Georgia"/>
              </a:rPr>
              <a:t>P</a:t>
            </a:r>
            <a:r>
              <a:rPr sz="1800" dirty="0">
                <a:solidFill>
                  <a:srgbClr val="437F85"/>
                </a:solidFill>
                <a:latin typeface="Georgia"/>
                <a:cs typeface="Georgia"/>
              </a:rPr>
              <a:t>ROCE</a:t>
            </a:r>
            <a:r>
              <a:rPr sz="1800" spc="-10" dirty="0">
                <a:solidFill>
                  <a:srgbClr val="437F85"/>
                </a:solidFill>
                <a:latin typeface="Georgia"/>
                <a:cs typeface="Georgia"/>
              </a:rPr>
              <a:t>D</a:t>
            </a:r>
            <a:r>
              <a:rPr sz="1800" spc="-5" dirty="0">
                <a:solidFill>
                  <a:srgbClr val="437F85"/>
                </a:solidFill>
                <a:latin typeface="Georgia"/>
                <a:cs typeface="Georgia"/>
              </a:rPr>
              <a:t>U</a:t>
            </a:r>
            <a:r>
              <a:rPr sz="1800" spc="-10" dirty="0">
                <a:solidFill>
                  <a:srgbClr val="437F85"/>
                </a:solidFill>
                <a:latin typeface="Georgia"/>
                <a:cs typeface="Georgia"/>
              </a:rPr>
              <a:t>R</a:t>
            </a:r>
            <a:r>
              <a:rPr sz="1800" dirty="0">
                <a:solidFill>
                  <a:srgbClr val="437F85"/>
                </a:solidFill>
                <a:latin typeface="Georgia"/>
                <a:cs typeface="Georgia"/>
              </a:rPr>
              <a:t>E</a:t>
            </a:r>
            <a:r>
              <a:rPr sz="1800" spc="5" dirty="0">
                <a:solidFill>
                  <a:srgbClr val="437F85"/>
                </a:solidFill>
                <a:latin typeface="Times New Roman"/>
                <a:cs typeface="Times New Roman"/>
              </a:rPr>
              <a:t> </a:t>
            </a:r>
            <a:r>
              <a:rPr sz="1800" spc="-5" dirty="0">
                <a:solidFill>
                  <a:srgbClr val="437F85"/>
                </a:solidFill>
                <a:latin typeface="Georgia"/>
                <a:cs typeface="Georgia"/>
              </a:rPr>
              <a:t>proc</a:t>
            </a:r>
            <a:r>
              <a:rPr sz="1800" dirty="0">
                <a:solidFill>
                  <a:srgbClr val="437F85"/>
                </a:solidFill>
                <a:latin typeface="Georgia"/>
                <a:cs typeface="Georgia"/>
              </a:rPr>
              <a:t>e</a:t>
            </a:r>
            <a:r>
              <a:rPr sz="1800" spc="-5" dirty="0">
                <a:solidFill>
                  <a:srgbClr val="437F85"/>
                </a:solidFill>
                <a:latin typeface="Georgia"/>
                <a:cs typeface="Georgia"/>
              </a:rPr>
              <a:t>du</a:t>
            </a:r>
            <a:r>
              <a:rPr sz="1800" spc="-15" dirty="0">
                <a:solidFill>
                  <a:srgbClr val="437F85"/>
                </a:solidFill>
                <a:latin typeface="Georgia"/>
                <a:cs typeface="Georgia"/>
              </a:rPr>
              <a:t>r</a:t>
            </a:r>
            <a:r>
              <a:rPr sz="1800" dirty="0">
                <a:solidFill>
                  <a:srgbClr val="437F85"/>
                </a:solidFill>
                <a:latin typeface="Georgia"/>
                <a:cs typeface="Georgia"/>
              </a:rPr>
              <a:t>e</a:t>
            </a:r>
            <a:r>
              <a:rPr sz="1800" spc="-5" dirty="0">
                <a:solidFill>
                  <a:srgbClr val="437F85"/>
                </a:solidFill>
                <a:latin typeface="Georgia"/>
                <a:cs typeface="Georgia"/>
              </a:rPr>
              <a:t>_name</a:t>
            </a:r>
            <a:r>
              <a:rPr sz="1800" spc="-5" dirty="0">
                <a:solidFill>
                  <a:srgbClr val="437F85"/>
                </a:solidFill>
                <a:latin typeface="Times New Roman"/>
                <a:cs typeface="Times New Roman"/>
              </a:rPr>
              <a:t> </a:t>
            </a:r>
            <a:r>
              <a:rPr sz="1800" spc="-5" dirty="0">
                <a:solidFill>
                  <a:srgbClr val="437F85"/>
                </a:solidFill>
                <a:latin typeface="Georgia"/>
                <a:cs typeface="Georgia"/>
              </a:rPr>
              <a:t>[(p</a:t>
            </a:r>
            <a:r>
              <a:rPr sz="1800" spc="5" dirty="0">
                <a:solidFill>
                  <a:srgbClr val="437F85"/>
                </a:solidFill>
                <a:latin typeface="Georgia"/>
                <a:cs typeface="Georgia"/>
              </a:rPr>
              <a:t>a</a:t>
            </a:r>
            <a:r>
              <a:rPr sz="1800" spc="-15" dirty="0">
                <a:solidFill>
                  <a:srgbClr val="437F85"/>
                </a:solidFill>
                <a:latin typeface="Georgia"/>
                <a:cs typeface="Georgia"/>
              </a:rPr>
              <a:t>r</a:t>
            </a:r>
            <a:r>
              <a:rPr sz="1800" dirty="0">
                <a:solidFill>
                  <a:srgbClr val="437F85"/>
                </a:solidFill>
                <a:latin typeface="Georgia"/>
                <a:cs typeface="Georgia"/>
              </a:rPr>
              <a:t>am</a:t>
            </a:r>
            <a:r>
              <a:rPr sz="1800" spc="5" dirty="0">
                <a:solidFill>
                  <a:srgbClr val="437F85"/>
                </a:solidFill>
                <a:latin typeface="Georgia"/>
                <a:cs typeface="Georgia"/>
              </a:rPr>
              <a:t>e</a:t>
            </a:r>
            <a:r>
              <a:rPr sz="1800" spc="-5" dirty="0">
                <a:solidFill>
                  <a:srgbClr val="437F85"/>
                </a:solidFill>
                <a:latin typeface="Georgia"/>
                <a:cs typeface="Georgia"/>
              </a:rPr>
              <a:t>t</a:t>
            </a:r>
            <a:r>
              <a:rPr sz="1800" spc="5" dirty="0">
                <a:solidFill>
                  <a:srgbClr val="437F85"/>
                </a:solidFill>
                <a:latin typeface="Georgia"/>
                <a:cs typeface="Georgia"/>
              </a:rPr>
              <a:t>e</a:t>
            </a:r>
            <a:r>
              <a:rPr sz="1800" spc="-15" dirty="0">
                <a:solidFill>
                  <a:srgbClr val="437F85"/>
                </a:solidFill>
                <a:latin typeface="Georgia"/>
                <a:cs typeface="Georgia"/>
              </a:rPr>
              <a:t>r</a:t>
            </a:r>
            <a:r>
              <a:rPr sz="1800" spc="-5" dirty="0">
                <a:solidFill>
                  <a:srgbClr val="437F85"/>
                </a:solidFill>
                <a:latin typeface="Georgia"/>
                <a:cs typeface="Georgia"/>
              </a:rPr>
              <a:t>_nam</a:t>
            </a:r>
            <a:r>
              <a:rPr sz="1800" dirty="0">
                <a:solidFill>
                  <a:srgbClr val="437F85"/>
                </a:solidFill>
                <a:latin typeface="Georgia"/>
                <a:cs typeface="Georgia"/>
              </a:rPr>
              <a:t>e</a:t>
            </a:r>
            <a:r>
              <a:rPr sz="1800" spc="20" dirty="0">
                <a:solidFill>
                  <a:srgbClr val="437F85"/>
                </a:solidFill>
                <a:latin typeface="Times New Roman"/>
                <a:cs typeface="Times New Roman"/>
              </a:rPr>
              <a:t> </a:t>
            </a:r>
            <a:r>
              <a:rPr sz="1800" spc="-10" dirty="0">
                <a:solidFill>
                  <a:srgbClr val="437F85"/>
                </a:solidFill>
                <a:latin typeface="Georgia"/>
                <a:cs typeface="Georgia"/>
              </a:rPr>
              <a:t>[</a:t>
            </a:r>
            <a:r>
              <a:rPr sz="1800" spc="-20" dirty="0">
                <a:solidFill>
                  <a:srgbClr val="437F85"/>
                </a:solidFill>
                <a:latin typeface="Georgia"/>
                <a:cs typeface="Georgia"/>
              </a:rPr>
              <a:t>I</a:t>
            </a:r>
            <a:r>
              <a:rPr sz="1800" dirty="0">
                <a:solidFill>
                  <a:srgbClr val="437F85"/>
                </a:solidFill>
                <a:latin typeface="Georgia"/>
                <a:cs typeface="Georgia"/>
              </a:rPr>
              <a:t>N</a:t>
            </a:r>
            <a:r>
              <a:rPr sz="1800" spc="-10" dirty="0">
                <a:solidFill>
                  <a:srgbClr val="437F85"/>
                </a:solidFill>
                <a:latin typeface="Times New Roman"/>
                <a:cs typeface="Times New Roman"/>
              </a:rPr>
              <a:t> </a:t>
            </a:r>
            <a:r>
              <a:rPr sz="1800" dirty="0">
                <a:solidFill>
                  <a:srgbClr val="437F85"/>
                </a:solidFill>
                <a:latin typeface="Georgia"/>
                <a:cs typeface="Georgia"/>
              </a:rPr>
              <a:t>|</a:t>
            </a:r>
            <a:r>
              <a:rPr sz="1800" spc="-15" dirty="0">
                <a:solidFill>
                  <a:srgbClr val="437F85"/>
                </a:solidFill>
                <a:latin typeface="Times New Roman"/>
                <a:cs typeface="Times New Roman"/>
              </a:rPr>
              <a:t> </a:t>
            </a:r>
            <a:r>
              <a:rPr sz="1800" spc="-5" dirty="0">
                <a:solidFill>
                  <a:srgbClr val="437F85"/>
                </a:solidFill>
                <a:latin typeface="Georgia"/>
                <a:cs typeface="Georgia"/>
              </a:rPr>
              <a:t>OU</a:t>
            </a:r>
            <a:r>
              <a:rPr sz="1800" dirty="0">
                <a:solidFill>
                  <a:srgbClr val="437F85"/>
                </a:solidFill>
                <a:latin typeface="Georgia"/>
                <a:cs typeface="Georgia"/>
              </a:rPr>
              <a:t>T</a:t>
            </a:r>
            <a:r>
              <a:rPr sz="1800" spc="-20" dirty="0">
                <a:solidFill>
                  <a:srgbClr val="437F85"/>
                </a:solidFill>
                <a:latin typeface="Times New Roman"/>
                <a:cs typeface="Times New Roman"/>
              </a:rPr>
              <a:t> </a:t>
            </a:r>
            <a:r>
              <a:rPr sz="1800" dirty="0">
                <a:solidFill>
                  <a:srgbClr val="437F85"/>
                </a:solidFill>
                <a:latin typeface="Georgia"/>
                <a:cs typeface="Georgia"/>
              </a:rPr>
              <a:t>|</a:t>
            </a:r>
            <a:r>
              <a:rPr sz="1800" spc="-20" dirty="0">
                <a:solidFill>
                  <a:srgbClr val="437F85"/>
                </a:solidFill>
                <a:latin typeface="Times New Roman"/>
                <a:cs typeface="Times New Roman"/>
              </a:rPr>
              <a:t> </a:t>
            </a:r>
            <a:r>
              <a:rPr sz="1800" spc="-25" dirty="0">
                <a:solidFill>
                  <a:srgbClr val="437F85"/>
                </a:solidFill>
                <a:latin typeface="Georgia"/>
                <a:cs typeface="Georgia"/>
              </a:rPr>
              <a:t>I</a:t>
            </a:r>
            <a:r>
              <a:rPr sz="1800" dirty="0">
                <a:solidFill>
                  <a:srgbClr val="437F85"/>
                </a:solidFill>
                <a:latin typeface="Georgia"/>
                <a:cs typeface="Georgia"/>
              </a:rPr>
              <a:t>N</a:t>
            </a:r>
            <a:r>
              <a:rPr sz="1800" spc="-10" dirty="0">
                <a:solidFill>
                  <a:srgbClr val="437F85"/>
                </a:solidFill>
                <a:latin typeface="Times New Roman"/>
                <a:cs typeface="Times New Roman"/>
              </a:rPr>
              <a:t> </a:t>
            </a:r>
            <a:r>
              <a:rPr sz="1800" spc="-5" dirty="0">
                <a:solidFill>
                  <a:srgbClr val="437F85"/>
                </a:solidFill>
                <a:latin typeface="Georgia"/>
                <a:cs typeface="Georgia"/>
              </a:rPr>
              <a:t>OUT</a:t>
            </a:r>
            <a:r>
              <a:rPr sz="1800" dirty="0">
                <a:solidFill>
                  <a:srgbClr val="437F85"/>
                </a:solidFill>
                <a:latin typeface="Georgia"/>
                <a:cs typeface="Georgia"/>
              </a:rPr>
              <a:t>]</a:t>
            </a:r>
            <a:r>
              <a:rPr sz="1800" spc="-15" dirty="0">
                <a:solidFill>
                  <a:srgbClr val="437F85"/>
                </a:solidFill>
                <a:latin typeface="Times New Roman"/>
                <a:cs typeface="Times New Roman"/>
              </a:rPr>
              <a:t> </a:t>
            </a:r>
            <a:r>
              <a:rPr sz="1800" spc="-5" dirty="0">
                <a:solidFill>
                  <a:srgbClr val="437F85"/>
                </a:solidFill>
                <a:latin typeface="Georgia"/>
                <a:cs typeface="Georgia"/>
              </a:rPr>
              <a:t>ty</a:t>
            </a:r>
            <a:r>
              <a:rPr sz="1800" spc="5" dirty="0">
                <a:solidFill>
                  <a:srgbClr val="437F85"/>
                </a:solidFill>
                <a:latin typeface="Georgia"/>
                <a:cs typeface="Georgia"/>
              </a:rPr>
              <a:t>p</a:t>
            </a:r>
            <a:r>
              <a:rPr sz="1800" dirty="0">
                <a:solidFill>
                  <a:srgbClr val="437F85"/>
                </a:solidFill>
                <a:latin typeface="Georgia"/>
                <a:cs typeface="Georgia"/>
              </a:rPr>
              <a:t>e</a:t>
            </a:r>
            <a:r>
              <a:rPr sz="1800" spc="-15" dirty="0">
                <a:solidFill>
                  <a:srgbClr val="437F85"/>
                </a:solidFill>
                <a:latin typeface="Times New Roman"/>
                <a:cs typeface="Times New Roman"/>
              </a:rPr>
              <a:t> </a:t>
            </a:r>
            <a:r>
              <a:rPr sz="1800" spc="-10" dirty="0">
                <a:solidFill>
                  <a:srgbClr val="437F85"/>
                </a:solidFill>
                <a:latin typeface="Georgia"/>
                <a:cs typeface="Georgia"/>
              </a:rPr>
              <a:t>[,</a:t>
            </a:r>
            <a:r>
              <a:rPr sz="1800" spc="-20" dirty="0">
                <a:solidFill>
                  <a:srgbClr val="437F85"/>
                </a:solidFill>
                <a:latin typeface="Times New Roman"/>
                <a:cs typeface="Times New Roman"/>
              </a:rPr>
              <a:t> </a:t>
            </a:r>
            <a:r>
              <a:rPr sz="1800" spc="-10" dirty="0">
                <a:solidFill>
                  <a:srgbClr val="437F85"/>
                </a:solidFill>
                <a:latin typeface="Georgia"/>
                <a:cs typeface="Georgia"/>
              </a:rPr>
              <a:t>...</a:t>
            </a:r>
            <a:r>
              <a:rPr sz="1800" dirty="0">
                <a:solidFill>
                  <a:srgbClr val="437F85"/>
                </a:solidFill>
                <a:latin typeface="Georgia"/>
                <a:cs typeface="Georgia"/>
              </a:rPr>
              <a:t>]</a:t>
            </a:r>
            <a:r>
              <a:rPr sz="1800" spc="-10" dirty="0">
                <a:solidFill>
                  <a:srgbClr val="437F85"/>
                </a:solidFill>
                <a:latin typeface="Georgia"/>
                <a:cs typeface="Georgia"/>
              </a:rPr>
              <a:t>)</a:t>
            </a:r>
            <a:r>
              <a:rPr sz="1800" dirty="0">
                <a:solidFill>
                  <a:srgbClr val="437F85"/>
                </a:solidFill>
                <a:latin typeface="Georgia"/>
                <a:cs typeface="Georgia"/>
              </a:rPr>
              <a:t>]</a:t>
            </a:r>
            <a:endParaRPr sz="1800">
              <a:latin typeface="Georgia"/>
              <a:cs typeface="Georgia"/>
            </a:endParaRPr>
          </a:p>
          <a:p>
            <a:pPr marL="424180">
              <a:lnSpc>
                <a:spcPct val="100000"/>
              </a:lnSpc>
              <a:spcBef>
                <a:spcPts val="300"/>
              </a:spcBef>
            </a:pPr>
            <a:r>
              <a:rPr sz="1800" dirty="0">
                <a:solidFill>
                  <a:srgbClr val="437F85"/>
                </a:solidFill>
                <a:latin typeface="Georgia"/>
                <a:cs typeface="Georgia"/>
              </a:rPr>
              <a:t>{</a:t>
            </a:r>
            <a:r>
              <a:rPr sz="1800" spc="-15" dirty="0">
                <a:solidFill>
                  <a:srgbClr val="437F85"/>
                </a:solidFill>
                <a:latin typeface="Georgia"/>
                <a:cs typeface="Georgia"/>
              </a:rPr>
              <a:t>I</a:t>
            </a:r>
            <a:r>
              <a:rPr sz="1800" dirty="0">
                <a:solidFill>
                  <a:srgbClr val="437F85"/>
                </a:solidFill>
                <a:latin typeface="Georgia"/>
                <a:cs typeface="Georgia"/>
              </a:rPr>
              <a:t>S</a:t>
            </a:r>
            <a:r>
              <a:rPr sz="1800" spc="-10" dirty="0">
                <a:solidFill>
                  <a:srgbClr val="437F85"/>
                </a:solidFill>
                <a:latin typeface="Times New Roman"/>
                <a:cs typeface="Times New Roman"/>
              </a:rPr>
              <a:t> </a:t>
            </a:r>
            <a:r>
              <a:rPr sz="1800" dirty="0">
                <a:solidFill>
                  <a:srgbClr val="437F85"/>
                </a:solidFill>
                <a:latin typeface="Georgia"/>
                <a:cs typeface="Georgia"/>
              </a:rPr>
              <a:t>|</a:t>
            </a:r>
            <a:r>
              <a:rPr sz="1800" spc="-20" dirty="0">
                <a:solidFill>
                  <a:srgbClr val="437F85"/>
                </a:solidFill>
                <a:latin typeface="Times New Roman"/>
                <a:cs typeface="Times New Roman"/>
              </a:rPr>
              <a:t> </a:t>
            </a:r>
            <a:r>
              <a:rPr sz="1800" dirty="0">
                <a:solidFill>
                  <a:srgbClr val="437F85"/>
                </a:solidFill>
                <a:latin typeface="Georgia"/>
                <a:cs typeface="Georgia"/>
              </a:rPr>
              <a:t>AS}</a:t>
            </a:r>
            <a:endParaRPr sz="1800">
              <a:latin typeface="Georgia"/>
              <a:cs typeface="Georgia"/>
            </a:endParaRPr>
          </a:p>
          <a:p>
            <a:pPr marL="424180">
              <a:lnSpc>
                <a:spcPct val="100000"/>
              </a:lnSpc>
              <a:spcBef>
                <a:spcPts val="300"/>
              </a:spcBef>
            </a:pPr>
            <a:r>
              <a:rPr sz="1800" dirty="0">
                <a:solidFill>
                  <a:srgbClr val="437F85"/>
                </a:solidFill>
                <a:latin typeface="Georgia"/>
                <a:cs typeface="Georgia"/>
              </a:rPr>
              <a:t>BEG</a:t>
            </a:r>
            <a:r>
              <a:rPr sz="1800" spc="-10" dirty="0">
                <a:solidFill>
                  <a:srgbClr val="437F85"/>
                </a:solidFill>
                <a:latin typeface="Georgia"/>
                <a:cs typeface="Georgia"/>
              </a:rPr>
              <a:t>I</a:t>
            </a:r>
            <a:r>
              <a:rPr sz="1800" dirty="0">
                <a:solidFill>
                  <a:srgbClr val="437F85"/>
                </a:solidFill>
                <a:latin typeface="Georgia"/>
                <a:cs typeface="Georgia"/>
              </a:rPr>
              <a:t>N</a:t>
            </a:r>
            <a:endParaRPr sz="1800">
              <a:latin typeface="Georgia"/>
              <a:cs typeface="Georgia"/>
            </a:endParaRPr>
          </a:p>
          <a:p>
            <a:pPr marL="424180" marR="4560570">
              <a:lnSpc>
                <a:spcPct val="113900"/>
              </a:lnSpc>
            </a:pPr>
            <a:r>
              <a:rPr sz="1800" dirty="0">
                <a:solidFill>
                  <a:srgbClr val="437F85"/>
                </a:solidFill>
                <a:latin typeface="Georgia"/>
                <a:cs typeface="Georgia"/>
              </a:rPr>
              <a:t>&lt;</a:t>
            </a:r>
            <a:r>
              <a:rPr sz="1800" spc="-15" dirty="0">
                <a:solidFill>
                  <a:srgbClr val="437F85"/>
                </a:solidFill>
                <a:latin typeface="Times New Roman"/>
                <a:cs typeface="Times New Roman"/>
              </a:rPr>
              <a:t> </a:t>
            </a:r>
            <a:r>
              <a:rPr sz="1800" spc="-5" dirty="0">
                <a:solidFill>
                  <a:srgbClr val="437F85"/>
                </a:solidFill>
                <a:latin typeface="Georgia"/>
                <a:cs typeface="Georgia"/>
              </a:rPr>
              <a:t>proc</a:t>
            </a:r>
            <a:r>
              <a:rPr sz="1800" dirty="0">
                <a:solidFill>
                  <a:srgbClr val="437F85"/>
                </a:solidFill>
                <a:latin typeface="Georgia"/>
                <a:cs typeface="Georgia"/>
              </a:rPr>
              <a:t>e</a:t>
            </a:r>
            <a:r>
              <a:rPr sz="1800" spc="-5" dirty="0">
                <a:solidFill>
                  <a:srgbClr val="437F85"/>
                </a:solidFill>
                <a:latin typeface="Georgia"/>
                <a:cs typeface="Georgia"/>
              </a:rPr>
              <a:t>du</a:t>
            </a:r>
            <a:r>
              <a:rPr sz="1800" spc="-15" dirty="0">
                <a:solidFill>
                  <a:srgbClr val="437F85"/>
                </a:solidFill>
                <a:latin typeface="Georgia"/>
                <a:cs typeface="Georgia"/>
              </a:rPr>
              <a:t>r</a:t>
            </a:r>
            <a:r>
              <a:rPr sz="1800" dirty="0">
                <a:solidFill>
                  <a:srgbClr val="437F85"/>
                </a:solidFill>
                <a:latin typeface="Georgia"/>
                <a:cs typeface="Georgia"/>
              </a:rPr>
              <a:t>e</a:t>
            </a:r>
            <a:r>
              <a:rPr sz="1800" spc="-5" dirty="0">
                <a:solidFill>
                  <a:srgbClr val="437F85"/>
                </a:solidFill>
                <a:latin typeface="Georgia"/>
                <a:cs typeface="Georgia"/>
              </a:rPr>
              <a:t>_</a:t>
            </a:r>
            <a:r>
              <a:rPr sz="1800" spc="-10" dirty="0">
                <a:solidFill>
                  <a:srgbClr val="437F85"/>
                </a:solidFill>
                <a:latin typeface="Georgia"/>
                <a:cs typeface="Georgia"/>
              </a:rPr>
              <a:t>b</a:t>
            </a:r>
            <a:r>
              <a:rPr sz="1800" spc="-5" dirty="0">
                <a:solidFill>
                  <a:srgbClr val="437F85"/>
                </a:solidFill>
                <a:latin typeface="Georgia"/>
                <a:cs typeface="Georgia"/>
              </a:rPr>
              <a:t>od</a:t>
            </a:r>
            <a:r>
              <a:rPr sz="1800" dirty="0">
                <a:solidFill>
                  <a:srgbClr val="437F85"/>
                </a:solidFill>
                <a:latin typeface="Georgia"/>
                <a:cs typeface="Georgia"/>
              </a:rPr>
              <a:t>y</a:t>
            </a:r>
            <a:r>
              <a:rPr sz="1800" spc="35" dirty="0">
                <a:solidFill>
                  <a:srgbClr val="437F85"/>
                </a:solidFill>
                <a:latin typeface="Times New Roman"/>
                <a:cs typeface="Times New Roman"/>
              </a:rPr>
              <a:t> </a:t>
            </a:r>
            <a:r>
              <a:rPr sz="1800" dirty="0">
                <a:solidFill>
                  <a:srgbClr val="437F85"/>
                </a:solidFill>
                <a:latin typeface="Georgia"/>
                <a:cs typeface="Georgia"/>
              </a:rPr>
              <a:t>&gt;</a:t>
            </a:r>
            <a:r>
              <a:rPr sz="1800" dirty="0">
                <a:solidFill>
                  <a:srgbClr val="437F85"/>
                </a:solidFill>
                <a:latin typeface="Times New Roman"/>
                <a:cs typeface="Times New Roman"/>
              </a:rPr>
              <a:t> </a:t>
            </a:r>
            <a:r>
              <a:rPr sz="1800" spc="-20" dirty="0">
                <a:solidFill>
                  <a:srgbClr val="437F85"/>
                </a:solidFill>
                <a:latin typeface="Georgia"/>
                <a:cs typeface="Georgia"/>
              </a:rPr>
              <a:t>END;</a:t>
            </a:r>
            <a:endParaRPr sz="1800">
              <a:latin typeface="Georgia"/>
              <a:cs typeface="Georgia"/>
            </a:endParaRPr>
          </a:p>
        </p:txBody>
      </p:sp>
      <p:sp>
        <p:nvSpPr>
          <p:cNvPr id="4" name="object 4"/>
          <p:cNvSpPr txBox="1"/>
          <p:nvPr/>
        </p:nvSpPr>
        <p:spPr>
          <a:xfrm>
            <a:off x="8605526" y="71903"/>
            <a:ext cx="25400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41</a:t>
            </a:r>
            <a:endParaRPr sz="18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664450" cy="476377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Create</a:t>
            </a:r>
            <a:r>
              <a:rPr sz="4000" spc="210" dirty="0">
                <a:solidFill>
                  <a:srgbClr val="424455"/>
                </a:solidFill>
                <a:latin typeface="Times New Roman"/>
                <a:cs typeface="Times New Roman"/>
              </a:rPr>
              <a:t> </a:t>
            </a:r>
            <a:r>
              <a:rPr sz="4000" spc="-25" dirty="0">
                <a:solidFill>
                  <a:srgbClr val="424455"/>
                </a:solidFill>
                <a:latin typeface="Trebuchet MS"/>
                <a:cs typeface="Trebuchet MS"/>
              </a:rPr>
              <a:t>Statement</a:t>
            </a:r>
            <a:endParaRPr sz="4000">
              <a:latin typeface="Trebuchet MS"/>
              <a:cs typeface="Trebuchet MS"/>
            </a:endParaRPr>
          </a:p>
          <a:p>
            <a:pPr marL="378460" indent="-256540">
              <a:lnSpc>
                <a:spcPts val="3115"/>
              </a:lnSpc>
              <a:spcBef>
                <a:spcPts val="2195"/>
              </a:spcBef>
              <a:buClr>
                <a:srgbClr val="9F4DA2"/>
              </a:buClr>
              <a:buFont typeface="Georgia"/>
              <a:buChar char="•"/>
              <a:tabLst>
                <a:tab pos="379095" algn="l"/>
              </a:tabLst>
            </a:pPr>
            <a:r>
              <a:rPr sz="2600" u="heavy" spc="-5" dirty="0">
                <a:solidFill>
                  <a:srgbClr val="67AEBC"/>
                </a:solidFill>
                <a:latin typeface="Georgia"/>
                <a:cs typeface="Georgia"/>
                <a:hlinkClick r:id="rId3"/>
              </a:rPr>
              <a:t>CREATE</a:t>
            </a:r>
            <a:r>
              <a:rPr sz="2600" u="heavy" dirty="0">
                <a:solidFill>
                  <a:srgbClr val="67AEBC"/>
                </a:solidFill>
                <a:latin typeface="Georgia"/>
                <a:cs typeface="Georgia"/>
                <a:hlinkClick r:id="rId3"/>
              </a:rPr>
              <a:t> DAT</a:t>
            </a:r>
            <a:r>
              <a:rPr sz="2600" u="heavy" spc="5" dirty="0">
                <a:solidFill>
                  <a:srgbClr val="67AEBC"/>
                </a:solidFill>
                <a:latin typeface="Georgia"/>
                <a:cs typeface="Georgia"/>
                <a:hlinkClick r:id="rId3"/>
              </a:rPr>
              <a:t>A</a:t>
            </a:r>
            <a:r>
              <a:rPr sz="2600" u="heavy" dirty="0">
                <a:solidFill>
                  <a:srgbClr val="67AEBC"/>
                </a:solidFill>
                <a:latin typeface="Georgia"/>
                <a:cs typeface="Georgia"/>
                <a:hlinkClick r:id="rId3"/>
              </a:rPr>
              <a:t>BASE</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4"/>
              </a:rPr>
              <a:t>CREATE</a:t>
            </a:r>
            <a:r>
              <a:rPr sz="2600" u="heavy" dirty="0">
                <a:solidFill>
                  <a:srgbClr val="67AEBC"/>
                </a:solidFill>
                <a:latin typeface="Georgia"/>
                <a:cs typeface="Georgia"/>
                <a:hlinkClick r:id="rId4"/>
              </a:rPr>
              <a:t> </a:t>
            </a:r>
            <a:r>
              <a:rPr sz="2600" u="heavy" spc="-5" dirty="0">
                <a:solidFill>
                  <a:srgbClr val="67AEBC"/>
                </a:solidFill>
                <a:latin typeface="Georgia"/>
                <a:cs typeface="Georgia"/>
                <a:hlinkClick r:id="rId4"/>
              </a:rPr>
              <a:t>EVENT</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5"/>
              </a:rPr>
              <a:t>CREATE</a:t>
            </a:r>
            <a:r>
              <a:rPr sz="2600" u="heavy" dirty="0">
                <a:solidFill>
                  <a:srgbClr val="67AEBC"/>
                </a:solidFill>
                <a:latin typeface="Georgia"/>
                <a:cs typeface="Georgia"/>
                <a:hlinkClick r:id="rId5"/>
              </a:rPr>
              <a:t> </a:t>
            </a:r>
            <a:r>
              <a:rPr sz="2600" u="heavy" spc="-5" dirty="0">
                <a:solidFill>
                  <a:srgbClr val="67AEBC"/>
                </a:solidFill>
                <a:latin typeface="Georgia"/>
                <a:cs typeface="Georgia"/>
                <a:hlinkClick r:id="rId5"/>
              </a:rPr>
              <a:t>FU</a:t>
            </a:r>
            <a:r>
              <a:rPr sz="2600" u="heavy" spc="-10" dirty="0">
                <a:solidFill>
                  <a:srgbClr val="67AEBC"/>
                </a:solidFill>
                <a:latin typeface="Georgia"/>
                <a:cs typeface="Georgia"/>
                <a:hlinkClick r:id="rId5"/>
              </a:rPr>
              <a:t>N</a:t>
            </a:r>
            <a:r>
              <a:rPr sz="2600" u="heavy" spc="-5" dirty="0">
                <a:solidFill>
                  <a:srgbClr val="67AEBC"/>
                </a:solidFill>
                <a:latin typeface="Georgia"/>
                <a:cs typeface="Georgia"/>
                <a:hlinkClick r:id="rId5"/>
              </a:rPr>
              <a:t>CTI</a:t>
            </a:r>
            <a:r>
              <a:rPr sz="2600" u="heavy" spc="-10" dirty="0">
                <a:solidFill>
                  <a:srgbClr val="67AEBC"/>
                </a:solidFill>
                <a:latin typeface="Georgia"/>
                <a:cs typeface="Georgia"/>
                <a:hlinkClick r:id="rId5"/>
              </a:rPr>
              <a:t>O</a:t>
            </a:r>
            <a:r>
              <a:rPr sz="2600" u="heavy" dirty="0">
                <a:solidFill>
                  <a:srgbClr val="67AEBC"/>
                </a:solidFill>
                <a:latin typeface="Georgia"/>
                <a:cs typeface="Georgia"/>
                <a:hlinkClick r:id="rId5"/>
              </a:rPr>
              <a:t>N</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6"/>
              </a:rPr>
              <a:t>CREATE</a:t>
            </a:r>
            <a:r>
              <a:rPr sz="2600" u="heavy" dirty="0">
                <a:solidFill>
                  <a:srgbClr val="67AEBC"/>
                </a:solidFill>
                <a:latin typeface="Georgia"/>
                <a:cs typeface="Georgia"/>
                <a:hlinkClick r:id="rId6"/>
              </a:rPr>
              <a:t> INDEX</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7"/>
              </a:rPr>
              <a:t>CREATE</a:t>
            </a:r>
            <a:r>
              <a:rPr sz="2600" u="heavy" dirty="0">
                <a:solidFill>
                  <a:srgbClr val="67AEBC"/>
                </a:solidFill>
                <a:latin typeface="Georgia"/>
                <a:cs typeface="Georgia"/>
                <a:hlinkClick r:id="rId7"/>
              </a:rPr>
              <a:t> L</a:t>
            </a:r>
            <a:r>
              <a:rPr sz="2600" u="heavy" spc="-15" dirty="0">
                <a:solidFill>
                  <a:srgbClr val="67AEBC"/>
                </a:solidFill>
                <a:latin typeface="Georgia"/>
                <a:cs typeface="Georgia"/>
                <a:hlinkClick r:id="rId7"/>
              </a:rPr>
              <a:t>O</a:t>
            </a:r>
            <a:r>
              <a:rPr sz="2600" u="heavy" spc="-5" dirty="0">
                <a:solidFill>
                  <a:srgbClr val="67AEBC"/>
                </a:solidFill>
                <a:latin typeface="Georgia"/>
                <a:cs typeface="Georgia"/>
                <a:hlinkClick r:id="rId7"/>
              </a:rPr>
              <a:t>GFILE</a:t>
            </a:r>
            <a:r>
              <a:rPr sz="2600" u="heavy" spc="10" dirty="0">
                <a:solidFill>
                  <a:srgbClr val="67AEBC"/>
                </a:solidFill>
                <a:latin typeface="Georgia"/>
                <a:cs typeface="Georgia"/>
                <a:hlinkClick r:id="rId7"/>
              </a:rPr>
              <a:t> </a:t>
            </a:r>
            <a:r>
              <a:rPr sz="2600" u="heavy" spc="-5" dirty="0">
                <a:solidFill>
                  <a:srgbClr val="67AEBC"/>
                </a:solidFill>
                <a:latin typeface="Georgia"/>
                <a:cs typeface="Georgia"/>
                <a:hlinkClick r:id="rId7"/>
              </a:rPr>
              <a:t>G</a:t>
            </a:r>
            <a:r>
              <a:rPr sz="2600" u="heavy" spc="-10" dirty="0">
                <a:solidFill>
                  <a:srgbClr val="67AEBC"/>
                </a:solidFill>
                <a:latin typeface="Georgia"/>
                <a:cs typeface="Georgia"/>
                <a:hlinkClick r:id="rId7"/>
              </a:rPr>
              <a:t>R</a:t>
            </a:r>
            <a:r>
              <a:rPr sz="2600" u="heavy" spc="-5" dirty="0">
                <a:solidFill>
                  <a:srgbClr val="67AEBC"/>
                </a:solidFill>
                <a:latin typeface="Georgia"/>
                <a:cs typeface="Georgia"/>
                <a:hlinkClick r:id="rId7"/>
              </a:rPr>
              <a:t>OUP</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8"/>
              </a:rPr>
              <a:t>CREATE</a:t>
            </a:r>
            <a:r>
              <a:rPr sz="2600" u="heavy" dirty="0">
                <a:solidFill>
                  <a:srgbClr val="67AEBC"/>
                </a:solidFill>
                <a:latin typeface="Georgia"/>
                <a:cs typeface="Georgia"/>
                <a:hlinkClick r:id="rId8"/>
              </a:rPr>
              <a:t> P</a:t>
            </a:r>
            <a:r>
              <a:rPr sz="2600" u="heavy" spc="-15" dirty="0">
                <a:solidFill>
                  <a:srgbClr val="67AEBC"/>
                </a:solidFill>
                <a:latin typeface="Georgia"/>
                <a:cs typeface="Georgia"/>
                <a:hlinkClick r:id="rId8"/>
              </a:rPr>
              <a:t>R</a:t>
            </a:r>
            <a:r>
              <a:rPr sz="2600" u="heavy" spc="-5" dirty="0">
                <a:solidFill>
                  <a:srgbClr val="67AEBC"/>
                </a:solidFill>
                <a:latin typeface="Georgia"/>
                <a:cs typeface="Georgia"/>
                <a:hlinkClick r:id="rId8"/>
              </a:rPr>
              <a:t>O</a:t>
            </a:r>
            <a:r>
              <a:rPr sz="2600" u="heavy" spc="-15" dirty="0">
                <a:solidFill>
                  <a:srgbClr val="67AEBC"/>
                </a:solidFill>
                <a:latin typeface="Georgia"/>
                <a:cs typeface="Georgia"/>
                <a:hlinkClick r:id="rId8"/>
              </a:rPr>
              <a:t>C</a:t>
            </a:r>
            <a:r>
              <a:rPr sz="2600" u="heavy" spc="-5" dirty="0">
                <a:solidFill>
                  <a:srgbClr val="67AEBC"/>
                </a:solidFill>
                <a:latin typeface="Georgia"/>
                <a:cs typeface="Georgia"/>
                <a:hlinkClick r:id="rId8"/>
              </a:rPr>
              <a:t>E</a:t>
            </a:r>
            <a:r>
              <a:rPr sz="2600" u="heavy" spc="5" dirty="0">
                <a:solidFill>
                  <a:srgbClr val="67AEBC"/>
                </a:solidFill>
                <a:latin typeface="Georgia"/>
                <a:cs typeface="Georgia"/>
                <a:hlinkClick r:id="rId8"/>
              </a:rPr>
              <a:t>D</a:t>
            </a:r>
            <a:r>
              <a:rPr sz="2600" u="heavy" spc="-5" dirty="0">
                <a:solidFill>
                  <a:srgbClr val="67AEBC"/>
                </a:solidFill>
                <a:latin typeface="Georgia"/>
                <a:cs typeface="Georgia"/>
                <a:hlinkClick r:id="rId8"/>
              </a:rPr>
              <a:t>URE</a:t>
            </a:r>
            <a:r>
              <a:rPr sz="2600" u="heavy" dirty="0">
                <a:solidFill>
                  <a:srgbClr val="67AEBC"/>
                </a:solidFill>
                <a:latin typeface="Georgia"/>
                <a:cs typeface="Georgia"/>
                <a:hlinkClick r:id="rId8"/>
              </a:rPr>
              <a:t> </a:t>
            </a:r>
            <a:r>
              <a:rPr sz="2600" u="heavy" spc="-10" dirty="0">
                <a:solidFill>
                  <a:srgbClr val="67AEBC"/>
                </a:solidFill>
                <a:latin typeface="Georgia"/>
                <a:cs typeface="Georgia"/>
                <a:hlinkClick r:id="rId8"/>
              </a:rPr>
              <a:t>a</a:t>
            </a:r>
            <a:r>
              <a:rPr sz="2600" u="heavy" dirty="0">
                <a:solidFill>
                  <a:srgbClr val="67AEBC"/>
                </a:solidFill>
                <a:latin typeface="Georgia"/>
                <a:cs typeface="Georgia"/>
                <a:hlinkClick r:id="rId8"/>
              </a:rPr>
              <a:t>nd</a:t>
            </a:r>
            <a:r>
              <a:rPr sz="2600" u="heavy" spc="-5" dirty="0">
                <a:solidFill>
                  <a:srgbClr val="67AEBC"/>
                </a:solidFill>
                <a:latin typeface="Georgia"/>
                <a:cs typeface="Georgia"/>
                <a:hlinkClick r:id="rId8"/>
              </a:rPr>
              <a:t> C</a:t>
            </a:r>
            <a:r>
              <a:rPr sz="2600" u="heavy" spc="-10" dirty="0">
                <a:solidFill>
                  <a:srgbClr val="67AEBC"/>
                </a:solidFill>
                <a:latin typeface="Georgia"/>
                <a:cs typeface="Georgia"/>
                <a:hlinkClick r:id="rId8"/>
              </a:rPr>
              <a:t>R</a:t>
            </a:r>
            <a:r>
              <a:rPr sz="2600" u="heavy" spc="-5" dirty="0">
                <a:solidFill>
                  <a:srgbClr val="67AEBC"/>
                </a:solidFill>
                <a:latin typeface="Georgia"/>
                <a:cs typeface="Georgia"/>
                <a:hlinkClick r:id="rId8"/>
              </a:rPr>
              <a:t>E</a:t>
            </a:r>
            <a:r>
              <a:rPr sz="2600" u="heavy" spc="5" dirty="0">
                <a:solidFill>
                  <a:srgbClr val="67AEBC"/>
                </a:solidFill>
                <a:latin typeface="Georgia"/>
                <a:cs typeface="Georgia"/>
                <a:hlinkClick r:id="rId8"/>
              </a:rPr>
              <a:t>A</a:t>
            </a:r>
            <a:r>
              <a:rPr sz="2600" u="heavy" dirty="0">
                <a:solidFill>
                  <a:srgbClr val="67AEBC"/>
                </a:solidFill>
                <a:latin typeface="Georgia"/>
                <a:cs typeface="Georgia"/>
                <a:hlinkClick r:id="rId8"/>
              </a:rPr>
              <a:t>TE</a:t>
            </a:r>
            <a:r>
              <a:rPr sz="2600" u="heavy" spc="-5" dirty="0">
                <a:solidFill>
                  <a:srgbClr val="67AEBC"/>
                </a:solidFill>
                <a:latin typeface="Georgia"/>
                <a:cs typeface="Georgia"/>
                <a:hlinkClick r:id="rId8"/>
              </a:rPr>
              <a:t> FU</a:t>
            </a:r>
            <a:r>
              <a:rPr sz="2600" u="heavy" spc="-15" dirty="0">
                <a:solidFill>
                  <a:srgbClr val="67AEBC"/>
                </a:solidFill>
                <a:latin typeface="Georgia"/>
                <a:cs typeface="Georgia"/>
                <a:hlinkClick r:id="rId8"/>
              </a:rPr>
              <a:t>N</a:t>
            </a:r>
            <a:r>
              <a:rPr sz="2600" u="heavy" spc="-5" dirty="0">
                <a:solidFill>
                  <a:srgbClr val="67AEBC"/>
                </a:solidFill>
                <a:latin typeface="Georgia"/>
                <a:cs typeface="Georgia"/>
                <a:hlinkClick r:id="rId8"/>
              </a:rPr>
              <a:t>CTI</a:t>
            </a:r>
            <a:r>
              <a:rPr sz="2600" u="heavy" spc="-10" dirty="0">
                <a:solidFill>
                  <a:srgbClr val="67AEBC"/>
                </a:solidFill>
                <a:latin typeface="Georgia"/>
                <a:cs typeface="Georgia"/>
                <a:hlinkClick r:id="rId8"/>
              </a:rPr>
              <a:t>O</a:t>
            </a:r>
            <a:r>
              <a:rPr sz="2600" u="heavy" dirty="0">
                <a:solidFill>
                  <a:srgbClr val="67AEBC"/>
                </a:solidFill>
                <a:latin typeface="Georgia"/>
                <a:cs typeface="Georgia"/>
                <a:hlinkClick r:id="rId8"/>
              </a:rPr>
              <a:t>N</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9"/>
              </a:rPr>
              <a:t>C</a:t>
            </a:r>
            <a:r>
              <a:rPr sz="2600" u="heavy" spc="-10" dirty="0">
                <a:solidFill>
                  <a:srgbClr val="67AEBC"/>
                </a:solidFill>
                <a:latin typeface="Georgia"/>
                <a:cs typeface="Georgia"/>
                <a:hlinkClick r:id="rId9"/>
              </a:rPr>
              <a:t>R</a:t>
            </a:r>
            <a:r>
              <a:rPr sz="2600" u="heavy" spc="-5" dirty="0">
                <a:solidFill>
                  <a:srgbClr val="67AEBC"/>
                </a:solidFill>
                <a:latin typeface="Georgia"/>
                <a:cs typeface="Georgia"/>
                <a:hlinkClick r:id="rId9"/>
              </a:rPr>
              <a:t>EATE</a:t>
            </a:r>
            <a:r>
              <a:rPr sz="2600" u="heavy" spc="5" dirty="0">
                <a:solidFill>
                  <a:srgbClr val="67AEBC"/>
                </a:solidFill>
                <a:latin typeface="Georgia"/>
                <a:cs typeface="Georgia"/>
                <a:hlinkClick r:id="rId9"/>
              </a:rPr>
              <a:t> </a:t>
            </a:r>
            <a:r>
              <a:rPr sz="2600" u="heavy" spc="-5" dirty="0">
                <a:solidFill>
                  <a:srgbClr val="67AEBC"/>
                </a:solidFill>
                <a:latin typeface="Georgia"/>
                <a:cs typeface="Georgia"/>
                <a:hlinkClick r:id="rId9"/>
              </a:rPr>
              <a:t>SERVER</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10"/>
              </a:rPr>
              <a:t>CREATE</a:t>
            </a:r>
            <a:r>
              <a:rPr sz="2600" u="heavy" dirty="0">
                <a:solidFill>
                  <a:srgbClr val="67AEBC"/>
                </a:solidFill>
                <a:latin typeface="Georgia"/>
                <a:cs typeface="Georgia"/>
                <a:hlinkClick r:id="rId10"/>
              </a:rPr>
              <a:t> TABLE</a:t>
            </a:r>
            <a:endParaRPr sz="2600">
              <a:latin typeface="Georgia"/>
              <a:cs typeface="Georgia"/>
            </a:endParaRPr>
          </a:p>
          <a:p>
            <a:pPr marL="378460" indent="-256540">
              <a:lnSpc>
                <a:spcPts val="3110"/>
              </a:lnSpc>
              <a:buClr>
                <a:srgbClr val="9F4DA2"/>
              </a:buClr>
              <a:buFont typeface="Georgia"/>
              <a:buChar char="•"/>
              <a:tabLst>
                <a:tab pos="379095" algn="l"/>
              </a:tabLst>
            </a:pPr>
            <a:r>
              <a:rPr sz="2600" u="heavy" spc="-5" dirty="0">
                <a:solidFill>
                  <a:srgbClr val="67AEBC"/>
                </a:solidFill>
                <a:latin typeface="Georgia"/>
                <a:cs typeface="Georgia"/>
                <a:hlinkClick r:id="rId11"/>
              </a:rPr>
              <a:t>CREATE</a:t>
            </a:r>
            <a:r>
              <a:rPr sz="2600" u="heavy" dirty="0">
                <a:solidFill>
                  <a:srgbClr val="67AEBC"/>
                </a:solidFill>
                <a:latin typeface="Georgia"/>
                <a:cs typeface="Georgia"/>
                <a:hlinkClick r:id="rId11"/>
              </a:rPr>
              <a:t> TABLESPACE</a:t>
            </a:r>
            <a:endParaRPr sz="2600">
              <a:latin typeface="Georgia"/>
              <a:cs typeface="Georgia"/>
            </a:endParaRPr>
          </a:p>
          <a:p>
            <a:pPr marL="378460" indent="-256540">
              <a:lnSpc>
                <a:spcPts val="3115"/>
              </a:lnSpc>
              <a:buClr>
                <a:srgbClr val="9F4DA2"/>
              </a:buClr>
              <a:buFont typeface="Georgia"/>
              <a:buChar char="•"/>
              <a:tabLst>
                <a:tab pos="379095" algn="l"/>
              </a:tabLst>
            </a:pPr>
            <a:r>
              <a:rPr sz="2600" u="heavy" spc="-5" dirty="0">
                <a:solidFill>
                  <a:srgbClr val="67AEBC"/>
                </a:solidFill>
                <a:latin typeface="Georgia"/>
                <a:cs typeface="Georgia"/>
                <a:hlinkClick r:id="rId12"/>
              </a:rPr>
              <a:t>C</a:t>
            </a:r>
            <a:r>
              <a:rPr sz="2600" u="heavy" spc="-10" dirty="0">
                <a:solidFill>
                  <a:srgbClr val="67AEBC"/>
                </a:solidFill>
                <a:latin typeface="Georgia"/>
                <a:cs typeface="Georgia"/>
                <a:hlinkClick r:id="rId12"/>
              </a:rPr>
              <a:t>R</a:t>
            </a:r>
            <a:r>
              <a:rPr sz="2600" u="heavy" spc="-5" dirty="0">
                <a:solidFill>
                  <a:srgbClr val="67AEBC"/>
                </a:solidFill>
                <a:latin typeface="Georgia"/>
                <a:cs typeface="Georgia"/>
                <a:hlinkClick r:id="rId12"/>
              </a:rPr>
              <a:t>EATE</a:t>
            </a:r>
            <a:r>
              <a:rPr sz="2600" u="heavy" spc="5" dirty="0">
                <a:solidFill>
                  <a:srgbClr val="67AEBC"/>
                </a:solidFill>
                <a:latin typeface="Georgia"/>
                <a:cs typeface="Georgia"/>
                <a:hlinkClick r:id="rId12"/>
              </a:rPr>
              <a:t> </a:t>
            </a:r>
            <a:r>
              <a:rPr sz="2600" u="heavy" dirty="0">
                <a:solidFill>
                  <a:srgbClr val="67AEBC"/>
                </a:solidFill>
                <a:latin typeface="Georgia"/>
                <a:cs typeface="Georgia"/>
                <a:hlinkClick r:id="rId12"/>
              </a:rPr>
              <a:t>T</a:t>
            </a:r>
            <a:r>
              <a:rPr sz="2600" u="heavy" spc="-15" dirty="0">
                <a:solidFill>
                  <a:srgbClr val="67AEBC"/>
                </a:solidFill>
                <a:latin typeface="Georgia"/>
                <a:cs typeface="Georgia"/>
                <a:hlinkClick r:id="rId12"/>
              </a:rPr>
              <a:t>R</a:t>
            </a:r>
            <a:r>
              <a:rPr sz="2600" u="heavy" dirty="0">
                <a:solidFill>
                  <a:srgbClr val="67AEBC"/>
                </a:solidFill>
                <a:latin typeface="Georgia"/>
                <a:cs typeface="Georgia"/>
                <a:hlinkClick r:id="rId12"/>
              </a:rPr>
              <a:t>IGGER</a:t>
            </a:r>
            <a:r>
              <a:rPr sz="2600" u="heavy" spc="-10" dirty="0">
                <a:solidFill>
                  <a:srgbClr val="67AEBC"/>
                </a:solidFill>
                <a:latin typeface="Georgia"/>
                <a:cs typeface="Georgia"/>
                <a:hlinkClick r:id="rId12"/>
              </a:rPr>
              <a:t> </a:t>
            </a:r>
            <a:r>
              <a:rPr sz="2600" u="heavy" dirty="0">
                <a:solidFill>
                  <a:srgbClr val="67AEBC"/>
                </a:solidFill>
                <a:latin typeface="Georgia"/>
                <a:cs typeface="Georgia"/>
                <a:hlinkClick r:id="rId12"/>
              </a:rPr>
              <a:t>Syntax</a:t>
            </a:r>
            <a:endParaRPr sz="2600">
              <a:latin typeface="Georgia"/>
              <a:cs typeface="Georgia"/>
            </a:endParaRPr>
          </a:p>
        </p:txBody>
      </p:sp>
      <p:sp>
        <p:nvSpPr>
          <p:cNvPr id="3" name="object 3"/>
          <p:cNvSpPr txBox="1"/>
          <p:nvPr/>
        </p:nvSpPr>
        <p:spPr>
          <a:xfrm>
            <a:off x="8718302" y="71903"/>
            <a:ext cx="140335"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Georgia"/>
                <a:cs typeface="Georgia"/>
              </a:rPr>
              <a:t>7</a:t>
            </a:r>
            <a:endParaRPr sz="1800">
              <a:latin typeface="Georgia"/>
              <a:cs typeface="Georgi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41640" cy="4634230"/>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Functions</a:t>
            </a:r>
            <a:endParaRPr sz="4000">
              <a:latin typeface="Trebuchet MS"/>
              <a:cs typeface="Trebuchet MS"/>
            </a:endParaRPr>
          </a:p>
          <a:p>
            <a:pPr marL="378460" marR="1586230" indent="-256540">
              <a:lnSpc>
                <a:spcPct val="100000"/>
              </a:lnSpc>
              <a:spcBef>
                <a:spcPts val="2500"/>
              </a:spcBef>
              <a:buClr>
                <a:srgbClr val="9F4DA2"/>
              </a:buClr>
              <a:buFont typeface="Georgia"/>
              <a:buChar char="•"/>
              <a:tabLst>
                <a:tab pos="379095" algn="l"/>
              </a:tabLst>
            </a:pPr>
            <a:r>
              <a:rPr sz="2800" spc="-20" dirty="0">
                <a:latin typeface="Georgia"/>
                <a:cs typeface="Georgia"/>
              </a:rPr>
              <a:t>A</a:t>
            </a:r>
            <a:r>
              <a:rPr sz="2800" spc="-30" dirty="0">
                <a:latin typeface="Times New Roman"/>
                <a:cs typeface="Times New Roman"/>
              </a:rPr>
              <a:t> </a:t>
            </a:r>
            <a:r>
              <a:rPr sz="2800" spc="-20" dirty="0">
                <a:latin typeface="Georgia"/>
                <a:cs typeface="Georgia"/>
              </a:rPr>
              <a:t>st</a:t>
            </a:r>
            <a:r>
              <a:rPr sz="2800" spc="-30" dirty="0">
                <a:latin typeface="Georgia"/>
                <a:cs typeface="Georgia"/>
              </a:rPr>
              <a:t>a</a:t>
            </a:r>
            <a:r>
              <a:rPr sz="2800" spc="-15" dirty="0">
                <a:latin typeface="Georgia"/>
                <a:cs typeface="Georgia"/>
              </a:rPr>
              <a:t>ndal</a:t>
            </a:r>
            <a:r>
              <a:rPr sz="2800" spc="-10" dirty="0">
                <a:latin typeface="Georgia"/>
                <a:cs typeface="Georgia"/>
              </a:rPr>
              <a:t>o</a:t>
            </a:r>
            <a:r>
              <a:rPr sz="2800" spc="-15" dirty="0">
                <a:latin typeface="Georgia"/>
                <a:cs typeface="Georgia"/>
              </a:rPr>
              <a:t>ne</a:t>
            </a:r>
            <a:r>
              <a:rPr sz="2800" spc="-15" dirty="0">
                <a:latin typeface="Times New Roman"/>
                <a:cs typeface="Times New Roman"/>
              </a:rPr>
              <a:t> </a:t>
            </a:r>
            <a:r>
              <a:rPr sz="2800" spc="-20" dirty="0">
                <a:latin typeface="Georgia"/>
                <a:cs typeface="Georgia"/>
              </a:rPr>
              <a:t>fun</a:t>
            </a:r>
            <a:r>
              <a:rPr sz="2800" spc="-10" dirty="0">
                <a:latin typeface="Georgia"/>
                <a:cs typeface="Georgia"/>
              </a:rPr>
              <a:t>c</a:t>
            </a:r>
            <a:r>
              <a:rPr sz="2800" spc="-20" dirty="0">
                <a:latin typeface="Georgia"/>
                <a:cs typeface="Georgia"/>
              </a:rPr>
              <a:t>tion</a:t>
            </a:r>
            <a:r>
              <a:rPr sz="2800" spc="-1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20" dirty="0">
                <a:latin typeface="Georgia"/>
                <a:cs typeface="Georgia"/>
              </a:rPr>
              <a:t>created</a:t>
            </a:r>
            <a:r>
              <a:rPr sz="2800" spc="-10" dirty="0">
                <a:latin typeface="Times New Roman"/>
                <a:cs typeface="Times New Roman"/>
              </a:rPr>
              <a:t> </a:t>
            </a:r>
            <a:r>
              <a:rPr sz="2800" spc="-20" dirty="0">
                <a:latin typeface="Georgia"/>
                <a:cs typeface="Georgia"/>
              </a:rPr>
              <a:t>using</a:t>
            </a:r>
            <a:r>
              <a:rPr sz="2800" spc="-15" dirty="0">
                <a:latin typeface="Times New Roman"/>
                <a:cs typeface="Times New Roman"/>
              </a:rPr>
              <a:t> </a:t>
            </a:r>
            <a:r>
              <a:rPr sz="2800" spc="-20" dirty="0">
                <a:latin typeface="Georgia"/>
                <a:cs typeface="Georgia"/>
              </a:rPr>
              <a:t>th</a:t>
            </a:r>
            <a:r>
              <a:rPr sz="2800" spc="-15" dirty="0">
                <a:latin typeface="Georgia"/>
                <a:cs typeface="Georgia"/>
              </a:rPr>
              <a:t>e</a:t>
            </a:r>
            <a:r>
              <a:rPr sz="2800" spc="-40" dirty="0">
                <a:latin typeface="Times New Roman"/>
                <a:cs typeface="Times New Roman"/>
              </a:rPr>
              <a:t> </a:t>
            </a:r>
            <a:r>
              <a:rPr sz="2800" b="1" spc="-25" dirty="0">
                <a:latin typeface="Georgia"/>
                <a:cs typeface="Georgia"/>
              </a:rPr>
              <a:t>CR</a:t>
            </a:r>
            <a:r>
              <a:rPr sz="2800" b="1" spc="-30" dirty="0">
                <a:latin typeface="Georgia"/>
                <a:cs typeface="Georgia"/>
              </a:rPr>
              <a:t>EAT</a:t>
            </a:r>
            <a:r>
              <a:rPr sz="2800" b="1" spc="-25" dirty="0">
                <a:latin typeface="Georgia"/>
                <a:cs typeface="Georgia"/>
              </a:rPr>
              <a:t>E</a:t>
            </a:r>
            <a:r>
              <a:rPr sz="2800" b="1" spc="40" dirty="0">
                <a:latin typeface="Times New Roman"/>
                <a:cs typeface="Times New Roman"/>
              </a:rPr>
              <a:t> </a:t>
            </a:r>
            <a:r>
              <a:rPr sz="2800" b="1" spc="-25" dirty="0">
                <a:latin typeface="Georgia"/>
                <a:cs typeface="Georgia"/>
              </a:rPr>
              <a:t>FUNCTION</a:t>
            </a:r>
            <a:r>
              <a:rPr sz="2800" b="1" spc="15" dirty="0">
                <a:latin typeface="Times New Roman"/>
                <a:cs typeface="Times New Roman"/>
              </a:rPr>
              <a:t> </a:t>
            </a:r>
            <a:r>
              <a:rPr sz="2800" spc="-20" dirty="0">
                <a:latin typeface="Georgia"/>
                <a:cs typeface="Georgia"/>
              </a:rPr>
              <a:t>sta</a:t>
            </a:r>
            <a:r>
              <a:rPr sz="2800" spc="-25" dirty="0">
                <a:latin typeface="Georgia"/>
                <a:cs typeface="Georgia"/>
              </a:rPr>
              <a:t>teme</a:t>
            </a:r>
            <a:r>
              <a:rPr sz="2800" spc="-10" dirty="0">
                <a:latin typeface="Georgia"/>
                <a:cs typeface="Georgia"/>
              </a:rPr>
              <a:t>n</a:t>
            </a:r>
            <a:r>
              <a:rPr sz="2800" spc="-15" dirty="0">
                <a:latin typeface="Georgia"/>
                <a:cs typeface="Georgia"/>
              </a:rPr>
              <a:t>t.</a:t>
            </a:r>
            <a:endParaRPr sz="2800">
              <a:latin typeface="Georgia"/>
              <a:cs typeface="Georgia"/>
            </a:endParaRPr>
          </a:p>
          <a:p>
            <a:pPr>
              <a:lnSpc>
                <a:spcPct val="100000"/>
              </a:lnSpc>
              <a:spcBef>
                <a:spcPts val="50"/>
              </a:spcBef>
            </a:pPr>
            <a:endParaRPr sz="3200">
              <a:latin typeface="Times New Roman"/>
              <a:cs typeface="Times New Roman"/>
            </a:endParaRPr>
          </a:p>
          <a:p>
            <a:pPr marL="741045">
              <a:lnSpc>
                <a:spcPct val="100000"/>
              </a:lnSpc>
            </a:pPr>
            <a:r>
              <a:rPr sz="2600" spc="-5" dirty="0">
                <a:solidFill>
                  <a:srgbClr val="437F85"/>
                </a:solidFill>
                <a:latin typeface="Georgia"/>
                <a:cs typeface="Georgia"/>
              </a:rPr>
              <a:t>CREAT</a:t>
            </a:r>
            <a:r>
              <a:rPr sz="2600" dirty="0">
                <a:solidFill>
                  <a:srgbClr val="437F85"/>
                </a:solidFill>
                <a:latin typeface="Georgia"/>
                <a:cs typeface="Georgia"/>
              </a:rPr>
              <a:t>E</a:t>
            </a:r>
            <a:r>
              <a:rPr sz="2600" spc="-15" dirty="0">
                <a:solidFill>
                  <a:srgbClr val="437F85"/>
                </a:solidFill>
                <a:latin typeface="Times New Roman"/>
                <a:cs typeface="Times New Roman"/>
              </a:rPr>
              <a:t> </a:t>
            </a:r>
            <a:r>
              <a:rPr sz="2600" dirty="0">
                <a:solidFill>
                  <a:srgbClr val="437F85"/>
                </a:solidFill>
                <a:latin typeface="Georgia"/>
                <a:cs typeface="Georgia"/>
              </a:rPr>
              <a:t>[</a:t>
            </a:r>
            <a:r>
              <a:rPr sz="2600" spc="-15" dirty="0">
                <a:solidFill>
                  <a:srgbClr val="437F85"/>
                </a:solidFill>
                <a:latin typeface="Georgia"/>
                <a:cs typeface="Georgia"/>
              </a:rPr>
              <a:t>O</a:t>
            </a:r>
            <a:r>
              <a:rPr sz="2600" dirty="0">
                <a:solidFill>
                  <a:srgbClr val="437F85"/>
                </a:solidFill>
                <a:latin typeface="Georgia"/>
                <a:cs typeface="Georgia"/>
              </a:rPr>
              <a:t>R</a:t>
            </a:r>
            <a:r>
              <a:rPr sz="2600" spc="-25" dirty="0">
                <a:solidFill>
                  <a:srgbClr val="437F85"/>
                </a:solidFill>
                <a:latin typeface="Times New Roman"/>
                <a:cs typeface="Times New Roman"/>
              </a:rPr>
              <a:t> </a:t>
            </a:r>
            <a:r>
              <a:rPr sz="2600" dirty="0">
                <a:solidFill>
                  <a:srgbClr val="437F85"/>
                </a:solidFill>
                <a:latin typeface="Georgia"/>
                <a:cs typeface="Georgia"/>
              </a:rPr>
              <a:t>REPLACE]</a:t>
            </a:r>
            <a:r>
              <a:rPr sz="2600" spc="-35" dirty="0">
                <a:solidFill>
                  <a:srgbClr val="437F85"/>
                </a:solidFill>
                <a:latin typeface="Times New Roman"/>
                <a:cs typeface="Times New Roman"/>
              </a:rPr>
              <a:t> </a:t>
            </a:r>
            <a:r>
              <a:rPr sz="2600" spc="-5" dirty="0">
                <a:solidFill>
                  <a:srgbClr val="437F85"/>
                </a:solidFill>
                <a:latin typeface="Georgia"/>
                <a:cs typeface="Georgia"/>
              </a:rPr>
              <a:t>FU</a:t>
            </a:r>
            <a:r>
              <a:rPr sz="2600" spc="-15" dirty="0">
                <a:solidFill>
                  <a:srgbClr val="437F85"/>
                </a:solidFill>
                <a:latin typeface="Georgia"/>
                <a:cs typeface="Georgia"/>
              </a:rPr>
              <a:t>N</a:t>
            </a:r>
            <a:r>
              <a:rPr sz="2600" spc="-5" dirty="0">
                <a:solidFill>
                  <a:srgbClr val="437F85"/>
                </a:solidFill>
                <a:latin typeface="Georgia"/>
                <a:cs typeface="Georgia"/>
              </a:rPr>
              <a:t>CTI</a:t>
            </a:r>
            <a:r>
              <a:rPr sz="2600" spc="-10" dirty="0">
                <a:solidFill>
                  <a:srgbClr val="437F85"/>
                </a:solidFill>
                <a:latin typeface="Georgia"/>
                <a:cs typeface="Georgia"/>
              </a:rPr>
              <a:t>O</a:t>
            </a:r>
            <a:r>
              <a:rPr sz="2600" dirty="0">
                <a:solidFill>
                  <a:srgbClr val="437F85"/>
                </a:solidFill>
                <a:latin typeface="Georgia"/>
                <a:cs typeface="Georgia"/>
              </a:rPr>
              <a:t>N</a:t>
            </a:r>
            <a:endParaRPr sz="2600">
              <a:latin typeface="Georgia"/>
              <a:cs typeface="Georgia"/>
            </a:endParaRPr>
          </a:p>
          <a:p>
            <a:pPr marL="671195" marR="5080">
              <a:lnSpc>
                <a:spcPct val="100000"/>
              </a:lnSpc>
            </a:pPr>
            <a:r>
              <a:rPr sz="2600" spc="-5" dirty="0">
                <a:solidFill>
                  <a:srgbClr val="437F85"/>
                </a:solidFill>
                <a:latin typeface="Georgia"/>
                <a:cs typeface="Georgia"/>
              </a:rPr>
              <a:t>f</a:t>
            </a:r>
            <a:r>
              <a:rPr sz="2600" dirty="0">
                <a:solidFill>
                  <a:srgbClr val="437F85"/>
                </a:solidFill>
                <a:latin typeface="Georgia"/>
                <a:cs typeface="Georgia"/>
              </a:rPr>
              <a:t>unct</a:t>
            </a:r>
            <a:r>
              <a:rPr sz="2600" spc="5" dirty="0">
                <a:solidFill>
                  <a:srgbClr val="437F85"/>
                </a:solidFill>
                <a:latin typeface="Georgia"/>
                <a:cs typeface="Georgia"/>
              </a:rPr>
              <a:t>i</a:t>
            </a:r>
            <a:r>
              <a:rPr sz="2600" spc="-5" dirty="0">
                <a:solidFill>
                  <a:srgbClr val="437F85"/>
                </a:solidFill>
                <a:latin typeface="Georgia"/>
                <a:cs typeface="Georgia"/>
              </a:rPr>
              <a:t>on_nam</a:t>
            </a:r>
            <a:r>
              <a:rPr sz="2600" dirty="0">
                <a:solidFill>
                  <a:srgbClr val="437F85"/>
                </a:solidFill>
                <a:latin typeface="Georgia"/>
                <a:cs typeface="Georgia"/>
              </a:rPr>
              <a:t>e</a:t>
            </a:r>
            <a:r>
              <a:rPr sz="2600" spc="-50" dirty="0">
                <a:solidFill>
                  <a:srgbClr val="437F85"/>
                </a:solidFill>
                <a:latin typeface="Times New Roman"/>
                <a:cs typeface="Times New Roman"/>
              </a:rPr>
              <a:t> </a:t>
            </a:r>
            <a:r>
              <a:rPr sz="2600" spc="-5" dirty="0">
                <a:solidFill>
                  <a:srgbClr val="437F85"/>
                </a:solidFill>
                <a:latin typeface="Georgia"/>
                <a:cs typeface="Georgia"/>
              </a:rPr>
              <a:t>[(para</a:t>
            </a:r>
            <a:r>
              <a:rPr sz="2600" spc="-10" dirty="0">
                <a:solidFill>
                  <a:srgbClr val="437F85"/>
                </a:solidFill>
                <a:latin typeface="Georgia"/>
                <a:cs typeface="Georgia"/>
              </a:rPr>
              <a:t>m</a:t>
            </a:r>
            <a:r>
              <a:rPr sz="2600" spc="-5" dirty="0">
                <a:solidFill>
                  <a:srgbClr val="437F85"/>
                </a:solidFill>
                <a:latin typeface="Georgia"/>
                <a:cs typeface="Georgia"/>
              </a:rPr>
              <a:t>eter</a:t>
            </a:r>
            <a:r>
              <a:rPr sz="2600" spc="10" dirty="0">
                <a:solidFill>
                  <a:srgbClr val="437F85"/>
                </a:solidFill>
                <a:latin typeface="Georgia"/>
                <a:cs typeface="Georgia"/>
              </a:rPr>
              <a:t>_</a:t>
            </a:r>
            <a:r>
              <a:rPr sz="2600" dirty="0">
                <a:solidFill>
                  <a:srgbClr val="437F85"/>
                </a:solidFill>
                <a:latin typeface="Georgia"/>
                <a:cs typeface="Georgia"/>
              </a:rPr>
              <a:t>na</a:t>
            </a:r>
            <a:r>
              <a:rPr sz="2600" spc="-15" dirty="0">
                <a:solidFill>
                  <a:srgbClr val="437F85"/>
                </a:solidFill>
                <a:latin typeface="Georgia"/>
                <a:cs typeface="Georgia"/>
              </a:rPr>
              <a:t>m</a:t>
            </a:r>
            <a:r>
              <a:rPr sz="2600" dirty="0">
                <a:solidFill>
                  <a:srgbClr val="437F85"/>
                </a:solidFill>
                <a:latin typeface="Georgia"/>
                <a:cs typeface="Georgia"/>
              </a:rPr>
              <a:t>e</a:t>
            </a:r>
            <a:r>
              <a:rPr sz="2600" spc="-5" dirty="0">
                <a:solidFill>
                  <a:srgbClr val="437F85"/>
                </a:solidFill>
                <a:latin typeface="Times New Roman"/>
                <a:cs typeface="Times New Roman"/>
              </a:rPr>
              <a:t> </a:t>
            </a:r>
            <a:r>
              <a:rPr sz="2600" dirty="0">
                <a:solidFill>
                  <a:srgbClr val="437F85"/>
                </a:solidFill>
                <a:latin typeface="Georgia"/>
                <a:cs typeface="Georgia"/>
              </a:rPr>
              <a:t>[IN</a:t>
            </a:r>
            <a:r>
              <a:rPr sz="2600" spc="-30" dirty="0">
                <a:solidFill>
                  <a:srgbClr val="437F85"/>
                </a:solidFill>
                <a:latin typeface="Times New Roman"/>
                <a:cs typeface="Times New Roman"/>
              </a:rPr>
              <a:t> </a:t>
            </a:r>
            <a:r>
              <a:rPr sz="2600" dirty="0">
                <a:solidFill>
                  <a:srgbClr val="437F85"/>
                </a:solidFill>
                <a:latin typeface="Georgia"/>
                <a:cs typeface="Georgia"/>
              </a:rPr>
              <a:t>|</a:t>
            </a:r>
            <a:r>
              <a:rPr sz="2600" spc="-35" dirty="0">
                <a:solidFill>
                  <a:srgbClr val="437F85"/>
                </a:solidFill>
                <a:latin typeface="Times New Roman"/>
                <a:cs typeface="Times New Roman"/>
              </a:rPr>
              <a:t> </a:t>
            </a:r>
            <a:r>
              <a:rPr sz="2600" spc="-5" dirty="0">
                <a:solidFill>
                  <a:srgbClr val="437F85"/>
                </a:solidFill>
                <a:latin typeface="Georgia"/>
                <a:cs typeface="Georgia"/>
              </a:rPr>
              <a:t>OU</a:t>
            </a:r>
            <a:r>
              <a:rPr sz="2600" dirty="0">
                <a:solidFill>
                  <a:srgbClr val="437F85"/>
                </a:solidFill>
                <a:latin typeface="Georgia"/>
                <a:cs typeface="Georgia"/>
              </a:rPr>
              <a:t>T</a:t>
            </a:r>
            <a:r>
              <a:rPr sz="2600" spc="-30" dirty="0">
                <a:solidFill>
                  <a:srgbClr val="437F85"/>
                </a:solidFill>
                <a:latin typeface="Times New Roman"/>
                <a:cs typeface="Times New Roman"/>
              </a:rPr>
              <a:t> </a:t>
            </a:r>
            <a:r>
              <a:rPr sz="2600" dirty="0">
                <a:solidFill>
                  <a:srgbClr val="437F85"/>
                </a:solidFill>
                <a:latin typeface="Georgia"/>
                <a:cs typeface="Georgia"/>
              </a:rPr>
              <a:t>|</a:t>
            </a:r>
            <a:r>
              <a:rPr sz="2600" spc="-35" dirty="0">
                <a:solidFill>
                  <a:srgbClr val="437F85"/>
                </a:solidFill>
                <a:latin typeface="Times New Roman"/>
                <a:cs typeface="Times New Roman"/>
              </a:rPr>
              <a:t> </a:t>
            </a:r>
            <a:r>
              <a:rPr sz="2600" dirty="0">
                <a:solidFill>
                  <a:srgbClr val="437F85"/>
                </a:solidFill>
                <a:latin typeface="Georgia"/>
                <a:cs typeface="Georgia"/>
              </a:rPr>
              <a:t>IN</a:t>
            </a:r>
            <a:r>
              <a:rPr sz="2600" dirty="0">
                <a:solidFill>
                  <a:srgbClr val="437F85"/>
                </a:solidFill>
                <a:latin typeface="Times New Roman"/>
                <a:cs typeface="Times New Roman"/>
              </a:rPr>
              <a:t> </a:t>
            </a:r>
            <a:r>
              <a:rPr sz="2600" spc="-5" dirty="0">
                <a:solidFill>
                  <a:srgbClr val="437F85"/>
                </a:solidFill>
                <a:latin typeface="Georgia"/>
                <a:cs typeface="Georgia"/>
              </a:rPr>
              <a:t>O</a:t>
            </a:r>
            <a:r>
              <a:rPr sz="2600" spc="-15" dirty="0">
                <a:solidFill>
                  <a:srgbClr val="437F85"/>
                </a:solidFill>
                <a:latin typeface="Georgia"/>
                <a:cs typeface="Georgia"/>
              </a:rPr>
              <a:t>U</a:t>
            </a:r>
            <a:r>
              <a:rPr sz="2600" dirty="0">
                <a:solidFill>
                  <a:srgbClr val="437F85"/>
                </a:solidFill>
                <a:latin typeface="Georgia"/>
                <a:cs typeface="Georgia"/>
              </a:rPr>
              <a:t>T]</a:t>
            </a:r>
            <a:r>
              <a:rPr sz="2600" spc="-30" dirty="0">
                <a:solidFill>
                  <a:srgbClr val="437F85"/>
                </a:solidFill>
                <a:latin typeface="Times New Roman"/>
                <a:cs typeface="Times New Roman"/>
              </a:rPr>
              <a:t> </a:t>
            </a:r>
            <a:r>
              <a:rPr sz="2600" spc="-5" dirty="0">
                <a:solidFill>
                  <a:srgbClr val="437F85"/>
                </a:solidFill>
                <a:latin typeface="Georgia"/>
                <a:cs typeface="Georgia"/>
              </a:rPr>
              <a:t>typ</a:t>
            </a:r>
            <a:r>
              <a:rPr sz="2600" dirty="0">
                <a:solidFill>
                  <a:srgbClr val="437F85"/>
                </a:solidFill>
                <a:latin typeface="Georgia"/>
                <a:cs typeface="Georgia"/>
              </a:rPr>
              <a:t>e</a:t>
            </a:r>
            <a:r>
              <a:rPr sz="2600" spc="-35" dirty="0">
                <a:solidFill>
                  <a:srgbClr val="437F85"/>
                </a:solidFill>
                <a:latin typeface="Times New Roman"/>
                <a:cs typeface="Times New Roman"/>
              </a:rPr>
              <a:t> </a:t>
            </a:r>
            <a:r>
              <a:rPr sz="2600" dirty="0">
                <a:solidFill>
                  <a:srgbClr val="437F85"/>
                </a:solidFill>
                <a:latin typeface="Georgia"/>
                <a:cs typeface="Georgia"/>
              </a:rPr>
              <a:t>[,</a:t>
            </a:r>
            <a:r>
              <a:rPr sz="2600" spc="-30" dirty="0">
                <a:solidFill>
                  <a:srgbClr val="437F85"/>
                </a:solidFill>
                <a:latin typeface="Times New Roman"/>
                <a:cs typeface="Times New Roman"/>
              </a:rPr>
              <a:t> </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r>
              <a:rPr sz="2600" spc="-15" dirty="0">
                <a:solidFill>
                  <a:srgbClr val="437F85"/>
                </a:solidFill>
                <a:latin typeface="Georgia"/>
                <a:cs typeface="Georgia"/>
              </a:rPr>
              <a:t>]</a:t>
            </a:r>
            <a:r>
              <a:rPr sz="2600" dirty="0">
                <a:solidFill>
                  <a:srgbClr val="437F85"/>
                </a:solidFill>
                <a:latin typeface="Georgia"/>
                <a:cs typeface="Georgia"/>
              </a:rPr>
              <a:t>)]</a:t>
            </a:r>
            <a:r>
              <a:rPr sz="2600" spc="-15" dirty="0">
                <a:solidFill>
                  <a:srgbClr val="437F85"/>
                </a:solidFill>
                <a:latin typeface="Times New Roman"/>
                <a:cs typeface="Times New Roman"/>
              </a:rPr>
              <a:t> </a:t>
            </a:r>
            <a:r>
              <a:rPr sz="2600" dirty="0">
                <a:solidFill>
                  <a:srgbClr val="437F85"/>
                </a:solidFill>
                <a:latin typeface="Georgia"/>
                <a:cs typeface="Georgia"/>
              </a:rPr>
              <a:t>RE</a:t>
            </a:r>
            <a:r>
              <a:rPr sz="2600" spc="-10" dirty="0">
                <a:solidFill>
                  <a:srgbClr val="437F85"/>
                </a:solidFill>
                <a:latin typeface="Georgia"/>
                <a:cs typeface="Georgia"/>
              </a:rPr>
              <a:t>T</a:t>
            </a:r>
            <a:r>
              <a:rPr sz="2600" spc="-5" dirty="0">
                <a:solidFill>
                  <a:srgbClr val="437F85"/>
                </a:solidFill>
                <a:latin typeface="Georgia"/>
                <a:cs typeface="Georgia"/>
              </a:rPr>
              <a:t>U</a:t>
            </a:r>
            <a:r>
              <a:rPr sz="2600" spc="-10" dirty="0">
                <a:solidFill>
                  <a:srgbClr val="437F85"/>
                </a:solidFill>
                <a:latin typeface="Georgia"/>
                <a:cs typeface="Georgia"/>
              </a:rPr>
              <a:t>R</a:t>
            </a:r>
            <a:r>
              <a:rPr sz="2600" dirty="0">
                <a:solidFill>
                  <a:srgbClr val="437F85"/>
                </a:solidFill>
                <a:latin typeface="Georgia"/>
                <a:cs typeface="Georgia"/>
              </a:rPr>
              <a:t>N</a:t>
            </a:r>
            <a:r>
              <a:rPr sz="2600" spc="-25" dirty="0">
                <a:solidFill>
                  <a:srgbClr val="437F85"/>
                </a:solidFill>
                <a:latin typeface="Times New Roman"/>
                <a:cs typeface="Times New Roman"/>
              </a:rPr>
              <a:t> </a:t>
            </a:r>
            <a:r>
              <a:rPr sz="2600" dirty="0">
                <a:solidFill>
                  <a:srgbClr val="437F85"/>
                </a:solidFill>
                <a:latin typeface="Georgia"/>
                <a:cs typeface="Georgia"/>
              </a:rPr>
              <a:t>return_datatype</a:t>
            </a:r>
            <a:r>
              <a:rPr sz="2600" spc="-65" dirty="0">
                <a:solidFill>
                  <a:srgbClr val="437F85"/>
                </a:solidFill>
                <a:latin typeface="Times New Roman"/>
                <a:cs typeface="Times New Roman"/>
              </a:rPr>
              <a:t> </a:t>
            </a:r>
            <a:r>
              <a:rPr sz="2600" spc="-5" dirty="0">
                <a:solidFill>
                  <a:srgbClr val="437F85"/>
                </a:solidFill>
                <a:latin typeface="Georgia"/>
                <a:cs typeface="Georgia"/>
              </a:rPr>
              <a:t>{I</a:t>
            </a:r>
            <a:r>
              <a:rPr sz="2600" dirty="0">
                <a:solidFill>
                  <a:srgbClr val="437F85"/>
                </a:solidFill>
                <a:latin typeface="Georgia"/>
                <a:cs typeface="Georgia"/>
              </a:rPr>
              <a:t>S</a:t>
            </a:r>
            <a:r>
              <a:rPr sz="2600" spc="-40" dirty="0">
                <a:solidFill>
                  <a:srgbClr val="437F85"/>
                </a:solidFill>
                <a:latin typeface="Times New Roman"/>
                <a:cs typeface="Times New Roman"/>
              </a:rPr>
              <a:t> </a:t>
            </a:r>
            <a:r>
              <a:rPr sz="2600" dirty="0">
                <a:solidFill>
                  <a:srgbClr val="437F85"/>
                </a:solidFill>
                <a:latin typeface="Georgia"/>
                <a:cs typeface="Georgia"/>
              </a:rPr>
              <a:t>|</a:t>
            </a:r>
            <a:r>
              <a:rPr sz="2600" dirty="0">
                <a:solidFill>
                  <a:srgbClr val="437F85"/>
                </a:solidFill>
                <a:latin typeface="Times New Roman"/>
                <a:cs typeface="Times New Roman"/>
              </a:rPr>
              <a:t> </a:t>
            </a:r>
            <a:r>
              <a:rPr sz="2600" dirty="0">
                <a:solidFill>
                  <a:srgbClr val="437F85"/>
                </a:solidFill>
                <a:latin typeface="Georgia"/>
                <a:cs typeface="Georgia"/>
              </a:rPr>
              <a:t>A</a:t>
            </a:r>
            <a:r>
              <a:rPr sz="2600" spc="5" dirty="0">
                <a:solidFill>
                  <a:srgbClr val="437F85"/>
                </a:solidFill>
                <a:latin typeface="Georgia"/>
                <a:cs typeface="Georgia"/>
              </a:rPr>
              <a:t>S</a:t>
            </a:r>
            <a:r>
              <a:rPr sz="2600" dirty="0">
                <a:solidFill>
                  <a:srgbClr val="437F85"/>
                </a:solidFill>
                <a:latin typeface="Georgia"/>
                <a:cs typeface="Georgia"/>
              </a:rPr>
              <a:t>}</a:t>
            </a:r>
            <a:endParaRPr sz="2600">
              <a:latin typeface="Georgia"/>
              <a:cs typeface="Georgia"/>
            </a:endParaRPr>
          </a:p>
          <a:p>
            <a:pPr marL="424180" marR="3738245">
              <a:lnSpc>
                <a:spcPct val="109600"/>
              </a:lnSpc>
            </a:pPr>
            <a:r>
              <a:rPr sz="2600" dirty="0">
                <a:solidFill>
                  <a:srgbClr val="437F85"/>
                </a:solidFill>
                <a:latin typeface="Georgia"/>
                <a:cs typeface="Georgia"/>
              </a:rPr>
              <a:t>BEGIN</a:t>
            </a:r>
            <a:r>
              <a:rPr sz="2600" spc="-30" dirty="0">
                <a:solidFill>
                  <a:srgbClr val="437F85"/>
                </a:solidFill>
                <a:latin typeface="Times New Roman"/>
                <a:cs typeface="Times New Roman"/>
              </a:rPr>
              <a:t> </a:t>
            </a:r>
            <a:r>
              <a:rPr sz="2600" dirty="0">
                <a:solidFill>
                  <a:srgbClr val="437F85"/>
                </a:solidFill>
                <a:latin typeface="Georgia"/>
                <a:cs typeface="Georgia"/>
              </a:rPr>
              <a:t>&lt;</a:t>
            </a:r>
            <a:r>
              <a:rPr sz="2600" spc="-40" dirty="0">
                <a:solidFill>
                  <a:srgbClr val="437F85"/>
                </a:solidFill>
                <a:latin typeface="Times New Roman"/>
                <a:cs typeface="Times New Roman"/>
              </a:rPr>
              <a:t> </a:t>
            </a:r>
            <a:r>
              <a:rPr sz="2600" spc="-5" dirty="0">
                <a:solidFill>
                  <a:srgbClr val="437F85"/>
                </a:solidFill>
                <a:latin typeface="Georgia"/>
                <a:cs typeface="Georgia"/>
              </a:rPr>
              <a:t>f</a:t>
            </a:r>
            <a:r>
              <a:rPr sz="2600" dirty="0">
                <a:solidFill>
                  <a:srgbClr val="437F85"/>
                </a:solidFill>
                <a:latin typeface="Georgia"/>
                <a:cs typeface="Georgia"/>
              </a:rPr>
              <a:t>unct</a:t>
            </a:r>
            <a:r>
              <a:rPr sz="2600" spc="5" dirty="0">
                <a:solidFill>
                  <a:srgbClr val="437F85"/>
                </a:solidFill>
                <a:latin typeface="Georgia"/>
                <a:cs typeface="Georgia"/>
              </a:rPr>
              <a:t>i</a:t>
            </a:r>
            <a:r>
              <a:rPr sz="2600" spc="-5" dirty="0">
                <a:solidFill>
                  <a:srgbClr val="437F85"/>
                </a:solidFill>
                <a:latin typeface="Georgia"/>
                <a:cs typeface="Georgia"/>
              </a:rPr>
              <a:t>on_</a:t>
            </a:r>
            <a:r>
              <a:rPr sz="2600" spc="5" dirty="0">
                <a:solidFill>
                  <a:srgbClr val="437F85"/>
                </a:solidFill>
                <a:latin typeface="Georgia"/>
                <a:cs typeface="Georgia"/>
              </a:rPr>
              <a:t>b</a:t>
            </a:r>
            <a:r>
              <a:rPr sz="2600" spc="-5" dirty="0">
                <a:solidFill>
                  <a:srgbClr val="437F85"/>
                </a:solidFill>
                <a:latin typeface="Georgia"/>
                <a:cs typeface="Georgia"/>
              </a:rPr>
              <a:t>od</a:t>
            </a:r>
            <a:r>
              <a:rPr sz="2600" dirty="0">
                <a:solidFill>
                  <a:srgbClr val="437F85"/>
                </a:solidFill>
                <a:latin typeface="Georgia"/>
                <a:cs typeface="Georgia"/>
              </a:rPr>
              <a:t>y</a:t>
            </a:r>
            <a:r>
              <a:rPr sz="2600" spc="-65" dirty="0">
                <a:solidFill>
                  <a:srgbClr val="437F85"/>
                </a:solidFill>
                <a:latin typeface="Times New Roman"/>
                <a:cs typeface="Times New Roman"/>
              </a:rPr>
              <a:t> </a:t>
            </a:r>
            <a:r>
              <a:rPr sz="2600" dirty="0">
                <a:solidFill>
                  <a:srgbClr val="437F85"/>
                </a:solidFill>
                <a:latin typeface="Georgia"/>
                <a:cs typeface="Georgia"/>
              </a:rPr>
              <a:t>&gt;</a:t>
            </a:r>
            <a:r>
              <a:rPr sz="2600" dirty="0">
                <a:solidFill>
                  <a:srgbClr val="437F85"/>
                </a:solidFill>
                <a:latin typeface="Times New Roman"/>
                <a:cs typeface="Times New Roman"/>
              </a:rPr>
              <a:t> </a:t>
            </a:r>
            <a:r>
              <a:rPr sz="2600" spc="-5" dirty="0">
                <a:solidFill>
                  <a:srgbClr val="437F85"/>
                </a:solidFill>
                <a:latin typeface="Georgia"/>
                <a:cs typeface="Georgia"/>
              </a:rPr>
              <a:t>END;</a:t>
            </a:r>
            <a:endParaRPr sz="2600">
              <a:latin typeface="Georgia"/>
              <a:cs typeface="Georgia"/>
            </a:endParaRPr>
          </a:p>
        </p:txBody>
      </p:sp>
      <p:sp>
        <p:nvSpPr>
          <p:cNvPr id="4" name="object 4"/>
          <p:cNvSpPr txBox="1"/>
          <p:nvPr/>
        </p:nvSpPr>
        <p:spPr>
          <a:xfrm>
            <a:off x="8575059" y="71903"/>
            <a:ext cx="28321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42</a:t>
            </a:r>
            <a:endParaRPr sz="1800">
              <a:latin typeface="Georgia"/>
              <a:cs typeface="Georg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963534" cy="480822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Embedd</a:t>
            </a:r>
            <a:r>
              <a:rPr sz="4000" spc="-30" dirty="0">
                <a:solidFill>
                  <a:srgbClr val="424455"/>
                </a:solidFill>
                <a:latin typeface="Trebuchet MS"/>
                <a:cs typeface="Trebuchet MS"/>
              </a:rPr>
              <a:t>e</a:t>
            </a:r>
            <a:r>
              <a:rPr sz="4000" spc="-25" dirty="0">
                <a:solidFill>
                  <a:srgbClr val="424455"/>
                </a:solidFill>
                <a:latin typeface="Trebuchet MS"/>
                <a:cs typeface="Trebuchet MS"/>
              </a:rPr>
              <a:t>d</a:t>
            </a:r>
            <a:r>
              <a:rPr sz="4000" spc="190" dirty="0">
                <a:solidFill>
                  <a:srgbClr val="424455"/>
                </a:solidFill>
                <a:latin typeface="Times New Roman"/>
                <a:cs typeface="Times New Roman"/>
              </a:rPr>
              <a:t> </a:t>
            </a:r>
            <a:r>
              <a:rPr sz="4000" spc="-25" dirty="0">
                <a:solidFill>
                  <a:srgbClr val="424455"/>
                </a:solidFill>
                <a:latin typeface="Trebuchet MS"/>
                <a:cs typeface="Trebuchet MS"/>
              </a:rPr>
              <a:t>SQL</a:t>
            </a:r>
            <a:endParaRPr sz="4000">
              <a:latin typeface="Trebuchet MS"/>
              <a:cs typeface="Trebuchet MS"/>
            </a:endParaRPr>
          </a:p>
          <a:p>
            <a:pPr marL="378460" marR="1738630" indent="-256540">
              <a:lnSpc>
                <a:spcPct val="100000"/>
              </a:lnSpc>
              <a:spcBef>
                <a:spcPts val="2500"/>
              </a:spcBef>
              <a:buClr>
                <a:srgbClr val="9F4DA2"/>
              </a:buClr>
              <a:buFont typeface="Georgia"/>
              <a:buChar char="•"/>
              <a:tabLst>
                <a:tab pos="379095" algn="l"/>
              </a:tabLst>
            </a:pP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15" dirty="0">
                <a:latin typeface="Georgia"/>
                <a:cs typeface="Georgia"/>
              </a:rPr>
              <a:t>a</a:t>
            </a:r>
            <a:r>
              <a:rPr sz="2800" spc="-30" dirty="0">
                <a:latin typeface="Times New Roman"/>
                <a:cs typeface="Times New Roman"/>
              </a:rPr>
              <a:t> </a:t>
            </a:r>
            <a:r>
              <a:rPr sz="2800" spc="-20" dirty="0">
                <a:latin typeface="Georgia"/>
                <a:cs typeface="Georgia"/>
              </a:rPr>
              <a:t>data</a:t>
            </a:r>
            <a:r>
              <a:rPr sz="2800" spc="-35" dirty="0">
                <a:latin typeface="Georgia"/>
                <a:cs typeface="Georgia"/>
              </a:rPr>
              <a:t>b</a:t>
            </a:r>
            <a:r>
              <a:rPr sz="2800" spc="-15" dirty="0">
                <a:latin typeface="Georgia"/>
                <a:cs typeface="Georgia"/>
              </a:rPr>
              <a:t>ase</a:t>
            </a:r>
            <a:r>
              <a:rPr sz="2800" spc="5" dirty="0">
                <a:latin typeface="Times New Roman"/>
                <a:cs typeface="Times New Roman"/>
              </a:rPr>
              <a:t> </a:t>
            </a:r>
            <a:r>
              <a:rPr sz="2800" spc="-20" dirty="0">
                <a:latin typeface="Georgia"/>
                <a:cs typeface="Georgia"/>
              </a:rPr>
              <a:t>languag</a:t>
            </a:r>
            <a:r>
              <a:rPr sz="2800" spc="-5" dirty="0">
                <a:latin typeface="Georgia"/>
                <a:cs typeface="Georgia"/>
              </a:rPr>
              <a:t>e</a:t>
            </a:r>
            <a:r>
              <a:rPr sz="2800" spc="-10" dirty="0">
                <a:latin typeface="Georgia"/>
                <a:cs typeface="Georgia"/>
              </a:rPr>
              <a:t>,</a:t>
            </a:r>
            <a:r>
              <a:rPr sz="2800" spc="-25" dirty="0">
                <a:latin typeface="Times New Roman"/>
                <a:cs typeface="Times New Roman"/>
              </a:rPr>
              <a:t> </a:t>
            </a:r>
            <a:r>
              <a:rPr sz="2800" spc="-25" dirty="0">
                <a:latin typeface="Georgia"/>
                <a:cs typeface="Georgia"/>
              </a:rPr>
              <a:t>bu</a:t>
            </a:r>
            <a:r>
              <a:rPr sz="2800" spc="-10" dirty="0">
                <a:latin typeface="Georgia"/>
                <a:cs typeface="Georgia"/>
              </a:rPr>
              <a:t>t</a:t>
            </a:r>
            <a:r>
              <a:rPr sz="2800" spc="-30" dirty="0">
                <a:latin typeface="Times New Roman"/>
                <a:cs typeface="Times New Roman"/>
              </a:rPr>
              <a:t> </a:t>
            </a:r>
            <a:r>
              <a:rPr sz="2800" spc="-20" dirty="0">
                <a:latin typeface="Georgia"/>
                <a:cs typeface="Georgia"/>
              </a:rPr>
              <a:t>n</a:t>
            </a:r>
            <a:r>
              <a:rPr sz="2800" spc="-10" dirty="0">
                <a:latin typeface="Georgia"/>
                <a:cs typeface="Georgia"/>
              </a:rPr>
              <a:t>ot</a:t>
            </a:r>
            <a:r>
              <a:rPr sz="2800" spc="-30" dirty="0">
                <a:latin typeface="Times New Roman"/>
                <a:cs typeface="Times New Roman"/>
              </a:rPr>
              <a:t> </a:t>
            </a:r>
            <a:r>
              <a:rPr sz="2800" spc="-15" dirty="0">
                <a:latin typeface="Georgia"/>
                <a:cs typeface="Georgia"/>
              </a:rPr>
              <a:t>a</a:t>
            </a:r>
            <a:r>
              <a:rPr sz="2800" spc="-10" dirty="0">
                <a:latin typeface="Times New Roman"/>
                <a:cs typeface="Times New Roman"/>
              </a:rPr>
              <a:t> </a:t>
            </a:r>
            <a:r>
              <a:rPr sz="2800" spc="-20" dirty="0">
                <a:latin typeface="Georgia"/>
                <a:cs typeface="Georgia"/>
              </a:rPr>
              <a:t>progra</a:t>
            </a:r>
            <a:r>
              <a:rPr sz="2800" spc="-25" dirty="0">
                <a:latin typeface="Georgia"/>
                <a:cs typeface="Georgia"/>
              </a:rPr>
              <a:t>mm</a:t>
            </a:r>
            <a:r>
              <a:rPr sz="2800" spc="-20" dirty="0">
                <a:latin typeface="Georgia"/>
                <a:cs typeface="Georgia"/>
              </a:rPr>
              <a:t>ing</a:t>
            </a:r>
            <a:r>
              <a:rPr sz="2800" spc="5" dirty="0">
                <a:latin typeface="Times New Roman"/>
                <a:cs typeface="Times New Roman"/>
              </a:rPr>
              <a:t> </a:t>
            </a:r>
            <a:r>
              <a:rPr sz="2800" spc="-20" dirty="0">
                <a:latin typeface="Georgia"/>
                <a:cs typeface="Georgia"/>
              </a:rPr>
              <a:t>languag</a:t>
            </a:r>
            <a:r>
              <a:rPr sz="2800" spc="-5" dirty="0">
                <a:latin typeface="Georgia"/>
                <a:cs typeface="Georgia"/>
              </a:rPr>
              <a:t>e</a:t>
            </a:r>
            <a:r>
              <a:rPr sz="2800" spc="-10" dirty="0">
                <a:latin typeface="Georgia"/>
                <a:cs typeface="Georgia"/>
              </a:rPr>
              <a:t>.</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25" dirty="0">
                <a:latin typeface="Georgia"/>
                <a:cs typeface="Georgia"/>
              </a:rPr>
              <a:t>Comple</a:t>
            </a:r>
            <a:r>
              <a:rPr sz="2800" spc="-15" dirty="0">
                <a:latin typeface="Georgia"/>
                <a:cs typeface="Georgia"/>
              </a:rPr>
              <a:t>x</a:t>
            </a:r>
            <a:r>
              <a:rPr sz="2800" spc="-20" dirty="0">
                <a:latin typeface="Times New Roman"/>
                <a:cs typeface="Times New Roman"/>
              </a:rPr>
              <a:t> </a:t>
            </a:r>
            <a:r>
              <a:rPr sz="2800" spc="-30" dirty="0">
                <a:latin typeface="Georgia"/>
                <a:cs typeface="Georgia"/>
              </a:rPr>
              <a:t>q</a:t>
            </a:r>
            <a:r>
              <a:rPr sz="2800" spc="-20" dirty="0">
                <a:latin typeface="Georgia"/>
                <a:cs typeface="Georgia"/>
              </a:rPr>
              <a:t>uerie</a:t>
            </a:r>
            <a:r>
              <a:rPr sz="2800" spc="-15" dirty="0">
                <a:latin typeface="Georgia"/>
                <a:cs typeface="Georgia"/>
              </a:rPr>
              <a:t>s</a:t>
            </a:r>
            <a:r>
              <a:rPr sz="2800" spc="-20" dirty="0">
                <a:latin typeface="Times New Roman"/>
                <a:cs typeface="Times New Roman"/>
              </a:rPr>
              <a:t> </a:t>
            </a:r>
            <a:r>
              <a:rPr sz="2800" spc="-15" dirty="0">
                <a:latin typeface="Georgia"/>
                <a:cs typeface="Georgia"/>
              </a:rPr>
              <a:t>(</a:t>
            </a:r>
            <a:r>
              <a:rPr sz="2800" spc="-30" dirty="0">
                <a:latin typeface="Georgia"/>
                <a:cs typeface="Georgia"/>
              </a:rPr>
              <a:t>a</a:t>
            </a:r>
            <a:r>
              <a:rPr sz="2800" spc="-20" dirty="0">
                <a:latin typeface="Georgia"/>
                <a:cs typeface="Georgia"/>
              </a:rPr>
              <a:t>nd</a:t>
            </a:r>
            <a:r>
              <a:rPr sz="2800" spc="-5" dirty="0">
                <a:latin typeface="Times New Roman"/>
                <a:cs typeface="Times New Roman"/>
              </a:rPr>
              <a:t> </a:t>
            </a:r>
            <a:r>
              <a:rPr sz="2800" spc="-25" dirty="0">
                <a:latin typeface="Georgia"/>
                <a:cs typeface="Georgia"/>
              </a:rPr>
              <a:t>updat</a:t>
            </a:r>
            <a:r>
              <a:rPr sz="2800" spc="-20" dirty="0">
                <a:latin typeface="Georgia"/>
                <a:cs typeface="Georgia"/>
              </a:rPr>
              <a:t>es</a:t>
            </a:r>
            <a:r>
              <a:rPr sz="2800" spc="-15" dirty="0">
                <a:latin typeface="Georgia"/>
                <a:cs typeface="Georgia"/>
              </a:rPr>
              <a:t>)</a:t>
            </a:r>
            <a:r>
              <a:rPr sz="2800" spc="-5" dirty="0">
                <a:latin typeface="Times New Roman"/>
                <a:cs typeface="Times New Roman"/>
              </a:rPr>
              <a:t> </a:t>
            </a:r>
            <a:r>
              <a:rPr sz="2800" spc="-25" dirty="0">
                <a:latin typeface="Georgia"/>
                <a:cs typeface="Georgia"/>
              </a:rPr>
              <a:t>m</a:t>
            </a:r>
            <a:r>
              <a:rPr sz="2800" spc="-30" dirty="0">
                <a:latin typeface="Georgia"/>
                <a:cs typeface="Georgia"/>
              </a:rPr>
              <a:t>a</a:t>
            </a:r>
            <a:r>
              <a:rPr sz="2800" spc="-15" dirty="0">
                <a:latin typeface="Georgia"/>
                <a:cs typeface="Georgia"/>
              </a:rPr>
              <a:t>y</a:t>
            </a:r>
            <a:r>
              <a:rPr sz="2800" spc="-15" dirty="0">
                <a:latin typeface="Times New Roman"/>
                <a:cs typeface="Times New Roman"/>
              </a:rPr>
              <a:t> </a:t>
            </a:r>
            <a:r>
              <a:rPr sz="2800" spc="-20" dirty="0">
                <a:latin typeface="Georgia"/>
                <a:cs typeface="Georgia"/>
              </a:rPr>
              <a:t>be</a:t>
            </a:r>
            <a:endParaRPr sz="2800">
              <a:latin typeface="Georgia"/>
              <a:cs typeface="Georgia"/>
            </a:endParaRPr>
          </a:p>
          <a:p>
            <a:pPr marL="378460">
              <a:lnSpc>
                <a:spcPct val="100000"/>
              </a:lnSpc>
            </a:pPr>
            <a:r>
              <a:rPr sz="2800" spc="-20" dirty="0">
                <a:latin typeface="Georgia"/>
                <a:cs typeface="Georgia"/>
              </a:rPr>
              <a:t>e</a:t>
            </a:r>
            <a:r>
              <a:rPr sz="2800" spc="-10" dirty="0">
                <a:latin typeface="Georgia"/>
                <a:cs typeface="Georgia"/>
              </a:rPr>
              <a:t>x</a:t>
            </a:r>
            <a:r>
              <a:rPr sz="2800" spc="-20" dirty="0">
                <a:latin typeface="Georgia"/>
                <a:cs typeface="Georgia"/>
              </a:rPr>
              <a:t>press</a:t>
            </a:r>
            <a:r>
              <a:rPr sz="2800" spc="-10" dirty="0">
                <a:latin typeface="Georgia"/>
                <a:cs typeface="Georgia"/>
              </a:rPr>
              <a:t>e</a:t>
            </a:r>
            <a:r>
              <a:rPr sz="2800" spc="-20" dirty="0">
                <a:latin typeface="Georgia"/>
                <a:cs typeface="Georgia"/>
              </a:rPr>
              <a:t>d</a:t>
            </a:r>
            <a:r>
              <a:rPr sz="2800" spc="-30" dirty="0">
                <a:latin typeface="Times New Roman"/>
                <a:cs typeface="Times New Roman"/>
              </a:rPr>
              <a:t> </a:t>
            </a:r>
            <a:r>
              <a:rPr sz="2800" spc="-20" dirty="0">
                <a:latin typeface="Georgia"/>
                <a:cs typeface="Georgia"/>
              </a:rPr>
              <a:t>usin</a:t>
            </a:r>
            <a:r>
              <a:rPr sz="2800" spc="-15" dirty="0">
                <a:latin typeface="Georgia"/>
                <a:cs typeface="Georgia"/>
              </a:rPr>
              <a:t>g</a:t>
            </a:r>
            <a:r>
              <a:rPr sz="2800" spc="-10" dirty="0">
                <a:latin typeface="Times New Roman"/>
                <a:cs typeface="Times New Roman"/>
              </a:rPr>
              <a:t> </a:t>
            </a:r>
            <a:r>
              <a:rPr sz="2800" spc="-15" dirty="0">
                <a:latin typeface="Georgia"/>
                <a:cs typeface="Georgia"/>
              </a:rPr>
              <a:t>r</a:t>
            </a:r>
            <a:r>
              <a:rPr sz="2800" spc="-30" dirty="0">
                <a:latin typeface="Georgia"/>
                <a:cs typeface="Georgia"/>
              </a:rPr>
              <a:t>a</a:t>
            </a:r>
            <a:r>
              <a:rPr sz="2800" spc="-20" dirty="0">
                <a:latin typeface="Georgia"/>
                <a:cs typeface="Georgia"/>
              </a:rPr>
              <a:t>the</a:t>
            </a:r>
            <a:r>
              <a:rPr sz="2800" spc="-15" dirty="0">
                <a:latin typeface="Georgia"/>
                <a:cs typeface="Georgia"/>
              </a:rPr>
              <a:t>r</a:t>
            </a:r>
            <a:r>
              <a:rPr sz="2800" spc="-5" dirty="0">
                <a:latin typeface="Times New Roman"/>
                <a:cs typeface="Times New Roman"/>
              </a:rPr>
              <a:t> </a:t>
            </a:r>
            <a:r>
              <a:rPr sz="2800" spc="-20" dirty="0">
                <a:latin typeface="Georgia"/>
                <a:cs typeface="Georgia"/>
              </a:rPr>
              <a:t>s</a:t>
            </a:r>
            <a:r>
              <a:rPr sz="2800" spc="-15" dirty="0">
                <a:latin typeface="Georgia"/>
                <a:cs typeface="Georgia"/>
              </a:rPr>
              <a:t>h</a:t>
            </a:r>
            <a:r>
              <a:rPr sz="2800" spc="-20" dirty="0">
                <a:latin typeface="Georgia"/>
                <a:cs typeface="Georgia"/>
              </a:rPr>
              <a:t>or</a:t>
            </a:r>
            <a:r>
              <a:rPr sz="2800" spc="-10" dirty="0">
                <a:latin typeface="Georgia"/>
                <a:cs typeface="Georgia"/>
              </a:rPr>
              <a:t>t</a:t>
            </a:r>
            <a:r>
              <a:rPr sz="2800" spc="-30" dirty="0">
                <a:latin typeface="Times New Roman"/>
                <a:cs typeface="Times New Roman"/>
              </a:rPr>
              <a:t> </a:t>
            </a:r>
            <a:r>
              <a:rPr sz="2800" spc="-20" dirty="0">
                <a:latin typeface="Georgia"/>
                <a:cs typeface="Georgia"/>
              </a:rPr>
              <a:t>S</a:t>
            </a:r>
            <a:r>
              <a:rPr sz="2800" spc="-35" dirty="0">
                <a:latin typeface="Georgia"/>
                <a:cs typeface="Georgia"/>
              </a:rPr>
              <a:t>Q</a:t>
            </a:r>
            <a:r>
              <a:rPr sz="2800" spc="-20" dirty="0">
                <a:latin typeface="Georgia"/>
                <a:cs typeface="Georgia"/>
              </a:rPr>
              <a:t>L</a:t>
            </a:r>
            <a:r>
              <a:rPr sz="2800" spc="-15" dirty="0">
                <a:latin typeface="Times New Roman"/>
                <a:cs typeface="Times New Roman"/>
              </a:rPr>
              <a:t> </a:t>
            </a:r>
            <a:r>
              <a:rPr sz="2800" spc="-25" dirty="0">
                <a:latin typeface="Georgia"/>
                <a:cs typeface="Georgia"/>
              </a:rPr>
              <a:t>commands.</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spc="-30" dirty="0">
                <a:latin typeface="Georgia"/>
                <a:cs typeface="Georgia"/>
              </a:rPr>
              <a:t>W</a:t>
            </a:r>
            <a:r>
              <a:rPr sz="2800" spc="-25" dirty="0">
                <a:latin typeface="Georgia"/>
                <a:cs typeface="Georgia"/>
              </a:rPr>
              <a:t>r</a:t>
            </a:r>
            <a:r>
              <a:rPr sz="2800" spc="-10" dirty="0">
                <a:latin typeface="Georgia"/>
                <a:cs typeface="Georgia"/>
              </a:rPr>
              <a:t>it</a:t>
            </a:r>
            <a:r>
              <a:rPr sz="2800" spc="-25" dirty="0">
                <a:latin typeface="Georgia"/>
                <a:cs typeface="Georgia"/>
              </a:rPr>
              <a:t>i</a:t>
            </a:r>
            <a:r>
              <a:rPr sz="2800" spc="-20" dirty="0">
                <a:latin typeface="Georgia"/>
                <a:cs typeface="Georgia"/>
              </a:rPr>
              <a:t>ng</a:t>
            </a:r>
            <a:r>
              <a:rPr sz="2800" spc="5" dirty="0">
                <a:latin typeface="Times New Roman"/>
                <a:cs typeface="Times New Roman"/>
              </a:rPr>
              <a:t> </a:t>
            </a:r>
            <a:r>
              <a:rPr sz="2800" spc="-20" dirty="0">
                <a:latin typeface="Georgia"/>
                <a:cs typeface="Georgia"/>
              </a:rPr>
              <a:t>equivalen</a:t>
            </a:r>
            <a:r>
              <a:rPr sz="2800" spc="-10" dirty="0">
                <a:latin typeface="Georgia"/>
                <a:cs typeface="Georgia"/>
              </a:rPr>
              <a:t>t</a:t>
            </a:r>
            <a:r>
              <a:rPr sz="2800" spc="-10" dirty="0">
                <a:latin typeface="Times New Roman"/>
                <a:cs typeface="Times New Roman"/>
              </a:rPr>
              <a:t> </a:t>
            </a:r>
            <a:r>
              <a:rPr sz="2800" spc="-20" dirty="0">
                <a:latin typeface="Georgia"/>
                <a:cs typeface="Georgia"/>
              </a:rPr>
              <a:t>c</a:t>
            </a:r>
            <a:r>
              <a:rPr sz="2800" spc="-10" dirty="0">
                <a:latin typeface="Georgia"/>
                <a:cs typeface="Georgia"/>
              </a:rPr>
              <a:t>o</a:t>
            </a:r>
            <a:r>
              <a:rPr sz="2800" spc="-25" dirty="0">
                <a:latin typeface="Georgia"/>
                <a:cs typeface="Georgia"/>
              </a:rPr>
              <a:t>d</a:t>
            </a:r>
            <a:r>
              <a:rPr sz="2800" spc="-15" dirty="0">
                <a:latin typeface="Georgia"/>
                <a:cs typeface="Georgia"/>
              </a:rPr>
              <a:t>e</a:t>
            </a:r>
            <a:r>
              <a:rPr sz="2800" spc="-15" dirty="0">
                <a:latin typeface="Times New Roman"/>
                <a:cs typeface="Times New Roman"/>
              </a:rPr>
              <a:t> </a:t>
            </a:r>
            <a:r>
              <a:rPr sz="2800" spc="-15" dirty="0">
                <a:latin typeface="Georgia"/>
                <a:cs typeface="Georgia"/>
              </a:rPr>
              <a:t>in</a:t>
            </a:r>
            <a:r>
              <a:rPr sz="2800" spc="-30" dirty="0">
                <a:latin typeface="Times New Roman"/>
                <a:cs typeface="Times New Roman"/>
              </a:rPr>
              <a:t> </a:t>
            </a:r>
            <a:r>
              <a:rPr sz="2800" spc="-20" dirty="0">
                <a:latin typeface="Georgia"/>
                <a:cs typeface="Georgia"/>
              </a:rPr>
              <a:t>C</a:t>
            </a:r>
            <a:r>
              <a:rPr sz="2800" spc="-20" dirty="0">
                <a:latin typeface="Times New Roman"/>
                <a:cs typeface="Times New Roman"/>
              </a:rPr>
              <a:t> </a:t>
            </a:r>
            <a:r>
              <a:rPr sz="2800" spc="-25" dirty="0">
                <a:latin typeface="Georgia"/>
                <a:cs typeface="Georgia"/>
              </a:rPr>
              <a:t>wo</a:t>
            </a:r>
            <a:r>
              <a:rPr sz="2800" spc="-15" dirty="0">
                <a:latin typeface="Georgia"/>
                <a:cs typeface="Georgia"/>
              </a:rPr>
              <a:t>ul</a:t>
            </a:r>
            <a:r>
              <a:rPr sz="2800" spc="-20" dirty="0">
                <a:latin typeface="Georgia"/>
                <a:cs typeface="Georgia"/>
              </a:rPr>
              <a:t>d</a:t>
            </a:r>
            <a:r>
              <a:rPr sz="2800" spc="-30" dirty="0">
                <a:latin typeface="Times New Roman"/>
                <a:cs typeface="Times New Roman"/>
              </a:rPr>
              <a:t> </a:t>
            </a:r>
            <a:r>
              <a:rPr sz="2800" spc="-20" dirty="0">
                <a:latin typeface="Georgia"/>
                <a:cs typeface="Georgia"/>
              </a:rPr>
              <a:t>take</a:t>
            </a:r>
            <a:endParaRPr sz="2800">
              <a:latin typeface="Georgia"/>
              <a:cs typeface="Georgia"/>
            </a:endParaRPr>
          </a:p>
          <a:p>
            <a:pPr marL="378460">
              <a:lnSpc>
                <a:spcPct val="100000"/>
              </a:lnSpc>
            </a:pPr>
            <a:r>
              <a:rPr sz="2800" spc="-20" dirty="0">
                <a:latin typeface="Georgia"/>
                <a:cs typeface="Georgia"/>
              </a:rPr>
              <a:t>significant</a:t>
            </a:r>
            <a:r>
              <a:rPr sz="2800" spc="-15" dirty="0">
                <a:latin typeface="Georgia"/>
                <a:cs typeface="Georgia"/>
              </a:rPr>
              <a:t>ly</a:t>
            </a:r>
            <a:r>
              <a:rPr sz="2800" spc="-5" dirty="0">
                <a:latin typeface="Times New Roman"/>
                <a:cs typeface="Times New Roman"/>
              </a:rPr>
              <a:t> </a:t>
            </a:r>
            <a:r>
              <a:rPr sz="2800" spc="-20" dirty="0">
                <a:latin typeface="Georgia"/>
                <a:cs typeface="Georgia"/>
              </a:rPr>
              <a:t>mo</a:t>
            </a:r>
            <a:r>
              <a:rPr sz="2800" spc="-25" dirty="0">
                <a:latin typeface="Georgia"/>
                <a:cs typeface="Georgia"/>
              </a:rPr>
              <a:t>r</a:t>
            </a:r>
            <a:r>
              <a:rPr sz="2800" dirty="0">
                <a:latin typeface="Georgia"/>
                <a:cs typeface="Georgia"/>
              </a:rPr>
              <a:t>e</a:t>
            </a:r>
            <a:r>
              <a:rPr sz="2800" spc="-20" dirty="0">
                <a:latin typeface="Times New Roman"/>
                <a:cs typeface="Times New Roman"/>
              </a:rPr>
              <a:t> </a:t>
            </a:r>
            <a:r>
              <a:rPr sz="2800" spc="-15" dirty="0">
                <a:latin typeface="Georgia"/>
                <a:cs typeface="Georgia"/>
              </a:rPr>
              <a:t>t</a:t>
            </a:r>
            <a:r>
              <a:rPr sz="2800" spc="-20" dirty="0">
                <a:latin typeface="Georgia"/>
                <a:cs typeface="Georgia"/>
              </a:rPr>
              <a:t>ime.</a:t>
            </a:r>
            <a:endParaRPr sz="2800">
              <a:latin typeface="Georgia"/>
              <a:cs typeface="Georgia"/>
            </a:endParaRPr>
          </a:p>
          <a:p>
            <a:pPr marL="378460" marR="5080" indent="-256540">
              <a:lnSpc>
                <a:spcPct val="100000"/>
              </a:lnSpc>
              <a:spcBef>
                <a:spcPts val="300"/>
              </a:spcBef>
              <a:buClr>
                <a:srgbClr val="9F4DA2"/>
              </a:buClr>
              <a:buFont typeface="Georgia"/>
              <a:buChar char="•"/>
              <a:tabLst>
                <a:tab pos="464184" algn="l"/>
              </a:tabLst>
            </a:pPr>
            <a:r>
              <a:rPr sz="2800" spc="-25" dirty="0">
                <a:latin typeface="Georgia"/>
                <a:cs typeface="Georgia"/>
              </a:rPr>
              <a:t>SQL</a:t>
            </a:r>
            <a:r>
              <a:rPr sz="2800" spc="-10" dirty="0">
                <a:latin typeface="Georgia"/>
                <a:cs typeface="Georgia"/>
              </a:rPr>
              <a:t>,</a:t>
            </a:r>
            <a:r>
              <a:rPr sz="2800" spc="-15" dirty="0">
                <a:latin typeface="Times New Roman"/>
                <a:cs typeface="Times New Roman"/>
              </a:rPr>
              <a:t> </a:t>
            </a:r>
            <a:r>
              <a:rPr sz="2800" spc="-20" dirty="0">
                <a:latin typeface="Georgia"/>
                <a:cs typeface="Georgia"/>
              </a:rPr>
              <a:t>h</a:t>
            </a:r>
            <a:r>
              <a:rPr sz="2800" spc="-10" dirty="0">
                <a:latin typeface="Georgia"/>
                <a:cs typeface="Georgia"/>
              </a:rPr>
              <a:t>o</a:t>
            </a:r>
            <a:r>
              <a:rPr sz="2800" spc="-30" dirty="0">
                <a:latin typeface="Georgia"/>
                <a:cs typeface="Georgia"/>
              </a:rPr>
              <a:t>w</a:t>
            </a:r>
            <a:r>
              <a:rPr sz="2800" spc="-15" dirty="0">
                <a:latin typeface="Georgia"/>
                <a:cs typeface="Georgia"/>
              </a:rPr>
              <a:t>ever,</a:t>
            </a:r>
            <a:r>
              <a:rPr sz="2800" spc="-55" dirty="0">
                <a:latin typeface="Times New Roman"/>
                <a:cs typeface="Times New Roman"/>
              </a:rPr>
              <a:t> </a:t>
            </a:r>
            <a:r>
              <a:rPr sz="2800" spc="-15" dirty="0">
                <a:latin typeface="Georgia"/>
                <a:cs typeface="Georgia"/>
              </a:rPr>
              <a:t>is</a:t>
            </a:r>
            <a:r>
              <a:rPr sz="2800" spc="-20" dirty="0">
                <a:latin typeface="Times New Roman"/>
                <a:cs typeface="Times New Roman"/>
              </a:rPr>
              <a:t> </a:t>
            </a:r>
            <a:r>
              <a:rPr sz="2800" spc="-20" dirty="0">
                <a:latin typeface="Georgia"/>
                <a:cs typeface="Georgia"/>
              </a:rPr>
              <a:t>n</a:t>
            </a:r>
            <a:r>
              <a:rPr sz="2800" spc="-10" dirty="0">
                <a:latin typeface="Georgia"/>
                <a:cs typeface="Georgia"/>
              </a:rPr>
              <a:t>ot</a:t>
            </a:r>
            <a:r>
              <a:rPr sz="2800" spc="-30" dirty="0">
                <a:latin typeface="Times New Roman"/>
                <a:cs typeface="Times New Roman"/>
              </a:rPr>
              <a:t> </a:t>
            </a:r>
            <a:r>
              <a:rPr sz="2800" spc="-20" dirty="0">
                <a:latin typeface="Georgia"/>
                <a:cs typeface="Georgia"/>
              </a:rPr>
              <a:t>functionall</a:t>
            </a:r>
            <a:r>
              <a:rPr sz="2800" spc="-15" dirty="0">
                <a:latin typeface="Georgia"/>
                <a:cs typeface="Georgia"/>
              </a:rPr>
              <a:t>y</a:t>
            </a:r>
            <a:r>
              <a:rPr sz="2800" spc="-10" dirty="0">
                <a:latin typeface="Times New Roman"/>
                <a:cs typeface="Times New Roman"/>
              </a:rPr>
              <a:t> </a:t>
            </a:r>
            <a:r>
              <a:rPr sz="2800" spc="-25" dirty="0">
                <a:latin typeface="Georgia"/>
                <a:cs typeface="Georgia"/>
              </a:rPr>
              <a:t>compl</a:t>
            </a:r>
            <a:r>
              <a:rPr sz="2800" spc="-5" dirty="0">
                <a:latin typeface="Georgia"/>
                <a:cs typeface="Georgia"/>
              </a:rPr>
              <a:t>e</a:t>
            </a:r>
            <a:r>
              <a:rPr sz="2800" spc="-20" dirty="0">
                <a:latin typeface="Georgia"/>
                <a:cs typeface="Georgia"/>
              </a:rPr>
              <a:t>te</a:t>
            </a:r>
            <a:r>
              <a:rPr sz="2800" spc="-10" dirty="0">
                <a:latin typeface="Georgia"/>
                <a:cs typeface="Georgia"/>
              </a:rPr>
              <a:t>.</a:t>
            </a:r>
            <a:r>
              <a:rPr sz="2800" spc="-40" dirty="0">
                <a:latin typeface="Times New Roman"/>
                <a:cs typeface="Times New Roman"/>
              </a:rPr>
              <a:t> </a:t>
            </a:r>
            <a:r>
              <a:rPr sz="2800" spc="-30" dirty="0">
                <a:latin typeface="Georgia"/>
                <a:cs typeface="Georgia"/>
              </a:rPr>
              <a:t>N</a:t>
            </a:r>
            <a:r>
              <a:rPr sz="2800" spc="-10" dirty="0">
                <a:latin typeface="Georgia"/>
                <a:cs typeface="Georgia"/>
              </a:rPr>
              <a:t>ot</a:t>
            </a:r>
            <a:r>
              <a:rPr sz="2800" spc="-10" dirty="0">
                <a:latin typeface="Times New Roman"/>
                <a:cs typeface="Times New Roman"/>
              </a:rPr>
              <a:t> </a:t>
            </a:r>
            <a:r>
              <a:rPr sz="2800" spc="-20" dirty="0">
                <a:latin typeface="Georgia"/>
                <a:cs typeface="Georgia"/>
              </a:rPr>
              <a:t>ev</a:t>
            </a:r>
            <a:r>
              <a:rPr sz="2800" spc="-5" dirty="0">
                <a:latin typeface="Georgia"/>
                <a:cs typeface="Georgia"/>
              </a:rPr>
              <a:t>e</a:t>
            </a:r>
            <a:r>
              <a:rPr sz="2800" spc="-15" dirty="0">
                <a:latin typeface="Georgia"/>
                <a:cs typeface="Georgia"/>
              </a:rPr>
              <a:t>ry</a:t>
            </a:r>
            <a:r>
              <a:rPr sz="2800" spc="-45" dirty="0">
                <a:latin typeface="Times New Roman"/>
                <a:cs typeface="Times New Roman"/>
              </a:rPr>
              <a:t> </a:t>
            </a:r>
            <a:r>
              <a:rPr sz="2800" spc="-25" dirty="0">
                <a:latin typeface="Georgia"/>
                <a:cs typeface="Georgia"/>
              </a:rPr>
              <a:t>computa</a:t>
            </a:r>
            <a:r>
              <a:rPr sz="2800" spc="-35" dirty="0">
                <a:latin typeface="Georgia"/>
                <a:cs typeface="Georgia"/>
              </a:rPr>
              <a:t>b</a:t>
            </a:r>
            <a:r>
              <a:rPr sz="2800" spc="-15" dirty="0">
                <a:latin typeface="Georgia"/>
                <a:cs typeface="Georgia"/>
              </a:rPr>
              <a:t>le</a:t>
            </a:r>
            <a:r>
              <a:rPr sz="2800" dirty="0">
                <a:latin typeface="Times New Roman"/>
                <a:cs typeface="Times New Roman"/>
              </a:rPr>
              <a:t> </a:t>
            </a:r>
            <a:r>
              <a:rPr sz="2800" spc="-20" dirty="0">
                <a:latin typeface="Georgia"/>
                <a:cs typeface="Georgia"/>
              </a:rPr>
              <a:t>fun</a:t>
            </a:r>
            <a:r>
              <a:rPr sz="2800" spc="-10" dirty="0">
                <a:latin typeface="Georgia"/>
                <a:cs typeface="Georgia"/>
              </a:rPr>
              <a:t>c</a:t>
            </a:r>
            <a:r>
              <a:rPr sz="2800" spc="-20" dirty="0">
                <a:latin typeface="Georgia"/>
                <a:cs typeface="Georgia"/>
              </a:rPr>
              <a:t>tion</a:t>
            </a:r>
            <a:r>
              <a:rPr sz="2800" spc="-15" dirty="0">
                <a:latin typeface="Times New Roman"/>
                <a:cs typeface="Times New Roman"/>
              </a:rPr>
              <a:t> </a:t>
            </a:r>
            <a:r>
              <a:rPr sz="2800" spc="-20" dirty="0">
                <a:latin typeface="Georgia"/>
                <a:cs typeface="Georgia"/>
              </a:rPr>
              <a:t>on</a:t>
            </a:r>
            <a:r>
              <a:rPr sz="2800" spc="-20" dirty="0">
                <a:latin typeface="Times New Roman"/>
                <a:cs typeface="Times New Roman"/>
              </a:rPr>
              <a:t> </a:t>
            </a:r>
            <a:r>
              <a:rPr sz="2800" spc="-20" dirty="0">
                <a:latin typeface="Georgia"/>
                <a:cs typeface="Georgia"/>
              </a:rPr>
              <a:t>th</a:t>
            </a:r>
            <a:r>
              <a:rPr sz="2800" spc="-15" dirty="0">
                <a:latin typeface="Georgia"/>
                <a:cs typeface="Georgia"/>
              </a:rPr>
              <a:t>e</a:t>
            </a:r>
            <a:r>
              <a:rPr sz="2800" spc="-40" dirty="0">
                <a:latin typeface="Times New Roman"/>
                <a:cs typeface="Times New Roman"/>
              </a:rPr>
              <a:t> </a:t>
            </a:r>
            <a:r>
              <a:rPr sz="2800" spc="-20" dirty="0">
                <a:latin typeface="Georgia"/>
                <a:cs typeface="Georgia"/>
              </a:rPr>
              <a:t>dat</a:t>
            </a:r>
            <a:r>
              <a:rPr sz="2800" spc="-25" dirty="0">
                <a:latin typeface="Georgia"/>
                <a:cs typeface="Georgia"/>
              </a:rPr>
              <a:t>ab</a:t>
            </a:r>
            <a:r>
              <a:rPr sz="2800" spc="-30" dirty="0">
                <a:latin typeface="Georgia"/>
                <a:cs typeface="Georgia"/>
              </a:rPr>
              <a:t>a</a:t>
            </a:r>
            <a:r>
              <a:rPr sz="2800" spc="-20" dirty="0">
                <a:latin typeface="Georgia"/>
                <a:cs typeface="Georgia"/>
              </a:rPr>
              <a:t>se</a:t>
            </a:r>
            <a:r>
              <a:rPr sz="2800" spc="-15" dirty="0">
                <a:latin typeface="Times New Roman"/>
                <a:cs typeface="Times New Roman"/>
              </a:rPr>
              <a:t> </a:t>
            </a:r>
            <a:r>
              <a:rPr sz="2800" spc="-20" dirty="0">
                <a:latin typeface="Georgia"/>
                <a:cs typeface="Georgia"/>
              </a:rPr>
              <a:t>st</a:t>
            </a:r>
            <a:r>
              <a:rPr sz="2800" spc="-25" dirty="0">
                <a:latin typeface="Georgia"/>
                <a:cs typeface="Georgia"/>
              </a:rPr>
              <a:t>a</a:t>
            </a:r>
            <a:r>
              <a:rPr sz="2800" spc="-5" dirty="0">
                <a:latin typeface="Georgia"/>
                <a:cs typeface="Georgia"/>
              </a:rPr>
              <a:t>te</a:t>
            </a:r>
            <a:r>
              <a:rPr sz="2800" dirty="0">
                <a:latin typeface="Georgia"/>
                <a:cs typeface="Georgia"/>
              </a:rPr>
              <a:t>s</a:t>
            </a:r>
            <a:r>
              <a:rPr sz="2800" spc="-20" dirty="0">
                <a:latin typeface="Times New Roman"/>
                <a:cs typeface="Times New Roman"/>
              </a:rPr>
              <a:t> </a:t>
            </a:r>
            <a:r>
              <a:rPr sz="2800" spc="-15" dirty="0">
                <a:latin typeface="Georgia"/>
                <a:cs typeface="Georgia"/>
              </a:rPr>
              <a:t>is</a:t>
            </a:r>
            <a:r>
              <a:rPr sz="2800" spc="-25" dirty="0">
                <a:latin typeface="Times New Roman"/>
                <a:cs typeface="Times New Roman"/>
              </a:rPr>
              <a:t> </a:t>
            </a:r>
            <a:r>
              <a:rPr sz="2800" spc="-20" dirty="0">
                <a:latin typeface="Georgia"/>
                <a:cs typeface="Georgia"/>
              </a:rPr>
              <a:t>expres</a:t>
            </a:r>
            <a:r>
              <a:rPr sz="2800" spc="-10" dirty="0">
                <a:latin typeface="Georgia"/>
                <a:cs typeface="Georgia"/>
              </a:rPr>
              <a:t>si</a:t>
            </a:r>
            <a:r>
              <a:rPr sz="2800" spc="-35" dirty="0">
                <a:latin typeface="Georgia"/>
                <a:cs typeface="Georgia"/>
              </a:rPr>
              <a:t>b</a:t>
            </a:r>
            <a:r>
              <a:rPr sz="2800" spc="-5" dirty="0">
                <a:latin typeface="Georgia"/>
                <a:cs typeface="Georgia"/>
              </a:rPr>
              <a:t>l</a:t>
            </a:r>
            <a:r>
              <a:rPr sz="2800" dirty="0">
                <a:latin typeface="Georgia"/>
                <a:cs typeface="Georgia"/>
              </a:rPr>
              <a:t>e</a:t>
            </a:r>
            <a:r>
              <a:rPr sz="2800" spc="-30" dirty="0">
                <a:latin typeface="Times New Roman"/>
                <a:cs typeface="Times New Roman"/>
              </a:rPr>
              <a:t> </a:t>
            </a:r>
            <a:r>
              <a:rPr sz="2800" spc="-15" dirty="0">
                <a:latin typeface="Georgia"/>
                <a:cs typeface="Georgia"/>
              </a:rPr>
              <a:t>in</a:t>
            </a:r>
            <a:r>
              <a:rPr sz="2800" spc="-15" dirty="0">
                <a:latin typeface="Times New Roman"/>
                <a:cs typeface="Times New Roman"/>
              </a:rPr>
              <a:t> </a:t>
            </a:r>
            <a:r>
              <a:rPr sz="2800" spc="-20" dirty="0">
                <a:latin typeface="Georgia"/>
                <a:cs typeface="Georgia"/>
              </a:rPr>
              <a:t>SQL.</a:t>
            </a:r>
            <a:endParaRPr sz="2800">
              <a:latin typeface="Georgia"/>
              <a:cs typeface="Georgia"/>
            </a:endParaRPr>
          </a:p>
        </p:txBody>
      </p:sp>
      <p:sp>
        <p:nvSpPr>
          <p:cNvPr id="4" name="object 4"/>
          <p:cNvSpPr txBox="1"/>
          <p:nvPr/>
        </p:nvSpPr>
        <p:spPr>
          <a:xfrm>
            <a:off x="8576583" y="71903"/>
            <a:ext cx="281940" cy="254000"/>
          </a:xfrm>
          <a:prstGeom prst="rect">
            <a:avLst/>
          </a:prstGeom>
        </p:spPr>
        <p:txBody>
          <a:bodyPr vert="horz" wrap="square" lIns="0" tIns="0" rIns="0" bIns="0" rtlCol="0">
            <a:spAutoFit/>
          </a:bodyPr>
          <a:lstStyle/>
          <a:p>
            <a:pPr marL="12700">
              <a:lnSpc>
                <a:spcPct val="100000"/>
              </a:lnSpc>
            </a:pPr>
            <a:r>
              <a:rPr sz="1800" spc="-10" dirty="0">
                <a:solidFill>
                  <a:srgbClr val="FFFFFF"/>
                </a:solidFill>
                <a:latin typeface="Georgia"/>
                <a:cs typeface="Georgia"/>
              </a:rPr>
              <a:t>43</a:t>
            </a:r>
            <a:endParaRPr sz="1800">
              <a:latin typeface="Georgia"/>
              <a:cs typeface="Georgi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7966075" cy="493141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Embedd</a:t>
            </a:r>
            <a:r>
              <a:rPr sz="4000" spc="-30" dirty="0">
                <a:solidFill>
                  <a:srgbClr val="424455"/>
                </a:solidFill>
                <a:latin typeface="Trebuchet MS"/>
                <a:cs typeface="Trebuchet MS"/>
              </a:rPr>
              <a:t>e</a:t>
            </a:r>
            <a:r>
              <a:rPr sz="4000" spc="-25" dirty="0">
                <a:solidFill>
                  <a:srgbClr val="424455"/>
                </a:solidFill>
                <a:latin typeface="Trebuchet MS"/>
                <a:cs typeface="Trebuchet MS"/>
              </a:rPr>
              <a:t>d</a:t>
            </a:r>
            <a:r>
              <a:rPr sz="4000" spc="190" dirty="0">
                <a:solidFill>
                  <a:srgbClr val="424455"/>
                </a:solidFill>
                <a:latin typeface="Times New Roman"/>
                <a:cs typeface="Times New Roman"/>
              </a:rPr>
              <a:t> </a:t>
            </a:r>
            <a:r>
              <a:rPr sz="4000" spc="-25" dirty="0">
                <a:solidFill>
                  <a:srgbClr val="424455"/>
                </a:solidFill>
                <a:latin typeface="Trebuchet MS"/>
                <a:cs typeface="Trebuchet MS"/>
              </a:rPr>
              <a:t>SQL</a:t>
            </a:r>
            <a:endParaRPr sz="4000">
              <a:latin typeface="Trebuchet MS"/>
              <a:cs typeface="Trebuchet MS"/>
            </a:endParaRPr>
          </a:p>
          <a:p>
            <a:pPr marL="378460" marR="167005" indent="-256540">
              <a:lnSpc>
                <a:spcPct val="100000"/>
              </a:lnSpc>
              <a:spcBef>
                <a:spcPts val="2505"/>
              </a:spcBef>
              <a:buClr>
                <a:srgbClr val="9F4DA2"/>
              </a:buClr>
              <a:buFont typeface="Georgia"/>
              <a:buChar char="•"/>
              <a:tabLst>
                <a:tab pos="379095" algn="l"/>
              </a:tabLst>
            </a:pPr>
            <a:r>
              <a:rPr sz="2600" spc="-5" dirty="0">
                <a:latin typeface="Georgia"/>
                <a:cs typeface="Georgia"/>
              </a:rPr>
              <a:t>SQ</a:t>
            </a:r>
            <a:r>
              <a:rPr sz="2600" dirty="0">
                <a:latin typeface="Georgia"/>
                <a:cs typeface="Georgia"/>
              </a:rPr>
              <a:t>L</a:t>
            </a:r>
            <a:r>
              <a:rPr sz="2600" spc="-25" dirty="0">
                <a:latin typeface="Times New Roman"/>
                <a:cs typeface="Times New Roman"/>
              </a:rPr>
              <a:t> </a:t>
            </a:r>
            <a:r>
              <a:rPr sz="2600" spc="5" dirty="0">
                <a:latin typeface="Georgia"/>
                <a:cs typeface="Georgia"/>
              </a:rPr>
              <a:t>i</a:t>
            </a:r>
            <a:r>
              <a:rPr sz="2600" dirty="0">
                <a:latin typeface="Georgia"/>
                <a:cs typeface="Georgia"/>
              </a:rPr>
              <a:t>s</a:t>
            </a:r>
            <a:r>
              <a:rPr sz="2600" spc="-40" dirty="0">
                <a:latin typeface="Times New Roman"/>
                <a:cs typeface="Times New Roman"/>
              </a:rPr>
              <a:t> </a:t>
            </a:r>
            <a:r>
              <a:rPr sz="2600" spc="-5" dirty="0">
                <a:latin typeface="Georgia"/>
                <a:cs typeface="Georgia"/>
              </a:rPr>
              <a:t>us</a:t>
            </a:r>
            <a:r>
              <a:rPr sz="2600" dirty="0">
                <a:latin typeface="Georgia"/>
                <a:cs typeface="Georgia"/>
              </a:rPr>
              <a:t>ed</a:t>
            </a:r>
            <a:r>
              <a:rPr sz="2600" spc="-35" dirty="0">
                <a:latin typeface="Times New Roman"/>
                <a:cs typeface="Times New Roman"/>
              </a:rPr>
              <a:t> </a:t>
            </a:r>
            <a:r>
              <a:rPr sz="2600" spc="-5" dirty="0">
                <a:latin typeface="Georgia"/>
                <a:cs typeface="Georgia"/>
              </a:rPr>
              <a:t>d</a:t>
            </a:r>
            <a:r>
              <a:rPr sz="2600" spc="5" dirty="0">
                <a:latin typeface="Georgia"/>
                <a:cs typeface="Georgia"/>
              </a:rPr>
              <a:t>i</a:t>
            </a:r>
            <a:r>
              <a:rPr sz="2600" dirty="0">
                <a:latin typeface="Georgia"/>
                <a:cs typeface="Georgia"/>
              </a:rPr>
              <a:t>rec</a:t>
            </a:r>
            <a:r>
              <a:rPr sz="2600" spc="-5" dirty="0">
                <a:latin typeface="Georgia"/>
                <a:cs typeface="Georgia"/>
              </a:rPr>
              <a:t>tl</a:t>
            </a:r>
            <a:r>
              <a:rPr sz="2600" dirty="0">
                <a:latin typeface="Georgia"/>
                <a:cs typeface="Georgia"/>
              </a:rPr>
              <a:t>y</a:t>
            </a:r>
            <a:r>
              <a:rPr sz="2600" spc="-60" dirty="0">
                <a:latin typeface="Times New Roman"/>
                <a:cs typeface="Times New Roman"/>
              </a:rPr>
              <a:t> </a:t>
            </a:r>
            <a:r>
              <a:rPr sz="2600" spc="-5" dirty="0">
                <a:latin typeface="Georgia"/>
                <a:cs typeface="Georgia"/>
              </a:rPr>
              <a:t>fo</a:t>
            </a:r>
            <a:r>
              <a:rPr sz="2600" dirty="0">
                <a:latin typeface="Georgia"/>
                <a:cs typeface="Georgia"/>
              </a:rPr>
              <a:t>r</a:t>
            </a:r>
            <a:r>
              <a:rPr sz="2600" spc="-30" dirty="0">
                <a:latin typeface="Times New Roman"/>
                <a:cs typeface="Times New Roman"/>
              </a:rPr>
              <a:t> </a:t>
            </a:r>
            <a:r>
              <a:rPr sz="2600" dirty="0">
                <a:latin typeface="Georgia"/>
                <a:cs typeface="Georgia"/>
              </a:rPr>
              <a:t>a</a:t>
            </a:r>
            <a:r>
              <a:rPr sz="2600" spc="15" dirty="0">
                <a:latin typeface="Georgia"/>
                <a:cs typeface="Georgia"/>
              </a:rPr>
              <a:t>d</a:t>
            </a:r>
            <a:r>
              <a:rPr sz="2600" spc="-5" dirty="0">
                <a:latin typeface="Georgia"/>
                <a:cs typeface="Georgia"/>
              </a:rPr>
              <a:t>-ho</a:t>
            </a:r>
            <a:r>
              <a:rPr sz="2600" dirty="0">
                <a:latin typeface="Georgia"/>
                <a:cs typeface="Georgia"/>
              </a:rPr>
              <a:t>c</a:t>
            </a:r>
            <a:r>
              <a:rPr sz="2600" spc="-50" dirty="0">
                <a:latin typeface="Times New Roman"/>
                <a:cs typeface="Times New Roman"/>
              </a:rPr>
              <a:t> </a:t>
            </a:r>
            <a:r>
              <a:rPr sz="2600" dirty="0">
                <a:latin typeface="Georgia"/>
                <a:cs typeface="Georgia"/>
              </a:rPr>
              <a:t>queries</a:t>
            </a:r>
            <a:r>
              <a:rPr sz="2600" spc="-25" dirty="0">
                <a:latin typeface="Times New Roman"/>
                <a:cs typeface="Times New Roman"/>
              </a:rPr>
              <a:t> </a:t>
            </a:r>
            <a:r>
              <a:rPr sz="2600" spc="-5" dirty="0">
                <a:latin typeface="Georgia"/>
                <a:cs typeface="Georgia"/>
              </a:rPr>
              <a:t>o</a:t>
            </a:r>
            <a:r>
              <a:rPr sz="2600" dirty="0">
                <a:latin typeface="Georgia"/>
                <a:cs typeface="Georgia"/>
              </a:rPr>
              <a:t>r</a:t>
            </a:r>
            <a:r>
              <a:rPr sz="2600" spc="-40" dirty="0">
                <a:latin typeface="Times New Roman"/>
                <a:cs typeface="Times New Roman"/>
              </a:rPr>
              <a:t> </a:t>
            </a:r>
            <a:r>
              <a:rPr sz="2600" spc="-5" dirty="0">
                <a:latin typeface="Georgia"/>
                <a:cs typeface="Georgia"/>
              </a:rPr>
              <a:t>on</a:t>
            </a:r>
            <a:r>
              <a:rPr sz="2600" spc="5" dirty="0">
                <a:latin typeface="Georgia"/>
                <a:cs typeface="Georgia"/>
              </a:rPr>
              <a:t>e</a:t>
            </a:r>
            <a:r>
              <a:rPr sz="2600" spc="-5" dirty="0">
                <a:latin typeface="Georgia"/>
                <a:cs typeface="Georgia"/>
              </a:rPr>
              <a:t>-time</a:t>
            </a:r>
            <a:r>
              <a:rPr sz="2600" spc="-5" dirty="0">
                <a:latin typeface="Times New Roman"/>
                <a:cs typeface="Times New Roman"/>
              </a:rPr>
              <a:t> </a:t>
            </a:r>
            <a:r>
              <a:rPr sz="2600" spc="-5" dirty="0">
                <a:latin typeface="Georgia"/>
                <a:cs typeface="Georgia"/>
              </a:rPr>
              <a:t>up</a:t>
            </a:r>
            <a:r>
              <a:rPr sz="2600" spc="5" dirty="0">
                <a:latin typeface="Georgia"/>
                <a:cs typeface="Georgia"/>
              </a:rPr>
              <a:t>d</a:t>
            </a:r>
            <a:r>
              <a:rPr sz="2600" dirty="0">
                <a:latin typeface="Georgia"/>
                <a:cs typeface="Georgia"/>
              </a:rPr>
              <a:t>ates</a:t>
            </a:r>
            <a:r>
              <a:rPr sz="2600" spc="-40" dirty="0">
                <a:latin typeface="Times New Roman"/>
                <a:cs typeface="Times New Roman"/>
              </a:rPr>
              <a:t> </a:t>
            </a:r>
            <a:r>
              <a:rPr sz="2600" spc="-5" dirty="0">
                <a:latin typeface="Georgia"/>
                <a:cs typeface="Georgia"/>
              </a:rPr>
              <a:t>o</a:t>
            </a:r>
            <a:r>
              <a:rPr sz="2600" dirty="0">
                <a:latin typeface="Georgia"/>
                <a:cs typeface="Georgia"/>
              </a:rPr>
              <a:t>f</a:t>
            </a:r>
            <a:r>
              <a:rPr sz="2600" spc="-25" dirty="0">
                <a:latin typeface="Times New Roman"/>
                <a:cs typeface="Times New Roman"/>
              </a:rPr>
              <a:t> </a:t>
            </a:r>
            <a:r>
              <a:rPr sz="2600" spc="-5" dirty="0">
                <a:latin typeface="Georgia"/>
                <a:cs typeface="Georgia"/>
              </a:rPr>
              <a:t>th</a:t>
            </a:r>
            <a:r>
              <a:rPr sz="2600" dirty="0">
                <a:latin typeface="Georgia"/>
                <a:cs typeface="Georgia"/>
              </a:rPr>
              <a:t>e</a:t>
            </a:r>
            <a:r>
              <a:rPr sz="2600" spc="-25" dirty="0">
                <a:latin typeface="Times New Roman"/>
                <a:cs typeface="Times New Roman"/>
              </a:rPr>
              <a:t> </a:t>
            </a:r>
            <a:r>
              <a:rPr sz="2600" spc="-5" dirty="0">
                <a:latin typeface="Georgia"/>
                <a:cs typeface="Georgia"/>
              </a:rPr>
              <a:t>data.</a:t>
            </a:r>
            <a:endParaRPr sz="2600">
              <a:latin typeface="Georgia"/>
              <a:cs typeface="Georgia"/>
            </a:endParaRPr>
          </a:p>
          <a:p>
            <a:pPr marL="378460" marR="5080" indent="-256540">
              <a:lnSpc>
                <a:spcPct val="100000"/>
              </a:lnSpc>
              <a:spcBef>
                <a:spcPts val="300"/>
              </a:spcBef>
              <a:buClr>
                <a:srgbClr val="9F4DA2"/>
              </a:buClr>
              <a:buFont typeface="Georgia"/>
              <a:buChar char="•"/>
              <a:tabLst>
                <a:tab pos="379095" algn="l"/>
              </a:tabLst>
            </a:pPr>
            <a:r>
              <a:rPr sz="2600" dirty="0">
                <a:latin typeface="Georgia"/>
                <a:cs typeface="Georgia"/>
              </a:rPr>
              <a:t>Repe</a:t>
            </a:r>
            <a:r>
              <a:rPr sz="2600" spc="-20" dirty="0">
                <a:latin typeface="Georgia"/>
                <a:cs typeface="Georgia"/>
              </a:rPr>
              <a:t>a</a:t>
            </a:r>
            <a:r>
              <a:rPr sz="2600" spc="-5" dirty="0">
                <a:latin typeface="Georgia"/>
                <a:cs typeface="Georgia"/>
              </a:rPr>
              <a:t>tin</a:t>
            </a:r>
            <a:r>
              <a:rPr sz="2600" dirty="0">
                <a:latin typeface="Georgia"/>
                <a:cs typeface="Georgia"/>
              </a:rPr>
              <a:t>g</a:t>
            </a:r>
            <a:r>
              <a:rPr sz="2600" spc="-20" dirty="0">
                <a:latin typeface="Times New Roman"/>
                <a:cs typeface="Times New Roman"/>
              </a:rPr>
              <a:t> </a:t>
            </a:r>
            <a:r>
              <a:rPr sz="2600" spc="-5" dirty="0">
                <a:latin typeface="Georgia"/>
                <a:cs typeface="Georgia"/>
              </a:rPr>
              <a:t>task</a:t>
            </a:r>
            <a:r>
              <a:rPr sz="2600" dirty="0">
                <a:latin typeface="Georgia"/>
                <a:cs typeface="Georgia"/>
              </a:rPr>
              <a:t>s</a:t>
            </a:r>
            <a:r>
              <a:rPr sz="2600" spc="-30" dirty="0">
                <a:latin typeface="Times New Roman"/>
                <a:cs typeface="Times New Roman"/>
              </a:rPr>
              <a:t> </a:t>
            </a:r>
            <a:r>
              <a:rPr sz="2600" dirty="0">
                <a:latin typeface="Georgia"/>
                <a:cs typeface="Georgia"/>
              </a:rPr>
              <a:t>h</a:t>
            </a:r>
            <a:r>
              <a:rPr sz="2600" spc="-15" dirty="0">
                <a:latin typeface="Georgia"/>
                <a:cs typeface="Georgia"/>
              </a:rPr>
              <a:t>a</a:t>
            </a:r>
            <a:r>
              <a:rPr sz="2600" dirty="0">
                <a:latin typeface="Georgia"/>
                <a:cs typeface="Georgia"/>
              </a:rPr>
              <a:t>ve</a:t>
            </a:r>
            <a:r>
              <a:rPr sz="2600" spc="-25" dirty="0">
                <a:latin typeface="Times New Roman"/>
                <a:cs typeface="Times New Roman"/>
              </a:rPr>
              <a:t> </a:t>
            </a:r>
            <a:r>
              <a:rPr sz="2600" spc="-5" dirty="0">
                <a:latin typeface="Georgia"/>
                <a:cs typeface="Georgia"/>
              </a:rPr>
              <a:t>t</a:t>
            </a:r>
            <a:r>
              <a:rPr sz="2600" dirty="0">
                <a:latin typeface="Georgia"/>
                <a:cs typeface="Georgia"/>
              </a:rPr>
              <a:t>o</a:t>
            </a:r>
            <a:r>
              <a:rPr sz="2600" spc="-40" dirty="0">
                <a:latin typeface="Times New Roman"/>
                <a:cs typeface="Times New Roman"/>
              </a:rPr>
              <a:t> </a:t>
            </a:r>
            <a:r>
              <a:rPr sz="2600" spc="-5" dirty="0">
                <a:latin typeface="Georgia"/>
                <a:cs typeface="Georgia"/>
              </a:rPr>
              <a:t>b</a:t>
            </a:r>
            <a:r>
              <a:rPr sz="2600" dirty="0">
                <a:latin typeface="Georgia"/>
                <a:cs typeface="Georgia"/>
              </a:rPr>
              <a:t>e</a:t>
            </a:r>
            <a:r>
              <a:rPr sz="2600" spc="-35" dirty="0">
                <a:latin typeface="Times New Roman"/>
                <a:cs typeface="Times New Roman"/>
              </a:rPr>
              <a:t> </a:t>
            </a:r>
            <a:r>
              <a:rPr sz="2600" spc="-5" dirty="0">
                <a:latin typeface="Georgia"/>
                <a:cs typeface="Georgia"/>
              </a:rPr>
              <a:t>supporte</a:t>
            </a:r>
            <a:r>
              <a:rPr sz="2600" dirty="0">
                <a:latin typeface="Georgia"/>
                <a:cs typeface="Georgia"/>
              </a:rPr>
              <a:t>d</a:t>
            </a:r>
            <a:r>
              <a:rPr sz="2600" spc="-30" dirty="0">
                <a:latin typeface="Times New Roman"/>
                <a:cs typeface="Times New Roman"/>
              </a:rPr>
              <a:t> </a:t>
            </a:r>
            <a:r>
              <a:rPr sz="2600" spc="-5" dirty="0">
                <a:latin typeface="Georgia"/>
                <a:cs typeface="Georgia"/>
              </a:rPr>
              <a:t>b</a:t>
            </a:r>
            <a:r>
              <a:rPr sz="2600" dirty="0">
                <a:latin typeface="Georgia"/>
                <a:cs typeface="Georgia"/>
              </a:rPr>
              <a:t>y</a:t>
            </a:r>
            <a:r>
              <a:rPr sz="2600" spc="-45" dirty="0">
                <a:latin typeface="Times New Roman"/>
                <a:cs typeface="Times New Roman"/>
              </a:rPr>
              <a:t> </a:t>
            </a:r>
            <a:r>
              <a:rPr sz="2600" dirty="0">
                <a:latin typeface="Georgia"/>
                <a:cs typeface="Georgia"/>
              </a:rPr>
              <a:t>application</a:t>
            </a:r>
            <a:r>
              <a:rPr sz="2600" dirty="0">
                <a:latin typeface="Times New Roman"/>
                <a:cs typeface="Times New Roman"/>
              </a:rPr>
              <a:t> </a:t>
            </a:r>
            <a:r>
              <a:rPr sz="2600" spc="-5" dirty="0">
                <a:latin typeface="Georgia"/>
                <a:cs typeface="Georgia"/>
              </a:rPr>
              <a:t>pro</a:t>
            </a:r>
            <a:r>
              <a:rPr sz="2600" spc="5" dirty="0">
                <a:latin typeface="Georgia"/>
                <a:cs typeface="Georgia"/>
              </a:rPr>
              <a:t>g</a:t>
            </a:r>
            <a:r>
              <a:rPr sz="2600" dirty="0">
                <a:latin typeface="Georgia"/>
                <a:cs typeface="Georgia"/>
              </a:rPr>
              <a:t>rams</a:t>
            </a:r>
            <a:r>
              <a:rPr sz="2600" spc="-60" dirty="0">
                <a:latin typeface="Times New Roman"/>
                <a:cs typeface="Times New Roman"/>
              </a:rPr>
              <a:t> </a:t>
            </a:r>
            <a:r>
              <a:rPr sz="2600" spc="-5" dirty="0">
                <a:latin typeface="Georgia"/>
                <a:cs typeface="Georgia"/>
              </a:rPr>
              <a:t>wri</a:t>
            </a:r>
            <a:r>
              <a:rPr sz="2600" spc="5" dirty="0">
                <a:latin typeface="Georgia"/>
                <a:cs typeface="Georgia"/>
              </a:rPr>
              <a:t>t</a:t>
            </a:r>
            <a:r>
              <a:rPr sz="2600" spc="-5" dirty="0">
                <a:latin typeface="Georgia"/>
                <a:cs typeface="Georgia"/>
              </a:rPr>
              <a:t>te</a:t>
            </a:r>
            <a:r>
              <a:rPr sz="2600" dirty="0">
                <a:latin typeface="Georgia"/>
                <a:cs typeface="Georgia"/>
              </a:rPr>
              <a:t>n</a:t>
            </a:r>
            <a:r>
              <a:rPr sz="2600" spc="-40" dirty="0">
                <a:latin typeface="Times New Roman"/>
                <a:cs typeface="Times New Roman"/>
              </a:rPr>
              <a:t> </a:t>
            </a:r>
            <a:r>
              <a:rPr sz="2600" dirty="0">
                <a:latin typeface="Georgia"/>
                <a:cs typeface="Georgia"/>
              </a:rPr>
              <a:t>in</a:t>
            </a:r>
            <a:r>
              <a:rPr sz="2600" spc="-25" dirty="0">
                <a:latin typeface="Times New Roman"/>
                <a:cs typeface="Times New Roman"/>
              </a:rPr>
              <a:t> </a:t>
            </a:r>
            <a:r>
              <a:rPr sz="2600" spc="-5" dirty="0">
                <a:latin typeface="Georgia"/>
                <a:cs typeface="Georgia"/>
              </a:rPr>
              <a:t>som</a:t>
            </a:r>
            <a:r>
              <a:rPr sz="2600" dirty="0">
                <a:latin typeface="Georgia"/>
                <a:cs typeface="Georgia"/>
              </a:rPr>
              <a:t>e</a:t>
            </a:r>
            <a:r>
              <a:rPr sz="2600" spc="-35" dirty="0">
                <a:latin typeface="Times New Roman"/>
                <a:cs typeface="Times New Roman"/>
              </a:rPr>
              <a:t> </a:t>
            </a:r>
            <a:r>
              <a:rPr sz="2600" dirty="0">
                <a:latin typeface="Georgia"/>
                <a:cs typeface="Georgia"/>
              </a:rPr>
              <a:t>PL.</a:t>
            </a:r>
            <a:r>
              <a:rPr sz="2600" spc="-30" dirty="0">
                <a:latin typeface="Times New Roman"/>
                <a:cs typeface="Times New Roman"/>
              </a:rPr>
              <a:t> </a:t>
            </a:r>
            <a:r>
              <a:rPr sz="2600" dirty="0">
                <a:latin typeface="Georgia"/>
                <a:cs typeface="Georgia"/>
              </a:rPr>
              <a:t>Internally,</a:t>
            </a:r>
            <a:r>
              <a:rPr sz="2600" spc="-50" dirty="0">
                <a:latin typeface="Times New Roman"/>
                <a:cs typeface="Times New Roman"/>
              </a:rPr>
              <a:t> </a:t>
            </a:r>
            <a:r>
              <a:rPr sz="2600" spc="-5" dirty="0">
                <a:latin typeface="Georgia"/>
                <a:cs typeface="Georgia"/>
              </a:rPr>
              <a:t>these</a:t>
            </a:r>
            <a:r>
              <a:rPr sz="2600" spc="-5" dirty="0">
                <a:latin typeface="Times New Roman"/>
                <a:cs typeface="Times New Roman"/>
              </a:rPr>
              <a:t> </a:t>
            </a:r>
            <a:r>
              <a:rPr sz="2600" spc="-5" dirty="0">
                <a:latin typeface="Georgia"/>
                <a:cs typeface="Georgia"/>
              </a:rPr>
              <a:t>pro</a:t>
            </a:r>
            <a:r>
              <a:rPr sz="2600" spc="5" dirty="0">
                <a:latin typeface="Georgia"/>
                <a:cs typeface="Georgia"/>
              </a:rPr>
              <a:t>g</a:t>
            </a:r>
            <a:r>
              <a:rPr sz="2600" dirty="0">
                <a:latin typeface="Georgia"/>
                <a:cs typeface="Georgia"/>
              </a:rPr>
              <a:t>rams</a:t>
            </a:r>
            <a:r>
              <a:rPr sz="2600" spc="-60" dirty="0">
                <a:latin typeface="Times New Roman"/>
                <a:cs typeface="Times New Roman"/>
              </a:rPr>
              <a:t> </a:t>
            </a:r>
            <a:r>
              <a:rPr sz="2600" spc="-5" dirty="0">
                <a:latin typeface="Georgia"/>
                <a:cs typeface="Georgia"/>
              </a:rPr>
              <a:t>g</a:t>
            </a:r>
            <a:r>
              <a:rPr sz="2600" dirty="0">
                <a:latin typeface="Georgia"/>
                <a:cs typeface="Georgia"/>
              </a:rPr>
              <a:t>enerate</a:t>
            </a:r>
            <a:r>
              <a:rPr sz="2600" spc="-30" dirty="0">
                <a:latin typeface="Times New Roman"/>
                <a:cs typeface="Times New Roman"/>
              </a:rPr>
              <a:t> </a:t>
            </a:r>
            <a:r>
              <a:rPr sz="2600" spc="-5" dirty="0">
                <a:latin typeface="Georgia"/>
                <a:cs typeface="Georgia"/>
              </a:rPr>
              <a:t>SQ</a:t>
            </a:r>
            <a:r>
              <a:rPr sz="2600" dirty="0">
                <a:latin typeface="Georgia"/>
                <a:cs typeface="Georgia"/>
              </a:rPr>
              <a:t>L</a:t>
            </a:r>
            <a:r>
              <a:rPr sz="2600" spc="-25" dirty="0">
                <a:latin typeface="Times New Roman"/>
                <a:cs typeface="Times New Roman"/>
              </a:rPr>
              <a:t> </a:t>
            </a:r>
            <a:r>
              <a:rPr sz="2600" spc="-5" dirty="0">
                <a:latin typeface="Georgia"/>
                <a:cs typeface="Georgia"/>
              </a:rPr>
              <a:t>command</a:t>
            </a:r>
            <a:r>
              <a:rPr sz="2600" dirty="0">
                <a:latin typeface="Georgia"/>
                <a:cs typeface="Georgia"/>
              </a:rPr>
              <a:t>s</a:t>
            </a:r>
            <a:r>
              <a:rPr sz="2600" spc="-60" dirty="0">
                <a:latin typeface="Times New Roman"/>
                <a:cs typeface="Times New Roman"/>
              </a:rPr>
              <a:t> </a:t>
            </a:r>
            <a:r>
              <a:rPr sz="2600" spc="-5" dirty="0">
                <a:latin typeface="Georgia"/>
                <a:cs typeface="Georgia"/>
              </a:rPr>
              <a:t>whi</a:t>
            </a:r>
            <a:r>
              <a:rPr sz="2600" spc="5" dirty="0">
                <a:latin typeface="Georgia"/>
                <a:cs typeface="Georgia"/>
              </a:rPr>
              <a:t>c</a:t>
            </a:r>
            <a:r>
              <a:rPr sz="2600" dirty="0">
                <a:latin typeface="Georgia"/>
                <a:cs typeface="Georgia"/>
              </a:rPr>
              <a:t>h</a:t>
            </a:r>
            <a:r>
              <a:rPr sz="2600" spc="-55" dirty="0">
                <a:latin typeface="Times New Roman"/>
                <a:cs typeface="Times New Roman"/>
              </a:rPr>
              <a:t> </a:t>
            </a:r>
            <a:r>
              <a:rPr sz="2600" dirty="0">
                <a:latin typeface="Georgia"/>
                <a:cs typeface="Georgia"/>
              </a:rPr>
              <a:t>are</a:t>
            </a:r>
            <a:r>
              <a:rPr sz="2600" spc="-25" dirty="0">
                <a:latin typeface="Times New Roman"/>
                <a:cs typeface="Times New Roman"/>
              </a:rPr>
              <a:t> </a:t>
            </a:r>
            <a:r>
              <a:rPr sz="2600" spc="-5" dirty="0">
                <a:latin typeface="Georgia"/>
                <a:cs typeface="Georgia"/>
              </a:rPr>
              <a:t>then</a:t>
            </a:r>
            <a:r>
              <a:rPr sz="2600" spc="-5" dirty="0">
                <a:latin typeface="Times New Roman"/>
                <a:cs typeface="Times New Roman"/>
              </a:rPr>
              <a:t> </a:t>
            </a:r>
            <a:r>
              <a:rPr sz="2600" spc="-5" dirty="0">
                <a:latin typeface="Georgia"/>
                <a:cs typeface="Georgia"/>
              </a:rPr>
              <a:t>shipp</a:t>
            </a:r>
            <a:r>
              <a:rPr sz="2600" dirty="0">
                <a:latin typeface="Georgia"/>
                <a:cs typeface="Georgia"/>
              </a:rPr>
              <a:t>ed</a:t>
            </a:r>
            <a:r>
              <a:rPr sz="2600" spc="-50" dirty="0">
                <a:latin typeface="Times New Roman"/>
                <a:cs typeface="Times New Roman"/>
              </a:rPr>
              <a:t> </a:t>
            </a:r>
            <a:r>
              <a:rPr sz="2600" spc="-5" dirty="0">
                <a:latin typeface="Georgia"/>
                <a:cs typeface="Georgia"/>
              </a:rPr>
              <a:t>t</a:t>
            </a:r>
            <a:r>
              <a:rPr sz="2600" dirty="0">
                <a:latin typeface="Georgia"/>
                <a:cs typeface="Georgia"/>
              </a:rPr>
              <a:t>o</a:t>
            </a:r>
            <a:r>
              <a:rPr sz="2600" spc="-25" dirty="0">
                <a:latin typeface="Times New Roman"/>
                <a:cs typeface="Times New Roman"/>
              </a:rPr>
              <a:t> </a:t>
            </a:r>
            <a:r>
              <a:rPr sz="2600" spc="-5" dirty="0">
                <a:latin typeface="Georgia"/>
                <a:cs typeface="Georgia"/>
              </a:rPr>
              <a:t>th</a:t>
            </a:r>
            <a:r>
              <a:rPr sz="2600" dirty="0">
                <a:latin typeface="Georgia"/>
                <a:cs typeface="Georgia"/>
              </a:rPr>
              <a:t>e</a:t>
            </a:r>
            <a:r>
              <a:rPr sz="2600" spc="-25" dirty="0">
                <a:latin typeface="Times New Roman"/>
                <a:cs typeface="Times New Roman"/>
              </a:rPr>
              <a:t> </a:t>
            </a:r>
            <a:r>
              <a:rPr sz="2600" spc="10" dirty="0">
                <a:latin typeface="Georgia"/>
                <a:cs typeface="Georgia"/>
              </a:rPr>
              <a:t>D</a:t>
            </a:r>
            <a:r>
              <a:rPr sz="2600" dirty="0">
                <a:latin typeface="Georgia"/>
                <a:cs typeface="Georgia"/>
              </a:rPr>
              <a:t>BMS.</a:t>
            </a:r>
            <a:endParaRPr sz="2600">
              <a:latin typeface="Georgia"/>
              <a:cs typeface="Georgia"/>
            </a:endParaRPr>
          </a:p>
          <a:p>
            <a:pPr marL="378460" marR="472440" indent="-256540">
              <a:lnSpc>
                <a:spcPct val="100000"/>
              </a:lnSpc>
              <a:spcBef>
                <a:spcPts val="300"/>
              </a:spcBef>
              <a:buClr>
                <a:srgbClr val="9F4DA2"/>
              </a:buClr>
              <a:buFont typeface="Georgia"/>
              <a:buChar char="•"/>
              <a:tabLst>
                <a:tab pos="379095" algn="l"/>
              </a:tabLst>
            </a:pPr>
            <a:r>
              <a:rPr sz="2600" spc="-5" dirty="0">
                <a:latin typeface="Georgia"/>
                <a:cs typeface="Georgia"/>
              </a:rPr>
              <a:t>Mos</a:t>
            </a:r>
            <a:r>
              <a:rPr sz="2600" dirty="0">
                <a:latin typeface="Georgia"/>
                <a:cs typeface="Georgia"/>
              </a:rPr>
              <a:t>t</a:t>
            </a:r>
            <a:r>
              <a:rPr sz="2600" spc="-25" dirty="0">
                <a:latin typeface="Times New Roman"/>
                <a:cs typeface="Times New Roman"/>
              </a:rPr>
              <a:t> </a:t>
            </a:r>
            <a:r>
              <a:rPr sz="2600" spc="-5" dirty="0">
                <a:latin typeface="Georgia"/>
                <a:cs typeface="Georgia"/>
              </a:rPr>
              <a:t>databas</a:t>
            </a:r>
            <a:r>
              <a:rPr sz="2600" dirty="0">
                <a:latin typeface="Georgia"/>
                <a:cs typeface="Georgia"/>
              </a:rPr>
              <a:t>e</a:t>
            </a:r>
            <a:r>
              <a:rPr sz="2600" spc="-30" dirty="0">
                <a:latin typeface="Times New Roman"/>
                <a:cs typeface="Times New Roman"/>
              </a:rPr>
              <a:t> </a:t>
            </a:r>
            <a:r>
              <a:rPr sz="2600" spc="-5" dirty="0">
                <a:latin typeface="Georgia"/>
                <a:cs typeface="Georgia"/>
              </a:rPr>
              <a:t>us</a:t>
            </a:r>
            <a:r>
              <a:rPr sz="2600" dirty="0">
                <a:latin typeface="Georgia"/>
                <a:cs typeface="Georgia"/>
              </a:rPr>
              <a:t>er</a:t>
            </a:r>
            <a:r>
              <a:rPr sz="2600" spc="-40" dirty="0">
                <a:latin typeface="Times New Roman"/>
                <a:cs typeface="Times New Roman"/>
              </a:rPr>
              <a:t> </a:t>
            </a:r>
            <a:r>
              <a:rPr sz="2600" spc="-5" dirty="0">
                <a:latin typeface="Georgia"/>
                <a:cs typeface="Georgia"/>
              </a:rPr>
              <a:t>d</a:t>
            </a:r>
            <a:r>
              <a:rPr sz="2600" dirty="0">
                <a:latin typeface="Georgia"/>
                <a:cs typeface="Georgia"/>
              </a:rPr>
              <a:t>o</a:t>
            </a:r>
            <a:r>
              <a:rPr sz="2600" spc="-35" dirty="0">
                <a:latin typeface="Times New Roman"/>
                <a:cs typeface="Times New Roman"/>
              </a:rPr>
              <a:t> </a:t>
            </a:r>
            <a:r>
              <a:rPr sz="2600" dirty="0">
                <a:latin typeface="Georgia"/>
                <a:cs typeface="Georgia"/>
              </a:rPr>
              <a:t>not</a:t>
            </a:r>
            <a:r>
              <a:rPr sz="2600" spc="-25" dirty="0">
                <a:latin typeface="Times New Roman"/>
                <a:cs typeface="Times New Roman"/>
              </a:rPr>
              <a:t> </a:t>
            </a:r>
            <a:r>
              <a:rPr sz="2600" spc="-10" dirty="0">
                <a:latin typeface="Georgia"/>
                <a:cs typeface="Georgia"/>
              </a:rPr>
              <a:t>k</a:t>
            </a:r>
            <a:r>
              <a:rPr sz="2600" dirty="0">
                <a:latin typeface="Georgia"/>
                <a:cs typeface="Georgia"/>
              </a:rPr>
              <a:t>now</a:t>
            </a:r>
            <a:r>
              <a:rPr sz="2600" spc="-45" dirty="0">
                <a:latin typeface="Times New Roman"/>
                <a:cs typeface="Times New Roman"/>
              </a:rPr>
              <a:t> </a:t>
            </a:r>
            <a:r>
              <a:rPr sz="2600" spc="-5" dirty="0">
                <a:latin typeface="Georgia"/>
                <a:cs typeface="Georgia"/>
              </a:rPr>
              <a:t>SQ</a:t>
            </a:r>
            <a:r>
              <a:rPr sz="2600" dirty="0">
                <a:latin typeface="Georgia"/>
                <a:cs typeface="Georgia"/>
              </a:rPr>
              <a:t>L</a:t>
            </a:r>
            <a:r>
              <a:rPr sz="2600" spc="-25" dirty="0">
                <a:latin typeface="Times New Roman"/>
                <a:cs typeface="Times New Roman"/>
              </a:rPr>
              <a:t> </a:t>
            </a:r>
            <a:r>
              <a:rPr sz="2600" spc="-5" dirty="0">
                <a:latin typeface="Georgia"/>
                <a:cs typeface="Georgia"/>
              </a:rPr>
              <a:t>o</a:t>
            </a:r>
            <a:r>
              <a:rPr sz="2600" dirty="0">
                <a:latin typeface="Georgia"/>
                <a:cs typeface="Georgia"/>
              </a:rPr>
              <a:t>r</a:t>
            </a:r>
            <a:r>
              <a:rPr sz="2600" spc="-35" dirty="0">
                <a:latin typeface="Times New Roman"/>
                <a:cs typeface="Times New Roman"/>
              </a:rPr>
              <a:t> </a:t>
            </a:r>
            <a:r>
              <a:rPr sz="2600" dirty="0">
                <a:latin typeface="Georgia"/>
                <a:cs typeface="Georgia"/>
              </a:rPr>
              <a:t>are</a:t>
            </a:r>
            <a:r>
              <a:rPr sz="2600" spc="-25" dirty="0">
                <a:latin typeface="Times New Roman"/>
                <a:cs typeface="Times New Roman"/>
              </a:rPr>
              <a:t> </a:t>
            </a:r>
            <a:r>
              <a:rPr sz="2600" spc="-5" dirty="0">
                <a:latin typeface="Georgia"/>
                <a:cs typeface="Georgia"/>
              </a:rPr>
              <a:t>even</a:t>
            </a:r>
            <a:r>
              <a:rPr sz="2600" spc="-5" dirty="0">
                <a:latin typeface="Times New Roman"/>
                <a:cs typeface="Times New Roman"/>
              </a:rPr>
              <a:t> </a:t>
            </a:r>
            <a:r>
              <a:rPr sz="2600" spc="-5" dirty="0">
                <a:latin typeface="Georgia"/>
                <a:cs typeface="Georgia"/>
              </a:rPr>
              <a:t>unaw</a:t>
            </a:r>
            <a:r>
              <a:rPr sz="2600" spc="-10" dirty="0">
                <a:latin typeface="Georgia"/>
                <a:cs typeface="Georgia"/>
              </a:rPr>
              <a:t>a</a:t>
            </a:r>
            <a:r>
              <a:rPr sz="2600" dirty="0">
                <a:latin typeface="Georgia"/>
                <a:cs typeface="Georgia"/>
              </a:rPr>
              <a:t>re</a:t>
            </a:r>
            <a:r>
              <a:rPr sz="2600" spc="-25" dirty="0">
                <a:latin typeface="Times New Roman"/>
                <a:cs typeface="Times New Roman"/>
              </a:rPr>
              <a:t> </a:t>
            </a:r>
            <a:r>
              <a:rPr sz="2600" spc="-5" dirty="0">
                <a:latin typeface="Georgia"/>
                <a:cs typeface="Georgia"/>
              </a:rPr>
              <a:t>tha</a:t>
            </a:r>
            <a:r>
              <a:rPr sz="2600" dirty="0">
                <a:latin typeface="Georgia"/>
                <a:cs typeface="Georgia"/>
              </a:rPr>
              <a:t>t</a:t>
            </a:r>
            <a:r>
              <a:rPr sz="2600" spc="-20" dirty="0">
                <a:latin typeface="Times New Roman"/>
                <a:cs typeface="Times New Roman"/>
              </a:rPr>
              <a:t> </a:t>
            </a:r>
            <a:r>
              <a:rPr sz="2600" spc="-5" dirty="0">
                <a:latin typeface="Georgia"/>
                <a:cs typeface="Georgia"/>
              </a:rPr>
              <a:t>the</a:t>
            </a:r>
            <a:r>
              <a:rPr sz="2600" dirty="0">
                <a:latin typeface="Georgia"/>
                <a:cs typeface="Georgia"/>
              </a:rPr>
              <a:t>y</a:t>
            </a:r>
            <a:r>
              <a:rPr sz="2600" spc="-35" dirty="0">
                <a:latin typeface="Times New Roman"/>
                <a:cs typeface="Times New Roman"/>
              </a:rPr>
              <a:t> </a:t>
            </a:r>
            <a:r>
              <a:rPr sz="2600" dirty="0">
                <a:latin typeface="Georgia"/>
                <a:cs typeface="Georgia"/>
              </a:rPr>
              <a:t>interact</a:t>
            </a:r>
            <a:r>
              <a:rPr sz="2600" spc="-35" dirty="0">
                <a:latin typeface="Times New Roman"/>
                <a:cs typeface="Times New Roman"/>
              </a:rPr>
              <a:t> </a:t>
            </a:r>
            <a:r>
              <a:rPr sz="2600" spc="-5" dirty="0">
                <a:latin typeface="Georgia"/>
                <a:cs typeface="Georgia"/>
              </a:rPr>
              <a:t>wit</a:t>
            </a:r>
            <a:r>
              <a:rPr sz="2600" dirty="0">
                <a:latin typeface="Georgia"/>
                <a:cs typeface="Georgia"/>
              </a:rPr>
              <a:t>h</a:t>
            </a:r>
            <a:r>
              <a:rPr sz="2600" spc="-30" dirty="0">
                <a:latin typeface="Times New Roman"/>
                <a:cs typeface="Times New Roman"/>
              </a:rPr>
              <a:t> </a:t>
            </a:r>
            <a:r>
              <a:rPr sz="2600" dirty="0">
                <a:latin typeface="Georgia"/>
                <a:cs typeface="Georgia"/>
              </a:rPr>
              <a:t>a</a:t>
            </a:r>
            <a:r>
              <a:rPr sz="2600" spc="-30" dirty="0">
                <a:latin typeface="Times New Roman"/>
                <a:cs typeface="Times New Roman"/>
              </a:rPr>
              <a:t> </a:t>
            </a:r>
            <a:r>
              <a:rPr sz="2600" dirty="0">
                <a:latin typeface="Georgia"/>
                <a:cs typeface="Georgia"/>
              </a:rPr>
              <a:t>DBM</a:t>
            </a:r>
            <a:r>
              <a:rPr sz="2600" spc="5" dirty="0">
                <a:latin typeface="Georgia"/>
                <a:cs typeface="Georgia"/>
              </a:rPr>
              <a:t>S</a:t>
            </a:r>
            <a:r>
              <a:rPr sz="2600" spc="-10" dirty="0">
                <a:latin typeface="Georgia"/>
                <a:cs typeface="Georgia"/>
              </a:rPr>
              <a:t>.</a:t>
            </a:r>
            <a:endParaRPr sz="2600">
              <a:latin typeface="Georgia"/>
              <a:cs typeface="Georgia"/>
            </a:endParaRPr>
          </a:p>
          <a:p>
            <a:pPr marL="378460" indent="-256540">
              <a:lnSpc>
                <a:spcPct val="100000"/>
              </a:lnSpc>
              <a:spcBef>
                <a:spcPts val="300"/>
              </a:spcBef>
              <a:buClr>
                <a:srgbClr val="9F4DA2"/>
              </a:buClr>
              <a:buFont typeface="Georgia"/>
              <a:buChar char="•"/>
              <a:tabLst>
                <a:tab pos="379095" algn="l"/>
              </a:tabLst>
            </a:pPr>
            <a:r>
              <a:rPr sz="2600" spc="-5" dirty="0">
                <a:latin typeface="Georgia"/>
                <a:cs typeface="Georgia"/>
              </a:rPr>
              <a:t>Eve</a:t>
            </a:r>
            <a:r>
              <a:rPr sz="2600" dirty="0">
                <a:latin typeface="Georgia"/>
                <a:cs typeface="Georgia"/>
              </a:rPr>
              <a:t>n</a:t>
            </a:r>
            <a:r>
              <a:rPr sz="2600" spc="-30" dirty="0">
                <a:latin typeface="Times New Roman"/>
                <a:cs typeface="Times New Roman"/>
              </a:rPr>
              <a:t> </a:t>
            </a:r>
            <a:r>
              <a:rPr sz="2600" dirty="0">
                <a:latin typeface="Georgia"/>
                <a:cs typeface="Georgia"/>
              </a:rPr>
              <a:t>if</a:t>
            </a:r>
            <a:r>
              <a:rPr sz="2600" spc="-20" dirty="0">
                <a:latin typeface="Times New Roman"/>
                <a:cs typeface="Times New Roman"/>
              </a:rPr>
              <a:t> </a:t>
            </a:r>
            <a:r>
              <a:rPr sz="2600" dirty="0">
                <a:latin typeface="Georgia"/>
                <a:cs typeface="Georgia"/>
              </a:rPr>
              <a:t>a</a:t>
            </a:r>
            <a:r>
              <a:rPr sz="2600" spc="-30" dirty="0">
                <a:latin typeface="Times New Roman"/>
                <a:cs typeface="Times New Roman"/>
              </a:rPr>
              <a:t> </a:t>
            </a:r>
            <a:r>
              <a:rPr sz="2600" spc="-5" dirty="0">
                <a:latin typeface="Georgia"/>
                <a:cs typeface="Georgia"/>
              </a:rPr>
              <a:t>use</a:t>
            </a:r>
            <a:r>
              <a:rPr sz="2600" dirty="0">
                <a:latin typeface="Georgia"/>
                <a:cs typeface="Georgia"/>
              </a:rPr>
              <a:t>r</a:t>
            </a:r>
            <a:r>
              <a:rPr sz="2600" spc="-25" dirty="0">
                <a:latin typeface="Times New Roman"/>
                <a:cs typeface="Times New Roman"/>
              </a:rPr>
              <a:t> </a:t>
            </a:r>
            <a:r>
              <a:rPr sz="2600" dirty="0">
                <a:latin typeface="Georgia"/>
                <a:cs typeface="Georgia"/>
              </a:rPr>
              <a:t>knows</a:t>
            </a:r>
            <a:r>
              <a:rPr sz="2600" spc="-50" dirty="0">
                <a:latin typeface="Times New Roman"/>
                <a:cs typeface="Times New Roman"/>
              </a:rPr>
              <a:t> </a:t>
            </a:r>
            <a:r>
              <a:rPr sz="2600" dirty="0">
                <a:latin typeface="Georgia"/>
                <a:cs typeface="Georgia"/>
              </a:rPr>
              <a:t>SQL,</a:t>
            </a:r>
            <a:r>
              <a:rPr sz="2600" spc="-30" dirty="0">
                <a:latin typeface="Times New Roman"/>
                <a:cs typeface="Times New Roman"/>
              </a:rPr>
              <a:t> </a:t>
            </a:r>
            <a:r>
              <a:rPr sz="2600" dirty="0">
                <a:latin typeface="Georgia"/>
                <a:cs typeface="Georgia"/>
              </a:rPr>
              <a:t>an</a:t>
            </a:r>
            <a:r>
              <a:rPr sz="2600" spc="-35" dirty="0">
                <a:latin typeface="Times New Roman"/>
                <a:cs typeface="Times New Roman"/>
              </a:rPr>
              <a:t> </a:t>
            </a:r>
            <a:r>
              <a:rPr sz="2600" dirty="0">
                <a:latin typeface="Georgia"/>
                <a:cs typeface="Georgia"/>
              </a:rPr>
              <a:t>application</a:t>
            </a:r>
            <a:r>
              <a:rPr sz="2600" spc="-40" dirty="0">
                <a:latin typeface="Times New Roman"/>
                <a:cs typeface="Times New Roman"/>
              </a:rPr>
              <a:t> </a:t>
            </a:r>
            <a:r>
              <a:rPr sz="2600" spc="-5" dirty="0">
                <a:latin typeface="Georgia"/>
                <a:cs typeface="Georgia"/>
              </a:rPr>
              <a:t>pro</a:t>
            </a:r>
            <a:r>
              <a:rPr sz="2600" spc="5" dirty="0">
                <a:latin typeface="Georgia"/>
                <a:cs typeface="Georgia"/>
              </a:rPr>
              <a:t>g</a:t>
            </a:r>
            <a:r>
              <a:rPr sz="2600" dirty="0">
                <a:latin typeface="Georgia"/>
                <a:cs typeface="Georgia"/>
              </a:rPr>
              <a:t>ram</a:t>
            </a:r>
            <a:endParaRPr sz="2600">
              <a:latin typeface="Georgia"/>
              <a:cs typeface="Georgia"/>
            </a:endParaRPr>
          </a:p>
          <a:p>
            <a:pPr marL="378460">
              <a:lnSpc>
                <a:spcPct val="100000"/>
              </a:lnSpc>
            </a:pPr>
            <a:r>
              <a:rPr sz="2600" dirty="0">
                <a:latin typeface="Georgia"/>
                <a:cs typeface="Georgia"/>
              </a:rPr>
              <a:t>might</a:t>
            </a:r>
            <a:r>
              <a:rPr sz="2600" spc="-45" dirty="0">
                <a:latin typeface="Times New Roman"/>
                <a:cs typeface="Times New Roman"/>
              </a:rPr>
              <a:t> </a:t>
            </a:r>
            <a:r>
              <a:rPr sz="2600" spc="-5" dirty="0">
                <a:latin typeface="Georgia"/>
                <a:cs typeface="Georgia"/>
              </a:rPr>
              <a:t>b</a:t>
            </a:r>
            <a:r>
              <a:rPr sz="2600" dirty="0">
                <a:latin typeface="Georgia"/>
                <a:cs typeface="Georgia"/>
              </a:rPr>
              <a:t>e</a:t>
            </a:r>
            <a:r>
              <a:rPr sz="2600" spc="-35" dirty="0">
                <a:latin typeface="Times New Roman"/>
                <a:cs typeface="Times New Roman"/>
              </a:rPr>
              <a:t> </a:t>
            </a:r>
            <a:r>
              <a:rPr sz="2600" dirty="0">
                <a:latin typeface="Georgia"/>
                <a:cs typeface="Georgia"/>
              </a:rPr>
              <a:t>more</a:t>
            </a:r>
            <a:r>
              <a:rPr sz="2600" spc="-45" dirty="0">
                <a:latin typeface="Times New Roman"/>
                <a:cs typeface="Times New Roman"/>
              </a:rPr>
              <a:t> </a:t>
            </a:r>
            <a:r>
              <a:rPr sz="2600" spc="-5" dirty="0">
                <a:latin typeface="Georgia"/>
                <a:cs typeface="Georgia"/>
              </a:rPr>
              <a:t>ef</a:t>
            </a:r>
            <a:r>
              <a:rPr sz="2600" spc="5" dirty="0">
                <a:latin typeface="Georgia"/>
                <a:cs typeface="Georgia"/>
              </a:rPr>
              <a:t>f</a:t>
            </a:r>
            <a:r>
              <a:rPr sz="2600" spc="-5" dirty="0">
                <a:latin typeface="Georgia"/>
                <a:cs typeface="Georgia"/>
              </a:rPr>
              <a:t>ect</a:t>
            </a:r>
            <a:r>
              <a:rPr sz="2600" spc="5" dirty="0">
                <a:latin typeface="Georgia"/>
                <a:cs typeface="Georgia"/>
              </a:rPr>
              <a:t>i</a:t>
            </a:r>
            <a:r>
              <a:rPr sz="2600" dirty="0">
                <a:latin typeface="Georgia"/>
                <a:cs typeface="Georgia"/>
              </a:rPr>
              <a:t>ve</a:t>
            </a:r>
            <a:r>
              <a:rPr sz="2600" spc="-50" dirty="0">
                <a:latin typeface="Times New Roman"/>
                <a:cs typeface="Times New Roman"/>
              </a:rPr>
              <a:t> </a:t>
            </a:r>
            <a:r>
              <a:rPr sz="2600" spc="-5" dirty="0">
                <a:latin typeface="Georgia"/>
                <a:cs typeface="Georgia"/>
              </a:rPr>
              <a:t>th</a:t>
            </a:r>
            <a:r>
              <a:rPr sz="2600" spc="-10" dirty="0">
                <a:latin typeface="Georgia"/>
                <a:cs typeface="Georgia"/>
              </a:rPr>
              <a:t>a</a:t>
            </a:r>
            <a:r>
              <a:rPr sz="2600" dirty="0">
                <a:latin typeface="Georgia"/>
                <a:cs typeface="Georgia"/>
              </a:rPr>
              <a:t>n</a:t>
            </a:r>
            <a:r>
              <a:rPr sz="2600" spc="-25" dirty="0">
                <a:latin typeface="Times New Roman"/>
                <a:cs typeface="Times New Roman"/>
              </a:rPr>
              <a:t> </a:t>
            </a:r>
            <a:r>
              <a:rPr sz="2600" spc="-5" dirty="0">
                <a:latin typeface="Georgia"/>
                <a:cs typeface="Georgia"/>
              </a:rPr>
              <a:t>th</a:t>
            </a:r>
            <a:r>
              <a:rPr sz="2600" dirty="0">
                <a:latin typeface="Georgia"/>
                <a:cs typeface="Georgia"/>
              </a:rPr>
              <a:t>e</a:t>
            </a:r>
            <a:r>
              <a:rPr sz="2600" spc="-25" dirty="0">
                <a:latin typeface="Times New Roman"/>
                <a:cs typeface="Times New Roman"/>
              </a:rPr>
              <a:t> </a:t>
            </a:r>
            <a:r>
              <a:rPr sz="2600" spc="-5" dirty="0">
                <a:latin typeface="Georgia"/>
                <a:cs typeface="Georgia"/>
              </a:rPr>
              <a:t>pl</a:t>
            </a:r>
            <a:r>
              <a:rPr sz="2600" spc="-10" dirty="0">
                <a:latin typeface="Georgia"/>
                <a:cs typeface="Georgia"/>
              </a:rPr>
              <a:t>a</a:t>
            </a:r>
            <a:r>
              <a:rPr sz="2600" dirty="0">
                <a:latin typeface="Georgia"/>
                <a:cs typeface="Georgia"/>
              </a:rPr>
              <a:t>in</a:t>
            </a:r>
            <a:r>
              <a:rPr sz="2600" spc="-25" dirty="0">
                <a:latin typeface="Times New Roman"/>
                <a:cs typeface="Times New Roman"/>
              </a:rPr>
              <a:t> </a:t>
            </a:r>
            <a:r>
              <a:rPr sz="2600" spc="5" dirty="0">
                <a:latin typeface="Georgia"/>
                <a:cs typeface="Georgia"/>
              </a:rPr>
              <a:t>S</a:t>
            </a:r>
            <a:r>
              <a:rPr sz="2600" spc="-5" dirty="0">
                <a:latin typeface="Georgia"/>
                <a:cs typeface="Georgia"/>
              </a:rPr>
              <a:t>Q</a:t>
            </a:r>
            <a:r>
              <a:rPr sz="2600" dirty="0">
                <a:latin typeface="Georgia"/>
                <a:cs typeface="Georgia"/>
              </a:rPr>
              <a:t>L</a:t>
            </a:r>
            <a:r>
              <a:rPr sz="2600" spc="-35" dirty="0">
                <a:latin typeface="Times New Roman"/>
                <a:cs typeface="Times New Roman"/>
              </a:rPr>
              <a:t> </a:t>
            </a:r>
            <a:r>
              <a:rPr sz="2600" spc="-5" dirty="0">
                <a:latin typeface="Georgia"/>
                <a:cs typeface="Georgia"/>
              </a:rPr>
              <a:t>console.</a:t>
            </a:r>
            <a:endParaRPr sz="2600">
              <a:latin typeface="Georgia"/>
              <a:cs typeface="Georgia"/>
            </a:endParaRPr>
          </a:p>
        </p:txBody>
      </p:sp>
      <p:sp>
        <p:nvSpPr>
          <p:cNvPr id="4" name="object 4"/>
          <p:cNvSpPr txBox="1"/>
          <p:nvPr/>
        </p:nvSpPr>
        <p:spPr>
          <a:xfrm>
            <a:off x="8573535" y="71903"/>
            <a:ext cx="28448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44</a:t>
            </a:r>
            <a:endParaRPr sz="1800">
              <a:latin typeface="Georgia"/>
              <a:cs typeface="Georgi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44180" cy="488442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Embedd</a:t>
            </a:r>
            <a:r>
              <a:rPr sz="4000" spc="-30" dirty="0">
                <a:solidFill>
                  <a:srgbClr val="424455"/>
                </a:solidFill>
                <a:latin typeface="Trebuchet MS"/>
                <a:cs typeface="Trebuchet MS"/>
              </a:rPr>
              <a:t>e</a:t>
            </a:r>
            <a:r>
              <a:rPr sz="4000" spc="-25" dirty="0">
                <a:solidFill>
                  <a:srgbClr val="424455"/>
                </a:solidFill>
                <a:latin typeface="Trebuchet MS"/>
                <a:cs typeface="Trebuchet MS"/>
              </a:rPr>
              <a:t>d</a:t>
            </a:r>
            <a:r>
              <a:rPr sz="4000" spc="190" dirty="0">
                <a:solidFill>
                  <a:srgbClr val="424455"/>
                </a:solidFill>
                <a:latin typeface="Times New Roman"/>
                <a:cs typeface="Times New Roman"/>
              </a:rPr>
              <a:t> </a:t>
            </a:r>
            <a:r>
              <a:rPr sz="4000" spc="-25" dirty="0">
                <a:solidFill>
                  <a:srgbClr val="424455"/>
                </a:solidFill>
                <a:latin typeface="Trebuchet MS"/>
                <a:cs typeface="Trebuchet MS"/>
              </a:rPr>
              <a:t>SQL</a:t>
            </a:r>
            <a:endParaRPr sz="4000">
              <a:latin typeface="Trebuchet MS"/>
              <a:cs typeface="Trebuchet MS"/>
            </a:endParaRPr>
          </a:p>
          <a:p>
            <a:pPr marL="378460" marR="1120775" indent="-256540">
              <a:lnSpc>
                <a:spcPts val="3020"/>
              </a:lnSpc>
              <a:spcBef>
                <a:spcPts val="2545"/>
              </a:spcBef>
              <a:buClr>
                <a:srgbClr val="9F4DA2"/>
              </a:buClr>
              <a:buFont typeface="Georgia"/>
              <a:buChar char="•"/>
              <a:tabLst>
                <a:tab pos="379095" algn="l"/>
              </a:tabLst>
            </a:pPr>
            <a:r>
              <a:rPr sz="2800" spc="-20" dirty="0">
                <a:latin typeface="Georgia"/>
                <a:cs typeface="Georgia"/>
              </a:rPr>
              <a:t>Languages/too</a:t>
            </a:r>
            <a:r>
              <a:rPr sz="2800" spc="-5" dirty="0">
                <a:latin typeface="Georgia"/>
                <a:cs typeface="Georgia"/>
              </a:rPr>
              <a:t>l</a:t>
            </a:r>
            <a:r>
              <a:rPr sz="2800" spc="-15" dirty="0">
                <a:latin typeface="Georgia"/>
                <a:cs typeface="Georgia"/>
              </a:rPr>
              <a:t>s</a:t>
            </a:r>
            <a:r>
              <a:rPr sz="2800" spc="-20" dirty="0">
                <a:latin typeface="Times New Roman"/>
                <a:cs typeface="Times New Roman"/>
              </a:rPr>
              <a:t> </a:t>
            </a:r>
            <a:r>
              <a:rPr sz="2800" spc="-20" dirty="0">
                <a:latin typeface="Georgia"/>
                <a:cs typeface="Georgia"/>
              </a:rPr>
              <a:t>wid</a:t>
            </a:r>
            <a:r>
              <a:rPr sz="2800" spc="-10" dirty="0">
                <a:latin typeface="Georgia"/>
                <a:cs typeface="Georgia"/>
              </a:rPr>
              <a:t>e</a:t>
            </a:r>
            <a:r>
              <a:rPr sz="2800" spc="-15" dirty="0">
                <a:latin typeface="Georgia"/>
                <a:cs typeface="Georgia"/>
              </a:rPr>
              <a:t>ly</a:t>
            </a:r>
            <a:r>
              <a:rPr sz="2800" spc="-25" dirty="0">
                <a:latin typeface="Times New Roman"/>
                <a:cs typeface="Times New Roman"/>
              </a:rPr>
              <a:t> </a:t>
            </a:r>
            <a:r>
              <a:rPr sz="2800" spc="-20" dirty="0">
                <a:latin typeface="Georgia"/>
                <a:cs typeface="Georgia"/>
              </a:rPr>
              <a:t>used</a:t>
            </a:r>
            <a:r>
              <a:rPr sz="2800" spc="-20" dirty="0">
                <a:latin typeface="Times New Roman"/>
                <a:cs typeface="Times New Roman"/>
              </a:rPr>
              <a:t> </a:t>
            </a:r>
            <a:r>
              <a:rPr sz="2800" spc="-20" dirty="0">
                <a:latin typeface="Georgia"/>
                <a:cs typeface="Georgia"/>
              </a:rPr>
              <a:t>fo</a:t>
            </a:r>
            <a:r>
              <a:rPr sz="2800" spc="-15" dirty="0">
                <a:latin typeface="Georgia"/>
                <a:cs typeface="Georgia"/>
              </a:rPr>
              <a:t>r</a:t>
            </a:r>
            <a:r>
              <a:rPr sz="2800" spc="-20" dirty="0">
                <a:latin typeface="Times New Roman"/>
                <a:cs typeface="Times New Roman"/>
              </a:rPr>
              <a:t> </a:t>
            </a:r>
            <a:r>
              <a:rPr sz="2800" spc="-20" dirty="0">
                <a:latin typeface="Georgia"/>
                <a:cs typeface="Georgia"/>
              </a:rPr>
              <a:t>dat</a:t>
            </a:r>
            <a:r>
              <a:rPr sz="2800" spc="-25" dirty="0">
                <a:latin typeface="Georgia"/>
                <a:cs typeface="Georgia"/>
              </a:rPr>
              <a:t>ab</a:t>
            </a:r>
            <a:r>
              <a:rPr sz="2800" spc="-30" dirty="0">
                <a:latin typeface="Georgia"/>
                <a:cs typeface="Georgia"/>
              </a:rPr>
              <a:t>a</a:t>
            </a:r>
            <a:r>
              <a:rPr sz="2800" spc="-20" dirty="0">
                <a:latin typeface="Georgia"/>
                <a:cs typeface="Georgia"/>
              </a:rPr>
              <a:t>se</a:t>
            </a:r>
            <a:r>
              <a:rPr sz="2800" spc="-15" dirty="0">
                <a:latin typeface="Times New Roman"/>
                <a:cs typeface="Times New Roman"/>
              </a:rPr>
              <a:t> </a:t>
            </a:r>
            <a:r>
              <a:rPr sz="2800" spc="-15" dirty="0">
                <a:latin typeface="Georgia"/>
                <a:cs typeface="Georgia"/>
              </a:rPr>
              <a:t>applica</a:t>
            </a:r>
            <a:r>
              <a:rPr sz="2800" spc="-30" dirty="0">
                <a:latin typeface="Georgia"/>
                <a:cs typeface="Georgia"/>
              </a:rPr>
              <a:t>t</a:t>
            </a:r>
            <a:r>
              <a:rPr sz="2800" spc="-15" dirty="0">
                <a:latin typeface="Georgia"/>
                <a:cs typeface="Georgia"/>
              </a:rPr>
              <a:t>ion</a:t>
            </a:r>
            <a:r>
              <a:rPr sz="2800" spc="20" dirty="0">
                <a:latin typeface="Times New Roman"/>
                <a:cs typeface="Times New Roman"/>
              </a:rPr>
              <a:t> </a:t>
            </a:r>
            <a:r>
              <a:rPr sz="2800" spc="-20" dirty="0">
                <a:latin typeface="Georgia"/>
                <a:cs typeface="Georgia"/>
              </a:rPr>
              <a:t>progra</a:t>
            </a:r>
            <a:r>
              <a:rPr sz="2800" spc="-25" dirty="0">
                <a:latin typeface="Georgia"/>
                <a:cs typeface="Georgia"/>
              </a:rPr>
              <a:t>mm</a:t>
            </a:r>
            <a:r>
              <a:rPr sz="2800" spc="-20" dirty="0">
                <a:latin typeface="Georgia"/>
                <a:cs typeface="Georgia"/>
              </a:rPr>
              <a:t>i</a:t>
            </a:r>
            <a:r>
              <a:rPr sz="2800" spc="-15" dirty="0">
                <a:latin typeface="Georgia"/>
                <a:cs typeface="Georgia"/>
              </a:rPr>
              <a:t>ng:</a:t>
            </a:r>
            <a:endParaRPr sz="2800">
              <a:latin typeface="Georgia"/>
              <a:cs typeface="Georgia"/>
            </a:endParaRPr>
          </a:p>
          <a:p>
            <a:pPr marL="378460" marR="5080" indent="-256540">
              <a:lnSpc>
                <a:spcPts val="3020"/>
              </a:lnSpc>
              <a:spcBef>
                <a:spcPts val="305"/>
              </a:spcBef>
              <a:buClr>
                <a:srgbClr val="9F4DA2"/>
              </a:buClr>
              <a:buFont typeface="Georgia"/>
              <a:buChar char="•"/>
              <a:tabLst>
                <a:tab pos="379095" algn="l"/>
              </a:tabLst>
            </a:pPr>
            <a:r>
              <a:rPr sz="2800" spc="-25" dirty="0">
                <a:latin typeface="Georgia"/>
                <a:cs typeface="Georgia"/>
              </a:rPr>
              <a:t>SQ</a:t>
            </a:r>
            <a:r>
              <a:rPr sz="2800" spc="-20" dirty="0">
                <a:latin typeface="Georgia"/>
                <a:cs typeface="Georgia"/>
              </a:rPr>
              <a:t>L</a:t>
            </a:r>
            <a:r>
              <a:rPr sz="2800" spc="-25" dirty="0">
                <a:latin typeface="Times New Roman"/>
                <a:cs typeface="Times New Roman"/>
              </a:rPr>
              <a:t> </a:t>
            </a:r>
            <a:r>
              <a:rPr sz="2800" spc="-10" dirty="0">
                <a:latin typeface="Georgia"/>
                <a:cs typeface="Georgia"/>
              </a:rPr>
              <a:t>s</a:t>
            </a:r>
            <a:r>
              <a:rPr sz="2800" spc="-20" dirty="0">
                <a:latin typeface="Georgia"/>
                <a:cs typeface="Georgia"/>
              </a:rPr>
              <a:t>cripts</a:t>
            </a:r>
            <a:r>
              <a:rPr sz="2800" spc="-10" dirty="0">
                <a:latin typeface="Georgia"/>
                <a:cs typeface="Georgia"/>
              </a:rPr>
              <a:t>,</a:t>
            </a:r>
            <a:r>
              <a:rPr sz="2800" spc="-10" dirty="0">
                <a:latin typeface="Times New Roman"/>
                <a:cs typeface="Times New Roman"/>
              </a:rPr>
              <a:t> </a:t>
            </a:r>
            <a:r>
              <a:rPr sz="2800" spc="-15" dirty="0">
                <a:latin typeface="Georgia"/>
                <a:cs typeface="Georgia"/>
              </a:rPr>
              <a:t>Like</a:t>
            </a:r>
            <a:r>
              <a:rPr sz="2800" spc="-35" dirty="0">
                <a:latin typeface="Times New Roman"/>
                <a:cs typeface="Times New Roman"/>
              </a:rPr>
              <a:t> </a:t>
            </a:r>
            <a:r>
              <a:rPr sz="2800" spc="-25" dirty="0">
                <a:latin typeface="Georgia"/>
                <a:cs typeface="Georgia"/>
              </a:rPr>
              <a:t>UNI</a:t>
            </a:r>
            <a:r>
              <a:rPr sz="2800" spc="-20" dirty="0">
                <a:latin typeface="Georgia"/>
                <a:cs typeface="Georgia"/>
              </a:rPr>
              <a:t>X</a:t>
            </a:r>
            <a:r>
              <a:rPr sz="2800" spc="-25" dirty="0">
                <a:latin typeface="Times New Roman"/>
                <a:cs typeface="Times New Roman"/>
              </a:rPr>
              <a:t> </a:t>
            </a:r>
            <a:r>
              <a:rPr sz="2800" spc="-20" dirty="0">
                <a:latin typeface="Georgia"/>
                <a:cs typeface="Georgia"/>
              </a:rPr>
              <a:t>sh</a:t>
            </a:r>
            <a:r>
              <a:rPr sz="2800" spc="-10" dirty="0">
                <a:latin typeface="Georgia"/>
                <a:cs typeface="Georgia"/>
              </a:rPr>
              <a:t>e</a:t>
            </a:r>
            <a:r>
              <a:rPr sz="2800" spc="-15" dirty="0">
                <a:latin typeface="Georgia"/>
                <a:cs typeface="Georgia"/>
              </a:rPr>
              <a:t>l</a:t>
            </a:r>
            <a:r>
              <a:rPr sz="2800" spc="-10" dirty="0">
                <a:latin typeface="Georgia"/>
                <a:cs typeface="Georgia"/>
              </a:rPr>
              <a:t>l</a:t>
            </a:r>
            <a:r>
              <a:rPr sz="2800" spc="-30" dirty="0">
                <a:latin typeface="Times New Roman"/>
                <a:cs typeface="Times New Roman"/>
              </a:rPr>
              <a:t> </a:t>
            </a:r>
            <a:r>
              <a:rPr sz="2800" spc="-20" dirty="0">
                <a:latin typeface="Georgia"/>
                <a:cs typeface="Georgia"/>
              </a:rPr>
              <a:t>sc</a:t>
            </a:r>
            <a:r>
              <a:rPr sz="2800" spc="-30" dirty="0">
                <a:latin typeface="Georgia"/>
                <a:cs typeface="Georgia"/>
              </a:rPr>
              <a:t>r</a:t>
            </a:r>
            <a:r>
              <a:rPr sz="2800" spc="-15" dirty="0">
                <a:latin typeface="Georgia"/>
                <a:cs typeface="Georgia"/>
              </a:rPr>
              <a:t>ip</a:t>
            </a:r>
            <a:r>
              <a:rPr sz="2800" spc="-25" dirty="0">
                <a:latin typeface="Georgia"/>
                <a:cs typeface="Georgia"/>
              </a:rPr>
              <a:t>t</a:t>
            </a:r>
            <a:r>
              <a:rPr sz="2800" spc="-15" dirty="0">
                <a:latin typeface="Georgia"/>
                <a:cs typeface="Georgia"/>
              </a:rPr>
              <a:t>ing</a:t>
            </a:r>
            <a:r>
              <a:rPr sz="2800" spc="-10" dirty="0">
                <a:latin typeface="Times New Roman"/>
                <a:cs typeface="Times New Roman"/>
              </a:rPr>
              <a:t> </a:t>
            </a:r>
            <a:r>
              <a:rPr sz="2800" spc="-20" dirty="0">
                <a:latin typeface="Georgia"/>
                <a:cs typeface="Georgia"/>
              </a:rPr>
              <a:t>language</a:t>
            </a:r>
            <a:r>
              <a:rPr sz="2800" spc="-15" dirty="0">
                <a:latin typeface="Times New Roman"/>
                <a:cs typeface="Times New Roman"/>
              </a:rPr>
              <a:t> </a:t>
            </a:r>
            <a:r>
              <a:rPr sz="2800" spc="-25" dirty="0">
                <a:latin typeface="Georgia"/>
                <a:cs typeface="Georgia"/>
              </a:rPr>
              <a:t>bu</a:t>
            </a:r>
            <a:r>
              <a:rPr sz="2800" spc="-10" dirty="0">
                <a:latin typeface="Georgia"/>
                <a:cs typeface="Georgia"/>
              </a:rPr>
              <a:t>t</a:t>
            </a:r>
            <a:r>
              <a:rPr sz="2800" spc="-30" dirty="0">
                <a:latin typeface="Times New Roman"/>
                <a:cs typeface="Times New Roman"/>
              </a:rPr>
              <a:t> </a:t>
            </a:r>
            <a:r>
              <a:rPr sz="2800" spc="-15" dirty="0">
                <a:latin typeface="Georgia"/>
                <a:cs typeface="Georgia"/>
              </a:rPr>
              <a:t>interp</a:t>
            </a:r>
            <a:r>
              <a:rPr sz="2800" spc="-30" dirty="0">
                <a:latin typeface="Georgia"/>
                <a:cs typeface="Georgia"/>
              </a:rPr>
              <a:t>r</a:t>
            </a:r>
            <a:r>
              <a:rPr sz="2800" spc="-20" dirty="0">
                <a:latin typeface="Georgia"/>
                <a:cs typeface="Georgia"/>
              </a:rPr>
              <a:t>eted</a:t>
            </a:r>
            <a:r>
              <a:rPr sz="2800" spc="-5" dirty="0">
                <a:latin typeface="Times New Roman"/>
                <a:cs typeface="Times New Roman"/>
              </a:rPr>
              <a:t> </a:t>
            </a:r>
            <a:r>
              <a:rPr sz="2800" spc="-25" dirty="0">
                <a:latin typeface="Georgia"/>
                <a:cs typeface="Georgia"/>
              </a:rPr>
              <a:t>b</a:t>
            </a:r>
            <a:r>
              <a:rPr sz="2800" spc="-15" dirty="0">
                <a:latin typeface="Georgia"/>
                <a:cs typeface="Georgia"/>
              </a:rPr>
              <a:t>y</a:t>
            </a:r>
            <a:r>
              <a:rPr sz="2800" spc="-30" dirty="0">
                <a:latin typeface="Times New Roman"/>
                <a:cs typeface="Times New Roman"/>
              </a:rPr>
              <a:t> </a:t>
            </a:r>
            <a:r>
              <a:rPr sz="2800" spc="-20" dirty="0">
                <a:latin typeface="Georgia"/>
                <a:cs typeface="Georgia"/>
              </a:rPr>
              <a:t>no</a:t>
            </a:r>
            <a:r>
              <a:rPr sz="2800" dirty="0">
                <a:latin typeface="Georgia"/>
                <a:cs typeface="Georgia"/>
              </a:rPr>
              <a:t>n</a:t>
            </a:r>
            <a:r>
              <a:rPr sz="2800" spc="-20" dirty="0">
                <a:latin typeface="Georgia"/>
                <a:cs typeface="Georgia"/>
              </a:rPr>
              <a:t>-</a:t>
            </a:r>
            <a:r>
              <a:rPr sz="2800" spc="-15" dirty="0">
                <a:latin typeface="Georgia"/>
                <a:cs typeface="Georgia"/>
              </a:rPr>
              <a:t>inter</a:t>
            </a:r>
            <a:r>
              <a:rPr sz="2800" spc="-30" dirty="0">
                <a:latin typeface="Georgia"/>
                <a:cs typeface="Georgia"/>
              </a:rPr>
              <a:t>a</a:t>
            </a:r>
            <a:r>
              <a:rPr sz="2800" spc="-20" dirty="0">
                <a:latin typeface="Georgia"/>
                <a:cs typeface="Georgia"/>
              </a:rPr>
              <a:t>ctiv</a:t>
            </a:r>
            <a:r>
              <a:rPr sz="2800" spc="-15" dirty="0">
                <a:latin typeface="Georgia"/>
                <a:cs typeface="Georgia"/>
              </a:rPr>
              <a:t>e</a:t>
            </a:r>
            <a:r>
              <a:rPr sz="2800" spc="-5" dirty="0">
                <a:latin typeface="Times New Roman"/>
                <a:cs typeface="Times New Roman"/>
              </a:rPr>
              <a:t> </a:t>
            </a:r>
            <a:r>
              <a:rPr sz="2800" spc="-25" dirty="0">
                <a:latin typeface="Georgia"/>
                <a:cs typeface="Georgia"/>
              </a:rPr>
              <a:t>SQ</a:t>
            </a:r>
            <a:r>
              <a:rPr sz="2800" spc="-20" dirty="0">
                <a:latin typeface="Georgia"/>
                <a:cs typeface="Georgia"/>
              </a:rPr>
              <a:t>L</a:t>
            </a:r>
            <a:r>
              <a:rPr sz="2800" spc="-15" dirty="0">
                <a:latin typeface="Times New Roman"/>
                <a:cs typeface="Times New Roman"/>
              </a:rPr>
              <a:t> </a:t>
            </a:r>
            <a:r>
              <a:rPr sz="2800" spc="-20" dirty="0">
                <a:latin typeface="Georgia"/>
                <a:cs typeface="Georgia"/>
              </a:rPr>
              <a:t>co</a:t>
            </a:r>
            <a:r>
              <a:rPr sz="2800" spc="-15" dirty="0">
                <a:latin typeface="Georgia"/>
                <a:cs typeface="Georgia"/>
              </a:rPr>
              <a:t>n</a:t>
            </a:r>
            <a:r>
              <a:rPr sz="2800" spc="-20" dirty="0">
                <a:latin typeface="Georgia"/>
                <a:cs typeface="Georgia"/>
              </a:rPr>
              <a:t>s</a:t>
            </a:r>
            <a:r>
              <a:rPr sz="2800" spc="-10" dirty="0">
                <a:latin typeface="Georgia"/>
                <a:cs typeface="Georgia"/>
              </a:rPr>
              <a:t>o</a:t>
            </a:r>
            <a:r>
              <a:rPr sz="2800" spc="-15" dirty="0">
                <a:latin typeface="Georgia"/>
                <a:cs typeface="Georgia"/>
              </a:rPr>
              <a:t>l</a:t>
            </a:r>
            <a:r>
              <a:rPr sz="2800" spc="-10" dirty="0">
                <a:latin typeface="Georgia"/>
                <a:cs typeface="Georgia"/>
              </a:rPr>
              <a:t>e.</a:t>
            </a:r>
            <a:r>
              <a:rPr sz="2800" spc="-50" dirty="0">
                <a:latin typeface="Times New Roman"/>
                <a:cs typeface="Times New Roman"/>
              </a:rPr>
              <a:t> </a:t>
            </a:r>
            <a:r>
              <a:rPr sz="2800" spc="-10" dirty="0">
                <a:latin typeface="Georgia"/>
                <a:cs typeface="Georgia"/>
              </a:rPr>
              <a:t>.</a:t>
            </a:r>
            <a:r>
              <a:rPr sz="2800" spc="-10" dirty="0">
                <a:latin typeface="Times New Roman"/>
                <a:cs typeface="Times New Roman"/>
              </a:rPr>
              <a:t> </a:t>
            </a:r>
            <a:r>
              <a:rPr sz="2800" spc="-20" dirty="0">
                <a:latin typeface="Georgia"/>
                <a:cs typeface="Georgia"/>
              </a:rPr>
              <a:t>C</a:t>
            </a:r>
            <a:r>
              <a:rPr sz="2800" spc="-30" dirty="0">
                <a:latin typeface="Times New Roman"/>
                <a:cs typeface="Times New Roman"/>
              </a:rPr>
              <a:t> </a:t>
            </a:r>
            <a:r>
              <a:rPr sz="2800" spc="-20" dirty="0">
                <a:latin typeface="Georgia"/>
                <a:cs typeface="Georgia"/>
              </a:rPr>
              <a:t>with</a:t>
            </a:r>
            <a:r>
              <a:rPr sz="2800" spc="-15" dirty="0">
                <a:latin typeface="Times New Roman"/>
                <a:cs typeface="Times New Roman"/>
              </a:rPr>
              <a:t> </a:t>
            </a:r>
            <a:r>
              <a:rPr sz="2800" spc="-30" dirty="0">
                <a:latin typeface="Georgia"/>
                <a:cs typeface="Georgia"/>
              </a:rPr>
              <a:t>Emb</a:t>
            </a:r>
            <a:r>
              <a:rPr sz="2800" spc="-20" dirty="0">
                <a:latin typeface="Georgia"/>
                <a:cs typeface="Georgia"/>
              </a:rPr>
              <a:t>e</a:t>
            </a:r>
            <a:r>
              <a:rPr sz="2800" spc="-15" dirty="0">
                <a:latin typeface="Georgia"/>
                <a:cs typeface="Georgia"/>
              </a:rPr>
              <a:t>d</a:t>
            </a:r>
            <a:r>
              <a:rPr sz="2800" spc="-25" dirty="0">
                <a:latin typeface="Georgia"/>
                <a:cs typeface="Georgia"/>
              </a:rPr>
              <a:t>d</a:t>
            </a:r>
            <a:r>
              <a:rPr sz="2800" spc="-15" dirty="0">
                <a:latin typeface="Georgia"/>
                <a:cs typeface="Georgia"/>
              </a:rPr>
              <a:t>ed</a:t>
            </a:r>
            <a:r>
              <a:rPr sz="2800" spc="-20" dirty="0">
                <a:latin typeface="Times New Roman"/>
                <a:cs typeface="Times New Roman"/>
              </a:rPr>
              <a:t> </a:t>
            </a:r>
            <a:r>
              <a:rPr sz="2800" spc="-25" dirty="0">
                <a:latin typeface="Georgia"/>
                <a:cs typeface="Georgia"/>
              </a:rPr>
              <a:t>SQL</a:t>
            </a:r>
            <a:r>
              <a:rPr sz="2800" spc="-10" dirty="0">
                <a:latin typeface="Georgia"/>
                <a:cs typeface="Georgia"/>
              </a:rPr>
              <a:t>,</a:t>
            </a:r>
            <a:r>
              <a:rPr sz="2800" spc="-25" dirty="0">
                <a:latin typeface="Times New Roman"/>
                <a:cs typeface="Times New Roman"/>
              </a:rPr>
              <a:t> </a:t>
            </a:r>
            <a:r>
              <a:rPr sz="2800" spc="-10" dirty="0">
                <a:latin typeface="Georgia"/>
                <a:cs typeface="Georgia"/>
              </a:rPr>
              <a:t>.</a:t>
            </a:r>
            <a:endParaRPr sz="2800">
              <a:latin typeface="Georgia"/>
              <a:cs typeface="Georgia"/>
            </a:endParaRPr>
          </a:p>
          <a:p>
            <a:pPr marL="378460" indent="-256540">
              <a:lnSpc>
                <a:spcPts val="3265"/>
              </a:lnSpc>
              <a:buClr>
                <a:srgbClr val="9F4DA2"/>
              </a:buClr>
              <a:buFont typeface="Georgia"/>
              <a:buChar char="•"/>
              <a:tabLst>
                <a:tab pos="379095" algn="l"/>
              </a:tabLst>
            </a:pPr>
            <a:r>
              <a:rPr sz="2800" spc="-20" dirty="0">
                <a:latin typeface="Georgia"/>
                <a:cs typeface="Georgia"/>
              </a:rPr>
              <a:t>C</a:t>
            </a:r>
            <a:r>
              <a:rPr sz="2800" spc="-30" dirty="0">
                <a:latin typeface="Times New Roman"/>
                <a:cs typeface="Times New Roman"/>
              </a:rPr>
              <a:t> </a:t>
            </a:r>
            <a:r>
              <a:rPr sz="2800" spc="-20" dirty="0">
                <a:latin typeface="Georgia"/>
                <a:cs typeface="Georgia"/>
              </a:rPr>
              <a:t>with</a:t>
            </a:r>
            <a:r>
              <a:rPr sz="2800" spc="-15" dirty="0">
                <a:latin typeface="Times New Roman"/>
                <a:cs typeface="Times New Roman"/>
              </a:rPr>
              <a:t> </a:t>
            </a:r>
            <a:r>
              <a:rPr sz="2800" spc="-20" dirty="0">
                <a:latin typeface="Georgia"/>
                <a:cs typeface="Georgia"/>
              </a:rPr>
              <a:t>lib</a:t>
            </a:r>
            <a:r>
              <a:rPr sz="2800" spc="-25" dirty="0">
                <a:latin typeface="Georgia"/>
                <a:cs typeface="Georgia"/>
              </a:rPr>
              <a:t>r</a:t>
            </a:r>
            <a:r>
              <a:rPr sz="2800" spc="-15" dirty="0">
                <a:latin typeface="Georgia"/>
                <a:cs typeface="Georgia"/>
              </a:rPr>
              <a:t>a</a:t>
            </a:r>
            <a:r>
              <a:rPr sz="2800" spc="-30" dirty="0">
                <a:latin typeface="Georgia"/>
                <a:cs typeface="Georgia"/>
              </a:rPr>
              <a:t>r</a:t>
            </a:r>
            <a:r>
              <a:rPr sz="2800" spc="-15" dirty="0">
                <a:latin typeface="Georgia"/>
                <a:cs typeface="Georgia"/>
              </a:rPr>
              <a:t>y</a:t>
            </a:r>
            <a:r>
              <a:rPr sz="2800" spc="5" dirty="0">
                <a:latin typeface="Times New Roman"/>
                <a:cs typeface="Times New Roman"/>
              </a:rPr>
              <a:t> </a:t>
            </a:r>
            <a:r>
              <a:rPr sz="2800" spc="-20" dirty="0">
                <a:latin typeface="Georgia"/>
                <a:cs typeface="Georgia"/>
              </a:rPr>
              <a:t>proce</a:t>
            </a:r>
            <a:r>
              <a:rPr sz="2800" spc="-15" dirty="0">
                <a:latin typeface="Georgia"/>
                <a:cs typeface="Georgia"/>
              </a:rPr>
              <a:t>d</a:t>
            </a:r>
            <a:r>
              <a:rPr sz="2800" spc="-20" dirty="0">
                <a:latin typeface="Georgia"/>
                <a:cs typeface="Georgia"/>
              </a:rPr>
              <a:t>ur</a:t>
            </a:r>
            <a:r>
              <a:rPr sz="2800" spc="-15" dirty="0">
                <a:latin typeface="Georgia"/>
                <a:cs typeface="Georgia"/>
              </a:rPr>
              <a:t>e</a:t>
            </a:r>
            <a:r>
              <a:rPr sz="2800" spc="-10" dirty="0">
                <a:latin typeface="Times New Roman"/>
                <a:cs typeface="Times New Roman"/>
              </a:rPr>
              <a:t> </a:t>
            </a:r>
            <a:r>
              <a:rPr sz="2800" spc="-20" dirty="0">
                <a:latin typeface="Georgia"/>
                <a:cs typeface="Georgia"/>
              </a:rPr>
              <a:t>call</a:t>
            </a:r>
            <a:r>
              <a:rPr sz="2800" spc="-15" dirty="0">
                <a:latin typeface="Georgia"/>
                <a:cs typeface="Georgia"/>
              </a:rPr>
              <a:t>s</a:t>
            </a:r>
            <a:r>
              <a:rPr sz="2800" spc="-20" dirty="0">
                <a:latin typeface="Times New Roman"/>
                <a:cs typeface="Times New Roman"/>
              </a:rPr>
              <a:t> </a:t>
            </a:r>
            <a:r>
              <a:rPr sz="2800" spc="-15" dirty="0">
                <a:latin typeface="Georgia"/>
                <a:cs typeface="Georgia"/>
              </a:rPr>
              <a:t>(</a:t>
            </a:r>
            <a:r>
              <a:rPr sz="2800" spc="-40" dirty="0">
                <a:latin typeface="Georgia"/>
                <a:cs typeface="Georgia"/>
              </a:rPr>
              <a:t>O</a:t>
            </a:r>
            <a:r>
              <a:rPr sz="2800" spc="-25" dirty="0">
                <a:latin typeface="Georgia"/>
                <a:cs typeface="Georgia"/>
              </a:rPr>
              <a:t>DBC)</a:t>
            </a:r>
            <a:r>
              <a:rPr sz="2800" spc="-10" dirty="0">
                <a:latin typeface="Georgia"/>
                <a:cs typeface="Georgia"/>
              </a:rPr>
              <a:t>,</a:t>
            </a:r>
            <a:r>
              <a:rPr sz="2800" spc="-5" dirty="0">
                <a:latin typeface="Times New Roman"/>
                <a:cs typeface="Times New Roman"/>
              </a:rPr>
              <a:t> </a:t>
            </a:r>
            <a:r>
              <a:rPr sz="2800" spc="-10" dirty="0">
                <a:latin typeface="Georgia"/>
                <a:cs typeface="Georgia"/>
              </a:rPr>
              <a:t>.</a:t>
            </a:r>
            <a:endParaRPr sz="2800">
              <a:latin typeface="Georgia"/>
              <a:cs typeface="Georgia"/>
            </a:endParaRPr>
          </a:p>
          <a:p>
            <a:pPr marL="378460" indent="-256540">
              <a:lnSpc>
                <a:spcPts val="3325"/>
              </a:lnSpc>
              <a:buClr>
                <a:srgbClr val="9F4DA2"/>
              </a:buClr>
              <a:buFont typeface="Georgia"/>
              <a:buChar char="•"/>
              <a:tabLst>
                <a:tab pos="379095" algn="l"/>
              </a:tabLst>
            </a:pPr>
            <a:r>
              <a:rPr sz="2800" spc="-15" dirty="0">
                <a:latin typeface="Georgia"/>
                <a:cs typeface="Georgia"/>
              </a:rPr>
              <a:t>Java</a:t>
            </a:r>
            <a:r>
              <a:rPr sz="2800" spc="-35" dirty="0">
                <a:latin typeface="Times New Roman"/>
                <a:cs typeface="Times New Roman"/>
              </a:rPr>
              <a:t> </a:t>
            </a:r>
            <a:r>
              <a:rPr sz="2800" spc="-15" dirty="0">
                <a:latin typeface="Georgia"/>
                <a:cs typeface="Georgia"/>
              </a:rPr>
              <a:t>with</a:t>
            </a:r>
            <a:r>
              <a:rPr sz="2800" spc="-30" dirty="0">
                <a:latin typeface="Times New Roman"/>
                <a:cs typeface="Times New Roman"/>
              </a:rPr>
              <a:t> </a:t>
            </a:r>
            <a:r>
              <a:rPr sz="2800" spc="-5" dirty="0">
                <a:latin typeface="Georgia"/>
                <a:cs typeface="Georgia"/>
              </a:rPr>
              <a:t>l</a:t>
            </a:r>
            <a:r>
              <a:rPr sz="2800" spc="-10" dirty="0">
                <a:latin typeface="Georgia"/>
                <a:cs typeface="Georgia"/>
              </a:rPr>
              <a:t>i</a:t>
            </a:r>
            <a:r>
              <a:rPr sz="2800" spc="-30" dirty="0">
                <a:latin typeface="Georgia"/>
                <a:cs typeface="Georgia"/>
              </a:rPr>
              <a:t>b</a:t>
            </a:r>
            <a:r>
              <a:rPr sz="2800" spc="-15" dirty="0">
                <a:latin typeface="Georgia"/>
                <a:cs typeface="Georgia"/>
              </a:rPr>
              <a:t>r</a:t>
            </a:r>
            <a:r>
              <a:rPr sz="2800" spc="-30" dirty="0">
                <a:latin typeface="Georgia"/>
                <a:cs typeface="Georgia"/>
              </a:rPr>
              <a:t>a</a:t>
            </a:r>
            <a:r>
              <a:rPr sz="2800" spc="-15" dirty="0">
                <a:latin typeface="Georgia"/>
                <a:cs typeface="Georgia"/>
              </a:rPr>
              <a:t>ry</a:t>
            </a:r>
            <a:r>
              <a:rPr sz="2800" spc="-15" dirty="0">
                <a:latin typeface="Times New Roman"/>
                <a:cs typeface="Times New Roman"/>
              </a:rPr>
              <a:t> </a:t>
            </a:r>
            <a:r>
              <a:rPr sz="2800" spc="-20" dirty="0">
                <a:latin typeface="Georgia"/>
                <a:cs typeface="Georgia"/>
              </a:rPr>
              <a:t>proce</a:t>
            </a:r>
            <a:r>
              <a:rPr sz="2800" spc="-15" dirty="0">
                <a:latin typeface="Georgia"/>
                <a:cs typeface="Georgia"/>
              </a:rPr>
              <a:t>d</a:t>
            </a:r>
            <a:r>
              <a:rPr sz="2800" spc="-20" dirty="0">
                <a:latin typeface="Georgia"/>
                <a:cs typeface="Georgia"/>
              </a:rPr>
              <a:t>ur</a:t>
            </a:r>
            <a:r>
              <a:rPr sz="2800" spc="-15" dirty="0">
                <a:latin typeface="Georgia"/>
                <a:cs typeface="Georgia"/>
              </a:rPr>
              <a:t>e</a:t>
            </a:r>
            <a:r>
              <a:rPr sz="2800" spc="5" dirty="0">
                <a:latin typeface="Times New Roman"/>
                <a:cs typeface="Times New Roman"/>
              </a:rPr>
              <a:t> </a:t>
            </a:r>
            <a:r>
              <a:rPr sz="2800" spc="-20" dirty="0">
                <a:latin typeface="Georgia"/>
                <a:cs typeface="Georgia"/>
              </a:rPr>
              <a:t>call</a:t>
            </a:r>
            <a:r>
              <a:rPr sz="2800" spc="-15" dirty="0">
                <a:latin typeface="Georgia"/>
                <a:cs typeface="Georgia"/>
              </a:rPr>
              <a:t>s</a:t>
            </a:r>
            <a:r>
              <a:rPr sz="2800" spc="-20" dirty="0">
                <a:latin typeface="Times New Roman"/>
                <a:cs typeface="Times New Roman"/>
              </a:rPr>
              <a:t> </a:t>
            </a:r>
            <a:r>
              <a:rPr sz="2800" spc="-15" dirty="0">
                <a:latin typeface="Georgia"/>
                <a:cs typeface="Georgia"/>
              </a:rPr>
              <a:t>(JDBC),</a:t>
            </a:r>
            <a:r>
              <a:rPr sz="2800" spc="-15" dirty="0">
                <a:latin typeface="Times New Roman"/>
                <a:cs typeface="Times New Roman"/>
              </a:rPr>
              <a:t> </a:t>
            </a:r>
            <a:r>
              <a:rPr sz="2800" spc="-10" dirty="0">
                <a:latin typeface="Georgia"/>
                <a:cs typeface="Georgia"/>
              </a:rPr>
              <a:t>.</a:t>
            </a:r>
            <a:endParaRPr sz="2800">
              <a:latin typeface="Georgia"/>
              <a:cs typeface="Georgia"/>
            </a:endParaRPr>
          </a:p>
          <a:p>
            <a:pPr marL="378460" marR="567055" indent="-256540">
              <a:lnSpc>
                <a:spcPts val="3020"/>
              </a:lnSpc>
              <a:spcBef>
                <a:spcPts val="365"/>
              </a:spcBef>
              <a:buClr>
                <a:srgbClr val="9F4DA2"/>
              </a:buClr>
              <a:buFont typeface="Georgia"/>
              <a:buChar char="•"/>
              <a:tabLst>
                <a:tab pos="379095" algn="l"/>
              </a:tabLst>
            </a:pPr>
            <a:r>
              <a:rPr sz="2800" spc="-15" dirty="0">
                <a:latin typeface="Georgia"/>
                <a:cs typeface="Georgia"/>
              </a:rPr>
              <a:t>Scrip</a:t>
            </a:r>
            <a:r>
              <a:rPr sz="2800" spc="-20" dirty="0">
                <a:latin typeface="Georgia"/>
                <a:cs typeface="Georgia"/>
              </a:rPr>
              <a:t>t</a:t>
            </a:r>
            <a:r>
              <a:rPr sz="2800" spc="-15" dirty="0">
                <a:latin typeface="Georgia"/>
                <a:cs typeface="Georgia"/>
              </a:rPr>
              <a:t>ing</a:t>
            </a:r>
            <a:r>
              <a:rPr sz="2800" spc="5" dirty="0">
                <a:latin typeface="Times New Roman"/>
                <a:cs typeface="Times New Roman"/>
              </a:rPr>
              <a:t> </a:t>
            </a:r>
            <a:r>
              <a:rPr sz="2800" spc="-20" dirty="0">
                <a:latin typeface="Georgia"/>
                <a:cs typeface="Georgia"/>
              </a:rPr>
              <a:t>languag</a:t>
            </a:r>
            <a:r>
              <a:rPr sz="2800" spc="-5" dirty="0">
                <a:latin typeface="Georgia"/>
                <a:cs typeface="Georgia"/>
              </a:rPr>
              <a:t>e</a:t>
            </a:r>
            <a:r>
              <a:rPr sz="2800" spc="-15" dirty="0">
                <a:latin typeface="Georgia"/>
                <a:cs typeface="Georgia"/>
              </a:rPr>
              <a:t>s</a:t>
            </a:r>
            <a:r>
              <a:rPr sz="2800" spc="-30" dirty="0">
                <a:latin typeface="Times New Roman"/>
                <a:cs typeface="Times New Roman"/>
              </a:rPr>
              <a:t> </a:t>
            </a:r>
            <a:r>
              <a:rPr sz="2800" spc="-15" dirty="0">
                <a:latin typeface="Georgia"/>
                <a:cs typeface="Georgia"/>
              </a:rPr>
              <a:t>(Perl/DBI,</a:t>
            </a:r>
            <a:r>
              <a:rPr sz="2800" spc="-15" dirty="0">
                <a:latin typeface="Times New Roman"/>
                <a:cs typeface="Times New Roman"/>
              </a:rPr>
              <a:t> </a:t>
            </a:r>
            <a:r>
              <a:rPr sz="2800" spc="-20" dirty="0">
                <a:latin typeface="Georgia"/>
                <a:cs typeface="Georgia"/>
              </a:rPr>
              <a:t>PHP</a:t>
            </a:r>
            <a:r>
              <a:rPr sz="2800" spc="-10" dirty="0">
                <a:latin typeface="Times New Roman"/>
                <a:cs typeface="Times New Roman"/>
              </a:rPr>
              <a:t> </a:t>
            </a:r>
            <a:r>
              <a:rPr sz="2800" spc="-20" dirty="0">
                <a:latin typeface="Georgia"/>
                <a:cs typeface="Georgia"/>
              </a:rPr>
              <a:t>(LAMP</a:t>
            </a:r>
            <a:r>
              <a:rPr sz="2800" spc="-25" dirty="0">
                <a:latin typeface="Georgia"/>
                <a:cs typeface="Georgia"/>
              </a:rPr>
              <a:t>)</a:t>
            </a:r>
            <a:r>
              <a:rPr sz="2800" spc="-10" dirty="0">
                <a:latin typeface="Georgia"/>
                <a:cs typeface="Georgia"/>
              </a:rPr>
              <a:t>,</a:t>
            </a:r>
            <a:r>
              <a:rPr sz="2800" spc="-10" dirty="0">
                <a:latin typeface="Times New Roman"/>
                <a:cs typeface="Times New Roman"/>
              </a:rPr>
              <a:t> </a:t>
            </a:r>
            <a:r>
              <a:rPr sz="2800" spc="-15" dirty="0">
                <a:latin typeface="Georgia"/>
                <a:cs typeface="Georgia"/>
              </a:rPr>
              <a:t>Python</a:t>
            </a:r>
            <a:r>
              <a:rPr sz="2800" spc="-20" dirty="0">
                <a:latin typeface="Georgia"/>
                <a:cs typeface="Georgia"/>
              </a:rPr>
              <a:t>/DB-</a:t>
            </a:r>
            <a:r>
              <a:rPr sz="2800" spc="-15" dirty="0">
                <a:latin typeface="Georgia"/>
                <a:cs typeface="Georgia"/>
              </a:rPr>
              <a:t>API,</a:t>
            </a:r>
            <a:r>
              <a:rPr sz="2800" spc="-25" dirty="0">
                <a:latin typeface="Times New Roman"/>
                <a:cs typeface="Times New Roman"/>
              </a:rPr>
              <a:t> </a:t>
            </a:r>
            <a:r>
              <a:rPr sz="2800" spc="-10" dirty="0">
                <a:latin typeface="Georgia"/>
                <a:cs typeface="Georgia"/>
              </a:rPr>
              <a:t>.</a:t>
            </a:r>
            <a:r>
              <a:rPr sz="2800" spc="-25" dirty="0">
                <a:latin typeface="Times New Roman"/>
                <a:cs typeface="Times New Roman"/>
              </a:rPr>
              <a:t> </a:t>
            </a:r>
            <a:r>
              <a:rPr sz="2800" spc="-10" dirty="0">
                <a:latin typeface="Georgia"/>
                <a:cs typeface="Georgia"/>
              </a:rPr>
              <a:t>.</a:t>
            </a:r>
            <a:r>
              <a:rPr sz="2800" spc="-25" dirty="0">
                <a:latin typeface="Times New Roman"/>
                <a:cs typeface="Times New Roman"/>
              </a:rPr>
              <a:t> </a:t>
            </a:r>
            <a:r>
              <a:rPr sz="2800" spc="-10" dirty="0">
                <a:latin typeface="Georgia"/>
                <a:cs typeface="Georgia"/>
              </a:rPr>
              <a:t>.</a:t>
            </a:r>
            <a:r>
              <a:rPr sz="2800" spc="-25" dirty="0">
                <a:latin typeface="Times New Roman"/>
                <a:cs typeface="Times New Roman"/>
              </a:rPr>
              <a:t> </a:t>
            </a:r>
            <a:r>
              <a:rPr sz="2800" spc="-30" dirty="0">
                <a:latin typeface="Georgia"/>
                <a:cs typeface="Georgia"/>
              </a:rPr>
              <a:t>)</a:t>
            </a:r>
            <a:r>
              <a:rPr sz="2800" spc="-10" dirty="0">
                <a:latin typeface="Georgia"/>
                <a:cs typeface="Georgia"/>
              </a:rPr>
              <a:t>,</a:t>
            </a:r>
            <a:r>
              <a:rPr sz="2800" spc="-25" dirty="0">
                <a:latin typeface="Times New Roman"/>
                <a:cs typeface="Times New Roman"/>
              </a:rPr>
              <a:t> </a:t>
            </a:r>
            <a:r>
              <a:rPr sz="2800" spc="-10" dirty="0">
                <a:latin typeface="Georgia"/>
                <a:cs typeface="Georgia"/>
              </a:rPr>
              <a:t>.</a:t>
            </a:r>
            <a:endParaRPr sz="2800">
              <a:latin typeface="Georgia"/>
              <a:cs typeface="Georgia"/>
            </a:endParaRPr>
          </a:p>
          <a:p>
            <a:pPr marL="463550" indent="-341630">
              <a:lnSpc>
                <a:spcPts val="3279"/>
              </a:lnSpc>
              <a:buClr>
                <a:srgbClr val="9F4DA2"/>
              </a:buClr>
              <a:buFont typeface="Georgia"/>
              <a:buChar char="•"/>
              <a:tabLst>
                <a:tab pos="464184" algn="l"/>
              </a:tabLst>
            </a:pPr>
            <a:r>
              <a:rPr sz="2800" spc="-20" dirty="0">
                <a:latin typeface="Georgia"/>
                <a:cs typeface="Georgia"/>
              </a:rPr>
              <a:t>Web</a:t>
            </a:r>
            <a:r>
              <a:rPr sz="2800" spc="-35" dirty="0">
                <a:latin typeface="Times New Roman"/>
                <a:cs typeface="Times New Roman"/>
              </a:rPr>
              <a:t> </a:t>
            </a:r>
            <a:r>
              <a:rPr sz="2800" spc="-15" dirty="0">
                <a:latin typeface="Georgia"/>
                <a:cs typeface="Georgia"/>
              </a:rPr>
              <a:t>interf</a:t>
            </a:r>
            <a:r>
              <a:rPr sz="2800" spc="-30" dirty="0">
                <a:latin typeface="Georgia"/>
                <a:cs typeface="Georgia"/>
              </a:rPr>
              <a:t>a</a:t>
            </a:r>
            <a:r>
              <a:rPr sz="2800" spc="-20" dirty="0">
                <a:latin typeface="Georgia"/>
                <a:cs typeface="Georgia"/>
              </a:rPr>
              <a:t>ce</a:t>
            </a:r>
            <a:r>
              <a:rPr sz="2800" spc="-15" dirty="0">
                <a:latin typeface="Georgia"/>
                <a:cs typeface="Georgia"/>
              </a:rPr>
              <a:t>s</a:t>
            </a:r>
            <a:r>
              <a:rPr sz="2800" spc="-5" dirty="0">
                <a:latin typeface="Times New Roman"/>
                <a:cs typeface="Times New Roman"/>
              </a:rPr>
              <a:t> </a:t>
            </a:r>
            <a:r>
              <a:rPr sz="2800" spc="-15" dirty="0">
                <a:latin typeface="Georgia"/>
                <a:cs typeface="Georgia"/>
              </a:rPr>
              <a:t>(CGI,</a:t>
            </a:r>
            <a:r>
              <a:rPr sz="2800" spc="-25" dirty="0">
                <a:latin typeface="Times New Roman"/>
                <a:cs typeface="Times New Roman"/>
              </a:rPr>
              <a:t> </a:t>
            </a:r>
            <a:r>
              <a:rPr sz="2800" spc="-15" dirty="0">
                <a:latin typeface="Georgia"/>
                <a:cs typeface="Georgia"/>
              </a:rPr>
              <a:t>Java</a:t>
            </a:r>
            <a:r>
              <a:rPr sz="2800" spc="-25" dirty="0">
                <a:latin typeface="Times New Roman"/>
                <a:cs typeface="Times New Roman"/>
              </a:rPr>
              <a:t> </a:t>
            </a:r>
            <a:r>
              <a:rPr sz="2800" spc="-15" dirty="0">
                <a:latin typeface="Georgia"/>
                <a:cs typeface="Georgia"/>
              </a:rPr>
              <a:t>Servlet</a:t>
            </a:r>
            <a:r>
              <a:rPr sz="2800" spc="-10" dirty="0">
                <a:latin typeface="Georgia"/>
                <a:cs typeface="Georgia"/>
              </a:rPr>
              <a:t>s,</a:t>
            </a:r>
            <a:r>
              <a:rPr sz="2800" spc="-40" dirty="0">
                <a:latin typeface="Times New Roman"/>
                <a:cs typeface="Times New Roman"/>
              </a:rPr>
              <a:t> </a:t>
            </a:r>
            <a:r>
              <a:rPr sz="2800" spc="-10" dirty="0">
                <a:latin typeface="Georgia"/>
                <a:cs typeface="Georgia"/>
              </a:rPr>
              <a:t>.</a:t>
            </a:r>
            <a:r>
              <a:rPr sz="2800" spc="-25" dirty="0">
                <a:latin typeface="Times New Roman"/>
                <a:cs typeface="Times New Roman"/>
              </a:rPr>
              <a:t> </a:t>
            </a:r>
            <a:r>
              <a:rPr sz="2800" spc="-10" dirty="0">
                <a:latin typeface="Georgia"/>
                <a:cs typeface="Georgia"/>
              </a:rPr>
              <a:t>.</a:t>
            </a:r>
            <a:r>
              <a:rPr sz="2800" spc="-25" dirty="0">
                <a:latin typeface="Times New Roman"/>
                <a:cs typeface="Times New Roman"/>
              </a:rPr>
              <a:t> </a:t>
            </a:r>
            <a:r>
              <a:rPr sz="2800" spc="-10" dirty="0">
                <a:latin typeface="Georgia"/>
                <a:cs typeface="Georgia"/>
              </a:rPr>
              <a:t>.</a:t>
            </a:r>
            <a:r>
              <a:rPr sz="2800" spc="-45" dirty="0">
                <a:latin typeface="Times New Roman"/>
                <a:cs typeface="Times New Roman"/>
              </a:rPr>
              <a:t> </a:t>
            </a:r>
            <a:r>
              <a:rPr sz="2800" spc="-10" dirty="0">
                <a:latin typeface="Georgia"/>
                <a:cs typeface="Georgia"/>
              </a:rPr>
              <a:t>).</a:t>
            </a:r>
            <a:endParaRPr sz="2800">
              <a:latin typeface="Georgia"/>
              <a:cs typeface="Georgia"/>
            </a:endParaRPr>
          </a:p>
        </p:txBody>
      </p:sp>
      <p:sp>
        <p:nvSpPr>
          <p:cNvPr id="4" name="object 4"/>
          <p:cNvSpPr txBox="1"/>
          <p:nvPr/>
        </p:nvSpPr>
        <p:spPr>
          <a:xfrm>
            <a:off x="8582666" y="71903"/>
            <a:ext cx="276225"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Georgia"/>
                <a:cs typeface="Georgia"/>
              </a:rPr>
              <a:t>45</a:t>
            </a:r>
            <a:endParaRPr sz="1800">
              <a:latin typeface="Georgia"/>
              <a:cs typeface="Georgi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8074025" cy="3413760"/>
          </a:xfrm>
          <a:prstGeom prst="rect">
            <a:avLst/>
          </a:prstGeom>
        </p:spPr>
        <p:txBody>
          <a:bodyPr vert="horz" wrap="square" lIns="0" tIns="0" rIns="0" bIns="0" rtlCol="0">
            <a:spAutoFit/>
          </a:bodyPr>
          <a:lstStyle/>
          <a:p>
            <a:pPr marL="12700">
              <a:lnSpc>
                <a:spcPct val="100000"/>
              </a:lnSpc>
            </a:pPr>
            <a:r>
              <a:rPr sz="4000" spc="-30" dirty="0">
                <a:solidFill>
                  <a:srgbClr val="424455"/>
                </a:solidFill>
                <a:latin typeface="Trebuchet MS"/>
                <a:cs typeface="Trebuchet MS"/>
              </a:rPr>
              <a:t>Dynami</a:t>
            </a:r>
            <a:r>
              <a:rPr sz="4000" spc="-20" dirty="0">
                <a:solidFill>
                  <a:srgbClr val="424455"/>
                </a:solidFill>
                <a:latin typeface="Trebuchet MS"/>
                <a:cs typeface="Trebuchet MS"/>
              </a:rPr>
              <a:t>c</a:t>
            </a:r>
            <a:r>
              <a:rPr sz="4000" spc="229" dirty="0">
                <a:solidFill>
                  <a:srgbClr val="424455"/>
                </a:solidFill>
                <a:latin typeface="Times New Roman"/>
                <a:cs typeface="Times New Roman"/>
              </a:rPr>
              <a:t> </a:t>
            </a:r>
            <a:r>
              <a:rPr sz="4000" spc="-25" dirty="0">
                <a:solidFill>
                  <a:srgbClr val="424455"/>
                </a:solidFill>
                <a:latin typeface="Trebuchet MS"/>
                <a:cs typeface="Trebuchet MS"/>
              </a:rPr>
              <a:t>SQL</a:t>
            </a:r>
            <a:endParaRPr sz="4000">
              <a:latin typeface="Trebuchet MS"/>
              <a:cs typeface="Trebuchet MS"/>
            </a:endParaRPr>
          </a:p>
          <a:p>
            <a:pPr marL="378460" marR="5080" indent="-256540" algn="just">
              <a:lnSpc>
                <a:spcPct val="100000"/>
              </a:lnSpc>
              <a:spcBef>
                <a:spcPts val="2500"/>
              </a:spcBef>
              <a:buClr>
                <a:srgbClr val="9F4DA2"/>
              </a:buClr>
              <a:buFont typeface="Georgia"/>
              <a:buChar char="•"/>
              <a:tabLst>
                <a:tab pos="379095" algn="l"/>
              </a:tabLst>
            </a:pPr>
            <a:r>
              <a:rPr sz="2800" spc="-25" dirty="0">
                <a:latin typeface="Georgia"/>
                <a:cs typeface="Georgia"/>
              </a:rPr>
              <a:t>D</a:t>
            </a:r>
            <a:r>
              <a:rPr sz="2800" spc="-10" dirty="0">
                <a:latin typeface="Georgia"/>
                <a:cs typeface="Georgia"/>
              </a:rPr>
              <a:t>y</a:t>
            </a:r>
            <a:r>
              <a:rPr sz="2800" spc="-20" dirty="0">
                <a:latin typeface="Georgia"/>
                <a:cs typeface="Georgia"/>
              </a:rPr>
              <a:t>namic</a:t>
            </a:r>
            <a:r>
              <a:rPr sz="2800" u="heavy" spc="-10" dirty="0">
                <a:solidFill>
                  <a:srgbClr val="67AEBC"/>
                </a:solidFill>
                <a:latin typeface="Georgia"/>
                <a:cs typeface="Georgia"/>
                <a:hlinkClick r:id="rId3"/>
              </a:rPr>
              <a:t> </a:t>
            </a:r>
            <a:r>
              <a:rPr sz="2800" u="heavy" spc="90" dirty="0">
                <a:solidFill>
                  <a:srgbClr val="67AEBC"/>
                </a:solidFill>
                <a:latin typeface="Times New Roman"/>
                <a:cs typeface="Times New Roman"/>
                <a:hlinkClick r:id="rId3"/>
              </a:rPr>
              <a:t> </a:t>
            </a:r>
            <a:r>
              <a:rPr sz="2800" u="heavy" spc="-10" dirty="0">
                <a:solidFill>
                  <a:srgbClr val="67AEBC"/>
                </a:solidFill>
                <a:latin typeface="Georgia"/>
                <a:cs typeface="Georgia"/>
                <a:hlinkClick r:id="rId3"/>
              </a:rPr>
              <a:t>S</a:t>
            </a:r>
            <a:r>
              <a:rPr sz="2800" u="heavy" spc="-25" dirty="0">
                <a:solidFill>
                  <a:srgbClr val="67AEBC"/>
                </a:solidFill>
                <a:latin typeface="Georgia"/>
                <a:cs typeface="Georgia"/>
                <a:hlinkClick r:id="rId3"/>
              </a:rPr>
              <a:t>QL</a:t>
            </a:r>
            <a:r>
              <a:rPr sz="2800" u="heavy" spc="-10" dirty="0">
                <a:solidFill>
                  <a:srgbClr val="67AEBC"/>
                </a:solidFill>
                <a:latin typeface="Georgia"/>
                <a:cs typeface="Georgia"/>
                <a:hlinkClick r:id="rId3"/>
              </a:rPr>
              <a:t> </a:t>
            </a:r>
            <a:r>
              <a:rPr sz="2800" u="heavy" spc="95" dirty="0">
                <a:solidFill>
                  <a:srgbClr val="67AEBC"/>
                </a:solidFill>
                <a:latin typeface="Times New Roman"/>
                <a:cs typeface="Times New Roman"/>
                <a:hlinkClick r:id="rId3"/>
              </a:rPr>
              <a:t> </a:t>
            </a:r>
            <a:r>
              <a:rPr sz="2800" spc="-15" dirty="0">
                <a:latin typeface="Georgia"/>
                <a:cs typeface="Georgia"/>
              </a:rPr>
              <a:t>is</a:t>
            </a:r>
            <a:r>
              <a:rPr sz="2800" dirty="0">
                <a:latin typeface="Times New Roman"/>
                <a:cs typeface="Times New Roman"/>
              </a:rPr>
              <a:t> </a:t>
            </a:r>
            <a:r>
              <a:rPr sz="2800" spc="90" dirty="0">
                <a:latin typeface="Times New Roman"/>
                <a:cs typeface="Times New Roman"/>
              </a:rPr>
              <a:t> </a:t>
            </a:r>
            <a:r>
              <a:rPr sz="2800" spc="-15" dirty="0">
                <a:latin typeface="Georgia"/>
                <a:cs typeface="Georgia"/>
              </a:rPr>
              <a:t>a</a:t>
            </a:r>
            <a:r>
              <a:rPr sz="2800" dirty="0">
                <a:latin typeface="Times New Roman"/>
                <a:cs typeface="Times New Roman"/>
              </a:rPr>
              <a:t> </a:t>
            </a:r>
            <a:r>
              <a:rPr sz="2800" spc="55" dirty="0">
                <a:latin typeface="Times New Roman"/>
                <a:cs typeface="Times New Roman"/>
              </a:rPr>
              <a:t> </a:t>
            </a:r>
            <a:r>
              <a:rPr sz="2800" spc="-15" dirty="0">
                <a:latin typeface="Georgia"/>
                <a:cs typeface="Georgia"/>
              </a:rPr>
              <a:t>pro</a:t>
            </a:r>
            <a:r>
              <a:rPr sz="2800" spc="-5" dirty="0">
                <a:latin typeface="Georgia"/>
                <a:cs typeface="Georgia"/>
              </a:rPr>
              <a:t>g</a:t>
            </a:r>
            <a:r>
              <a:rPr sz="2800" spc="-15" dirty="0">
                <a:latin typeface="Georgia"/>
                <a:cs typeface="Georgia"/>
              </a:rPr>
              <a:t>r</a:t>
            </a:r>
            <a:r>
              <a:rPr sz="2800" spc="-10" dirty="0">
                <a:latin typeface="Georgia"/>
                <a:cs typeface="Georgia"/>
              </a:rPr>
              <a:t>a</a:t>
            </a:r>
            <a:r>
              <a:rPr sz="2800" spc="-25" dirty="0">
                <a:latin typeface="Georgia"/>
                <a:cs typeface="Georgia"/>
              </a:rPr>
              <a:t>mm</a:t>
            </a:r>
            <a:r>
              <a:rPr sz="2800" spc="-20" dirty="0">
                <a:latin typeface="Georgia"/>
                <a:cs typeface="Georgia"/>
              </a:rPr>
              <a:t>ing</a:t>
            </a:r>
            <a:r>
              <a:rPr sz="2800" dirty="0">
                <a:latin typeface="Times New Roman"/>
                <a:cs typeface="Times New Roman"/>
              </a:rPr>
              <a:t> </a:t>
            </a:r>
            <a:r>
              <a:rPr sz="2800" spc="95" dirty="0">
                <a:latin typeface="Times New Roman"/>
                <a:cs typeface="Times New Roman"/>
              </a:rPr>
              <a:t> </a:t>
            </a:r>
            <a:r>
              <a:rPr sz="2800" spc="-20" dirty="0">
                <a:latin typeface="Georgia"/>
                <a:cs typeface="Georgia"/>
              </a:rPr>
              <a:t>methodology</a:t>
            </a:r>
            <a:r>
              <a:rPr sz="2800" spc="-15" dirty="0">
                <a:latin typeface="Times New Roman"/>
                <a:cs typeface="Times New Roman"/>
              </a:rPr>
              <a:t> </a:t>
            </a:r>
            <a:r>
              <a:rPr sz="2800" spc="-20" dirty="0">
                <a:latin typeface="Georgia"/>
                <a:cs typeface="Georgia"/>
              </a:rPr>
              <a:t>fo</a:t>
            </a:r>
            <a:r>
              <a:rPr sz="2800" spc="-15" dirty="0">
                <a:latin typeface="Georgia"/>
                <a:cs typeface="Georgia"/>
              </a:rPr>
              <a:t>r</a:t>
            </a:r>
            <a:r>
              <a:rPr sz="2800" dirty="0">
                <a:latin typeface="Times New Roman"/>
                <a:cs typeface="Times New Roman"/>
              </a:rPr>
              <a:t> </a:t>
            </a:r>
            <a:r>
              <a:rPr sz="2800" spc="-114" dirty="0">
                <a:latin typeface="Times New Roman"/>
                <a:cs typeface="Times New Roman"/>
              </a:rPr>
              <a:t> </a:t>
            </a:r>
            <a:r>
              <a:rPr sz="2800" spc="-20" dirty="0">
                <a:latin typeface="Georgia"/>
                <a:cs typeface="Georgia"/>
              </a:rPr>
              <a:t>g</a:t>
            </a:r>
            <a:r>
              <a:rPr sz="2800" spc="-10" dirty="0">
                <a:latin typeface="Georgia"/>
                <a:cs typeface="Georgia"/>
              </a:rPr>
              <a:t>e</a:t>
            </a:r>
            <a:r>
              <a:rPr sz="2800" spc="-15" dirty="0">
                <a:latin typeface="Georgia"/>
                <a:cs typeface="Georgia"/>
              </a:rPr>
              <a:t>ner</a:t>
            </a:r>
            <a:r>
              <a:rPr sz="2800" spc="-30" dirty="0">
                <a:latin typeface="Georgia"/>
                <a:cs typeface="Georgia"/>
              </a:rPr>
              <a:t>a</a:t>
            </a:r>
            <a:r>
              <a:rPr sz="2800" spc="-20" dirty="0">
                <a:latin typeface="Georgia"/>
                <a:cs typeface="Georgia"/>
              </a:rPr>
              <a:t>tin</a:t>
            </a:r>
            <a:r>
              <a:rPr sz="2800" spc="-15" dirty="0">
                <a:latin typeface="Georgia"/>
                <a:cs typeface="Georgia"/>
              </a:rPr>
              <a:t>g</a:t>
            </a:r>
            <a:r>
              <a:rPr sz="2800" dirty="0">
                <a:latin typeface="Times New Roman"/>
                <a:cs typeface="Times New Roman"/>
              </a:rPr>
              <a:t> </a:t>
            </a:r>
            <a:r>
              <a:rPr sz="2800" spc="-110" dirty="0">
                <a:latin typeface="Times New Roman"/>
                <a:cs typeface="Times New Roman"/>
              </a:rPr>
              <a:t> </a:t>
            </a:r>
            <a:r>
              <a:rPr sz="2800" spc="-20" dirty="0">
                <a:latin typeface="Georgia"/>
                <a:cs typeface="Georgia"/>
              </a:rPr>
              <a:t>and</a:t>
            </a:r>
            <a:r>
              <a:rPr sz="2800" dirty="0">
                <a:latin typeface="Times New Roman"/>
                <a:cs typeface="Times New Roman"/>
              </a:rPr>
              <a:t> </a:t>
            </a:r>
            <a:r>
              <a:rPr sz="2800" spc="-105" dirty="0">
                <a:latin typeface="Times New Roman"/>
                <a:cs typeface="Times New Roman"/>
              </a:rPr>
              <a:t> </a:t>
            </a:r>
            <a:r>
              <a:rPr sz="2800" spc="-15" dirty="0">
                <a:latin typeface="Georgia"/>
                <a:cs typeface="Georgia"/>
              </a:rPr>
              <a:t>running</a:t>
            </a:r>
            <a:r>
              <a:rPr sz="2800" dirty="0">
                <a:latin typeface="Times New Roman"/>
                <a:cs typeface="Times New Roman"/>
              </a:rPr>
              <a:t> </a:t>
            </a:r>
            <a:r>
              <a:rPr sz="2800" spc="-125" dirty="0">
                <a:latin typeface="Times New Roman"/>
                <a:cs typeface="Times New Roman"/>
              </a:rPr>
              <a:t> </a:t>
            </a:r>
            <a:r>
              <a:rPr sz="2800" spc="-20" dirty="0">
                <a:latin typeface="Georgia"/>
                <a:cs typeface="Georgia"/>
              </a:rPr>
              <a:t>s</a:t>
            </a:r>
            <a:r>
              <a:rPr sz="2800" spc="-5" dirty="0">
                <a:latin typeface="Georgia"/>
                <a:cs typeface="Georgia"/>
              </a:rPr>
              <a:t>t</a:t>
            </a:r>
            <a:r>
              <a:rPr sz="2800" spc="-15" dirty="0">
                <a:latin typeface="Georgia"/>
                <a:cs typeface="Georgia"/>
              </a:rPr>
              <a:t>a</a:t>
            </a:r>
            <a:r>
              <a:rPr sz="2800" spc="-25" dirty="0">
                <a:latin typeface="Georgia"/>
                <a:cs typeface="Georgia"/>
              </a:rPr>
              <a:t>teme</a:t>
            </a:r>
            <a:r>
              <a:rPr sz="2800" spc="-10" dirty="0">
                <a:latin typeface="Georgia"/>
                <a:cs typeface="Georgia"/>
              </a:rPr>
              <a:t>n</a:t>
            </a:r>
            <a:r>
              <a:rPr sz="2800" spc="-15" dirty="0">
                <a:latin typeface="Georgia"/>
                <a:cs typeface="Georgia"/>
              </a:rPr>
              <a:t>ts</a:t>
            </a:r>
            <a:r>
              <a:rPr sz="2800" dirty="0">
                <a:latin typeface="Times New Roman"/>
                <a:cs typeface="Times New Roman"/>
              </a:rPr>
              <a:t> </a:t>
            </a:r>
            <a:r>
              <a:rPr sz="2800" spc="-120" dirty="0">
                <a:latin typeface="Times New Roman"/>
                <a:cs typeface="Times New Roman"/>
              </a:rPr>
              <a:t> </a:t>
            </a:r>
            <a:r>
              <a:rPr sz="2800" spc="-20" dirty="0">
                <a:latin typeface="Georgia"/>
                <a:cs typeface="Georgia"/>
              </a:rPr>
              <a:t>a</a:t>
            </a:r>
            <a:r>
              <a:rPr sz="2800" spc="-10" dirty="0">
                <a:latin typeface="Georgia"/>
                <a:cs typeface="Georgia"/>
              </a:rPr>
              <a:t>t</a:t>
            </a:r>
            <a:r>
              <a:rPr sz="2800" dirty="0">
                <a:latin typeface="Times New Roman"/>
                <a:cs typeface="Times New Roman"/>
              </a:rPr>
              <a:t> </a:t>
            </a:r>
            <a:r>
              <a:rPr sz="2800" spc="-110" dirty="0">
                <a:latin typeface="Times New Roman"/>
                <a:cs typeface="Times New Roman"/>
              </a:rPr>
              <a:t> </a:t>
            </a:r>
            <a:r>
              <a:rPr sz="2800" spc="-15" dirty="0">
                <a:latin typeface="Georgia"/>
                <a:cs typeface="Georgia"/>
              </a:rPr>
              <a:t>run-</a:t>
            </a:r>
            <a:r>
              <a:rPr sz="2800" spc="-10" dirty="0">
                <a:latin typeface="Times New Roman"/>
                <a:cs typeface="Times New Roman"/>
              </a:rPr>
              <a:t> </a:t>
            </a:r>
            <a:r>
              <a:rPr sz="2800" spc="-15" dirty="0">
                <a:latin typeface="Georgia"/>
                <a:cs typeface="Georgia"/>
              </a:rPr>
              <a:t>t</a:t>
            </a:r>
            <a:r>
              <a:rPr sz="2800" spc="-20" dirty="0">
                <a:latin typeface="Georgia"/>
                <a:cs typeface="Georgia"/>
              </a:rPr>
              <a:t>i</a:t>
            </a:r>
            <a:r>
              <a:rPr sz="2800" spc="-25" dirty="0">
                <a:latin typeface="Georgia"/>
                <a:cs typeface="Georgia"/>
              </a:rPr>
              <a:t>m</a:t>
            </a:r>
            <a:r>
              <a:rPr sz="2800" spc="-20" dirty="0">
                <a:latin typeface="Georgia"/>
                <a:cs typeface="Georgia"/>
              </a:rPr>
              <a:t>e</a:t>
            </a:r>
            <a:r>
              <a:rPr sz="2800" spc="-10" dirty="0">
                <a:latin typeface="Georgia"/>
                <a:cs typeface="Georgia"/>
              </a:rPr>
              <a:t>.</a:t>
            </a:r>
            <a:r>
              <a:rPr sz="2800" dirty="0">
                <a:latin typeface="Times New Roman"/>
                <a:cs typeface="Times New Roman"/>
              </a:rPr>
              <a:t> </a:t>
            </a:r>
            <a:r>
              <a:rPr sz="2800" spc="195" dirty="0">
                <a:latin typeface="Times New Roman"/>
                <a:cs typeface="Times New Roman"/>
              </a:rPr>
              <a:t> </a:t>
            </a:r>
            <a:r>
              <a:rPr sz="2800" spc="-15" dirty="0">
                <a:latin typeface="Georgia"/>
                <a:cs typeface="Georgia"/>
              </a:rPr>
              <a:t>It</a:t>
            </a:r>
            <a:r>
              <a:rPr sz="2800" dirty="0">
                <a:latin typeface="Times New Roman"/>
                <a:cs typeface="Times New Roman"/>
              </a:rPr>
              <a:t> </a:t>
            </a:r>
            <a:r>
              <a:rPr sz="2800" spc="190" dirty="0">
                <a:latin typeface="Times New Roman"/>
                <a:cs typeface="Times New Roman"/>
              </a:rPr>
              <a:t> </a:t>
            </a:r>
            <a:r>
              <a:rPr sz="2800" spc="-15" dirty="0">
                <a:latin typeface="Georgia"/>
                <a:cs typeface="Georgia"/>
              </a:rPr>
              <a:t>is</a:t>
            </a:r>
            <a:r>
              <a:rPr sz="2800" dirty="0">
                <a:latin typeface="Times New Roman"/>
                <a:cs typeface="Times New Roman"/>
              </a:rPr>
              <a:t> </a:t>
            </a:r>
            <a:r>
              <a:rPr sz="2800" spc="200" dirty="0">
                <a:latin typeface="Times New Roman"/>
                <a:cs typeface="Times New Roman"/>
              </a:rPr>
              <a:t> </a:t>
            </a:r>
            <a:r>
              <a:rPr sz="2800" spc="-15" dirty="0">
                <a:latin typeface="Georgia"/>
                <a:cs typeface="Georgia"/>
              </a:rPr>
              <a:t>mainly</a:t>
            </a:r>
            <a:r>
              <a:rPr sz="2800" dirty="0">
                <a:latin typeface="Times New Roman"/>
                <a:cs typeface="Times New Roman"/>
              </a:rPr>
              <a:t> </a:t>
            </a:r>
            <a:r>
              <a:rPr sz="2800" spc="195" dirty="0">
                <a:latin typeface="Times New Roman"/>
                <a:cs typeface="Times New Roman"/>
              </a:rPr>
              <a:t> </a:t>
            </a:r>
            <a:r>
              <a:rPr sz="2800" spc="-20" dirty="0">
                <a:latin typeface="Georgia"/>
                <a:cs typeface="Georgia"/>
              </a:rPr>
              <a:t>used</a:t>
            </a:r>
            <a:r>
              <a:rPr sz="2800" dirty="0">
                <a:latin typeface="Times New Roman"/>
                <a:cs typeface="Times New Roman"/>
              </a:rPr>
              <a:t> </a:t>
            </a:r>
            <a:r>
              <a:rPr sz="2800" spc="204" dirty="0">
                <a:latin typeface="Times New Roman"/>
                <a:cs typeface="Times New Roman"/>
              </a:rPr>
              <a:t> </a:t>
            </a:r>
            <a:r>
              <a:rPr sz="2800" spc="-20" dirty="0">
                <a:latin typeface="Georgia"/>
                <a:cs typeface="Georgia"/>
              </a:rPr>
              <a:t>t</a:t>
            </a:r>
            <a:r>
              <a:rPr sz="2800" spc="-15" dirty="0">
                <a:latin typeface="Georgia"/>
                <a:cs typeface="Georgia"/>
              </a:rPr>
              <a:t>o</a:t>
            </a:r>
            <a:r>
              <a:rPr sz="2800" dirty="0">
                <a:latin typeface="Times New Roman"/>
                <a:cs typeface="Times New Roman"/>
              </a:rPr>
              <a:t> </a:t>
            </a:r>
            <a:r>
              <a:rPr sz="2800" spc="210" dirty="0">
                <a:latin typeface="Times New Roman"/>
                <a:cs typeface="Times New Roman"/>
              </a:rPr>
              <a:t> </a:t>
            </a:r>
            <a:r>
              <a:rPr sz="2800" spc="-20" dirty="0">
                <a:latin typeface="Georgia"/>
                <a:cs typeface="Georgia"/>
              </a:rPr>
              <a:t>writ</a:t>
            </a:r>
            <a:r>
              <a:rPr sz="2800" spc="-15" dirty="0">
                <a:latin typeface="Georgia"/>
                <a:cs typeface="Georgia"/>
              </a:rPr>
              <a:t>e</a:t>
            </a:r>
            <a:r>
              <a:rPr sz="2800" dirty="0">
                <a:latin typeface="Times New Roman"/>
                <a:cs typeface="Times New Roman"/>
              </a:rPr>
              <a:t> </a:t>
            </a:r>
            <a:r>
              <a:rPr sz="2800" spc="200" dirty="0">
                <a:latin typeface="Times New Roman"/>
                <a:cs typeface="Times New Roman"/>
              </a:rPr>
              <a:t> </a:t>
            </a:r>
            <a:r>
              <a:rPr sz="2800" spc="-20" dirty="0">
                <a:latin typeface="Georgia"/>
                <a:cs typeface="Georgia"/>
              </a:rPr>
              <a:t>th</a:t>
            </a:r>
            <a:r>
              <a:rPr sz="2800" spc="-15" dirty="0">
                <a:latin typeface="Georgia"/>
                <a:cs typeface="Georgia"/>
              </a:rPr>
              <a:t>e</a:t>
            </a:r>
            <a:r>
              <a:rPr sz="2800" dirty="0">
                <a:latin typeface="Times New Roman"/>
                <a:cs typeface="Times New Roman"/>
              </a:rPr>
              <a:t> </a:t>
            </a:r>
            <a:r>
              <a:rPr sz="2800" spc="195" dirty="0">
                <a:latin typeface="Times New Roman"/>
                <a:cs typeface="Times New Roman"/>
              </a:rPr>
              <a:t> </a:t>
            </a:r>
            <a:r>
              <a:rPr sz="2800" spc="-20" dirty="0">
                <a:latin typeface="Georgia"/>
                <a:cs typeface="Georgia"/>
              </a:rPr>
              <a:t>gener</a:t>
            </a:r>
            <a:r>
              <a:rPr sz="2800" spc="-25" dirty="0">
                <a:latin typeface="Georgia"/>
                <a:cs typeface="Georgia"/>
              </a:rPr>
              <a:t>a</a:t>
            </a:r>
            <a:r>
              <a:rPr sz="2800" spc="-5" dirty="0">
                <a:latin typeface="Georgia"/>
                <a:cs typeface="Georgia"/>
              </a:rPr>
              <a:t>l</a:t>
            </a:r>
            <a:r>
              <a:rPr sz="2800" spc="-15" dirty="0">
                <a:latin typeface="Georgia"/>
                <a:cs typeface="Georgia"/>
              </a:rPr>
              <a:t>-</a:t>
            </a:r>
            <a:r>
              <a:rPr sz="2800" spc="-10" dirty="0">
                <a:latin typeface="Times New Roman"/>
                <a:cs typeface="Times New Roman"/>
              </a:rPr>
              <a:t> </a:t>
            </a:r>
            <a:r>
              <a:rPr sz="2800" spc="-25" dirty="0">
                <a:latin typeface="Georgia"/>
                <a:cs typeface="Georgia"/>
              </a:rPr>
              <a:t>p</a:t>
            </a:r>
            <a:r>
              <a:rPr sz="2800" spc="-15" dirty="0">
                <a:latin typeface="Georgia"/>
                <a:cs typeface="Georgia"/>
              </a:rPr>
              <a:t>urpose</a:t>
            </a:r>
            <a:r>
              <a:rPr sz="2800" dirty="0">
                <a:latin typeface="Times New Roman"/>
                <a:cs typeface="Times New Roman"/>
              </a:rPr>
              <a:t>     </a:t>
            </a:r>
            <a:r>
              <a:rPr sz="2800" spc="125" dirty="0">
                <a:latin typeface="Times New Roman"/>
                <a:cs typeface="Times New Roman"/>
              </a:rPr>
              <a:t> </a:t>
            </a:r>
            <a:r>
              <a:rPr sz="2800" spc="-20" dirty="0">
                <a:latin typeface="Georgia"/>
                <a:cs typeface="Georgia"/>
              </a:rPr>
              <a:t>and</a:t>
            </a:r>
            <a:r>
              <a:rPr sz="2800" dirty="0">
                <a:latin typeface="Times New Roman"/>
                <a:cs typeface="Times New Roman"/>
              </a:rPr>
              <a:t>     </a:t>
            </a:r>
            <a:r>
              <a:rPr sz="2800" spc="130" dirty="0">
                <a:latin typeface="Times New Roman"/>
                <a:cs typeface="Times New Roman"/>
              </a:rPr>
              <a:t> </a:t>
            </a:r>
            <a:r>
              <a:rPr sz="2800" spc="-15" dirty="0">
                <a:latin typeface="Georgia"/>
                <a:cs typeface="Georgia"/>
              </a:rPr>
              <a:t>fl</a:t>
            </a:r>
            <a:r>
              <a:rPr sz="2800" spc="-5" dirty="0">
                <a:latin typeface="Georgia"/>
                <a:cs typeface="Georgia"/>
              </a:rPr>
              <a:t>e</a:t>
            </a:r>
            <a:r>
              <a:rPr sz="2800" spc="-15" dirty="0">
                <a:latin typeface="Georgia"/>
                <a:cs typeface="Georgia"/>
              </a:rPr>
              <a:t>xible</a:t>
            </a:r>
            <a:r>
              <a:rPr sz="2800" dirty="0">
                <a:latin typeface="Times New Roman"/>
                <a:cs typeface="Times New Roman"/>
              </a:rPr>
              <a:t>     </a:t>
            </a:r>
            <a:r>
              <a:rPr sz="2800" spc="125" dirty="0">
                <a:latin typeface="Times New Roman"/>
                <a:cs typeface="Times New Roman"/>
              </a:rPr>
              <a:t> </a:t>
            </a:r>
            <a:r>
              <a:rPr sz="2800" spc="-20" dirty="0">
                <a:latin typeface="Georgia"/>
                <a:cs typeface="Georgia"/>
              </a:rPr>
              <a:t>prog</a:t>
            </a:r>
            <a:r>
              <a:rPr sz="2800" spc="-10" dirty="0">
                <a:latin typeface="Georgia"/>
                <a:cs typeface="Georgia"/>
              </a:rPr>
              <a:t>r</a:t>
            </a:r>
            <a:r>
              <a:rPr sz="2800" spc="-15" dirty="0">
                <a:latin typeface="Georgia"/>
                <a:cs typeface="Georgia"/>
              </a:rPr>
              <a:t>a</a:t>
            </a:r>
            <a:r>
              <a:rPr sz="2800" spc="-35" dirty="0">
                <a:latin typeface="Georgia"/>
                <a:cs typeface="Georgia"/>
              </a:rPr>
              <a:t>m</a:t>
            </a:r>
            <a:r>
              <a:rPr sz="2800" spc="-15" dirty="0">
                <a:latin typeface="Georgia"/>
                <a:cs typeface="Georgia"/>
              </a:rPr>
              <a:t>s</a:t>
            </a:r>
            <a:r>
              <a:rPr sz="2800" dirty="0">
                <a:latin typeface="Times New Roman"/>
                <a:cs typeface="Times New Roman"/>
              </a:rPr>
              <a:t>     </a:t>
            </a:r>
            <a:r>
              <a:rPr sz="2800" spc="140" dirty="0">
                <a:latin typeface="Times New Roman"/>
                <a:cs typeface="Times New Roman"/>
              </a:rPr>
              <a:t> </a:t>
            </a:r>
            <a:r>
              <a:rPr sz="2800" spc="-25" dirty="0">
                <a:latin typeface="Georgia"/>
                <a:cs typeface="Georgia"/>
              </a:rPr>
              <a:t>wh</a:t>
            </a:r>
            <a:r>
              <a:rPr sz="2800" spc="-5" dirty="0">
                <a:latin typeface="Georgia"/>
                <a:cs typeface="Georgia"/>
              </a:rPr>
              <a:t>e</a:t>
            </a:r>
            <a:r>
              <a:rPr sz="2800" spc="-15" dirty="0">
                <a:latin typeface="Georgia"/>
                <a:cs typeface="Georgia"/>
              </a:rPr>
              <a:t>re</a:t>
            </a:r>
            <a:r>
              <a:rPr sz="2800" spc="-10" dirty="0">
                <a:latin typeface="Times New Roman"/>
                <a:cs typeface="Times New Roman"/>
              </a:rPr>
              <a:t> </a:t>
            </a:r>
            <a:r>
              <a:rPr sz="2800" spc="-20" dirty="0">
                <a:latin typeface="Georgia"/>
                <a:cs typeface="Georgia"/>
              </a:rPr>
              <a:t>th</a:t>
            </a:r>
            <a:r>
              <a:rPr sz="2800" spc="-15" dirty="0">
                <a:latin typeface="Georgia"/>
                <a:cs typeface="Georgia"/>
              </a:rPr>
              <a:t>e</a:t>
            </a:r>
            <a:r>
              <a:rPr sz="2800" u="heavy" spc="100" dirty="0">
                <a:solidFill>
                  <a:srgbClr val="67AEBC"/>
                </a:solidFill>
                <a:latin typeface="Georgia"/>
                <a:cs typeface="Georgia"/>
                <a:hlinkClick r:id="rId3"/>
              </a:rPr>
              <a:t> </a:t>
            </a:r>
            <a:r>
              <a:rPr sz="2800" u="heavy" spc="-20" dirty="0">
                <a:solidFill>
                  <a:srgbClr val="67AEBC"/>
                </a:solidFill>
                <a:latin typeface="Georgia"/>
                <a:cs typeface="Georgia"/>
                <a:hlinkClick r:id="rId3"/>
              </a:rPr>
              <a:t>SQL</a:t>
            </a:r>
            <a:r>
              <a:rPr sz="2800" u="heavy" spc="105" dirty="0">
                <a:solidFill>
                  <a:srgbClr val="67AEBC"/>
                </a:solidFill>
                <a:latin typeface="Georgia"/>
                <a:cs typeface="Georgia"/>
                <a:hlinkClick r:id="rId3"/>
              </a:rPr>
              <a:t> </a:t>
            </a:r>
            <a:r>
              <a:rPr sz="2800" spc="-20" dirty="0">
                <a:latin typeface="Georgia"/>
                <a:cs typeface="Georgia"/>
              </a:rPr>
              <a:t>sta</a:t>
            </a:r>
            <a:r>
              <a:rPr sz="2800" spc="-25" dirty="0">
                <a:latin typeface="Georgia"/>
                <a:cs typeface="Georgia"/>
              </a:rPr>
              <a:t>teme</a:t>
            </a:r>
            <a:r>
              <a:rPr sz="2800" spc="-10" dirty="0">
                <a:latin typeface="Georgia"/>
                <a:cs typeface="Georgia"/>
              </a:rPr>
              <a:t>n</a:t>
            </a:r>
            <a:r>
              <a:rPr sz="2800" spc="-15" dirty="0">
                <a:latin typeface="Georgia"/>
                <a:cs typeface="Georgia"/>
              </a:rPr>
              <a:t>ts</a:t>
            </a:r>
            <a:r>
              <a:rPr sz="2800" spc="95" dirty="0">
                <a:latin typeface="Times New Roman"/>
                <a:cs typeface="Times New Roman"/>
              </a:rPr>
              <a:t> </a:t>
            </a:r>
            <a:r>
              <a:rPr sz="2800" spc="-20" dirty="0">
                <a:latin typeface="Georgia"/>
                <a:cs typeface="Georgia"/>
              </a:rPr>
              <a:t>wil</a:t>
            </a:r>
            <a:r>
              <a:rPr sz="2800" spc="-10" dirty="0">
                <a:latin typeface="Georgia"/>
                <a:cs typeface="Georgia"/>
              </a:rPr>
              <a:t>l</a:t>
            </a:r>
            <a:r>
              <a:rPr sz="2800" spc="100" dirty="0">
                <a:latin typeface="Times New Roman"/>
                <a:cs typeface="Times New Roman"/>
              </a:rPr>
              <a:t> </a:t>
            </a:r>
            <a:r>
              <a:rPr sz="2800" spc="-30" dirty="0">
                <a:latin typeface="Georgia"/>
                <a:cs typeface="Georgia"/>
              </a:rPr>
              <a:t>b</a:t>
            </a:r>
            <a:r>
              <a:rPr sz="2800" spc="-15" dirty="0">
                <a:latin typeface="Georgia"/>
                <a:cs typeface="Georgia"/>
              </a:rPr>
              <a:t>e</a:t>
            </a:r>
            <a:r>
              <a:rPr sz="2800" spc="95" dirty="0">
                <a:latin typeface="Times New Roman"/>
                <a:cs typeface="Times New Roman"/>
              </a:rPr>
              <a:t> </a:t>
            </a:r>
            <a:r>
              <a:rPr sz="2800" spc="-20" dirty="0">
                <a:latin typeface="Georgia"/>
                <a:cs typeface="Georgia"/>
              </a:rPr>
              <a:t>created</a:t>
            </a:r>
            <a:r>
              <a:rPr sz="2800" spc="105" dirty="0">
                <a:latin typeface="Times New Roman"/>
                <a:cs typeface="Times New Roman"/>
              </a:rPr>
              <a:t> </a:t>
            </a:r>
            <a:r>
              <a:rPr sz="2800" spc="-20" dirty="0">
                <a:latin typeface="Georgia"/>
                <a:cs typeface="Georgia"/>
              </a:rPr>
              <a:t>and</a:t>
            </a:r>
            <a:r>
              <a:rPr sz="2800" spc="90" dirty="0">
                <a:latin typeface="Times New Roman"/>
                <a:cs typeface="Times New Roman"/>
              </a:rPr>
              <a:t> </a:t>
            </a:r>
            <a:r>
              <a:rPr sz="2800" spc="-20" dirty="0">
                <a:latin typeface="Georgia"/>
                <a:cs typeface="Georgia"/>
              </a:rPr>
              <a:t>e</a:t>
            </a:r>
            <a:r>
              <a:rPr sz="2800" spc="-10" dirty="0">
                <a:latin typeface="Georgia"/>
                <a:cs typeface="Georgia"/>
              </a:rPr>
              <a:t>x</a:t>
            </a:r>
            <a:r>
              <a:rPr sz="2800" spc="-20" dirty="0">
                <a:latin typeface="Georgia"/>
                <a:cs typeface="Georgia"/>
              </a:rPr>
              <a:t>ec</a:t>
            </a:r>
            <a:r>
              <a:rPr sz="2800" spc="-15" dirty="0">
                <a:latin typeface="Georgia"/>
                <a:cs typeface="Georgia"/>
              </a:rPr>
              <a:t>ut</a:t>
            </a:r>
            <a:r>
              <a:rPr sz="2800" spc="-30" dirty="0">
                <a:latin typeface="Georgia"/>
                <a:cs typeface="Georgia"/>
              </a:rPr>
              <a:t>e</a:t>
            </a:r>
            <a:r>
              <a:rPr sz="2800" spc="-20" dirty="0">
                <a:latin typeface="Georgia"/>
                <a:cs typeface="Georgia"/>
              </a:rPr>
              <a:t>d</a:t>
            </a:r>
            <a:r>
              <a:rPr sz="2800" spc="-10" dirty="0">
                <a:latin typeface="Times New Roman"/>
                <a:cs typeface="Times New Roman"/>
              </a:rPr>
              <a:t> </a:t>
            </a:r>
            <a:r>
              <a:rPr sz="2800" spc="-25" dirty="0">
                <a:latin typeface="Georgia"/>
                <a:cs typeface="Georgia"/>
              </a:rPr>
              <a:t>a</a:t>
            </a:r>
            <a:r>
              <a:rPr sz="2800" spc="-10" dirty="0">
                <a:latin typeface="Georgia"/>
                <a:cs typeface="Georgia"/>
              </a:rPr>
              <a:t>t</a:t>
            </a:r>
            <a:r>
              <a:rPr sz="2800" spc="-25" dirty="0">
                <a:latin typeface="Times New Roman"/>
                <a:cs typeface="Times New Roman"/>
              </a:rPr>
              <a:t> </a:t>
            </a:r>
            <a:r>
              <a:rPr sz="2800" spc="-15" dirty="0">
                <a:latin typeface="Georgia"/>
                <a:cs typeface="Georgia"/>
              </a:rPr>
              <a:t>r</a:t>
            </a:r>
            <a:r>
              <a:rPr sz="2800" spc="-30" dirty="0">
                <a:latin typeface="Georgia"/>
                <a:cs typeface="Georgia"/>
              </a:rPr>
              <a:t>u</a:t>
            </a:r>
            <a:r>
              <a:rPr sz="2800" spc="-20" dirty="0">
                <a:latin typeface="Georgia"/>
                <a:cs typeface="Georgia"/>
              </a:rPr>
              <a:t>n</a:t>
            </a:r>
            <a:r>
              <a:rPr sz="2800" spc="-15" dirty="0">
                <a:latin typeface="Georgia"/>
                <a:cs typeface="Georgia"/>
              </a:rPr>
              <a:t>-t</a:t>
            </a:r>
            <a:r>
              <a:rPr sz="2800" spc="-20" dirty="0">
                <a:latin typeface="Georgia"/>
                <a:cs typeface="Georgia"/>
              </a:rPr>
              <a:t>ime</a:t>
            </a:r>
            <a:r>
              <a:rPr sz="2800" spc="-5" dirty="0">
                <a:latin typeface="Times New Roman"/>
                <a:cs typeface="Times New Roman"/>
              </a:rPr>
              <a:t> </a:t>
            </a:r>
            <a:r>
              <a:rPr sz="2800" spc="-25" dirty="0">
                <a:latin typeface="Georgia"/>
                <a:cs typeface="Georgia"/>
              </a:rPr>
              <a:t>b</a:t>
            </a:r>
            <a:r>
              <a:rPr sz="2800" spc="-30" dirty="0">
                <a:latin typeface="Georgia"/>
                <a:cs typeface="Georgia"/>
              </a:rPr>
              <a:t>a</a:t>
            </a:r>
            <a:r>
              <a:rPr sz="2800" spc="-20" dirty="0">
                <a:latin typeface="Georgia"/>
                <a:cs typeface="Georgia"/>
              </a:rPr>
              <a:t>sed</a:t>
            </a:r>
            <a:r>
              <a:rPr sz="2800" spc="-10" dirty="0">
                <a:latin typeface="Times New Roman"/>
                <a:cs typeface="Times New Roman"/>
              </a:rPr>
              <a:t> </a:t>
            </a:r>
            <a:r>
              <a:rPr sz="2800" spc="-20" dirty="0">
                <a:latin typeface="Georgia"/>
                <a:cs typeface="Georgia"/>
              </a:rPr>
              <a:t>on</a:t>
            </a:r>
            <a:r>
              <a:rPr sz="2800" spc="-30" dirty="0">
                <a:latin typeface="Times New Roman"/>
                <a:cs typeface="Times New Roman"/>
              </a:rPr>
              <a:t> </a:t>
            </a:r>
            <a:r>
              <a:rPr sz="2800" spc="-20" dirty="0">
                <a:latin typeface="Georgia"/>
                <a:cs typeface="Georgia"/>
              </a:rPr>
              <a:t>th</a:t>
            </a:r>
            <a:r>
              <a:rPr sz="2800" spc="-15" dirty="0">
                <a:latin typeface="Georgia"/>
                <a:cs typeface="Georgia"/>
              </a:rPr>
              <a:t>e</a:t>
            </a:r>
            <a:r>
              <a:rPr sz="2800" spc="-25" dirty="0">
                <a:latin typeface="Times New Roman"/>
                <a:cs typeface="Times New Roman"/>
              </a:rPr>
              <a:t> </a:t>
            </a:r>
            <a:r>
              <a:rPr sz="2800" spc="-15" dirty="0">
                <a:latin typeface="Georgia"/>
                <a:cs typeface="Georgia"/>
              </a:rPr>
              <a:t>re</a:t>
            </a:r>
            <a:r>
              <a:rPr sz="2800" spc="-35" dirty="0">
                <a:latin typeface="Georgia"/>
                <a:cs typeface="Georgia"/>
              </a:rPr>
              <a:t>q</a:t>
            </a:r>
            <a:r>
              <a:rPr sz="2800" spc="-20" dirty="0">
                <a:latin typeface="Georgia"/>
                <a:cs typeface="Georgia"/>
              </a:rPr>
              <a:t>ui</a:t>
            </a:r>
            <a:r>
              <a:rPr sz="2800" spc="-25" dirty="0">
                <a:latin typeface="Georgia"/>
                <a:cs typeface="Georgia"/>
              </a:rPr>
              <a:t>remen</a:t>
            </a:r>
            <a:r>
              <a:rPr sz="2800" spc="-5" dirty="0">
                <a:latin typeface="Georgia"/>
                <a:cs typeface="Georgia"/>
              </a:rPr>
              <a:t>t</a:t>
            </a:r>
            <a:r>
              <a:rPr sz="2800" spc="-10" dirty="0">
                <a:latin typeface="Georgia"/>
                <a:cs typeface="Georgia"/>
              </a:rPr>
              <a:t>.</a:t>
            </a:r>
            <a:endParaRPr sz="2800">
              <a:latin typeface="Georgia"/>
              <a:cs typeface="Georgia"/>
            </a:endParaRPr>
          </a:p>
        </p:txBody>
      </p:sp>
      <p:sp>
        <p:nvSpPr>
          <p:cNvPr id="4" name="object 4"/>
          <p:cNvSpPr txBox="1"/>
          <p:nvPr/>
        </p:nvSpPr>
        <p:spPr>
          <a:xfrm>
            <a:off x="8573535" y="71903"/>
            <a:ext cx="285115"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46</a:t>
            </a:r>
            <a:endParaRPr sz="180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4504690" cy="4998720"/>
          </a:xfrm>
          <a:prstGeom prst="rect">
            <a:avLst/>
          </a:prstGeom>
        </p:spPr>
        <p:txBody>
          <a:bodyPr vert="horz" wrap="square" lIns="0" tIns="0" rIns="0" bIns="0" rtlCol="0">
            <a:spAutoFit/>
          </a:bodyPr>
          <a:lstStyle/>
          <a:p>
            <a:pPr marL="12700">
              <a:lnSpc>
                <a:spcPct val="100000"/>
              </a:lnSpc>
            </a:pPr>
            <a:r>
              <a:rPr sz="4000" spc="-20" dirty="0">
                <a:solidFill>
                  <a:srgbClr val="424455"/>
                </a:solidFill>
                <a:latin typeface="Trebuchet MS"/>
                <a:cs typeface="Trebuchet MS"/>
              </a:rPr>
              <a:t>Alter</a:t>
            </a:r>
            <a:r>
              <a:rPr sz="4000" spc="204" dirty="0">
                <a:solidFill>
                  <a:srgbClr val="424455"/>
                </a:solidFill>
                <a:latin typeface="Times New Roman"/>
                <a:cs typeface="Times New Roman"/>
              </a:rPr>
              <a:t> </a:t>
            </a:r>
            <a:r>
              <a:rPr sz="4000" spc="-25" dirty="0">
                <a:solidFill>
                  <a:srgbClr val="424455"/>
                </a:solidFill>
                <a:latin typeface="Trebuchet MS"/>
                <a:cs typeface="Trebuchet MS"/>
              </a:rPr>
              <a:t>Statement</a:t>
            </a:r>
            <a:endParaRPr sz="4000">
              <a:latin typeface="Trebuchet MS"/>
              <a:cs typeface="Trebuchet MS"/>
            </a:endParaRPr>
          </a:p>
          <a:p>
            <a:pPr marL="378460" indent="-256540">
              <a:lnSpc>
                <a:spcPct val="100000"/>
              </a:lnSpc>
              <a:spcBef>
                <a:spcPts val="2500"/>
              </a:spcBef>
              <a:buClr>
                <a:srgbClr val="9F4DA2"/>
              </a:buClr>
              <a:buFont typeface="Georgia"/>
              <a:buChar char="•"/>
              <a:tabLst>
                <a:tab pos="379095" algn="l"/>
              </a:tabLst>
            </a:pPr>
            <a:r>
              <a:rPr sz="2800" u="heavy" spc="-20" dirty="0">
                <a:solidFill>
                  <a:srgbClr val="67AEBC"/>
                </a:solidFill>
                <a:latin typeface="Georgia"/>
                <a:cs typeface="Georgia"/>
                <a:hlinkClick r:id="rId3"/>
              </a:rPr>
              <a:t>ALTER</a:t>
            </a:r>
            <a:r>
              <a:rPr sz="2800" u="heavy" spc="-5" dirty="0">
                <a:solidFill>
                  <a:srgbClr val="67AEBC"/>
                </a:solidFill>
                <a:latin typeface="Georgia"/>
                <a:cs typeface="Georgia"/>
                <a:hlinkClick r:id="rId3"/>
              </a:rPr>
              <a:t> </a:t>
            </a:r>
            <a:r>
              <a:rPr sz="2800" u="heavy" spc="-20" dirty="0">
                <a:solidFill>
                  <a:srgbClr val="67AEBC"/>
                </a:solidFill>
                <a:latin typeface="Georgia"/>
                <a:cs typeface="Georgia"/>
                <a:hlinkClick r:id="rId3"/>
              </a:rPr>
              <a:t>DATA</a:t>
            </a:r>
            <a:r>
              <a:rPr sz="2800" u="heavy" spc="-30" dirty="0">
                <a:solidFill>
                  <a:srgbClr val="67AEBC"/>
                </a:solidFill>
                <a:latin typeface="Georgia"/>
                <a:cs typeface="Georgia"/>
                <a:hlinkClick r:id="rId3"/>
              </a:rPr>
              <a:t>B</a:t>
            </a:r>
            <a:r>
              <a:rPr sz="2800" u="heavy" spc="-20" dirty="0">
                <a:solidFill>
                  <a:srgbClr val="67AEBC"/>
                </a:solidFill>
                <a:latin typeface="Georgia"/>
                <a:cs typeface="Georgia"/>
                <a:hlinkClick r:id="rId3"/>
              </a:rPr>
              <a:t>ASE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4"/>
              </a:rPr>
              <a:t>ALTER</a:t>
            </a:r>
            <a:r>
              <a:rPr sz="2800" u="heavy" spc="-5" dirty="0">
                <a:solidFill>
                  <a:srgbClr val="67AEBC"/>
                </a:solidFill>
                <a:latin typeface="Georgia"/>
                <a:cs typeface="Georgia"/>
                <a:hlinkClick r:id="rId4"/>
              </a:rPr>
              <a:t> </a:t>
            </a:r>
            <a:r>
              <a:rPr sz="2800" u="heavy" spc="-25" dirty="0">
                <a:solidFill>
                  <a:srgbClr val="67AEBC"/>
                </a:solidFill>
                <a:latin typeface="Georgia"/>
                <a:cs typeface="Georgia"/>
                <a:hlinkClick r:id="rId4"/>
              </a:rPr>
              <a:t>EV</a:t>
            </a:r>
            <a:r>
              <a:rPr sz="2800" u="heavy" spc="-30" dirty="0">
                <a:solidFill>
                  <a:srgbClr val="67AEBC"/>
                </a:solidFill>
                <a:latin typeface="Georgia"/>
                <a:cs typeface="Georgia"/>
                <a:hlinkClick r:id="rId4"/>
              </a:rPr>
              <a:t>E</a:t>
            </a:r>
            <a:r>
              <a:rPr sz="2800" u="heavy" spc="-25" dirty="0">
                <a:solidFill>
                  <a:srgbClr val="67AEBC"/>
                </a:solidFill>
                <a:latin typeface="Georgia"/>
                <a:cs typeface="Georgia"/>
                <a:hlinkClick r:id="rId4"/>
              </a:rPr>
              <a:t>NT</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5"/>
              </a:rPr>
              <a:t>ALT</a:t>
            </a:r>
            <a:r>
              <a:rPr sz="2800" u="heavy" spc="-35" dirty="0">
                <a:solidFill>
                  <a:srgbClr val="67AEBC"/>
                </a:solidFill>
                <a:latin typeface="Georgia"/>
                <a:cs typeface="Georgia"/>
                <a:hlinkClick r:id="rId5"/>
              </a:rPr>
              <a:t>E</a:t>
            </a:r>
            <a:r>
              <a:rPr sz="2800" u="heavy" spc="-20" dirty="0">
                <a:solidFill>
                  <a:srgbClr val="67AEBC"/>
                </a:solidFill>
                <a:latin typeface="Georgia"/>
                <a:cs typeface="Georgia"/>
                <a:hlinkClick r:id="rId5"/>
              </a:rPr>
              <a:t>R</a:t>
            </a:r>
            <a:r>
              <a:rPr sz="2800" u="heavy" spc="10" dirty="0">
                <a:solidFill>
                  <a:srgbClr val="67AEBC"/>
                </a:solidFill>
                <a:latin typeface="Georgia"/>
                <a:cs typeface="Georgia"/>
                <a:hlinkClick r:id="rId5"/>
              </a:rPr>
              <a:t> </a:t>
            </a:r>
            <a:r>
              <a:rPr sz="2800" u="heavy" spc="-25" dirty="0">
                <a:solidFill>
                  <a:srgbClr val="67AEBC"/>
                </a:solidFill>
                <a:latin typeface="Georgia"/>
                <a:cs typeface="Georgia"/>
                <a:hlinkClick r:id="rId5"/>
              </a:rPr>
              <a:t>FUNCTION</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6"/>
              </a:rPr>
              <a:t>ALTER</a:t>
            </a:r>
            <a:r>
              <a:rPr sz="2800" u="heavy" spc="-5" dirty="0">
                <a:solidFill>
                  <a:srgbClr val="67AEBC"/>
                </a:solidFill>
                <a:latin typeface="Georgia"/>
                <a:cs typeface="Georgia"/>
                <a:hlinkClick r:id="rId6"/>
              </a:rPr>
              <a:t> </a:t>
            </a:r>
            <a:r>
              <a:rPr sz="2800" u="heavy" spc="-20" dirty="0">
                <a:solidFill>
                  <a:srgbClr val="67AEBC"/>
                </a:solidFill>
                <a:latin typeface="Georgia"/>
                <a:cs typeface="Georgia"/>
                <a:hlinkClick r:id="rId6"/>
              </a:rPr>
              <a:t>LOGFILE</a:t>
            </a:r>
            <a:r>
              <a:rPr sz="2800" u="heavy" spc="-30" dirty="0">
                <a:solidFill>
                  <a:srgbClr val="67AEBC"/>
                </a:solidFill>
                <a:latin typeface="Georgia"/>
                <a:cs typeface="Georgia"/>
                <a:hlinkClick r:id="rId6"/>
              </a:rPr>
              <a:t> </a:t>
            </a:r>
            <a:r>
              <a:rPr sz="2800" u="heavy" spc="-25" dirty="0">
                <a:solidFill>
                  <a:srgbClr val="67AEBC"/>
                </a:solidFill>
                <a:latin typeface="Georgia"/>
                <a:cs typeface="Georgia"/>
                <a:hlinkClick r:id="rId6"/>
              </a:rPr>
              <a:t>GR</a:t>
            </a:r>
            <a:r>
              <a:rPr sz="2800" u="heavy" spc="-40" dirty="0">
                <a:solidFill>
                  <a:srgbClr val="67AEBC"/>
                </a:solidFill>
                <a:latin typeface="Georgia"/>
                <a:cs typeface="Georgia"/>
                <a:hlinkClick r:id="rId6"/>
              </a:rPr>
              <a:t>O</a:t>
            </a:r>
            <a:r>
              <a:rPr sz="2800" u="heavy" spc="-25" dirty="0">
                <a:solidFill>
                  <a:srgbClr val="67AEBC"/>
                </a:solidFill>
                <a:latin typeface="Georgia"/>
                <a:cs typeface="Georgia"/>
                <a:hlinkClick r:id="rId6"/>
              </a:rPr>
              <a:t>UP</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7"/>
              </a:rPr>
              <a:t>ALTER</a:t>
            </a:r>
            <a:r>
              <a:rPr sz="2800" u="heavy" spc="-5" dirty="0">
                <a:solidFill>
                  <a:srgbClr val="67AEBC"/>
                </a:solidFill>
                <a:latin typeface="Georgia"/>
                <a:cs typeface="Georgia"/>
                <a:hlinkClick r:id="rId7"/>
              </a:rPr>
              <a:t> </a:t>
            </a:r>
            <a:r>
              <a:rPr sz="2800" u="heavy" spc="-20" dirty="0">
                <a:solidFill>
                  <a:srgbClr val="67AEBC"/>
                </a:solidFill>
                <a:latin typeface="Georgia"/>
                <a:cs typeface="Georgia"/>
                <a:hlinkClick r:id="rId7"/>
              </a:rPr>
              <a:t>PR</a:t>
            </a:r>
            <a:r>
              <a:rPr sz="2800" u="heavy" spc="-40" dirty="0">
                <a:solidFill>
                  <a:srgbClr val="67AEBC"/>
                </a:solidFill>
                <a:latin typeface="Georgia"/>
                <a:cs typeface="Georgia"/>
                <a:hlinkClick r:id="rId7"/>
              </a:rPr>
              <a:t>O</a:t>
            </a:r>
            <a:r>
              <a:rPr sz="2800" u="heavy" spc="-25" dirty="0">
                <a:solidFill>
                  <a:srgbClr val="67AEBC"/>
                </a:solidFill>
                <a:latin typeface="Georgia"/>
                <a:cs typeface="Georgia"/>
                <a:hlinkClick r:id="rId7"/>
              </a:rPr>
              <a:t>CED</a:t>
            </a:r>
            <a:r>
              <a:rPr sz="2800" u="heavy" spc="-30" dirty="0">
                <a:solidFill>
                  <a:srgbClr val="67AEBC"/>
                </a:solidFill>
                <a:latin typeface="Georgia"/>
                <a:cs typeface="Georgia"/>
                <a:hlinkClick r:id="rId7"/>
              </a:rPr>
              <a:t>UR</a:t>
            </a:r>
            <a:r>
              <a:rPr sz="2800" u="heavy" spc="-20" dirty="0">
                <a:solidFill>
                  <a:srgbClr val="67AEBC"/>
                </a:solidFill>
                <a:latin typeface="Georgia"/>
                <a:cs typeface="Georgia"/>
                <a:hlinkClick r:id="rId7"/>
              </a:rPr>
              <a:t>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8"/>
              </a:rPr>
              <a:t>ALT</a:t>
            </a:r>
            <a:r>
              <a:rPr sz="2800" u="heavy" spc="-35" dirty="0">
                <a:solidFill>
                  <a:srgbClr val="67AEBC"/>
                </a:solidFill>
                <a:latin typeface="Georgia"/>
                <a:cs typeface="Georgia"/>
                <a:hlinkClick r:id="rId8"/>
              </a:rPr>
              <a:t>E</a:t>
            </a:r>
            <a:r>
              <a:rPr sz="2800" u="heavy" spc="-20" dirty="0">
                <a:solidFill>
                  <a:srgbClr val="67AEBC"/>
                </a:solidFill>
                <a:latin typeface="Georgia"/>
                <a:cs typeface="Georgia"/>
                <a:hlinkClick r:id="rId8"/>
              </a:rPr>
              <a:t>R</a:t>
            </a:r>
            <a:r>
              <a:rPr sz="2800" u="heavy" spc="10" dirty="0">
                <a:solidFill>
                  <a:srgbClr val="67AEBC"/>
                </a:solidFill>
                <a:latin typeface="Georgia"/>
                <a:cs typeface="Georgia"/>
                <a:hlinkClick r:id="rId8"/>
              </a:rPr>
              <a:t> </a:t>
            </a:r>
            <a:r>
              <a:rPr sz="2800" u="heavy" spc="-20" dirty="0">
                <a:solidFill>
                  <a:srgbClr val="67AEBC"/>
                </a:solidFill>
                <a:latin typeface="Georgia"/>
                <a:cs typeface="Georgia"/>
                <a:hlinkClick r:id="rId8"/>
              </a:rPr>
              <a:t>SE</a:t>
            </a:r>
            <a:r>
              <a:rPr sz="2800" u="heavy" spc="-30" dirty="0">
                <a:solidFill>
                  <a:srgbClr val="67AEBC"/>
                </a:solidFill>
                <a:latin typeface="Georgia"/>
                <a:cs typeface="Georgia"/>
                <a:hlinkClick r:id="rId8"/>
              </a:rPr>
              <a:t>R</a:t>
            </a:r>
            <a:r>
              <a:rPr sz="2800" u="heavy" spc="-20" dirty="0">
                <a:solidFill>
                  <a:srgbClr val="67AEBC"/>
                </a:solidFill>
                <a:latin typeface="Georgia"/>
                <a:cs typeface="Georgia"/>
                <a:hlinkClick r:id="rId8"/>
              </a:rPr>
              <a:t>V</a:t>
            </a:r>
            <a:r>
              <a:rPr sz="2800" u="heavy" spc="-35" dirty="0">
                <a:solidFill>
                  <a:srgbClr val="67AEBC"/>
                </a:solidFill>
                <a:latin typeface="Georgia"/>
                <a:cs typeface="Georgia"/>
                <a:hlinkClick r:id="rId8"/>
              </a:rPr>
              <a:t>E</a:t>
            </a:r>
            <a:r>
              <a:rPr sz="2800" u="heavy" spc="-20" dirty="0">
                <a:solidFill>
                  <a:srgbClr val="67AEBC"/>
                </a:solidFill>
                <a:latin typeface="Georgia"/>
                <a:cs typeface="Georgia"/>
                <a:hlinkClick r:id="rId8"/>
              </a:rPr>
              <a:t>R</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9"/>
              </a:rPr>
              <a:t>ALTER</a:t>
            </a:r>
            <a:r>
              <a:rPr sz="2800" u="heavy" spc="-5" dirty="0">
                <a:solidFill>
                  <a:srgbClr val="67AEBC"/>
                </a:solidFill>
                <a:latin typeface="Georgia"/>
                <a:cs typeface="Georgia"/>
                <a:hlinkClick r:id="rId9"/>
              </a:rPr>
              <a:t> </a:t>
            </a:r>
            <a:r>
              <a:rPr sz="2800" u="heavy" spc="-20" dirty="0">
                <a:solidFill>
                  <a:srgbClr val="67AEBC"/>
                </a:solidFill>
                <a:latin typeface="Georgia"/>
                <a:cs typeface="Georgia"/>
                <a:hlinkClick r:id="rId9"/>
              </a:rPr>
              <a:t>TA</a:t>
            </a:r>
            <a:r>
              <a:rPr sz="2800" u="heavy" spc="-35" dirty="0">
                <a:solidFill>
                  <a:srgbClr val="67AEBC"/>
                </a:solidFill>
                <a:latin typeface="Georgia"/>
                <a:cs typeface="Georgia"/>
                <a:hlinkClick r:id="rId9"/>
              </a:rPr>
              <a:t>B</a:t>
            </a:r>
            <a:r>
              <a:rPr sz="2800" u="heavy" spc="-20" dirty="0">
                <a:solidFill>
                  <a:srgbClr val="67AEBC"/>
                </a:solidFill>
                <a:latin typeface="Georgia"/>
                <a:cs typeface="Georgia"/>
                <a:hlinkClick r:id="rId9"/>
              </a:rPr>
              <a:t>LE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10"/>
              </a:rPr>
              <a:t>ALTER</a:t>
            </a:r>
            <a:r>
              <a:rPr sz="2800" u="heavy" spc="-5" dirty="0">
                <a:solidFill>
                  <a:srgbClr val="67AEBC"/>
                </a:solidFill>
                <a:latin typeface="Georgia"/>
                <a:cs typeface="Georgia"/>
                <a:hlinkClick r:id="rId10"/>
              </a:rPr>
              <a:t> </a:t>
            </a:r>
            <a:r>
              <a:rPr sz="2800" u="heavy" spc="-20" dirty="0">
                <a:solidFill>
                  <a:srgbClr val="67AEBC"/>
                </a:solidFill>
                <a:latin typeface="Georgia"/>
                <a:cs typeface="Georgia"/>
                <a:hlinkClick r:id="rId10"/>
              </a:rPr>
              <a:t>TA</a:t>
            </a:r>
            <a:r>
              <a:rPr sz="2800" u="heavy" spc="-35" dirty="0">
                <a:solidFill>
                  <a:srgbClr val="67AEBC"/>
                </a:solidFill>
                <a:latin typeface="Georgia"/>
                <a:cs typeface="Georgia"/>
                <a:hlinkClick r:id="rId10"/>
              </a:rPr>
              <a:t>B</a:t>
            </a:r>
            <a:r>
              <a:rPr sz="2800" u="heavy" spc="-20" dirty="0">
                <a:solidFill>
                  <a:srgbClr val="67AEBC"/>
                </a:solidFill>
                <a:latin typeface="Georgia"/>
                <a:cs typeface="Georgia"/>
                <a:hlinkClick r:id="rId10"/>
              </a:rPr>
              <a:t>LESPACE</a:t>
            </a:r>
            <a:endParaRPr sz="2800">
              <a:latin typeface="Georgia"/>
              <a:cs typeface="Georgia"/>
            </a:endParaRPr>
          </a:p>
          <a:p>
            <a:pPr marL="378460" indent="-256540">
              <a:lnSpc>
                <a:spcPct val="100000"/>
              </a:lnSpc>
              <a:spcBef>
                <a:spcPts val="300"/>
              </a:spcBef>
              <a:buClr>
                <a:srgbClr val="9F4DA2"/>
              </a:buClr>
              <a:buFont typeface="Georgia"/>
              <a:buChar char="•"/>
              <a:tabLst>
                <a:tab pos="379095" algn="l"/>
              </a:tabLst>
            </a:pPr>
            <a:r>
              <a:rPr sz="2800" u="heavy" spc="-20" dirty="0">
                <a:solidFill>
                  <a:srgbClr val="67AEBC"/>
                </a:solidFill>
                <a:latin typeface="Georgia"/>
                <a:cs typeface="Georgia"/>
                <a:hlinkClick r:id="rId11"/>
              </a:rPr>
              <a:t>ALT</a:t>
            </a:r>
            <a:r>
              <a:rPr sz="2800" u="heavy" spc="-35" dirty="0">
                <a:solidFill>
                  <a:srgbClr val="67AEBC"/>
                </a:solidFill>
                <a:latin typeface="Georgia"/>
                <a:cs typeface="Georgia"/>
                <a:hlinkClick r:id="rId11"/>
              </a:rPr>
              <a:t>E</a:t>
            </a:r>
            <a:r>
              <a:rPr sz="2800" u="heavy" spc="-20" dirty="0">
                <a:solidFill>
                  <a:srgbClr val="67AEBC"/>
                </a:solidFill>
                <a:latin typeface="Georgia"/>
                <a:cs typeface="Georgia"/>
                <a:hlinkClick r:id="rId11"/>
              </a:rPr>
              <a:t>R</a:t>
            </a:r>
            <a:r>
              <a:rPr sz="2800" u="heavy" spc="10" dirty="0">
                <a:solidFill>
                  <a:srgbClr val="67AEBC"/>
                </a:solidFill>
                <a:latin typeface="Georgia"/>
                <a:cs typeface="Georgia"/>
                <a:hlinkClick r:id="rId11"/>
              </a:rPr>
              <a:t> </a:t>
            </a:r>
            <a:r>
              <a:rPr sz="2800" u="heavy" spc="-15" dirty="0">
                <a:solidFill>
                  <a:srgbClr val="67AEBC"/>
                </a:solidFill>
                <a:latin typeface="Georgia"/>
                <a:cs typeface="Georgia"/>
                <a:hlinkClick r:id="rId11"/>
              </a:rPr>
              <a:t>VI</a:t>
            </a:r>
            <a:r>
              <a:rPr sz="2800" u="heavy" spc="-30" dirty="0">
                <a:solidFill>
                  <a:srgbClr val="67AEBC"/>
                </a:solidFill>
                <a:latin typeface="Georgia"/>
                <a:cs typeface="Georgia"/>
                <a:hlinkClick r:id="rId11"/>
              </a:rPr>
              <a:t>EW</a:t>
            </a:r>
            <a:r>
              <a:rPr sz="2800" u="heavy" dirty="0">
                <a:solidFill>
                  <a:srgbClr val="67AEBC"/>
                </a:solidFill>
                <a:latin typeface="Georgia"/>
                <a:cs typeface="Georgia"/>
                <a:hlinkClick r:id="rId11"/>
              </a:rPr>
              <a:t> </a:t>
            </a:r>
            <a:r>
              <a:rPr sz="2800" u="heavy" spc="-20" dirty="0">
                <a:solidFill>
                  <a:srgbClr val="67AEBC"/>
                </a:solidFill>
                <a:latin typeface="Georgia"/>
                <a:cs typeface="Georgia"/>
                <a:hlinkClick r:id="rId11"/>
              </a:rPr>
              <a:t>S</a:t>
            </a:r>
            <a:r>
              <a:rPr sz="2800" u="heavy" spc="-10" dirty="0">
                <a:solidFill>
                  <a:srgbClr val="67AEBC"/>
                </a:solidFill>
                <a:latin typeface="Georgia"/>
                <a:cs typeface="Georgia"/>
                <a:hlinkClick r:id="rId11"/>
              </a:rPr>
              <a:t>y</a:t>
            </a:r>
            <a:r>
              <a:rPr sz="2800" u="heavy" spc="-15" dirty="0">
                <a:solidFill>
                  <a:srgbClr val="67AEBC"/>
                </a:solidFill>
                <a:latin typeface="Georgia"/>
                <a:cs typeface="Georgia"/>
                <a:hlinkClick r:id="rId11"/>
              </a:rPr>
              <a:t>nt</a:t>
            </a:r>
            <a:r>
              <a:rPr sz="2800" u="heavy" spc="-25" dirty="0">
                <a:solidFill>
                  <a:srgbClr val="67AEBC"/>
                </a:solidFill>
                <a:latin typeface="Georgia"/>
                <a:cs typeface="Georgia"/>
                <a:hlinkClick r:id="rId11"/>
              </a:rPr>
              <a:t>a</a:t>
            </a:r>
            <a:r>
              <a:rPr sz="2800" u="heavy" spc="-15" dirty="0">
                <a:solidFill>
                  <a:srgbClr val="67AEBC"/>
                </a:solidFill>
                <a:latin typeface="Georgia"/>
                <a:cs typeface="Georgia"/>
                <a:hlinkClick r:id="rId11"/>
              </a:rPr>
              <a:t>x</a:t>
            </a:r>
            <a:endParaRPr sz="2800">
              <a:latin typeface="Georgia"/>
              <a:cs typeface="Georgia"/>
            </a:endParaRPr>
          </a:p>
        </p:txBody>
      </p:sp>
      <p:sp>
        <p:nvSpPr>
          <p:cNvPr id="3" name="object 3"/>
          <p:cNvSpPr txBox="1"/>
          <p:nvPr/>
        </p:nvSpPr>
        <p:spPr>
          <a:xfrm>
            <a:off x="8696966" y="71903"/>
            <a:ext cx="161925" cy="254000"/>
          </a:xfrm>
          <a:prstGeom prst="rect">
            <a:avLst/>
          </a:prstGeom>
        </p:spPr>
        <p:txBody>
          <a:bodyPr vert="horz" wrap="square" lIns="0" tIns="0" rIns="0" bIns="0" rtlCol="0">
            <a:spAutoFit/>
          </a:bodyPr>
          <a:lstStyle/>
          <a:p>
            <a:pPr marL="12700">
              <a:lnSpc>
                <a:spcPct val="100000"/>
              </a:lnSpc>
            </a:pPr>
            <a:r>
              <a:rPr sz="1800" dirty="0">
                <a:solidFill>
                  <a:srgbClr val="FFFFFF"/>
                </a:solidFill>
                <a:latin typeface="Georgia"/>
                <a:cs typeface="Georgia"/>
              </a:rPr>
              <a:t>8</a:t>
            </a:r>
            <a:endParaRPr sz="1800">
              <a:latin typeface="Georgia"/>
              <a:cs typeface="Georgi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42535"/>
            <a:ext cx="2877185" cy="533400"/>
          </a:xfrm>
          <a:prstGeom prst="rect">
            <a:avLst/>
          </a:prstGeom>
        </p:spPr>
        <p:txBody>
          <a:bodyPr vert="horz" wrap="square" lIns="0" tIns="0" rIns="0" bIns="0" rtlCol="0">
            <a:spAutoFit/>
          </a:bodyPr>
          <a:lstStyle/>
          <a:p>
            <a:pPr marL="12700">
              <a:lnSpc>
                <a:spcPct val="100000"/>
              </a:lnSpc>
            </a:pPr>
            <a:r>
              <a:rPr sz="4000" spc="-25" dirty="0">
                <a:solidFill>
                  <a:srgbClr val="424455"/>
                </a:solidFill>
                <a:latin typeface="Trebuchet MS"/>
                <a:cs typeface="Trebuchet MS"/>
              </a:rPr>
              <a:t>Create</a:t>
            </a:r>
            <a:r>
              <a:rPr sz="4000" spc="210" dirty="0">
                <a:solidFill>
                  <a:srgbClr val="424455"/>
                </a:solidFill>
                <a:latin typeface="Times New Roman"/>
                <a:cs typeface="Times New Roman"/>
              </a:rPr>
              <a:t> </a:t>
            </a:r>
            <a:r>
              <a:rPr sz="4000" spc="-25" dirty="0">
                <a:solidFill>
                  <a:srgbClr val="424455"/>
                </a:solidFill>
                <a:latin typeface="Trebuchet MS"/>
                <a:cs typeface="Trebuchet MS"/>
              </a:rPr>
              <a:t>table</a:t>
            </a:r>
            <a:endParaRPr sz="4000">
              <a:latin typeface="Trebuchet MS"/>
              <a:cs typeface="Trebuchet MS"/>
            </a:endParaRPr>
          </a:p>
        </p:txBody>
      </p:sp>
      <p:sp>
        <p:nvSpPr>
          <p:cNvPr id="3" name="object 3"/>
          <p:cNvSpPr/>
          <p:nvPr/>
        </p:nvSpPr>
        <p:spPr>
          <a:xfrm>
            <a:off x="304800" y="2514615"/>
            <a:ext cx="8560186" cy="3059033"/>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8703075" y="71903"/>
            <a:ext cx="154940" cy="254000"/>
          </a:xfrm>
          <a:prstGeom prst="rect">
            <a:avLst/>
          </a:prstGeom>
        </p:spPr>
        <p:txBody>
          <a:bodyPr vert="horz" wrap="square" lIns="0" tIns="0" rIns="0" bIns="0" rtlCol="0">
            <a:spAutoFit/>
          </a:bodyPr>
          <a:lstStyle/>
          <a:p>
            <a:pPr marL="12700">
              <a:lnSpc>
                <a:spcPct val="100000"/>
              </a:lnSpc>
            </a:pPr>
            <a:r>
              <a:rPr sz="1800" spc="-15" dirty="0">
                <a:solidFill>
                  <a:srgbClr val="FFFFFF"/>
                </a:solidFill>
                <a:latin typeface="Georgia"/>
                <a:cs typeface="Georgia"/>
              </a:rPr>
              <a:t>9</a:t>
            </a:r>
            <a:endParaRPr sz="1800">
              <a:latin typeface="Georgia"/>
              <a:cs typeface="Georgia"/>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7AEB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TotalTime>
  <Words>2921</Words>
  <Application>Microsoft Office PowerPoint</Application>
  <PresentationFormat>On-screen Show (4:3)</PresentationFormat>
  <Paragraphs>793</Paragraphs>
  <Slides>74</Slides>
  <Notes>46</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74</vt:i4>
      </vt:variant>
    </vt:vector>
  </HeadingPairs>
  <TitlesOfParts>
    <vt:vector size="84" baseType="lpstr">
      <vt:lpstr>Calibri</vt:lpstr>
      <vt:lpstr>Century Schoolbook</vt:lpstr>
      <vt:lpstr>Georgia</vt:lpstr>
      <vt:lpstr>Helvetica</vt:lpstr>
      <vt:lpstr>Times New Roman</vt:lpstr>
      <vt:lpstr>Trebuchet MS</vt:lpstr>
      <vt:lpstr>Wingdings</vt:lpstr>
      <vt:lpstr>Wingdings 2</vt:lpstr>
      <vt:lpstr>Office Theme</vt:lpstr>
      <vt:lpstr>Oriel</vt:lpstr>
      <vt:lpstr>STES’s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DCL Commands</vt:lpstr>
      <vt:lpstr>Dcl commands</vt:lpstr>
      <vt:lpstr>joins</vt:lpstr>
      <vt:lpstr>Types of join</vt:lpstr>
      <vt:lpstr>Cross JOIN or Cartesian Product </vt:lpstr>
      <vt:lpstr>Cross JOIN or Cartesian Product</vt:lpstr>
      <vt:lpstr>Cross join</vt:lpstr>
      <vt:lpstr>INNER Join or EQUI Join </vt:lpstr>
      <vt:lpstr>Example for INNER Join </vt:lpstr>
      <vt:lpstr>Example for INNER Join </vt:lpstr>
      <vt:lpstr>Natural JOIN </vt:lpstr>
      <vt:lpstr>Natural join</vt:lpstr>
      <vt:lpstr>Example of natural join</vt:lpstr>
      <vt:lpstr>Outer join</vt:lpstr>
      <vt:lpstr>Left outer join</vt:lpstr>
      <vt:lpstr>Example of Left Outer Join </vt:lpstr>
      <vt:lpstr>Example of Left Outer Join </vt:lpstr>
      <vt:lpstr>Right Outer Join </vt:lpstr>
      <vt:lpstr>Example of Right Outer Join </vt:lpstr>
      <vt:lpstr>Example of Right Outer Join</vt:lpstr>
      <vt:lpstr>Full Outer Join </vt:lpstr>
      <vt:lpstr> Example of Full outer join  </vt:lpstr>
      <vt:lpstr>Example of Full outer join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STES’s</dc:title>
  <dc:creator>Online2PDF.com</dc:creator>
  <cp:lastModifiedBy>Windows User</cp:lastModifiedBy>
  <cp:revision>8</cp:revision>
  <dcterms:created xsi:type="dcterms:W3CDTF">2017-07-17T06:55:18Z</dcterms:created>
  <dcterms:modified xsi:type="dcterms:W3CDTF">2017-07-18T07:29:43Z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2017-07-17T00:00:00Z</vt:filetime>
  </property>
  <property fmtid="{D5CDD505-2E9C-101B-9397-08002B2CF9AE}" pid="3" name="LastSaved">
    <vt:filetime>2017-07-17T00:00:00Z</vt:filetime>
  </property>
</Properties>
</file>