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6702"/>
          </a:xfrm>
        </p:spPr>
        <p:txBody>
          <a:bodyPr>
            <a:normAutofit fontScale="90000"/>
          </a:bodyPr>
          <a:lstStyle/>
          <a:p>
            <a:r>
              <a:rPr dirty="0"/>
              <a:t>Gaussian Noise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870324"/>
              </p:ext>
            </p:extLst>
          </p:nvPr>
        </p:nvGraphicFramePr>
        <p:xfrm>
          <a:off x="1055802" y="629239"/>
          <a:ext cx="731520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Percentage of Noise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rPr dirty="0"/>
                        <a:t>Best Pair Model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Sensitivity (%)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rPr dirty="0"/>
                        <a:t>Specificity (%)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GM (%)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15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85.98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66.25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75.47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15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90.08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61.15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74.22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t>15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73.72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77.88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75.77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t>15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79.63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73.67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76.59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t>15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75.95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83.37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79.57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20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83.42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65.1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73.69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t>20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89.37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61.29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74.01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t>20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66.46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80.51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73.15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t>20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73.9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75.21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74.55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t>20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68.78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86.41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77.09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25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83.01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65.83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73.92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25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87.12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60.52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72.61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t>25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59.41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82.84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70.15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t>25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67.04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77.3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71.99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t>25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58.44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89.49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72.32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dirty="0"/>
              <a:t>Stripe Noise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120899"/>
              </p:ext>
            </p:extLst>
          </p:nvPr>
        </p:nvGraphicFramePr>
        <p:xfrm>
          <a:off x="914400" y="617455"/>
          <a:ext cx="731520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Percentage of Noise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Best Pair Model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Sensitivity (%)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Specificity (%)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GM (%)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60.59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92.24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74.76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92.23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57.54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72.85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71.06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83.43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77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70.93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87.59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78.82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80.76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82.4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81.57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28.97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96.96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53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t>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93.56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42.49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63.05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t>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41.51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93.21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62.21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t>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56.5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87.73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70.4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t>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64.58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85.82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74.45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17.81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98.8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41.95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95.7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33.18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56.35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t>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32.92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95.28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56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t>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52.61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86.59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67.5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t>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51.69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88.27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67.55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S</a:t>
            </a:r>
            <a:r>
              <a:rPr dirty="0"/>
              <a:t>alt and pepper Noise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609142"/>
              </p:ext>
            </p:extLst>
          </p:nvPr>
        </p:nvGraphicFramePr>
        <p:xfrm>
          <a:off x="1077013" y="641020"/>
          <a:ext cx="712195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4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4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9378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Percentage of Noise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Best Pair Model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Sensitivity (%)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Specificity (%)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GM (%)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502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84.03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71.93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77.74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502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66.26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84.83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74.97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502">
                <a:tc>
                  <a:txBody>
                    <a:bodyPr/>
                    <a:lstStyle/>
                    <a:p>
                      <a:pPr algn="ctr"/>
                      <a: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71.37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81.36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76.2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502">
                <a:tc>
                  <a:txBody>
                    <a:bodyPr/>
                    <a:lstStyle/>
                    <a:p>
                      <a:pPr algn="ctr"/>
                      <a: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77.48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74.56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76.01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502">
                <a:tc>
                  <a:txBody>
                    <a:bodyPr/>
                    <a:lstStyle/>
                    <a:p>
                      <a:pPr algn="ctr"/>
                      <a: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68.47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88.13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77.68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502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74.41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73.26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73.83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502">
                <a:tc>
                  <a:txBody>
                    <a:bodyPr/>
                    <a:lstStyle/>
                    <a:p>
                      <a:pPr algn="ctr"/>
                      <a:r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53.68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85.64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67.8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502">
                <a:tc>
                  <a:txBody>
                    <a:bodyPr/>
                    <a:lstStyle/>
                    <a:p>
                      <a:pPr algn="ctr"/>
                      <a:r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49.79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84.91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65.02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502">
                <a:tc>
                  <a:txBody>
                    <a:bodyPr/>
                    <a:lstStyle/>
                    <a:p>
                      <a:pPr algn="ctr"/>
                      <a:r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62.95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73.41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67.98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502">
                <a:tc>
                  <a:txBody>
                    <a:bodyPr/>
                    <a:lstStyle/>
                    <a:p>
                      <a:pPr algn="ctr"/>
                      <a:r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25.9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96.9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50.09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502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57.42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85.52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70.07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502">
                <a:tc>
                  <a:txBody>
                    <a:bodyPr/>
                    <a:lstStyle/>
                    <a:p>
                      <a:pPr algn="ctr"/>
                      <a:r>
                        <a:t>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43.56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88.58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62.11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2502">
                <a:tc>
                  <a:txBody>
                    <a:bodyPr/>
                    <a:lstStyle/>
                    <a:p>
                      <a:pPr algn="ctr"/>
                      <a:r>
                        <a:t>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23.52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93.5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46.89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502">
                <a:tc>
                  <a:txBody>
                    <a:bodyPr/>
                    <a:lstStyle/>
                    <a:p>
                      <a:pPr algn="ctr"/>
                      <a:r>
                        <a:t>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34.9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88.66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55.63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2502">
                <a:tc>
                  <a:txBody>
                    <a:bodyPr/>
                    <a:lstStyle/>
                    <a:p>
                      <a:pPr algn="ctr"/>
                      <a:r>
                        <a:t>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5.11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99.31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22.54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270</Words>
  <Application>Microsoft Office PowerPoint</Application>
  <PresentationFormat>On-screen Show (4:3)</PresentationFormat>
  <Paragraphs>243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Gaussian Noise</vt:lpstr>
      <vt:lpstr>Stripe Noise</vt:lpstr>
      <vt:lpstr>Salt and pepper Noise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Aakash Shedsale</cp:lastModifiedBy>
  <cp:revision>4</cp:revision>
  <dcterms:created xsi:type="dcterms:W3CDTF">2013-01-27T09:14:16Z</dcterms:created>
  <dcterms:modified xsi:type="dcterms:W3CDTF">2025-01-06T08:29:24Z</dcterms:modified>
  <cp:category/>
</cp:coreProperties>
</file>