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5" d="100"/>
          <a:sy n="85" d="100"/>
        </p:scale>
        <p:origin x="744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9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18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56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1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05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2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3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79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3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43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9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3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86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8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384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6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13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0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4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0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8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429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3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87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6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4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01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6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7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9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48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3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6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7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640264" y="3066504"/>
            <a:ext cx="8610599" cy="3520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SHEEBA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161212401033/879FA4397138A99A8DA49EBDFA02DCAE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BCA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PRINCE SHRI VENKATESWARA ARTS AND SCIENCE COLLEGE  MADRAS UNIVERSITY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9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>
            <a:off x="2743200" y="2354703"/>
            <a:ext cx="8534019" cy="9486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>
            <a:off x="2782625" y="2352639"/>
            <a:ext cx="6485058" cy="14249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Successfully developed a responsive and interactive portfolio website.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Website clearly showcases personal details, skills, and projects.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21521968">
            <a:off x="2784059" y="3648364"/>
            <a:ext cx="6557214" cy="27584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(Here you need to insert actual images of your portfolio website pages.)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You can include screenshots of: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1. Home Page – showing your name, intro, and navigation.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2. About Me Section – with personal details and background.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52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>
            <a:off x="1199249" y="2924130"/>
            <a:ext cx="6773054" cy="891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The Interactive Portfolio Website serves as a digital resume that reflects creativity, technical skills, and personality. It makes a strong impression on recruiters and helps in personal branding.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2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192090" y="0"/>
            <a:ext cx="12000315" cy="6858466"/>
            <a:chOff x="192090" y="0"/>
            <a:chExt cx="1200031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>
              <a:off x="5071382" y="4825"/>
              <a:ext cx="3082595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>
              <a:off x="192090" y="3694896"/>
              <a:ext cx="11999431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4577267" y="0"/>
              <a:ext cx="761410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5641704" y="0"/>
              <a:ext cx="6550701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1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3950792" y="3048000"/>
              <a:ext cx="824058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4971472" y="0"/>
              <a:ext cx="722054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8914420" y="0"/>
              <a:ext cx="327695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9014715" y="0"/>
              <a:ext cx="317736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7589178" y="3590925"/>
              <a:ext cx="4602196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>
            <a:off x="1273166" y="334334"/>
            <a:ext cx="9574761" cy="3985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rgbClr val="A658DF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rgbClr val="A658DF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rgbClr val="A658DF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0" i="0" u="none" strike="noStrike" kern="0" cap="none" spc="25" baseline="0">
              <a:solidFill>
                <a:srgbClr val="A658DF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0" i="0" u="none" strike="noStrike" kern="0" cap="none" spc="25" baseline="0">
              <a:solidFill>
                <a:srgbClr val="A658DF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0" i="0" u="none" strike="noStrike" kern="0" cap="none" spc="25" baseline="0">
              <a:solidFill>
                <a:srgbClr val="A658DF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0" i="0" u="none" strike="noStrike" kern="0" cap="none" spc="25" baseline="0">
              <a:solidFill>
                <a:srgbClr val="A658DF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25" baseline="0">
                <a:solidFill>
                  <a:srgbClr val="A658DF"/>
                </a:solidFill>
                <a:latin typeface="Trebuchet MS" charset="0"/>
                <a:ea typeface="宋体" charset="0"/>
                <a:cs typeface="Trebuchet MS" charset="0"/>
              </a:rPr>
              <a:t>INTERACTIVE PORTFOLIO WEBSITE </a:t>
            </a:r>
            <a:endParaRPr lang="zh-CN" altLang="en-US" sz="4250" b="0" i="0" u="none" strike="noStrike" kern="0" cap="none" spc="0" baseline="0">
              <a:solidFill>
                <a:srgbClr val="A658DF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16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49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>
            <a:off x="1348572" y="2924130"/>
            <a:ext cx="6557057" cy="11582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Many developers and students struggle to showcase their skills, projects, and achievements in a professional and visually appealing way. Traditional resumes fail to highlight practical abilities, interactivity, and creativity.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>
            <a:off x="1416071" y="2476462"/>
            <a:ext cx="7061048" cy="11582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The Interactive Portfolio Website is designed to present personal details, skills, projects, and achievements in an engaging and dynamic format. It provides a user-friendly interface for visitors to explore the portfolio while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>
            <a:off x="4076638" y="3209876"/>
            <a:ext cx="4762427" cy="6248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allowing the creator to highlight their strengths.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1776065" y="2476462"/>
            <a:ext cx="6701055" cy="1958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Recruiters and Hiring Managers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College Faculties and Examiners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Potential Clients or Collaborators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General Visitors exploring skills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3933765" y="2857456"/>
            <a:ext cx="4762427" cy="2225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Frontend: HTML5, CSS3, JavaScript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Frameworks/Libraries: Bootstrap / React.js (optional)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Version Control: Git, GitHub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Design Tools: Figma / Canva (for UI planning)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18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>
            <a:off x="1632068" y="2476462"/>
            <a:ext cx="6845053" cy="32918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Header Section: Name, Title, and Navigation Menu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About Section: Introduction, Education, Career Goals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Skills Section: Technical and soft skills (with progress bars or icons)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Projects Section: Screenshots, descriptions, GitHub links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Contact Section: Email, LinkedIn, GitHub, Social Links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Footer: Copyright and quick navigation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31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>
            <a:off x="1704067" y="2476462"/>
            <a:ext cx="6773054" cy="30251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Responsive design (works on all devices)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Interactive navigation with smooth scrolling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Animated skill bars and icons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Project cards with live previews and GitHub links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Contact form with validation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Dark/Light theme toggle (optional advanced feature)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6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351</TotalTime>
  <Words>438</Words>
  <Application>Microsoft Office PowerPoint</Application>
  <PresentationFormat>Widescreen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Droid Sans</vt:lpstr>
      <vt:lpstr>Roboto</vt:lpstr>
      <vt:lpstr>Times New Roman</vt:lpstr>
      <vt:lpstr>Trebuchet MS</vt:lpstr>
      <vt:lpstr>Office Theme</vt:lpstr>
      <vt:lpstr>Digital Portfolio  </vt:lpstr>
      <vt:lpstr>PROJECT TITLE     INTERACTIVE PORTFOLIO WEBSITE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22</cp:revision>
  <dcterms:created xsi:type="dcterms:W3CDTF">2024-03-29T15:07:22Z</dcterms:created>
  <dcterms:modified xsi:type="dcterms:W3CDTF">2025-09-01T10:25:59Z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