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59" r:id="rId5"/>
    <p:sldId id="263" r:id="rId6"/>
    <p:sldId id="264" r:id="rId7"/>
    <p:sldId id="271" r:id="rId8"/>
    <p:sldId id="260" r:id="rId9"/>
    <p:sldId id="261" r:id="rId10"/>
    <p:sldId id="272" r:id="rId11"/>
    <p:sldId id="262" r:id="rId12"/>
    <p:sldId id="265" r:id="rId13"/>
    <p:sldId id="266" r:id="rId14"/>
    <p:sldId id="273" r:id="rId15"/>
    <p:sldId id="274"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bin Stabhy" initials="AS" lastIdx="1" clrIdx="0">
    <p:extLst>
      <p:ext uri="{19B8F6BF-5375-455C-9EA6-DF929625EA0E}">
        <p15:presenceInfo xmlns:p15="http://schemas.microsoft.com/office/powerpoint/2012/main" userId="617295f3f0b620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280395-9E2B-466F-90B8-F40CD2F2EF7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4AE82B1-B855-47C7-B434-11B3A40ACF24}">
      <dgm:prSet/>
      <dgm:spPr/>
      <dgm:t>
        <a:bodyPr/>
        <a:lstStyle/>
        <a:p>
          <a:r>
            <a:rPr lang="en-IN"/>
            <a:t>Problem Statement</a:t>
          </a:r>
          <a:endParaRPr lang="en-US"/>
        </a:p>
      </dgm:t>
    </dgm:pt>
    <dgm:pt modelId="{CE45541A-D14E-4375-A000-EF89D9EA3A99}" type="parTrans" cxnId="{53086373-274B-4D0C-BC62-D971CD41F761}">
      <dgm:prSet/>
      <dgm:spPr/>
      <dgm:t>
        <a:bodyPr/>
        <a:lstStyle/>
        <a:p>
          <a:endParaRPr lang="en-US"/>
        </a:p>
      </dgm:t>
    </dgm:pt>
    <dgm:pt modelId="{D4815E3E-5A6A-42C2-8DA7-A7C0E41BA5B4}" type="sibTrans" cxnId="{53086373-274B-4D0C-BC62-D971CD41F761}">
      <dgm:prSet/>
      <dgm:spPr/>
      <dgm:t>
        <a:bodyPr/>
        <a:lstStyle/>
        <a:p>
          <a:endParaRPr lang="en-US"/>
        </a:p>
      </dgm:t>
    </dgm:pt>
    <dgm:pt modelId="{81E84E80-3789-481F-A9DF-93EFA25F33B2}">
      <dgm:prSet/>
      <dgm:spPr/>
      <dgm:t>
        <a:bodyPr/>
        <a:lstStyle/>
        <a:p>
          <a:r>
            <a:rPr lang="en-IN"/>
            <a:t>Understandings</a:t>
          </a:r>
          <a:endParaRPr lang="en-US"/>
        </a:p>
      </dgm:t>
    </dgm:pt>
    <dgm:pt modelId="{37009A65-B83B-4919-8D14-09178C4E4715}" type="parTrans" cxnId="{3CFF289F-B1B4-437E-8F4D-F0A28E740DEA}">
      <dgm:prSet/>
      <dgm:spPr/>
      <dgm:t>
        <a:bodyPr/>
        <a:lstStyle/>
        <a:p>
          <a:endParaRPr lang="en-US"/>
        </a:p>
      </dgm:t>
    </dgm:pt>
    <dgm:pt modelId="{D80DE1ED-E84A-4C66-ACE7-8C19704035AE}" type="sibTrans" cxnId="{3CFF289F-B1B4-437E-8F4D-F0A28E740DEA}">
      <dgm:prSet/>
      <dgm:spPr/>
      <dgm:t>
        <a:bodyPr/>
        <a:lstStyle/>
        <a:p>
          <a:endParaRPr lang="en-US"/>
        </a:p>
      </dgm:t>
    </dgm:pt>
    <dgm:pt modelId="{BA208A6D-6439-4E5F-922C-0668F9870EF0}">
      <dgm:prSet/>
      <dgm:spPr/>
      <dgm:t>
        <a:bodyPr/>
        <a:lstStyle/>
        <a:p>
          <a:r>
            <a:rPr lang="en-IN"/>
            <a:t>EDA</a:t>
          </a:r>
          <a:endParaRPr lang="en-US"/>
        </a:p>
      </dgm:t>
    </dgm:pt>
    <dgm:pt modelId="{F8378985-D8DA-4332-A391-37524FEF1032}" type="parTrans" cxnId="{385E5F5D-5687-4DA2-A833-509D79263FA9}">
      <dgm:prSet/>
      <dgm:spPr/>
      <dgm:t>
        <a:bodyPr/>
        <a:lstStyle/>
        <a:p>
          <a:endParaRPr lang="en-US"/>
        </a:p>
      </dgm:t>
    </dgm:pt>
    <dgm:pt modelId="{D793DACA-1636-40E0-86CF-1908DACD63C9}" type="sibTrans" cxnId="{385E5F5D-5687-4DA2-A833-509D79263FA9}">
      <dgm:prSet/>
      <dgm:spPr/>
      <dgm:t>
        <a:bodyPr/>
        <a:lstStyle/>
        <a:p>
          <a:endParaRPr lang="en-US"/>
        </a:p>
      </dgm:t>
    </dgm:pt>
    <dgm:pt modelId="{ACC9124D-C8AF-492E-8BEE-858E275339CF}">
      <dgm:prSet/>
      <dgm:spPr/>
      <dgm:t>
        <a:bodyPr/>
        <a:lstStyle/>
        <a:p>
          <a:r>
            <a:rPr lang="en-IN"/>
            <a:t>Visualizations</a:t>
          </a:r>
          <a:endParaRPr lang="en-US"/>
        </a:p>
      </dgm:t>
    </dgm:pt>
    <dgm:pt modelId="{FAFE4400-CA2A-40AA-8630-AAADAE6CE772}" type="parTrans" cxnId="{6D69F6B6-9E39-417E-81D0-D878C1FBD421}">
      <dgm:prSet/>
      <dgm:spPr/>
      <dgm:t>
        <a:bodyPr/>
        <a:lstStyle/>
        <a:p>
          <a:endParaRPr lang="en-US"/>
        </a:p>
      </dgm:t>
    </dgm:pt>
    <dgm:pt modelId="{2015D1E0-0810-4547-A5C1-FF01A5212AD5}" type="sibTrans" cxnId="{6D69F6B6-9E39-417E-81D0-D878C1FBD421}">
      <dgm:prSet/>
      <dgm:spPr/>
      <dgm:t>
        <a:bodyPr/>
        <a:lstStyle/>
        <a:p>
          <a:endParaRPr lang="en-US"/>
        </a:p>
      </dgm:t>
    </dgm:pt>
    <dgm:pt modelId="{683D403E-F76D-4204-9CE5-FFF9F1FD2F03}">
      <dgm:prSet/>
      <dgm:spPr/>
      <dgm:t>
        <a:bodyPr/>
        <a:lstStyle/>
        <a:p>
          <a:r>
            <a:rPr lang="en-IN"/>
            <a:t>Steps </a:t>
          </a:r>
          <a:endParaRPr lang="en-US"/>
        </a:p>
      </dgm:t>
    </dgm:pt>
    <dgm:pt modelId="{B049EB48-29A3-48BE-9ED8-41568702E9E4}" type="parTrans" cxnId="{FA5527DA-E83B-4777-B6F7-1BDB98366D28}">
      <dgm:prSet/>
      <dgm:spPr/>
      <dgm:t>
        <a:bodyPr/>
        <a:lstStyle/>
        <a:p>
          <a:endParaRPr lang="en-US"/>
        </a:p>
      </dgm:t>
    </dgm:pt>
    <dgm:pt modelId="{6A03766D-6CB6-4A99-A052-A7D719A70DB8}" type="sibTrans" cxnId="{FA5527DA-E83B-4777-B6F7-1BDB98366D28}">
      <dgm:prSet/>
      <dgm:spPr/>
      <dgm:t>
        <a:bodyPr/>
        <a:lstStyle/>
        <a:p>
          <a:endParaRPr lang="en-US"/>
        </a:p>
      </dgm:t>
    </dgm:pt>
    <dgm:pt modelId="{C4EB0204-AB0E-42C6-AABB-4CB4F33F9D44}">
      <dgm:prSet/>
      <dgm:spPr/>
      <dgm:t>
        <a:bodyPr/>
        <a:lstStyle/>
        <a:p>
          <a:r>
            <a:rPr lang="en-IN"/>
            <a:t>Finalized Model</a:t>
          </a:r>
          <a:endParaRPr lang="en-US"/>
        </a:p>
      </dgm:t>
    </dgm:pt>
    <dgm:pt modelId="{DDDC55A9-0991-4AF5-80FB-10EE4CD3EB21}" type="parTrans" cxnId="{FD42FEA1-71DA-43E2-9456-793A4FDBC8E1}">
      <dgm:prSet/>
      <dgm:spPr/>
      <dgm:t>
        <a:bodyPr/>
        <a:lstStyle/>
        <a:p>
          <a:endParaRPr lang="en-US"/>
        </a:p>
      </dgm:t>
    </dgm:pt>
    <dgm:pt modelId="{37994A03-0391-4020-94CC-4DE7AB4188F2}" type="sibTrans" cxnId="{FD42FEA1-71DA-43E2-9456-793A4FDBC8E1}">
      <dgm:prSet/>
      <dgm:spPr/>
      <dgm:t>
        <a:bodyPr/>
        <a:lstStyle/>
        <a:p>
          <a:endParaRPr lang="en-US"/>
        </a:p>
      </dgm:t>
    </dgm:pt>
    <dgm:pt modelId="{F2364532-3448-4FD2-ACD3-7B14CFA4F863}">
      <dgm:prSet/>
      <dgm:spPr/>
      <dgm:t>
        <a:bodyPr/>
        <a:lstStyle/>
        <a:p>
          <a:r>
            <a:rPr lang="en-IN"/>
            <a:t>Conclusion</a:t>
          </a:r>
          <a:endParaRPr lang="en-US"/>
        </a:p>
      </dgm:t>
    </dgm:pt>
    <dgm:pt modelId="{D8894ABD-7FC9-4F42-8832-F8F4BEB64A57}" type="parTrans" cxnId="{84994C42-99A9-40C7-87A5-8548FA0DC8E8}">
      <dgm:prSet/>
      <dgm:spPr/>
      <dgm:t>
        <a:bodyPr/>
        <a:lstStyle/>
        <a:p>
          <a:endParaRPr lang="en-US"/>
        </a:p>
      </dgm:t>
    </dgm:pt>
    <dgm:pt modelId="{B99331D6-A8B3-4950-A3B9-D046D315B4B2}" type="sibTrans" cxnId="{84994C42-99A9-40C7-87A5-8548FA0DC8E8}">
      <dgm:prSet/>
      <dgm:spPr/>
      <dgm:t>
        <a:bodyPr/>
        <a:lstStyle/>
        <a:p>
          <a:endParaRPr lang="en-US"/>
        </a:p>
      </dgm:t>
    </dgm:pt>
    <dgm:pt modelId="{CA8BBE83-8648-46B4-8E4E-B10ECA513386}" type="pres">
      <dgm:prSet presAssocID="{7A280395-9E2B-466F-90B8-F40CD2F2EF7F}" presName="linear" presStyleCnt="0">
        <dgm:presLayoutVars>
          <dgm:animLvl val="lvl"/>
          <dgm:resizeHandles val="exact"/>
        </dgm:presLayoutVars>
      </dgm:prSet>
      <dgm:spPr/>
    </dgm:pt>
    <dgm:pt modelId="{26FB6CE0-19AE-40B7-8BCA-80FE45970B83}" type="pres">
      <dgm:prSet presAssocID="{E4AE82B1-B855-47C7-B434-11B3A40ACF24}" presName="parentText" presStyleLbl="node1" presStyleIdx="0" presStyleCnt="7">
        <dgm:presLayoutVars>
          <dgm:chMax val="0"/>
          <dgm:bulletEnabled val="1"/>
        </dgm:presLayoutVars>
      </dgm:prSet>
      <dgm:spPr/>
    </dgm:pt>
    <dgm:pt modelId="{FDC71E75-C0B2-4AA7-A124-6128B5B42A85}" type="pres">
      <dgm:prSet presAssocID="{D4815E3E-5A6A-42C2-8DA7-A7C0E41BA5B4}" presName="spacer" presStyleCnt="0"/>
      <dgm:spPr/>
    </dgm:pt>
    <dgm:pt modelId="{834E1D28-4213-4AA1-A7CD-60E889A2382A}" type="pres">
      <dgm:prSet presAssocID="{81E84E80-3789-481F-A9DF-93EFA25F33B2}" presName="parentText" presStyleLbl="node1" presStyleIdx="1" presStyleCnt="7">
        <dgm:presLayoutVars>
          <dgm:chMax val="0"/>
          <dgm:bulletEnabled val="1"/>
        </dgm:presLayoutVars>
      </dgm:prSet>
      <dgm:spPr/>
    </dgm:pt>
    <dgm:pt modelId="{0AC9FBBA-254C-44D7-82FE-A5840FF2259C}" type="pres">
      <dgm:prSet presAssocID="{D80DE1ED-E84A-4C66-ACE7-8C19704035AE}" presName="spacer" presStyleCnt="0"/>
      <dgm:spPr/>
    </dgm:pt>
    <dgm:pt modelId="{F338C0F6-DEF8-4407-8FCE-510603C1879C}" type="pres">
      <dgm:prSet presAssocID="{BA208A6D-6439-4E5F-922C-0668F9870EF0}" presName="parentText" presStyleLbl="node1" presStyleIdx="2" presStyleCnt="7">
        <dgm:presLayoutVars>
          <dgm:chMax val="0"/>
          <dgm:bulletEnabled val="1"/>
        </dgm:presLayoutVars>
      </dgm:prSet>
      <dgm:spPr/>
    </dgm:pt>
    <dgm:pt modelId="{11FDD767-9938-42AC-AFA4-81FD9AF62E8C}" type="pres">
      <dgm:prSet presAssocID="{D793DACA-1636-40E0-86CF-1908DACD63C9}" presName="spacer" presStyleCnt="0"/>
      <dgm:spPr/>
    </dgm:pt>
    <dgm:pt modelId="{568171A5-B012-4E8D-86D7-10AF26DD512E}" type="pres">
      <dgm:prSet presAssocID="{ACC9124D-C8AF-492E-8BEE-858E275339CF}" presName="parentText" presStyleLbl="node1" presStyleIdx="3" presStyleCnt="7">
        <dgm:presLayoutVars>
          <dgm:chMax val="0"/>
          <dgm:bulletEnabled val="1"/>
        </dgm:presLayoutVars>
      </dgm:prSet>
      <dgm:spPr/>
    </dgm:pt>
    <dgm:pt modelId="{088493E4-7D77-43D5-AAE3-5F33AC8DA79D}" type="pres">
      <dgm:prSet presAssocID="{2015D1E0-0810-4547-A5C1-FF01A5212AD5}" presName="spacer" presStyleCnt="0"/>
      <dgm:spPr/>
    </dgm:pt>
    <dgm:pt modelId="{8ED86A15-8354-4EB1-9F9C-6BBA74507868}" type="pres">
      <dgm:prSet presAssocID="{683D403E-F76D-4204-9CE5-FFF9F1FD2F03}" presName="parentText" presStyleLbl="node1" presStyleIdx="4" presStyleCnt="7">
        <dgm:presLayoutVars>
          <dgm:chMax val="0"/>
          <dgm:bulletEnabled val="1"/>
        </dgm:presLayoutVars>
      </dgm:prSet>
      <dgm:spPr/>
    </dgm:pt>
    <dgm:pt modelId="{11C41D6C-4F0E-41C2-A68D-A3EB5022068D}" type="pres">
      <dgm:prSet presAssocID="{6A03766D-6CB6-4A99-A052-A7D719A70DB8}" presName="spacer" presStyleCnt="0"/>
      <dgm:spPr/>
    </dgm:pt>
    <dgm:pt modelId="{8DC347FC-9202-42C6-A9DD-D34043998CDE}" type="pres">
      <dgm:prSet presAssocID="{C4EB0204-AB0E-42C6-AABB-4CB4F33F9D44}" presName="parentText" presStyleLbl="node1" presStyleIdx="5" presStyleCnt="7">
        <dgm:presLayoutVars>
          <dgm:chMax val="0"/>
          <dgm:bulletEnabled val="1"/>
        </dgm:presLayoutVars>
      </dgm:prSet>
      <dgm:spPr/>
    </dgm:pt>
    <dgm:pt modelId="{F129D960-918B-468E-9F73-9C50F7A726F5}" type="pres">
      <dgm:prSet presAssocID="{37994A03-0391-4020-94CC-4DE7AB4188F2}" presName="spacer" presStyleCnt="0"/>
      <dgm:spPr/>
    </dgm:pt>
    <dgm:pt modelId="{7C1D5B9D-2FFE-4A45-BF8E-3A5EBFDC7622}" type="pres">
      <dgm:prSet presAssocID="{F2364532-3448-4FD2-ACD3-7B14CFA4F863}" presName="parentText" presStyleLbl="node1" presStyleIdx="6" presStyleCnt="7">
        <dgm:presLayoutVars>
          <dgm:chMax val="0"/>
          <dgm:bulletEnabled val="1"/>
        </dgm:presLayoutVars>
      </dgm:prSet>
      <dgm:spPr/>
    </dgm:pt>
  </dgm:ptLst>
  <dgm:cxnLst>
    <dgm:cxn modelId="{9C21ED26-CFD2-4A1F-A038-BD9989158CAD}" type="presOf" srcId="{7A280395-9E2B-466F-90B8-F40CD2F2EF7F}" destId="{CA8BBE83-8648-46B4-8E4E-B10ECA513386}" srcOrd="0" destOrd="0" presId="urn:microsoft.com/office/officeart/2005/8/layout/vList2"/>
    <dgm:cxn modelId="{385E5F5D-5687-4DA2-A833-509D79263FA9}" srcId="{7A280395-9E2B-466F-90B8-F40CD2F2EF7F}" destId="{BA208A6D-6439-4E5F-922C-0668F9870EF0}" srcOrd="2" destOrd="0" parTransId="{F8378985-D8DA-4332-A391-37524FEF1032}" sibTransId="{D793DACA-1636-40E0-86CF-1908DACD63C9}"/>
    <dgm:cxn modelId="{84994C42-99A9-40C7-87A5-8548FA0DC8E8}" srcId="{7A280395-9E2B-466F-90B8-F40CD2F2EF7F}" destId="{F2364532-3448-4FD2-ACD3-7B14CFA4F863}" srcOrd="6" destOrd="0" parTransId="{D8894ABD-7FC9-4F42-8832-F8F4BEB64A57}" sibTransId="{B99331D6-A8B3-4950-A3B9-D046D315B4B2}"/>
    <dgm:cxn modelId="{E3EA9763-7E4C-4331-825B-FEA801D19093}" type="presOf" srcId="{C4EB0204-AB0E-42C6-AABB-4CB4F33F9D44}" destId="{8DC347FC-9202-42C6-A9DD-D34043998CDE}" srcOrd="0" destOrd="0" presId="urn:microsoft.com/office/officeart/2005/8/layout/vList2"/>
    <dgm:cxn modelId="{95407E68-EF33-4AE4-9378-B1D64AB35952}" type="presOf" srcId="{E4AE82B1-B855-47C7-B434-11B3A40ACF24}" destId="{26FB6CE0-19AE-40B7-8BCA-80FE45970B83}" srcOrd="0" destOrd="0" presId="urn:microsoft.com/office/officeart/2005/8/layout/vList2"/>
    <dgm:cxn modelId="{B2124950-B51A-442F-84DA-1B63DA776AE5}" type="presOf" srcId="{BA208A6D-6439-4E5F-922C-0668F9870EF0}" destId="{F338C0F6-DEF8-4407-8FCE-510603C1879C}" srcOrd="0" destOrd="0" presId="urn:microsoft.com/office/officeart/2005/8/layout/vList2"/>
    <dgm:cxn modelId="{53086373-274B-4D0C-BC62-D971CD41F761}" srcId="{7A280395-9E2B-466F-90B8-F40CD2F2EF7F}" destId="{E4AE82B1-B855-47C7-B434-11B3A40ACF24}" srcOrd="0" destOrd="0" parTransId="{CE45541A-D14E-4375-A000-EF89D9EA3A99}" sibTransId="{D4815E3E-5A6A-42C2-8DA7-A7C0E41BA5B4}"/>
    <dgm:cxn modelId="{F12DB788-194B-4A80-9D9B-3AC73D48F363}" type="presOf" srcId="{ACC9124D-C8AF-492E-8BEE-858E275339CF}" destId="{568171A5-B012-4E8D-86D7-10AF26DD512E}" srcOrd="0" destOrd="0" presId="urn:microsoft.com/office/officeart/2005/8/layout/vList2"/>
    <dgm:cxn modelId="{6CBBB08A-7B90-47E9-BB42-2C9A582F4608}" type="presOf" srcId="{81E84E80-3789-481F-A9DF-93EFA25F33B2}" destId="{834E1D28-4213-4AA1-A7CD-60E889A2382A}" srcOrd="0" destOrd="0" presId="urn:microsoft.com/office/officeart/2005/8/layout/vList2"/>
    <dgm:cxn modelId="{3CFF289F-B1B4-437E-8F4D-F0A28E740DEA}" srcId="{7A280395-9E2B-466F-90B8-F40CD2F2EF7F}" destId="{81E84E80-3789-481F-A9DF-93EFA25F33B2}" srcOrd="1" destOrd="0" parTransId="{37009A65-B83B-4919-8D14-09178C4E4715}" sibTransId="{D80DE1ED-E84A-4C66-ACE7-8C19704035AE}"/>
    <dgm:cxn modelId="{FD42FEA1-71DA-43E2-9456-793A4FDBC8E1}" srcId="{7A280395-9E2B-466F-90B8-F40CD2F2EF7F}" destId="{C4EB0204-AB0E-42C6-AABB-4CB4F33F9D44}" srcOrd="5" destOrd="0" parTransId="{DDDC55A9-0991-4AF5-80FB-10EE4CD3EB21}" sibTransId="{37994A03-0391-4020-94CC-4DE7AB4188F2}"/>
    <dgm:cxn modelId="{6D69F6B6-9E39-417E-81D0-D878C1FBD421}" srcId="{7A280395-9E2B-466F-90B8-F40CD2F2EF7F}" destId="{ACC9124D-C8AF-492E-8BEE-858E275339CF}" srcOrd="3" destOrd="0" parTransId="{FAFE4400-CA2A-40AA-8630-AAADAE6CE772}" sibTransId="{2015D1E0-0810-4547-A5C1-FF01A5212AD5}"/>
    <dgm:cxn modelId="{2C51FCBF-1EDD-41D6-91EF-DA380B0E8220}" type="presOf" srcId="{F2364532-3448-4FD2-ACD3-7B14CFA4F863}" destId="{7C1D5B9D-2FFE-4A45-BF8E-3A5EBFDC7622}" srcOrd="0" destOrd="0" presId="urn:microsoft.com/office/officeart/2005/8/layout/vList2"/>
    <dgm:cxn modelId="{FA5527DA-E83B-4777-B6F7-1BDB98366D28}" srcId="{7A280395-9E2B-466F-90B8-F40CD2F2EF7F}" destId="{683D403E-F76D-4204-9CE5-FFF9F1FD2F03}" srcOrd="4" destOrd="0" parTransId="{B049EB48-29A3-48BE-9ED8-41568702E9E4}" sibTransId="{6A03766D-6CB6-4A99-A052-A7D719A70DB8}"/>
    <dgm:cxn modelId="{291299E9-957C-4995-B135-880FFD101FEC}" type="presOf" srcId="{683D403E-F76D-4204-9CE5-FFF9F1FD2F03}" destId="{8ED86A15-8354-4EB1-9F9C-6BBA74507868}" srcOrd="0" destOrd="0" presId="urn:microsoft.com/office/officeart/2005/8/layout/vList2"/>
    <dgm:cxn modelId="{A726046A-CECC-434F-8468-0ABDDF21EAE0}" type="presParOf" srcId="{CA8BBE83-8648-46B4-8E4E-B10ECA513386}" destId="{26FB6CE0-19AE-40B7-8BCA-80FE45970B83}" srcOrd="0" destOrd="0" presId="urn:microsoft.com/office/officeart/2005/8/layout/vList2"/>
    <dgm:cxn modelId="{36CA2212-007A-458E-8502-72E9642B5421}" type="presParOf" srcId="{CA8BBE83-8648-46B4-8E4E-B10ECA513386}" destId="{FDC71E75-C0B2-4AA7-A124-6128B5B42A85}" srcOrd="1" destOrd="0" presId="urn:microsoft.com/office/officeart/2005/8/layout/vList2"/>
    <dgm:cxn modelId="{5759B5C4-E366-4D99-918C-00F212FA342E}" type="presParOf" srcId="{CA8BBE83-8648-46B4-8E4E-B10ECA513386}" destId="{834E1D28-4213-4AA1-A7CD-60E889A2382A}" srcOrd="2" destOrd="0" presId="urn:microsoft.com/office/officeart/2005/8/layout/vList2"/>
    <dgm:cxn modelId="{C9DADA68-BEF5-49F0-AFED-9434F73E78EA}" type="presParOf" srcId="{CA8BBE83-8648-46B4-8E4E-B10ECA513386}" destId="{0AC9FBBA-254C-44D7-82FE-A5840FF2259C}" srcOrd="3" destOrd="0" presId="urn:microsoft.com/office/officeart/2005/8/layout/vList2"/>
    <dgm:cxn modelId="{0230457A-1F27-4638-8EFB-1AA628C32FE5}" type="presParOf" srcId="{CA8BBE83-8648-46B4-8E4E-B10ECA513386}" destId="{F338C0F6-DEF8-4407-8FCE-510603C1879C}" srcOrd="4" destOrd="0" presId="urn:microsoft.com/office/officeart/2005/8/layout/vList2"/>
    <dgm:cxn modelId="{EABB2C52-1259-49CE-A7D3-0C5E47CE5323}" type="presParOf" srcId="{CA8BBE83-8648-46B4-8E4E-B10ECA513386}" destId="{11FDD767-9938-42AC-AFA4-81FD9AF62E8C}" srcOrd="5" destOrd="0" presId="urn:microsoft.com/office/officeart/2005/8/layout/vList2"/>
    <dgm:cxn modelId="{2154F30F-5FCC-4397-A599-7EA679661D2E}" type="presParOf" srcId="{CA8BBE83-8648-46B4-8E4E-B10ECA513386}" destId="{568171A5-B012-4E8D-86D7-10AF26DD512E}" srcOrd="6" destOrd="0" presId="urn:microsoft.com/office/officeart/2005/8/layout/vList2"/>
    <dgm:cxn modelId="{6B5CC787-1F14-4C1A-99ED-31CD62C87714}" type="presParOf" srcId="{CA8BBE83-8648-46B4-8E4E-B10ECA513386}" destId="{088493E4-7D77-43D5-AAE3-5F33AC8DA79D}" srcOrd="7" destOrd="0" presId="urn:microsoft.com/office/officeart/2005/8/layout/vList2"/>
    <dgm:cxn modelId="{3FD81B1E-64F1-448B-9D4D-8B45D4BE0DAC}" type="presParOf" srcId="{CA8BBE83-8648-46B4-8E4E-B10ECA513386}" destId="{8ED86A15-8354-4EB1-9F9C-6BBA74507868}" srcOrd="8" destOrd="0" presId="urn:microsoft.com/office/officeart/2005/8/layout/vList2"/>
    <dgm:cxn modelId="{69834035-45F7-4FDD-91E3-BFEFEC6239B0}" type="presParOf" srcId="{CA8BBE83-8648-46B4-8E4E-B10ECA513386}" destId="{11C41D6C-4F0E-41C2-A68D-A3EB5022068D}" srcOrd="9" destOrd="0" presId="urn:microsoft.com/office/officeart/2005/8/layout/vList2"/>
    <dgm:cxn modelId="{390BFA13-1EE3-4011-9244-7B8893AA04D2}" type="presParOf" srcId="{CA8BBE83-8648-46B4-8E4E-B10ECA513386}" destId="{8DC347FC-9202-42C6-A9DD-D34043998CDE}" srcOrd="10" destOrd="0" presId="urn:microsoft.com/office/officeart/2005/8/layout/vList2"/>
    <dgm:cxn modelId="{8E022862-BC89-43CC-A4AC-AF4FFD359CFB}" type="presParOf" srcId="{CA8BBE83-8648-46B4-8E4E-B10ECA513386}" destId="{F129D960-918B-468E-9F73-9C50F7A726F5}" srcOrd="11" destOrd="0" presId="urn:microsoft.com/office/officeart/2005/8/layout/vList2"/>
    <dgm:cxn modelId="{6E5267B2-90D1-4250-9075-06BCFB05FA6A}" type="presParOf" srcId="{CA8BBE83-8648-46B4-8E4E-B10ECA513386}" destId="{7C1D5B9D-2FFE-4A45-BF8E-3A5EBFDC762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A624F9-595A-4924-9BCF-01FDE858F22F}"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7FDF2538-EE78-4C9D-904A-432F9C458156}">
      <dgm:prSet/>
      <dgm:spPr/>
      <dgm:t>
        <a:bodyPr/>
        <a:lstStyle/>
        <a:p>
          <a:r>
            <a:rPr lang="en-IN" b="0" i="0" baseline="0"/>
            <a:t>‘Unnamed 0’: It is the serial number </a:t>
          </a:r>
          <a:endParaRPr lang="en-US"/>
        </a:p>
      </dgm:t>
    </dgm:pt>
    <dgm:pt modelId="{E06E8EEB-2CE2-4E2D-9270-DBD964212C2C}" type="parTrans" cxnId="{C5EAF038-BBB1-4209-B35F-9CCC90FE6B4B}">
      <dgm:prSet/>
      <dgm:spPr/>
      <dgm:t>
        <a:bodyPr/>
        <a:lstStyle/>
        <a:p>
          <a:endParaRPr lang="en-US"/>
        </a:p>
      </dgm:t>
    </dgm:pt>
    <dgm:pt modelId="{E602C697-F437-4693-8E67-60D52ABDB9B0}" type="sibTrans" cxnId="{C5EAF038-BBB1-4209-B35F-9CCC90FE6B4B}">
      <dgm:prSet/>
      <dgm:spPr/>
      <dgm:t>
        <a:bodyPr/>
        <a:lstStyle/>
        <a:p>
          <a:endParaRPr lang="en-US"/>
        </a:p>
      </dgm:t>
    </dgm:pt>
    <dgm:pt modelId="{F912AE94-33BD-451B-8C98-7D2519C8A2D7}">
      <dgm:prSet/>
      <dgm:spPr/>
      <dgm:t>
        <a:bodyPr/>
        <a:lstStyle/>
        <a:p>
          <a:r>
            <a:rPr lang="en-IN" b="0" i="0" baseline="0"/>
            <a:t>‘id’: Unique id of each news article </a:t>
          </a:r>
          <a:endParaRPr lang="en-US"/>
        </a:p>
      </dgm:t>
    </dgm:pt>
    <dgm:pt modelId="{C65EE9EE-79C2-4A58-977F-F19B8D3BFC38}" type="parTrans" cxnId="{0F0AE633-1688-426C-8F11-FA61714E596D}">
      <dgm:prSet/>
      <dgm:spPr/>
      <dgm:t>
        <a:bodyPr/>
        <a:lstStyle/>
        <a:p>
          <a:endParaRPr lang="en-US"/>
        </a:p>
      </dgm:t>
    </dgm:pt>
    <dgm:pt modelId="{78E6EBAB-DEBA-4FCC-BAC6-2566A247E282}" type="sibTrans" cxnId="{0F0AE633-1688-426C-8F11-FA61714E596D}">
      <dgm:prSet/>
      <dgm:spPr/>
      <dgm:t>
        <a:bodyPr/>
        <a:lstStyle/>
        <a:p>
          <a:endParaRPr lang="en-US"/>
        </a:p>
      </dgm:t>
    </dgm:pt>
    <dgm:pt modelId="{9DDF0E59-0BCC-49B7-BDA3-F70DBF4F0972}">
      <dgm:prSet/>
      <dgm:spPr/>
      <dgm:t>
        <a:bodyPr/>
        <a:lstStyle/>
        <a:p>
          <a:r>
            <a:rPr lang="en-IN" b="0" i="0" baseline="0"/>
            <a:t>‘headline’: It is the title of the news </a:t>
          </a:r>
          <a:endParaRPr lang="en-US"/>
        </a:p>
      </dgm:t>
    </dgm:pt>
    <dgm:pt modelId="{80E388C5-DFA0-4F6A-94AC-147AAA5230BA}" type="parTrans" cxnId="{A00E2711-9613-42AC-847E-3158F47C9074}">
      <dgm:prSet/>
      <dgm:spPr/>
      <dgm:t>
        <a:bodyPr/>
        <a:lstStyle/>
        <a:p>
          <a:endParaRPr lang="en-US"/>
        </a:p>
      </dgm:t>
    </dgm:pt>
    <dgm:pt modelId="{6F3389B0-2C82-4C04-A46B-5B79E89D1EDF}" type="sibTrans" cxnId="{A00E2711-9613-42AC-847E-3158F47C9074}">
      <dgm:prSet/>
      <dgm:spPr/>
      <dgm:t>
        <a:bodyPr/>
        <a:lstStyle/>
        <a:p>
          <a:endParaRPr lang="en-US"/>
        </a:p>
      </dgm:t>
    </dgm:pt>
    <dgm:pt modelId="{2AC56CDF-6635-40D6-BB1B-101AC3F67FB5}">
      <dgm:prSet/>
      <dgm:spPr/>
      <dgm:t>
        <a:bodyPr/>
        <a:lstStyle/>
        <a:p>
          <a:r>
            <a:rPr lang="en-IN" b="0" i="0" baseline="0"/>
            <a:t>‘written_by’: It represents the author of the news article </a:t>
          </a:r>
          <a:endParaRPr lang="en-US"/>
        </a:p>
      </dgm:t>
    </dgm:pt>
    <dgm:pt modelId="{DE18CC22-3F7E-4831-80F1-C2AB54926611}" type="parTrans" cxnId="{B37E5EA0-BA2D-4D7C-9579-60807FE51BB6}">
      <dgm:prSet/>
      <dgm:spPr/>
      <dgm:t>
        <a:bodyPr/>
        <a:lstStyle/>
        <a:p>
          <a:endParaRPr lang="en-US"/>
        </a:p>
      </dgm:t>
    </dgm:pt>
    <dgm:pt modelId="{637F2CD1-C2F8-4764-834E-9D5ED4B5B7FE}" type="sibTrans" cxnId="{B37E5EA0-BA2D-4D7C-9579-60807FE51BB6}">
      <dgm:prSet/>
      <dgm:spPr/>
      <dgm:t>
        <a:bodyPr/>
        <a:lstStyle/>
        <a:p>
          <a:endParaRPr lang="en-US"/>
        </a:p>
      </dgm:t>
    </dgm:pt>
    <dgm:pt modelId="{34D66CD6-8AD0-422A-BC7E-778E932AE59F}">
      <dgm:prSet/>
      <dgm:spPr/>
      <dgm:t>
        <a:bodyPr/>
        <a:lstStyle/>
        <a:p>
          <a:r>
            <a:rPr lang="en-IN" b="0" i="0" baseline="0"/>
            <a:t>‘news’: It contains the full text of the news article </a:t>
          </a:r>
          <a:endParaRPr lang="en-US"/>
        </a:p>
      </dgm:t>
    </dgm:pt>
    <dgm:pt modelId="{4497FE94-2BFD-4CC1-B364-BB2D39DDD01F}" type="parTrans" cxnId="{F6FF10E1-FAEE-4444-9E00-F5265140ACE1}">
      <dgm:prSet/>
      <dgm:spPr/>
      <dgm:t>
        <a:bodyPr/>
        <a:lstStyle/>
        <a:p>
          <a:endParaRPr lang="en-US"/>
        </a:p>
      </dgm:t>
    </dgm:pt>
    <dgm:pt modelId="{76A0079F-CBA1-415D-B5E1-7F447E7138C8}" type="sibTrans" cxnId="{F6FF10E1-FAEE-4444-9E00-F5265140ACE1}">
      <dgm:prSet/>
      <dgm:spPr/>
      <dgm:t>
        <a:bodyPr/>
        <a:lstStyle/>
        <a:p>
          <a:endParaRPr lang="en-US"/>
        </a:p>
      </dgm:t>
    </dgm:pt>
    <dgm:pt modelId="{F31FB1A2-24F6-4ADC-8318-1678486BAD97}">
      <dgm:prSet/>
      <dgm:spPr/>
      <dgm:t>
        <a:bodyPr/>
        <a:lstStyle/>
        <a:p>
          <a:r>
            <a:rPr lang="en-IN" b="0" i="0" baseline="0"/>
            <a:t>‘label’: It tells whether the news is fake (1) or not fake(0) </a:t>
          </a:r>
          <a:endParaRPr lang="en-US"/>
        </a:p>
      </dgm:t>
    </dgm:pt>
    <dgm:pt modelId="{1EBB172C-B161-43C2-ADC8-CACE980AA9BF}" type="parTrans" cxnId="{FB97B214-F10D-42E0-9E6C-F7C292B9F0A5}">
      <dgm:prSet/>
      <dgm:spPr/>
      <dgm:t>
        <a:bodyPr/>
        <a:lstStyle/>
        <a:p>
          <a:endParaRPr lang="en-US"/>
        </a:p>
      </dgm:t>
    </dgm:pt>
    <dgm:pt modelId="{400F6BE7-3F2C-435D-9C3F-3FFAADAC9C63}" type="sibTrans" cxnId="{FB97B214-F10D-42E0-9E6C-F7C292B9F0A5}">
      <dgm:prSet/>
      <dgm:spPr/>
      <dgm:t>
        <a:bodyPr/>
        <a:lstStyle/>
        <a:p>
          <a:endParaRPr lang="en-US"/>
        </a:p>
      </dgm:t>
    </dgm:pt>
    <dgm:pt modelId="{5F988549-D3E2-49DC-B332-6CBC162D44B5}" type="pres">
      <dgm:prSet presAssocID="{FCA624F9-595A-4924-9BCF-01FDE858F22F}" presName="Name0" presStyleCnt="0">
        <dgm:presLayoutVars>
          <dgm:dir/>
          <dgm:resizeHandles val="exact"/>
        </dgm:presLayoutVars>
      </dgm:prSet>
      <dgm:spPr/>
    </dgm:pt>
    <dgm:pt modelId="{DA856092-6EAC-4E77-8062-96BC350A785F}" type="pres">
      <dgm:prSet presAssocID="{7FDF2538-EE78-4C9D-904A-432F9C458156}" presName="node" presStyleLbl="node1" presStyleIdx="0" presStyleCnt="6">
        <dgm:presLayoutVars>
          <dgm:bulletEnabled val="1"/>
        </dgm:presLayoutVars>
      </dgm:prSet>
      <dgm:spPr/>
    </dgm:pt>
    <dgm:pt modelId="{2C67F725-0414-4324-8501-AA55F636B61E}" type="pres">
      <dgm:prSet presAssocID="{E602C697-F437-4693-8E67-60D52ABDB9B0}" presName="sibTrans" presStyleLbl="sibTrans1D1" presStyleIdx="0" presStyleCnt="5"/>
      <dgm:spPr/>
    </dgm:pt>
    <dgm:pt modelId="{98DF31DE-446F-48FF-BE0C-A464D41BA493}" type="pres">
      <dgm:prSet presAssocID="{E602C697-F437-4693-8E67-60D52ABDB9B0}" presName="connectorText" presStyleLbl="sibTrans1D1" presStyleIdx="0" presStyleCnt="5"/>
      <dgm:spPr/>
    </dgm:pt>
    <dgm:pt modelId="{1FE45493-275E-4ABE-8D89-F536412D8D6B}" type="pres">
      <dgm:prSet presAssocID="{F912AE94-33BD-451B-8C98-7D2519C8A2D7}" presName="node" presStyleLbl="node1" presStyleIdx="1" presStyleCnt="6">
        <dgm:presLayoutVars>
          <dgm:bulletEnabled val="1"/>
        </dgm:presLayoutVars>
      </dgm:prSet>
      <dgm:spPr/>
    </dgm:pt>
    <dgm:pt modelId="{5FF0C67B-C151-4C5C-9D95-F2AF2D9AC6DA}" type="pres">
      <dgm:prSet presAssocID="{78E6EBAB-DEBA-4FCC-BAC6-2566A247E282}" presName="sibTrans" presStyleLbl="sibTrans1D1" presStyleIdx="1" presStyleCnt="5"/>
      <dgm:spPr/>
    </dgm:pt>
    <dgm:pt modelId="{6BFFBD20-6439-4BBC-9042-52B34202B32E}" type="pres">
      <dgm:prSet presAssocID="{78E6EBAB-DEBA-4FCC-BAC6-2566A247E282}" presName="connectorText" presStyleLbl="sibTrans1D1" presStyleIdx="1" presStyleCnt="5"/>
      <dgm:spPr/>
    </dgm:pt>
    <dgm:pt modelId="{74D54396-B6A1-4745-A346-9361063B7A62}" type="pres">
      <dgm:prSet presAssocID="{9DDF0E59-0BCC-49B7-BDA3-F70DBF4F0972}" presName="node" presStyleLbl="node1" presStyleIdx="2" presStyleCnt="6">
        <dgm:presLayoutVars>
          <dgm:bulletEnabled val="1"/>
        </dgm:presLayoutVars>
      </dgm:prSet>
      <dgm:spPr/>
    </dgm:pt>
    <dgm:pt modelId="{C3E79F13-900E-4B5A-B663-D6CD1DDE19FD}" type="pres">
      <dgm:prSet presAssocID="{6F3389B0-2C82-4C04-A46B-5B79E89D1EDF}" presName="sibTrans" presStyleLbl="sibTrans1D1" presStyleIdx="2" presStyleCnt="5"/>
      <dgm:spPr/>
    </dgm:pt>
    <dgm:pt modelId="{DDBB8641-E995-407A-978C-24688274C22D}" type="pres">
      <dgm:prSet presAssocID="{6F3389B0-2C82-4C04-A46B-5B79E89D1EDF}" presName="connectorText" presStyleLbl="sibTrans1D1" presStyleIdx="2" presStyleCnt="5"/>
      <dgm:spPr/>
    </dgm:pt>
    <dgm:pt modelId="{6ADB2109-B84C-4291-B622-CEFCBF4553EF}" type="pres">
      <dgm:prSet presAssocID="{2AC56CDF-6635-40D6-BB1B-101AC3F67FB5}" presName="node" presStyleLbl="node1" presStyleIdx="3" presStyleCnt="6">
        <dgm:presLayoutVars>
          <dgm:bulletEnabled val="1"/>
        </dgm:presLayoutVars>
      </dgm:prSet>
      <dgm:spPr/>
    </dgm:pt>
    <dgm:pt modelId="{5700B8AA-CF43-41FC-B02B-B2AC80C74244}" type="pres">
      <dgm:prSet presAssocID="{637F2CD1-C2F8-4764-834E-9D5ED4B5B7FE}" presName="sibTrans" presStyleLbl="sibTrans1D1" presStyleIdx="3" presStyleCnt="5"/>
      <dgm:spPr/>
    </dgm:pt>
    <dgm:pt modelId="{B27F11C8-D41C-4D5F-AE1B-A4943D669542}" type="pres">
      <dgm:prSet presAssocID="{637F2CD1-C2F8-4764-834E-9D5ED4B5B7FE}" presName="connectorText" presStyleLbl="sibTrans1D1" presStyleIdx="3" presStyleCnt="5"/>
      <dgm:spPr/>
    </dgm:pt>
    <dgm:pt modelId="{66D4C6CE-BCBD-4F3C-A29E-4A77D6509931}" type="pres">
      <dgm:prSet presAssocID="{34D66CD6-8AD0-422A-BC7E-778E932AE59F}" presName="node" presStyleLbl="node1" presStyleIdx="4" presStyleCnt="6">
        <dgm:presLayoutVars>
          <dgm:bulletEnabled val="1"/>
        </dgm:presLayoutVars>
      </dgm:prSet>
      <dgm:spPr/>
    </dgm:pt>
    <dgm:pt modelId="{EABEEEAB-26FA-4457-8743-27F4FADB74EF}" type="pres">
      <dgm:prSet presAssocID="{76A0079F-CBA1-415D-B5E1-7F447E7138C8}" presName="sibTrans" presStyleLbl="sibTrans1D1" presStyleIdx="4" presStyleCnt="5"/>
      <dgm:spPr/>
    </dgm:pt>
    <dgm:pt modelId="{F1173D94-1F9B-49FD-B524-7FC41BE20EB7}" type="pres">
      <dgm:prSet presAssocID="{76A0079F-CBA1-415D-B5E1-7F447E7138C8}" presName="connectorText" presStyleLbl="sibTrans1D1" presStyleIdx="4" presStyleCnt="5"/>
      <dgm:spPr/>
    </dgm:pt>
    <dgm:pt modelId="{89966B8C-1577-4446-AB48-B2813D4255AF}" type="pres">
      <dgm:prSet presAssocID="{F31FB1A2-24F6-4ADC-8318-1678486BAD97}" presName="node" presStyleLbl="node1" presStyleIdx="5" presStyleCnt="6">
        <dgm:presLayoutVars>
          <dgm:bulletEnabled val="1"/>
        </dgm:presLayoutVars>
      </dgm:prSet>
      <dgm:spPr/>
    </dgm:pt>
  </dgm:ptLst>
  <dgm:cxnLst>
    <dgm:cxn modelId="{E568B302-D102-4627-9246-04E58A8CAF58}" type="presOf" srcId="{FCA624F9-595A-4924-9BCF-01FDE858F22F}" destId="{5F988549-D3E2-49DC-B332-6CBC162D44B5}" srcOrd="0" destOrd="0" presId="urn:microsoft.com/office/officeart/2016/7/layout/RepeatingBendingProcessNew"/>
    <dgm:cxn modelId="{9D9A830E-1A50-47CB-BE74-815830FB327F}" type="presOf" srcId="{76A0079F-CBA1-415D-B5E1-7F447E7138C8}" destId="{F1173D94-1F9B-49FD-B524-7FC41BE20EB7}" srcOrd="1" destOrd="0" presId="urn:microsoft.com/office/officeart/2016/7/layout/RepeatingBendingProcessNew"/>
    <dgm:cxn modelId="{A00E2711-9613-42AC-847E-3158F47C9074}" srcId="{FCA624F9-595A-4924-9BCF-01FDE858F22F}" destId="{9DDF0E59-0BCC-49B7-BDA3-F70DBF4F0972}" srcOrd="2" destOrd="0" parTransId="{80E388C5-DFA0-4F6A-94AC-147AAA5230BA}" sibTransId="{6F3389B0-2C82-4C04-A46B-5B79E89D1EDF}"/>
    <dgm:cxn modelId="{FB97B214-F10D-42E0-9E6C-F7C292B9F0A5}" srcId="{FCA624F9-595A-4924-9BCF-01FDE858F22F}" destId="{F31FB1A2-24F6-4ADC-8318-1678486BAD97}" srcOrd="5" destOrd="0" parTransId="{1EBB172C-B161-43C2-ADC8-CACE980AA9BF}" sibTransId="{400F6BE7-3F2C-435D-9C3F-3FFAADAC9C63}"/>
    <dgm:cxn modelId="{568AAB25-DFC9-4C4A-ACBD-B00B371403C7}" type="presOf" srcId="{7FDF2538-EE78-4C9D-904A-432F9C458156}" destId="{DA856092-6EAC-4E77-8062-96BC350A785F}" srcOrd="0" destOrd="0" presId="urn:microsoft.com/office/officeart/2016/7/layout/RepeatingBendingProcessNew"/>
    <dgm:cxn modelId="{0F0AE633-1688-426C-8F11-FA61714E596D}" srcId="{FCA624F9-595A-4924-9BCF-01FDE858F22F}" destId="{F912AE94-33BD-451B-8C98-7D2519C8A2D7}" srcOrd="1" destOrd="0" parTransId="{C65EE9EE-79C2-4A58-977F-F19B8D3BFC38}" sibTransId="{78E6EBAB-DEBA-4FCC-BAC6-2566A247E282}"/>
    <dgm:cxn modelId="{C5EAF038-BBB1-4209-B35F-9CCC90FE6B4B}" srcId="{FCA624F9-595A-4924-9BCF-01FDE858F22F}" destId="{7FDF2538-EE78-4C9D-904A-432F9C458156}" srcOrd="0" destOrd="0" parTransId="{E06E8EEB-2CE2-4E2D-9270-DBD964212C2C}" sibTransId="{E602C697-F437-4693-8E67-60D52ABDB9B0}"/>
    <dgm:cxn modelId="{8E162C42-F004-4B73-A949-EC547299DA70}" type="presOf" srcId="{6F3389B0-2C82-4C04-A46B-5B79E89D1EDF}" destId="{DDBB8641-E995-407A-978C-24688274C22D}" srcOrd="1" destOrd="0" presId="urn:microsoft.com/office/officeart/2016/7/layout/RepeatingBendingProcessNew"/>
    <dgm:cxn modelId="{7C7E696E-D8A8-4F5E-8DC1-C224DA3EF9EF}" type="presOf" srcId="{34D66CD6-8AD0-422A-BC7E-778E932AE59F}" destId="{66D4C6CE-BCBD-4F3C-A29E-4A77D6509931}" srcOrd="0" destOrd="0" presId="urn:microsoft.com/office/officeart/2016/7/layout/RepeatingBendingProcessNew"/>
    <dgm:cxn modelId="{886E9F84-A6D4-4639-9E98-6B6B59E1FDE5}" type="presOf" srcId="{F31FB1A2-24F6-4ADC-8318-1678486BAD97}" destId="{89966B8C-1577-4446-AB48-B2813D4255AF}" srcOrd="0" destOrd="0" presId="urn:microsoft.com/office/officeart/2016/7/layout/RepeatingBendingProcessNew"/>
    <dgm:cxn modelId="{FC2EC084-A848-4AB0-B00E-49CA1D4D3D89}" type="presOf" srcId="{78E6EBAB-DEBA-4FCC-BAC6-2566A247E282}" destId="{6BFFBD20-6439-4BBC-9042-52B34202B32E}" srcOrd="1" destOrd="0" presId="urn:microsoft.com/office/officeart/2016/7/layout/RepeatingBendingProcessNew"/>
    <dgm:cxn modelId="{4A412385-0021-4FD6-8572-4F226A1665FA}" type="presOf" srcId="{78E6EBAB-DEBA-4FCC-BAC6-2566A247E282}" destId="{5FF0C67B-C151-4C5C-9D95-F2AF2D9AC6DA}" srcOrd="0" destOrd="0" presId="urn:microsoft.com/office/officeart/2016/7/layout/RepeatingBendingProcessNew"/>
    <dgm:cxn modelId="{FA68B69D-1D7F-4530-B985-7747C5D01F67}" type="presOf" srcId="{637F2CD1-C2F8-4764-834E-9D5ED4B5B7FE}" destId="{5700B8AA-CF43-41FC-B02B-B2AC80C74244}" srcOrd="0" destOrd="0" presId="urn:microsoft.com/office/officeart/2016/7/layout/RepeatingBendingProcessNew"/>
    <dgm:cxn modelId="{B37E5EA0-BA2D-4D7C-9579-60807FE51BB6}" srcId="{FCA624F9-595A-4924-9BCF-01FDE858F22F}" destId="{2AC56CDF-6635-40D6-BB1B-101AC3F67FB5}" srcOrd="3" destOrd="0" parTransId="{DE18CC22-3F7E-4831-80F1-C2AB54926611}" sibTransId="{637F2CD1-C2F8-4764-834E-9D5ED4B5B7FE}"/>
    <dgm:cxn modelId="{1BA811A1-AE6C-48D3-98F7-0A41F7D12EAA}" type="presOf" srcId="{9DDF0E59-0BCC-49B7-BDA3-F70DBF4F0972}" destId="{74D54396-B6A1-4745-A346-9361063B7A62}" srcOrd="0" destOrd="0" presId="urn:microsoft.com/office/officeart/2016/7/layout/RepeatingBendingProcessNew"/>
    <dgm:cxn modelId="{6169C1AC-9FC7-4B9C-B888-02A91CE549DF}" type="presOf" srcId="{E602C697-F437-4693-8E67-60D52ABDB9B0}" destId="{2C67F725-0414-4324-8501-AA55F636B61E}" srcOrd="0" destOrd="0" presId="urn:microsoft.com/office/officeart/2016/7/layout/RepeatingBendingProcessNew"/>
    <dgm:cxn modelId="{FBBD63B8-EB8C-4C84-9A3E-4D0A075DD5F8}" type="presOf" srcId="{F912AE94-33BD-451B-8C98-7D2519C8A2D7}" destId="{1FE45493-275E-4ABE-8D89-F536412D8D6B}" srcOrd="0" destOrd="0" presId="urn:microsoft.com/office/officeart/2016/7/layout/RepeatingBendingProcessNew"/>
    <dgm:cxn modelId="{18969BB8-6FD4-400D-A3F8-84D3DC79D618}" type="presOf" srcId="{E602C697-F437-4693-8E67-60D52ABDB9B0}" destId="{98DF31DE-446F-48FF-BE0C-A464D41BA493}" srcOrd="1" destOrd="0" presId="urn:microsoft.com/office/officeart/2016/7/layout/RepeatingBendingProcessNew"/>
    <dgm:cxn modelId="{0DCF67D0-62AA-44D8-9ECB-615BEB8AEEBB}" type="presOf" srcId="{76A0079F-CBA1-415D-B5E1-7F447E7138C8}" destId="{EABEEEAB-26FA-4457-8743-27F4FADB74EF}" srcOrd="0" destOrd="0" presId="urn:microsoft.com/office/officeart/2016/7/layout/RepeatingBendingProcessNew"/>
    <dgm:cxn modelId="{F6FF10E1-FAEE-4444-9E00-F5265140ACE1}" srcId="{FCA624F9-595A-4924-9BCF-01FDE858F22F}" destId="{34D66CD6-8AD0-422A-BC7E-778E932AE59F}" srcOrd="4" destOrd="0" parTransId="{4497FE94-2BFD-4CC1-B364-BB2D39DDD01F}" sibTransId="{76A0079F-CBA1-415D-B5E1-7F447E7138C8}"/>
    <dgm:cxn modelId="{5A5D0BF0-F92B-459F-A4ED-FE500AA37C4E}" type="presOf" srcId="{637F2CD1-C2F8-4764-834E-9D5ED4B5B7FE}" destId="{B27F11C8-D41C-4D5F-AE1B-A4943D669542}" srcOrd="1" destOrd="0" presId="urn:microsoft.com/office/officeart/2016/7/layout/RepeatingBendingProcessNew"/>
    <dgm:cxn modelId="{72060DF0-5F21-4F5C-A3FE-083A7E66FCED}" type="presOf" srcId="{2AC56CDF-6635-40D6-BB1B-101AC3F67FB5}" destId="{6ADB2109-B84C-4291-B622-CEFCBF4553EF}" srcOrd="0" destOrd="0" presId="urn:microsoft.com/office/officeart/2016/7/layout/RepeatingBendingProcessNew"/>
    <dgm:cxn modelId="{106980FF-F444-44AE-83FE-20A3E586C29C}" type="presOf" srcId="{6F3389B0-2C82-4C04-A46B-5B79E89D1EDF}" destId="{C3E79F13-900E-4B5A-B663-D6CD1DDE19FD}" srcOrd="0" destOrd="0" presId="urn:microsoft.com/office/officeart/2016/7/layout/RepeatingBendingProcessNew"/>
    <dgm:cxn modelId="{B710FFC6-39C3-48BB-82B7-F7B586AA5B8D}" type="presParOf" srcId="{5F988549-D3E2-49DC-B332-6CBC162D44B5}" destId="{DA856092-6EAC-4E77-8062-96BC350A785F}" srcOrd="0" destOrd="0" presId="urn:microsoft.com/office/officeart/2016/7/layout/RepeatingBendingProcessNew"/>
    <dgm:cxn modelId="{4871D857-0219-4A56-B228-74C3C5FD0800}" type="presParOf" srcId="{5F988549-D3E2-49DC-B332-6CBC162D44B5}" destId="{2C67F725-0414-4324-8501-AA55F636B61E}" srcOrd="1" destOrd="0" presId="urn:microsoft.com/office/officeart/2016/7/layout/RepeatingBendingProcessNew"/>
    <dgm:cxn modelId="{60708F05-6F8A-480E-943C-8BFEF496AB50}" type="presParOf" srcId="{2C67F725-0414-4324-8501-AA55F636B61E}" destId="{98DF31DE-446F-48FF-BE0C-A464D41BA493}" srcOrd="0" destOrd="0" presId="urn:microsoft.com/office/officeart/2016/7/layout/RepeatingBendingProcessNew"/>
    <dgm:cxn modelId="{0182F113-A54F-498E-8BFC-A77786E40E05}" type="presParOf" srcId="{5F988549-D3E2-49DC-B332-6CBC162D44B5}" destId="{1FE45493-275E-4ABE-8D89-F536412D8D6B}" srcOrd="2" destOrd="0" presId="urn:microsoft.com/office/officeart/2016/7/layout/RepeatingBendingProcessNew"/>
    <dgm:cxn modelId="{96BD4F27-663D-4FEC-B71A-7A4CC7344A4D}" type="presParOf" srcId="{5F988549-D3E2-49DC-B332-6CBC162D44B5}" destId="{5FF0C67B-C151-4C5C-9D95-F2AF2D9AC6DA}" srcOrd="3" destOrd="0" presId="urn:microsoft.com/office/officeart/2016/7/layout/RepeatingBendingProcessNew"/>
    <dgm:cxn modelId="{45D447DD-8AA5-4658-968C-F36747BA1FDF}" type="presParOf" srcId="{5FF0C67B-C151-4C5C-9D95-F2AF2D9AC6DA}" destId="{6BFFBD20-6439-4BBC-9042-52B34202B32E}" srcOrd="0" destOrd="0" presId="urn:microsoft.com/office/officeart/2016/7/layout/RepeatingBendingProcessNew"/>
    <dgm:cxn modelId="{542C97CC-3056-4C96-ABC5-0BFAAE515FE8}" type="presParOf" srcId="{5F988549-D3E2-49DC-B332-6CBC162D44B5}" destId="{74D54396-B6A1-4745-A346-9361063B7A62}" srcOrd="4" destOrd="0" presId="urn:microsoft.com/office/officeart/2016/7/layout/RepeatingBendingProcessNew"/>
    <dgm:cxn modelId="{2071531A-5505-49B6-B9DC-1647E298B4D3}" type="presParOf" srcId="{5F988549-D3E2-49DC-B332-6CBC162D44B5}" destId="{C3E79F13-900E-4B5A-B663-D6CD1DDE19FD}" srcOrd="5" destOrd="0" presId="urn:microsoft.com/office/officeart/2016/7/layout/RepeatingBendingProcessNew"/>
    <dgm:cxn modelId="{729D1ABB-8B48-410E-8875-FAB9008F9AE1}" type="presParOf" srcId="{C3E79F13-900E-4B5A-B663-D6CD1DDE19FD}" destId="{DDBB8641-E995-407A-978C-24688274C22D}" srcOrd="0" destOrd="0" presId="urn:microsoft.com/office/officeart/2016/7/layout/RepeatingBendingProcessNew"/>
    <dgm:cxn modelId="{7EB652CF-4F6A-45D5-9C5F-6B191AA8D806}" type="presParOf" srcId="{5F988549-D3E2-49DC-B332-6CBC162D44B5}" destId="{6ADB2109-B84C-4291-B622-CEFCBF4553EF}" srcOrd="6" destOrd="0" presId="urn:microsoft.com/office/officeart/2016/7/layout/RepeatingBendingProcessNew"/>
    <dgm:cxn modelId="{1E5E7FB0-918B-4056-8D86-3C4FD293CEAB}" type="presParOf" srcId="{5F988549-D3E2-49DC-B332-6CBC162D44B5}" destId="{5700B8AA-CF43-41FC-B02B-B2AC80C74244}" srcOrd="7" destOrd="0" presId="urn:microsoft.com/office/officeart/2016/7/layout/RepeatingBendingProcessNew"/>
    <dgm:cxn modelId="{485C5743-A0A2-48EB-9121-F007BF0270A0}" type="presParOf" srcId="{5700B8AA-CF43-41FC-B02B-B2AC80C74244}" destId="{B27F11C8-D41C-4D5F-AE1B-A4943D669542}" srcOrd="0" destOrd="0" presId="urn:microsoft.com/office/officeart/2016/7/layout/RepeatingBendingProcessNew"/>
    <dgm:cxn modelId="{C8A8AEA1-FDBC-4772-9A0D-3180AF65EF7A}" type="presParOf" srcId="{5F988549-D3E2-49DC-B332-6CBC162D44B5}" destId="{66D4C6CE-BCBD-4F3C-A29E-4A77D6509931}" srcOrd="8" destOrd="0" presId="urn:microsoft.com/office/officeart/2016/7/layout/RepeatingBendingProcessNew"/>
    <dgm:cxn modelId="{B2F51F62-0034-4C53-8FB1-92E1FA750BD7}" type="presParOf" srcId="{5F988549-D3E2-49DC-B332-6CBC162D44B5}" destId="{EABEEEAB-26FA-4457-8743-27F4FADB74EF}" srcOrd="9" destOrd="0" presId="urn:microsoft.com/office/officeart/2016/7/layout/RepeatingBendingProcessNew"/>
    <dgm:cxn modelId="{6965B827-A0F9-4824-81C3-1564822595E0}" type="presParOf" srcId="{EABEEEAB-26FA-4457-8743-27F4FADB74EF}" destId="{F1173D94-1F9B-49FD-B524-7FC41BE20EB7}" srcOrd="0" destOrd="0" presId="urn:microsoft.com/office/officeart/2016/7/layout/RepeatingBendingProcessNew"/>
    <dgm:cxn modelId="{AF01D471-C369-4312-AAAD-6AEC80F326E1}" type="presParOf" srcId="{5F988549-D3E2-49DC-B332-6CBC162D44B5}" destId="{89966B8C-1577-4446-AB48-B2813D4255AF}"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3A3BDC-EAE2-453E-84D2-867E6403EC41}"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94EA762F-4014-48D7-9D11-2C36E61D1D5A}">
      <dgm:prSet/>
      <dgm:spPr/>
      <dgm:t>
        <a:bodyPr/>
        <a:lstStyle/>
        <a:p>
          <a:r>
            <a:rPr lang="en-IN" b="0" i="0" baseline="0"/>
            <a:t>Make a duplicate copy of the dataset</a:t>
          </a:r>
          <a:endParaRPr lang="en-US"/>
        </a:p>
      </dgm:t>
    </dgm:pt>
    <dgm:pt modelId="{E3618529-3446-401C-8A2D-DAA521735FE1}" type="parTrans" cxnId="{8EBA646C-E942-49B9-9BEB-27E368AA7287}">
      <dgm:prSet/>
      <dgm:spPr/>
      <dgm:t>
        <a:bodyPr/>
        <a:lstStyle/>
        <a:p>
          <a:endParaRPr lang="en-US"/>
        </a:p>
      </dgm:t>
    </dgm:pt>
    <dgm:pt modelId="{6AE6D799-07FB-400B-AFBF-E22A3D9562D1}" type="sibTrans" cxnId="{8EBA646C-E942-49B9-9BEB-27E368AA7287}">
      <dgm:prSet/>
      <dgm:spPr/>
      <dgm:t>
        <a:bodyPr/>
        <a:lstStyle/>
        <a:p>
          <a:endParaRPr lang="en-US"/>
        </a:p>
      </dgm:t>
    </dgm:pt>
    <dgm:pt modelId="{D396BA10-9618-4540-8788-1D4FE6538D3A}">
      <dgm:prSet/>
      <dgm:spPr/>
      <dgm:t>
        <a:bodyPr/>
        <a:lstStyle/>
        <a:p>
          <a:r>
            <a:rPr lang="en-IN"/>
            <a:t>Combine the ‘headline’ column and ‘news’ column and  make into a single column named ‘text’.</a:t>
          </a:r>
          <a:endParaRPr lang="en-US"/>
        </a:p>
      </dgm:t>
    </dgm:pt>
    <dgm:pt modelId="{7BB695D5-CBA7-427E-8A3A-87B9BE3EB106}" type="parTrans" cxnId="{268A667F-38B7-4ADF-B990-B9645BCF4399}">
      <dgm:prSet/>
      <dgm:spPr/>
      <dgm:t>
        <a:bodyPr/>
        <a:lstStyle/>
        <a:p>
          <a:endParaRPr lang="en-US"/>
        </a:p>
      </dgm:t>
    </dgm:pt>
    <dgm:pt modelId="{CBD24016-FA0D-43F1-AE7D-7E86EF5BF7BA}" type="sibTrans" cxnId="{268A667F-38B7-4ADF-B990-B9645BCF4399}">
      <dgm:prSet/>
      <dgm:spPr/>
      <dgm:t>
        <a:bodyPr/>
        <a:lstStyle/>
        <a:p>
          <a:endParaRPr lang="en-US"/>
        </a:p>
      </dgm:t>
    </dgm:pt>
    <dgm:pt modelId="{0D507562-A306-430D-88D4-B4D3CBC60E5B}">
      <dgm:prSet/>
      <dgm:spPr/>
      <dgm:t>
        <a:bodyPr/>
        <a:lstStyle/>
        <a:p>
          <a:r>
            <a:rPr lang="en-IN"/>
            <a:t>Drop the unwanted columns</a:t>
          </a:r>
          <a:endParaRPr lang="en-US"/>
        </a:p>
      </dgm:t>
    </dgm:pt>
    <dgm:pt modelId="{82582D71-6505-4CBC-B9B6-F20A180E1092}" type="parTrans" cxnId="{753FA1BE-1443-47B4-90BC-A21B512C3745}">
      <dgm:prSet/>
      <dgm:spPr/>
      <dgm:t>
        <a:bodyPr/>
        <a:lstStyle/>
        <a:p>
          <a:endParaRPr lang="en-US"/>
        </a:p>
      </dgm:t>
    </dgm:pt>
    <dgm:pt modelId="{61EC84DE-ABD3-471E-A23A-D2FDDB897B28}" type="sibTrans" cxnId="{753FA1BE-1443-47B4-90BC-A21B512C3745}">
      <dgm:prSet/>
      <dgm:spPr/>
      <dgm:t>
        <a:bodyPr/>
        <a:lstStyle/>
        <a:p>
          <a:endParaRPr lang="en-US"/>
        </a:p>
      </dgm:t>
    </dgm:pt>
    <dgm:pt modelId="{DF6283C5-33F8-4931-B09A-9A0377157D39}">
      <dgm:prSet/>
      <dgm:spPr/>
      <dgm:t>
        <a:bodyPr/>
        <a:lstStyle/>
        <a:p>
          <a:r>
            <a:rPr lang="en-IN"/>
            <a:t>Check for null value columns  and drop those columns using .dropna() method</a:t>
          </a:r>
          <a:endParaRPr lang="en-US"/>
        </a:p>
      </dgm:t>
    </dgm:pt>
    <dgm:pt modelId="{FCC86E9B-0736-46DE-9EBA-E6D2BC79A273}" type="parTrans" cxnId="{A256A36D-F342-4514-9233-A540F1B27D7E}">
      <dgm:prSet/>
      <dgm:spPr/>
      <dgm:t>
        <a:bodyPr/>
        <a:lstStyle/>
        <a:p>
          <a:endParaRPr lang="en-US"/>
        </a:p>
      </dgm:t>
    </dgm:pt>
    <dgm:pt modelId="{D1EC72CF-5286-48AB-901D-501E5410CC39}" type="sibTrans" cxnId="{A256A36D-F342-4514-9233-A540F1B27D7E}">
      <dgm:prSet/>
      <dgm:spPr/>
      <dgm:t>
        <a:bodyPr/>
        <a:lstStyle/>
        <a:p>
          <a:endParaRPr lang="en-US"/>
        </a:p>
      </dgm:t>
    </dgm:pt>
    <dgm:pt modelId="{B4D1DB5E-6299-4E0E-8F72-B709CFD7CED0}">
      <dgm:prSet/>
      <dgm:spPr/>
      <dgm:t>
        <a:bodyPr/>
        <a:lstStyle/>
        <a:p>
          <a:r>
            <a:rPr lang="en-IN"/>
            <a:t>Clean the data, remove the stopwords, make to lower case, done the stemming using porterstemmer</a:t>
          </a:r>
          <a:endParaRPr lang="en-US"/>
        </a:p>
      </dgm:t>
    </dgm:pt>
    <dgm:pt modelId="{D2938E82-A88B-4814-ADCB-7B74BCA97278}" type="parTrans" cxnId="{8BFB53C3-462A-4CEE-AA73-7D2B9C571E3D}">
      <dgm:prSet/>
      <dgm:spPr/>
      <dgm:t>
        <a:bodyPr/>
        <a:lstStyle/>
        <a:p>
          <a:endParaRPr lang="en-US"/>
        </a:p>
      </dgm:t>
    </dgm:pt>
    <dgm:pt modelId="{9C45961A-76EE-4AED-A94E-BE64E54533AC}" type="sibTrans" cxnId="{8BFB53C3-462A-4CEE-AA73-7D2B9C571E3D}">
      <dgm:prSet/>
      <dgm:spPr/>
      <dgm:t>
        <a:bodyPr/>
        <a:lstStyle/>
        <a:p>
          <a:endParaRPr lang="en-US"/>
        </a:p>
      </dgm:t>
    </dgm:pt>
    <dgm:pt modelId="{8CD6C7D6-DED0-40A1-8248-9D173D94F8A4}">
      <dgm:prSet/>
      <dgm:spPr/>
      <dgm:t>
        <a:bodyPr/>
        <a:lstStyle/>
        <a:p>
          <a:r>
            <a:rPr lang="en-IN"/>
            <a:t>Take the most occurring 5000 words and make it vectorized using TfidfVectorizer.</a:t>
          </a:r>
          <a:endParaRPr lang="en-US"/>
        </a:p>
      </dgm:t>
    </dgm:pt>
    <dgm:pt modelId="{E2AA85D3-F304-448D-B8A7-1FE2C789CCB8}" type="parTrans" cxnId="{E1D84D5D-9BF2-491C-B84F-C12A77A5C243}">
      <dgm:prSet/>
      <dgm:spPr/>
      <dgm:t>
        <a:bodyPr/>
        <a:lstStyle/>
        <a:p>
          <a:endParaRPr lang="en-US"/>
        </a:p>
      </dgm:t>
    </dgm:pt>
    <dgm:pt modelId="{E34C2E13-FBF8-48E9-867D-425CAFDC576B}" type="sibTrans" cxnId="{E1D84D5D-9BF2-491C-B84F-C12A77A5C243}">
      <dgm:prSet/>
      <dgm:spPr/>
      <dgm:t>
        <a:bodyPr/>
        <a:lstStyle/>
        <a:p>
          <a:endParaRPr lang="en-US"/>
        </a:p>
      </dgm:t>
    </dgm:pt>
    <dgm:pt modelId="{0F66BBFF-0F32-493D-8C4F-D82CACB6C6B3}" type="pres">
      <dgm:prSet presAssocID="{153A3BDC-EAE2-453E-84D2-867E6403EC41}" presName="Name0" presStyleCnt="0">
        <dgm:presLayoutVars>
          <dgm:dir/>
          <dgm:resizeHandles val="exact"/>
        </dgm:presLayoutVars>
      </dgm:prSet>
      <dgm:spPr/>
    </dgm:pt>
    <dgm:pt modelId="{88B459EA-9E19-4655-BDC5-5C2B1376FE08}" type="pres">
      <dgm:prSet presAssocID="{94EA762F-4014-48D7-9D11-2C36E61D1D5A}" presName="node" presStyleLbl="node1" presStyleIdx="0" presStyleCnt="6">
        <dgm:presLayoutVars>
          <dgm:bulletEnabled val="1"/>
        </dgm:presLayoutVars>
      </dgm:prSet>
      <dgm:spPr/>
    </dgm:pt>
    <dgm:pt modelId="{C6B51AF8-2BF4-4ECB-9203-24104C0151C5}" type="pres">
      <dgm:prSet presAssocID="{6AE6D799-07FB-400B-AFBF-E22A3D9562D1}" presName="sibTrans" presStyleLbl="sibTrans1D1" presStyleIdx="0" presStyleCnt="5"/>
      <dgm:spPr/>
    </dgm:pt>
    <dgm:pt modelId="{DB8487FF-22F6-44B4-A591-9FBEACCF77AF}" type="pres">
      <dgm:prSet presAssocID="{6AE6D799-07FB-400B-AFBF-E22A3D9562D1}" presName="connectorText" presStyleLbl="sibTrans1D1" presStyleIdx="0" presStyleCnt="5"/>
      <dgm:spPr/>
    </dgm:pt>
    <dgm:pt modelId="{D9FF29AA-F193-4991-A901-AE8CE9737F1E}" type="pres">
      <dgm:prSet presAssocID="{D396BA10-9618-4540-8788-1D4FE6538D3A}" presName="node" presStyleLbl="node1" presStyleIdx="1" presStyleCnt="6">
        <dgm:presLayoutVars>
          <dgm:bulletEnabled val="1"/>
        </dgm:presLayoutVars>
      </dgm:prSet>
      <dgm:spPr/>
    </dgm:pt>
    <dgm:pt modelId="{2B3ED5A2-5CD6-446E-B7CC-6AD77954AFBD}" type="pres">
      <dgm:prSet presAssocID="{CBD24016-FA0D-43F1-AE7D-7E86EF5BF7BA}" presName="sibTrans" presStyleLbl="sibTrans1D1" presStyleIdx="1" presStyleCnt="5"/>
      <dgm:spPr/>
    </dgm:pt>
    <dgm:pt modelId="{58DCF869-9626-4B7A-8CE1-2B7127686274}" type="pres">
      <dgm:prSet presAssocID="{CBD24016-FA0D-43F1-AE7D-7E86EF5BF7BA}" presName="connectorText" presStyleLbl="sibTrans1D1" presStyleIdx="1" presStyleCnt="5"/>
      <dgm:spPr/>
    </dgm:pt>
    <dgm:pt modelId="{14A3D492-B66E-4F40-AB31-FDB07F2ECA0E}" type="pres">
      <dgm:prSet presAssocID="{0D507562-A306-430D-88D4-B4D3CBC60E5B}" presName="node" presStyleLbl="node1" presStyleIdx="2" presStyleCnt="6">
        <dgm:presLayoutVars>
          <dgm:bulletEnabled val="1"/>
        </dgm:presLayoutVars>
      </dgm:prSet>
      <dgm:spPr/>
    </dgm:pt>
    <dgm:pt modelId="{4E01A6D3-C1DD-4C8F-9B92-47A9D4371869}" type="pres">
      <dgm:prSet presAssocID="{61EC84DE-ABD3-471E-A23A-D2FDDB897B28}" presName="sibTrans" presStyleLbl="sibTrans1D1" presStyleIdx="2" presStyleCnt="5"/>
      <dgm:spPr/>
    </dgm:pt>
    <dgm:pt modelId="{181BDB9B-DE6C-42D4-B7C2-8345DA385153}" type="pres">
      <dgm:prSet presAssocID="{61EC84DE-ABD3-471E-A23A-D2FDDB897B28}" presName="connectorText" presStyleLbl="sibTrans1D1" presStyleIdx="2" presStyleCnt="5"/>
      <dgm:spPr/>
    </dgm:pt>
    <dgm:pt modelId="{1956FF43-7265-4F57-B4BB-ECF67C9E84D6}" type="pres">
      <dgm:prSet presAssocID="{DF6283C5-33F8-4931-B09A-9A0377157D39}" presName="node" presStyleLbl="node1" presStyleIdx="3" presStyleCnt="6">
        <dgm:presLayoutVars>
          <dgm:bulletEnabled val="1"/>
        </dgm:presLayoutVars>
      </dgm:prSet>
      <dgm:spPr/>
    </dgm:pt>
    <dgm:pt modelId="{55F3C7A0-F051-4AF8-9E06-5466DBEE2CFD}" type="pres">
      <dgm:prSet presAssocID="{D1EC72CF-5286-48AB-901D-501E5410CC39}" presName="sibTrans" presStyleLbl="sibTrans1D1" presStyleIdx="3" presStyleCnt="5"/>
      <dgm:spPr/>
    </dgm:pt>
    <dgm:pt modelId="{2389FEE3-1034-4C30-B6D7-2FF81AAB7DDF}" type="pres">
      <dgm:prSet presAssocID="{D1EC72CF-5286-48AB-901D-501E5410CC39}" presName="connectorText" presStyleLbl="sibTrans1D1" presStyleIdx="3" presStyleCnt="5"/>
      <dgm:spPr/>
    </dgm:pt>
    <dgm:pt modelId="{90608764-11AD-4A8B-BDAC-8CCF6DEE79A5}" type="pres">
      <dgm:prSet presAssocID="{B4D1DB5E-6299-4E0E-8F72-B709CFD7CED0}" presName="node" presStyleLbl="node1" presStyleIdx="4" presStyleCnt="6">
        <dgm:presLayoutVars>
          <dgm:bulletEnabled val="1"/>
        </dgm:presLayoutVars>
      </dgm:prSet>
      <dgm:spPr/>
    </dgm:pt>
    <dgm:pt modelId="{279D0395-1FBA-4E1D-AA63-42B0D63A70BC}" type="pres">
      <dgm:prSet presAssocID="{9C45961A-76EE-4AED-A94E-BE64E54533AC}" presName="sibTrans" presStyleLbl="sibTrans1D1" presStyleIdx="4" presStyleCnt="5"/>
      <dgm:spPr/>
    </dgm:pt>
    <dgm:pt modelId="{CF0B7711-9F78-4470-8C94-40492E7E7AEB}" type="pres">
      <dgm:prSet presAssocID="{9C45961A-76EE-4AED-A94E-BE64E54533AC}" presName="connectorText" presStyleLbl="sibTrans1D1" presStyleIdx="4" presStyleCnt="5"/>
      <dgm:spPr/>
    </dgm:pt>
    <dgm:pt modelId="{46051D96-0286-489F-AF8B-EE15DB471F9A}" type="pres">
      <dgm:prSet presAssocID="{8CD6C7D6-DED0-40A1-8248-9D173D94F8A4}" presName="node" presStyleLbl="node1" presStyleIdx="5" presStyleCnt="6">
        <dgm:presLayoutVars>
          <dgm:bulletEnabled val="1"/>
        </dgm:presLayoutVars>
      </dgm:prSet>
      <dgm:spPr/>
    </dgm:pt>
  </dgm:ptLst>
  <dgm:cxnLst>
    <dgm:cxn modelId="{8FA94B05-4DAC-4D66-AB0C-976FE57ED195}" type="presOf" srcId="{153A3BDC-EAE2-453E-84D2-867E6403EC41}" destId="{0F66BBFF-0F32-493D-8C4F-D82CACB6C6B3}" srcOrd="0" destOrd="0" presId="urn:microsoft.com/office/officeart/2016/7/layout/RepeatingBendingProcessNew"/>
    <dgm:cxn modelId="{33277117-671F-48C9-85F3-F2FB500A314D}" type="presOf" srcId="{6AE6D799-07FB-400B-AFBF-E22A3D9562D1}" destId="{C6B51AF8-2BF4-4ECB-9203-24104C0151C5}" srcOrd="0" destOrd="0" presId="urn:microsoft.com/office/officeart/2016/7/layout/RepeatingBendingProcessNew"/>
    <dgm:cxn modelId="{31EE913C-DD96-481C-B295-DE3B22121530}" type="presOf" srcId="{D1EC72CF-5286-48AB-901D-501E5410CC39}" destId="{55F3C7A0-F051-4AF8-9E06-5466DBEE2CFD}" srcOrd="0" destOrd="0" presId="urn:microsoft.com/office/officeart/2016/7/layout/RepeatingBendingProcessNew"/>
    <dgm:cxn modelId="{E1D84D5D-9BF2-491C-B84F-C12A77A5C243}" srcId="{153A3BDC-EAE2-453E-84D2-867E6403EC41}" destId="{8CD6C7D6-DED0-40A1-8248-9D173D94F8A4}" srcOrd="5" destOrd="0" parTransId="{E2AA85D3-F304-448D-B8A7-1FE2C789CCB8}" sibTransId="{E34C2E13-FBF8-48E9-867D-425CAFDC576B}"/>
    <dgm:cxn modelId="{25A95C63-DE56-4FFB-B836-D50553DCD275}" type="presOf" srcId="{0D507562-A306-430D-88D4-B4D3CBC60E5B}" destId="{14A3D492-B66E-4F40-AB31-FDB07F2ECA0E}" srcOrd="0" destOrd="0" presId="urn:microsoft.com/office/officeart/2016/7/layout/RepeatingBendingProcessNew"/>
    <dgm:cxn modelId="{8EBA646C-E942-49B9-9BEB-27E368AA7287}" srcId="{153A3BDC-EAE2-453E-84D2-867E6403EC41}" destId="{94EA762F-4014-48D7-9D11-2C36E61D1D5A}" srcOrd="0" destOrd="0" parTransId="{E3618529-3446-401C-8A2D-DAA521735FE1}" sibTransId="{6AE6D799-07FB-400B-AFBF-E22A3D9562D1}"/>
    <dgm:cxn modelId="{A256A36D-F342-4514-9233-A540F1B27D7E}" srcId="{153A3BDC-EAE2-453E-84D2-867E6403EC41}" destId="{DF6283C5-33F8-4931-B09A-9A0377157D39}" srcOrd="3" destOrd="0" parTransId="{FCC86E9B-0736-46DE-9EBA-E6D2BC79A273}" sibTransId="{D1EC72CF-5286-48AB-901D-501E5410CC39}"/>
    <dgm:cxn modelId="{E30CAB6D-16C1-49D0-A0E2-66648E6ADC65}" type="presOf" srcId="{8CD6C7D6-DED0-40A1-8248-9D173D94F8A4}" destId="{46051D96-0286-489F-AF8B-EE15DB471F9A}" srcOrd="0" destOrd="0" presId="urn:microsoft.com/office/officeart/2016/7/layout/RepeatingBendingProcessNew"/>
    <dgm:cxn modelId="{94EA3574-7EAC-4E18-9D06-D8273BDC649D}" type="presOf" srcId="{6AE6D799-07FB-400B-AFBF-E22A3D9562D1}" destId="{DB8487FF-22F6-44B4-A591-9FBEACCF77AF}" srcOrd="1" destOrd="0" presId="urn:microsoft.com/office/officeart/2016/7/layout/RepeatingBendingProcessNew"/>
    <dgm:cxn modelId="{4F7EB677-D767-447B-B3AE-B9737065D580}" type="presOf" srcId="{61EC84DE-ABD3-471E-A23A-D2FDDB897B28}" destId="{4E01A6D3-C1DD-4C8F-9B92-47A9D4371869}" srcOrd="0" destOrd="0" presId="urn:microsoft.com/office/officeart/2016/7/layout/RepeatingBendingProcessNew"/>
    <dgm:cxn modelId="{268A667F-38B7-4ADF-B990-B9645BCF4399}" srcId="{153A3BDC-EAE2-453E-84D2-867E6403EC41}" destId="{D396BA10-9618-4540-8788-1D4FE6538D3A}" srcOrd="1" destOrd="0" parTransId="{7BB695D5-CBA7-427E-8A3A-87B9BE3EB106}" sibTransId="{CBD24016-FA0D-43F1-AE7D-7E86EF5BF7BA}"/>
    <dgm:cxn modelId="{58DD2888-4E3C-47E2-887D-9458F55DEE1D}" type="presOf" srcId="{CBD24016-FA0D-43F1-AE7D-7E86EF5BF7BA}" destId="{58DCF869-9626-4B7A-8CE1-2B7127686274}" srcOrd="1" destOrd="0" presId="urn:microsoft.com/office/officeart/2016/7/layout/RepeatingBendingProcessNew"/>
    <dgm:cxn modelId="{229BBF8A-C2BC-4225-B1A4-7F9845DF6EE7}" type="presOf" srcId="{9C45961A-76EE-4AED-A94E-BE64E54533AC}" destId="{279D0395-1FBA-4E1D-AA63-42B0D63A70BC}" srcOrd="0" destOrd="0" presId="urn:microsoft.com/office/officeart/2016/7/layout/RepeatingBendingProcessNew"/>
    <dgm:cxn modelId="{FA2ABB93-9F34-42DB-983A-8DEDF9C9D7E6}" type="presOf" srcId="{CBD24016-FA0D-43F1-AE7D-7E86EF5BF7BA}" destId="{2B3ED5A2-5CD6-446E-B7CC-6AD77954AFBD}" srcOrd="0" destOrd="0" presId="urn:microsoft.com/office/officeart/2016/7/layout/RepeatingBendingProcessNew"/>
    <dgm:cxn modelId="{1F8863A7-8A61-42C1-8413-47A19C4DE8DC}" type="presOf" srcId="{DF6283C5-33F8-4931-B09A-9A0377157D39}" destId="{1956FF43-7265-4F57-B4BB-ECF67C9E84D6}" srcOrd="0" destOrd="0" presId="urn:microsoft.com/office/officeart/2016/7/layout/RepeatingBendingProcessNew"/>
    <dgm:cxn modelId="{80DC30AB-AA27-4C23-A920-7F79BE6493A3}" type="presOf" srcId="{61EC84DE-ABD3-471E-A23A-D2FDDB897B28}" destId="{181BDB9B-DE6C-42D4-B7C2-8345DA385153}" srcOrd="1" destOrd="0" presId="urn:microsoft.com/office/officeart/2016/7/layout/RepeatingBendingProcessNew"/>
    <dgm:cxn modelId="{611696AC-D9EB-40C3-AC6C-FCEAAC22A409}" type="presOf" srcId="{B4D1DB5E-6299-4E0E-8F72-B709CFD7CED0}" destId="{90608764-11AD-4A8B-BDAC-8CCF6DEE79A5}" srcOrd="0" destOrd="0" presId="urn:microsoft.com/office/officeart/2016/7/layout/RepeatingBendingProcessNew"/>
    <dgm:cxn modelId="{EC3A18AE-C38C-44B8-A795-DEE549779B69}" type="presOf" srcId="{D1EC72CF-5286-48AB-901D-501E5410CC39}" destId="{2389FEE3-1034-4C30-B6D7-2FF81AAB7DDF}" srcOrd="1" destOrd="0" presId="urn:microsoft.com/office/officeart/2016/7/layout/RepeatingBendingProcessNew"/>
    <dgm:cxn modelId="{17A5EAB4-C924-4E8C-8786-94CB5D20BF18}" type="presOf" srcId="{D396BA10-9618-4540-8788-1D4FE6538D3A}" destId="{D9FF29AA-F193-4991-A901-AE8CE9737F1E}" srcOrd="0" destOrd="0" presId="urn:microsoft.com/office/officeart/2016/7/layout/RepeatingBendingProcessNew"/>
    <dgm:cxn modelId="{753FA1BE-1443-47B4-90BC-A21B512C3745}" srcId="{153A3BDC-EAE2-453E-84D2-867E6403EC41}" destId="{0D507562-A306-430D-88D4-B4D3CBC60E5B}" srcOrd="2" destOrd="0" parTransId="{82582D71-6505-4CBC-B9B6-F20A180E1092}" sibTransId="{61EC84DE-ABD3-471E-A23A-D2FDDB897B28}"/>
    <dgm:cxn modelId="{8BFB53C3-462A-4CEE-AA73-7D2B9C571E3D}" srcId="{153A3BDC-EAE2-453E-84D2-867E6403EC41}" destId="{B4D1DB5E-6299-4E0E-8F72-B709CFD7CED0}" srcOrd="4" destOrd="0" parTransId="{D2938E82-A88B-4814-ADCB-7B74BCA97278}" sibTransId="{9C45961A-76EE-4AED-A94E-BE64E54533AC}"/>
    <dgm:cxn modelId="{3C4404C9-8C11-4B2A-A6CC-FA4B73A96517}" type="presOf" srcId="{94EA762F-4014-48D7-9D11-2C36E61D1D5A}" destId="{88B459EA-9E19-4655-BDC5-5C2B1376FE08}" srcOrd="0" destOrd="0" presId="urn:microsoft.com/office/officeart/2016/7/layout/RepeatingBendingProcessNew"/>
    <dgm:cxn modelId="{0F99FCD2-EFE4-48BE-AD7A-3AA207858764}" type="presOf" srcId="{9C45961A-76EE-4AED-A94E-BE64E54533AC}" destId="{CF0B7711-9F78-4470-8C94-40492E7E7AEB}" srcOrd="1" destOrd="0" presId="urn:microsoft.com/office/officeart/2016/7/layout/RepeatingBendingProcessNew"/>
    <dgm:cxn modelId="{3154FD06-9807-4449-A3C7-0714EB3FE7E2}" type="presParOf" srcId="{0F66BBFF-0F32-493D-8C4F-D82CACB6C6B3}" destId="{88B459EA-9E19-4655-BDC5-5C2B1376FE08}" srcOrd="0" destOrd="0" presId="urn:microsoft.com/office/officeart/2016/7/layout/RepeatingBendingProcessNew"/>
    <dgm:cxn modelId="{49586DFA-1782-4259-91DE-CF127624B194}" type="presParOf" srcId="{0F66BBFF-0F32-493D-8C4F-D82CACB6C6B3}" destId="{C6B51AF8-2BF4-4ECB-9203-24104C0151C5}" srcOrd="1" destOrd="0" presId="urn:microsoft.com/office/officeart/2016/7/layout/RepeatingBendingProcessNew"/>
    <dgm:cxn modelId="{FB332B31-AA1D-461F-AEE4-A52D1E364DE8}" type="presParOf" srcId="{C6B51AF8-2BF4-4ECB-9203-24104C0151C5}" destId="{DB8487FF-22F6-44B4-A591-9FBEACCF77AF}" srcOrd="0" destOrd="0" presId="urn:microsoft.com/office/officeart/2016/7/layout/RepeatingBendingProcessNew"/>
    <dgm:cxn modelId="{744B1774-0019-4E53-9D02-66422687B3B8}" type="presParOf" srcId="{0F66BBFF-0F32-493D-8C4F-D82CACB6C6B3}" destId="{D9FF29AA-F193-4991-A901-AE8CE9737F1E}" srcOrd="2" destOrd="0" presId="urn:microsoft.com/office/officeart/2016/7/layout/RepeatingBendingProcessNew"/>
    <dgm:cxn modelId="{6A3C1ADC-0637-4444-AA4B-BB1263BC9595}" type="presParOf" srcId="{0F66BBFF-0F32-493D-8C4F-D82CACB6C6B3}" destId="{2B3ED5A2-5CD6-446E-B7CC-6AD77954AFBD}" srcOrd="3" destOrd="0" presId="urn:microsoft.com/office/officeart/2016/7/layout/RepeatingBendingProcessNew"/>
    <dgm:cxn modelId="{ECF80B76-9CF7-4CD1-9E3F-95553AF38C92}" type="presParOf" srcId="{2B3ED5A2-5CD6-446E-B7CC-6AD77954AFBD}" destId="{58DCF869-9626-4B7A-8CE1-2B7127686274}" srcOrd="0" destOrd="0" presId="urn:microsoft.com/office/officeart/2016/7/layout/RepeatingBendingProcessNew"/>
    <dgm:cxn modelId="{D332E3C1-DA27-4F8C-8F4A-8F411F587FCA}" type="presParOf" srcId="{0F66BBFF-0F32-493D-8C4F-D82CACB6C6B3}" destId="{14A3D492-B66E-4F40-AB31-FDB07F2ECA0E}" srcOrd="4" destOrd="0" presId="urn:microsoft.com/office/officeart/2016/7/layout/RepeatingBendingProcessNew"/>
    <dgm:cxn modelId="{7CCD200A-218A-4C85-A995-21AD105E6B48}" type="presParOf" srcId="{0F66BBFF-0F32-493D-8C4F-D82CACB6C6B3}" destId="{4E01A6D3-C1DD-4C8F-9B92-47A9D4371869}" srcOrd="5" destOrd="0" presId="urn:microsoft.com/office/officeart/2016/7/layout/RepeatingBendingProcessNew"/>
    <dgm:cxn modelId="{9DCA855D-D2D5-43D1-B558-DBD4AFCC840D}" type="presParOf" srcId="{4E01A6D3-C1DD-4C8F-9B92-47A9D4371869}" destId="{181BDB9B-DE6C-42D4-B7C2-8345DA385153}" srcOrd="0" destOrd="0" presId="urn:microsoft.com/office/officeart/2016/7/layout/RepeatingBendingProcessNew"/>
    <dgm:cxn modelId="{09D6355E-B5E1-4C96-A056-A4CF13BEF818}" type="presParOf" srcId="{0F66BBFF-0F32-493D-8C4F-D82CACB6C6B3}" destId="{1956FF43-7265-4F57-B4BB-ECF67C9E84D6}" srcOrd="6" destOrd="0" presId="urn:microsoft.com/office/officeart/2016/7/layout/RepeatingBendingProcessNew"/>
    <dgm:cxn modelId="{6572AE89-0DF7-4875-B798-88876CBF9F68}" type="presParOf" srcId="{0F66BBFF-0F32-493D-8C4F-D82CACB6C6B3}" destId="{55F3C7A0-F051-4AF8-9E06-5466DBEE2CFD}" srcOrd="7" destOrd="0" presId="urn:microsoft.com/office/officeart/2016/7/layout/RepeatingBendingProcessNew"/>
    <dgm:cxn modelId="{5CD8A278-DC62-442D-AF41-70F40B950584}" type="presParOf" srcId="{55F3C7A0-F051-4AF8-9E06-5466DBEE2CFD}" destId="{2389FEE3-1034-4C30-B6D7-2FF81AAB7DDF}" srcOrd="0" destOrd="0" presId="urn:microsoft.com/office/officeart/2016/7/layout/RepeatingBendingProcessNew"/>
    <dgm:cxn modelId="{DEBC8CDE-8ED0-4CA0-B63D-7971DCC7159B}" type="presParOf" srcId="{0F66BBFF-0F32-493D-8C4F-D82CACB6C6B3}" destId="{90608764-11AD-4A8B-BDAC-8CCF6DEE79A5}" srcOrd="8" destOrd="0" presId="urn:microsoft.com/office/officeart/2016/7/layout/RepeatingBendingProcessNew"/>
    <dgm:cxn modelId="{5164215E-8901-490E-A1CE-CE5EB5C82C61}" type="presParOf" srcId="{0F66BBFF-0F32-493D-8C4F-D82CACB6C6B3}" destId="{279D0395-1FBA-4E1D-AA63-42B0D63A70BC}" srcOrd="9" destOrd="0" presId="urn:microsoft.com/office/officeart/2016/7/layout/RepeatingBendingProcessNew"/>
    <dgm:cxn modelId="{A6C0788C-D135-4D73-8EC2-EC8151EC9092}" type="presParOf" srcId="{279D0395-1FBA-4E1D-AA63-42B0D63A70BC}" destId="{CF0B7711-9F78-4470-8C94-40492E7E7AEB}" srcOrd="0" destOrd="0" presId="urn:microsoft.com/office/officeart/2016/7/layout/RepeatingBendingProcessNew"/>
    <dgm:cxn modelId="{63626BA2-D114-4B33-9DEE-250AE982621C}" type="presParOf" srcId="{0F66BBFF-0F32-493D-8C4F-D82CACB6C6B3}" destId="{46051D96-0286-489F-AF8B-EE15DB471F9A}" srcOrd="1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B6CE0-19AE-40B7-8BCA-80FE45970B83}">
      <dsp:nvSpPr>
        <dsp:cNvPr id="0" name=""/>
        <dsp:cNvSpPr/>
      </dsp:nvSpPr>
      <dsp:spPr>
        <a:xfrm>
          <a:off x="0" y="33515"/>
          <a:ext cx="10058399" cy="514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Problem Statement</a:t>
          </a:r>
          <a:endParaRPr lang="en-US" sz="2200" kern="1200"/>
        </a:p>
      </dsp:txBody>
      <dsp:txXfrm>
        <a:off x="25130" y="58645"/>
        <a:ext cx="10008139" cy="464540"/>
      </dsp:txXfrm>
    </dsp:sp>
    <dsp:sp modelId="{834E1D28-4213-4AA1-A7CD-60E889A2382A}">
      <dsp:nvSpPr>
        <dsp:cNvPr id="0" name=""/>
        <dsp:cNvSpPr/>
      </dsp:nvSpPr>
      <dsp:spPr>
        <a:xfrm>
          <a:off x="0" y="611675"/>
          <a:ext cx="10058399" cy="514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Understandings</a:t>
          </a:r>
          <a:endParaRPr lang="en-US" sz="2200" kern="1200"/>
        </a:p>
      </dsp:txBody>
      <dsp:txXfrm>
        <a:off x="25130" y="636805"/>
        <a:ext cx="10008139" cy="464540"/>
      </dsp:txXfrm>
    </dsp:sp>
    <dsp:sp modelId="{F338C0F6-DEF8-4407-8FCE-510603C1879C}">
      <dsp:nvSpPr>
        <dsp:cNvPr id="0" name=""/>
        <dsp:cNvSpPr/>
      </dsp:nvSpPr>
      <dsp:spPr>
        <a:xfrm>
          <a:off x="0" y="1189836"/>
          <a:ext cx="10058399" cy="514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EDA</a:t>
          </a:r>
          <a:endParaRPr lang="en-US" sz="2200" kern="1200"/>
        </a:p>
      </dsp:txBody>
      <dsp:txXfrm>
        <a:off x="25130" y="1214966"/>
        <a:ext cx="10008139" cy="464540"/>
      </dsp:txXfrm>
    </dsp:sp>
    <dsp:sp modelId="{568171A5-B012-4E8D-86D7-10AF26DD512E}">
      <dsp:nvSpPr>
        <dsp:cNvPr id="0" name=""/>
        <dsp:cNvSpPr/>
      </dsp:nvSpPr>
      <dsp:spPr>
        <a:xfrm>
          <a:off x="0" y="1767996"/>
          <a:ext cx="10058399" cy="514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Visualizations</a:t>
          </a:r>
          <a:endParaRPr lang="en-US" sz="2200" kern="1200"/>
        </a:p>
      </dsp:txBody>
      <dsp:txXfrm>
        <a:off x="25130" y="1793126"/>
        <a:ext cx="10008139" cy="464540"/>
      </dsp:txXfrm>
    </dsp:sp>
    <dsp:sp modelId="{8ED86A15-8354-4EB1-9F9C-6BBA74507868}">
      <dsp:nvSpPr>
        <dsp:cNvPr id="0" name=""/>
        <dsp:cNvSpPr/>
      </dsp:nvSpPr>
      <dsp:spPr>
        <a:xfrm>
          <a:off x="0" y="2346156"/>
          <a:ext cx="10058399" cy="514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Steps </a:t>
          </a:r>
          <a:endParaRPr lang="en-US" sz="2200" kern="1200"/>
        </a:p>
      </dsp:txBody>
      <dsp:txXfrm>
        <a:off x="25130" y="2371286"/>
        <a:ext cx="10008139" cy="464540"/>
      </dsp:txXfrm>
    </dsp:sp>
    <dsp:sp modelId="{8DC347FC-9202-42C6-A9DD-D34043998CDE}">
      <dsp:nvSpPr>
        <dsp:cNvPr id="0" name=""/>
        <dsp:cNvSpPr/>
      </dsp:nvSpPr>
      <dsp:spPr>
        <a:xfrm>
          <a:off x="0" y="2924316"/>
          <a:ext cx="10058399" cy="514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Finalized Model</a:t>
          </a:r>
          <a:endParaRPr lang="en-US" sz="2200" kern="1200"/>
        </a:p>
      </dsp:txBody>
      <dsp:txXfrm>
        <a:off x="25130" y="2949446"/>
        <a:ext cx="10008139" cy="464540"/>
      </dsp:txXfrm>
    </dsp:sp>
    <dsp:sp modelId="{7C1D5B9D-2FFE-4A45-BF8E-3A5EBFDC7622}">
      <dsp:nvSpPr>
        <dsp:cNvPr id="0" name=""/>
        <dsp:cNvSpPr/>
      </dsp:nvSpPr>
      <dsp:spPr>
        <a:xfrm>
          <a:off x="0" y="3502476"/>
          <a:ext cx="10058399" cy="514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Conclusion</a:t>
          </a:r>
          <a:endParaRPr lang="en-US" sz="2200" kern="1200"/>
        </a:p>
      </dsp:txBody>
      <dsp:txXfrm>
        <a:off x="25130" y="3527606"/>
        <a:ext cx="10008139" cy="464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7F725-0414-4324-8501-AA55F636B61E}">
      <dsp:nvSpPr>
        <dsp:cNvPr id="0" name=""/>
        <dsp:cNvSpPr/>
      </dsp:nvSpPr>
      <dsp:spPr>
        <a:xfrm>
          <a:off x="2577789" y="775397"/>
          <a:ext cx="561133" cy="91440"/>
        </a:xfrm>
        <a:custGeom>
          <a:avLst/>
          <a:gdLst/>
          <a:ahLst/>
          <a:cxnLst/>
          <a:rect l="0" t="0" r="0" b="0"/>
          <a:pathLst>
            <a:path>
              <a:moveTo>
                <a:pt x="0" y="45720"/>
              </a:moveTo>
              <a:lnTo>
                <a:pt x="561133"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3562" y="818159"/>
        <a:ext cx="29586" cy="5917"/>
      </dsp:txXfrm>
    </dsp:sp>
    <dsp:sp modelId="{DA856092-6EAC-4E77-8062-96BC350A785F}">
      <dsp:nvSpPr>
        <dsp:cNvPr id="0" name=""/>
        <dsp:cNvSpPr/>
      </dsp:nvSpPr>
      <dsp:spPr>
        <a:xfrm>
          <a:off x="6834" y="49291"/>
          <a:ext cx="2572754" cy="15436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067" tIns="132330" rIns="126067" bIns="132330" numCol="1" spcCol="1270" anchor="ctr" anchorCtr="0">
          <a:noAutofit/>
        </a:bodyPr>
        <a:lstStyle/>
        <a:p>
          <a:pPr marL="0" lvl="0" indent="0" algn="ctr" defTabSz="1022350">
            <a:lnSpc>
              <a:spcPct val="90000"/>
            </a:lnSpc>
            <a:spcBef>
              <a:spcPct val="0"/>
            </a:spcBef>
            <a:spcAft>
              <a:spcPct val="35000"/>
            </a:spcAft>
            <a:buNone/>
          </a:pPr>
          <a:r>
            <a:rPr lang="en-IN" sz="2300" b="0" i="0" kern="1200" baseline="0"/>
            <a:t>‘Unnamed 0’: It is the serial number </a:t>
          </a:r>
          <a:endParaRPr lang="en-US" sz="2300" kern="1200"/>
        </a:p>
      </dsp:txBody>
      <dsp:txXfrm>
        <a:off x="6834" y="49291"/>
        <a:ext cx="2572754" cy="1543652"/>
      </dsp:txXfrm>
    </dsp:sp>
    <dsp:sp modelId="{5FF0C67B-C151-4C5C-9D95-F2AF2D9AC6DA}">
      <dsp:nvSpPr>
        <dsp:cNvPr id="0" name=""/>
        <dsp:cNvSpPr/>
      </dsp:nvSpPr>
      <dsp:spPr>
        <a:xfrm>
          <a:off x="5742277" y="775397"/>
          <a:ext cx="561133" cy="91440"/>
        </a:xfrm>
        <a:custGeom>
          <a:avLst/>
          <a:gdLst/>
          <a:ahLst/>
          <a:cxnLst/>
          <a:rect l="0" t="0" r="0" b="0"/>
          <a:pathLst>
            <a:path>
              <a:moveTo>
                <a:pt x="0" y="45720"/>
              </a:moveTo>
              <a:lnTo>
                <a:pt x="561133"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08050" y="818159"/>
        <a:ext cx="29586" cy="5917"/>
      </dsp:txXfrm>
    </dsp:sp>
    <dsp:sp modelId="{1FE45493-275E-4ABE-8D89-F536412D8D6B}">
      <dsp:nvSpPr>
        <dsp:cNvPr id="0" name=""/>
        <dsp:cNvSpPr/>
      </dsp:nvSpPr>
      <dsp:spPr>
        <a:xfrm>
          <a:off x="3171322" y="49291"/>
          <a:ext cx="2572754" cy="15436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067" tIns="132330" rIns="126067" bIns="132330" numCol="1" spcCol="1270" anchor="ctr" anchorCtr="0">
          <a:noAutofit/>
        </a:bodyPr>
        <a:lstStyle/>
        <a:p>
          <a:pPr marL="0" lvl="0" indent="0" algn="ctr" defTabSz="1022350">
            <a:lnSpc>
              <a:spcPct val="90000"/>
            </a:lnSpc>
            <a:spcBef>
              <a:spcPct val="0"/>
            </a:spcBef>
            <a:spcAft>
              <a:spcPct val="35000"/>
            </a:spcAft>
            <a:buNone/>
          </a:pPr>
          <a:r>
            <a:rPr lang="en-IN" sz="2300" b="0" i="0" kern="1200" baseline="0"/>
            <a:t>‘id’: Unique id of each news article </a:t>
          </a:r>
          <a:endParaRPr lang="en-US" sz="2300" kern="1200"/>
        </a:p>
      </dsp:txBody>
      <dsp:txXfrm>
        <a:off x="3171322" y="49291"/>
        <a:ext cx="2572754" cy="1543652"/>
      </dsp:txXfrm>
    </dsp:sp>
    <dsp:sp modelId="{C3E79F13-900E-4B5A-B663-D6CD1DDE19FD}">
      <dsp:nvSpPr>
        <dsp:cNvPr id="0" name=""/>
        <dsp:cNvSpPr/>
      </dsp:nvSpPr>
      <dsp:spPr>
        <a:xfrm>
          <a:off x="1293211" y="1591144"/>
          <a:ext cx="6328976" cy="561133"/>
        </a:xfrm>
        <a:custGeom>
          <a:avLst/>
          <a:gdLst/>
          <a:ahLst/>
          <a:cxnLst/>
          <a:rect l="0" t="0" r="0" b="0"/>
          <a:pathLst>
            <a:path>
              <a:moveTo>
                <a:pt x="6328976" y="0"/>
              </a:moveTo>
              <a:lnTo>
                <a:pt x="6328976" y="297666"/>
              </a:lnTo>
              <a:lnTo>
                <a:pt x="0" y="297666"/>
              </a:lnTo>
              <a:lnTo>
                <a:pt x="0" y="561133"/>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98785" y="1868752"/>
        <a:ext cx="317828" cy="5917"/>
      </dsp:txXfrm>
    </dsp:sp>
    <dsp:sp modelId="{74D54396-B6A1-4745-A346-9361063B7A62}">
      <dsp:nvSpPr>
        <dsp:cNvPr id="0" name=""/>
        <dsp:cNvSpPr/>
      </dsp:nvSpPr>
      <dsp:spPr>
        <a:xfrm>
          <a:off x="6335810" y="49291"/>
          <a:ext cx="2572754" cy="15436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067" tIns="132330" rIns="126067" bIns="132330" numCol="1" spcCol="1270" anchor="ctr" anchorCtr="0">
          <a:noAutofit/>
        </a:bodyPr>
        <a:lstStyle/>
        <a:p>
          <a:pPr marL="0" lvl="0" indent="0" algn="ctr" defTabSz="1022350">
            <a:lnSpc>
              <a:spcPct val="90000"/>
            </a:lnSpc>
            <a:spcBef>
              <a:spcPct val="0"/>
            </a:spcBef>
            <a:spcAft>
              <a:spcPct val="35000"/>
            </a:spcAft>
            <a:buNone/>
          </a:pPr>
          <a:r>
            <a:rPr lang="en-IN" sz="2300" b="0" i="0" kern="1200" baseline="0"/>
            <a:t>‘headline’: It is the title of the news </a:t>
          </a:r>
          <a:endParaRPr lang="en-US" sz="2300" kern="1200"/>
        </a:p>
      </dsp:txBody>
      <dsp:txXfrm>
        <a:off x="6335810" y="49291"/>
        <a:ext cx="2572754" cy="1543652"/>
      </dsp:txXfrm>
    </dsp:sp>
    <dsp:sp modelId="{5700B8AA-CF43-41FC-B02B-B2AC80C74244}">
      <dsp:nvSpPr>
        <dsp:cNvPr id="0" name=""/>
        <dsp:cNvSpPr/>
      </dsp:nvSpPr>
      <dsp:spPr>
        <a:xfrm>
          <a:off x="2577789" y="2910784"/>
          <a:ext cx="561133" cy="91440"/>
        </a:xfrm>
        <a:custGeom>
          <a:avLst/>
          <a:gdLst/>
          <a:ahLst/>
          <a:cxnLst/>
          <a:rect l="0" t="0" r="0" b="0"/>
          <a:pathLst>
            <a:path>
              <a:moveTo>
                <a:pt x="0" y="45720"/>
              </a:moveTo>
              <a:lnTo>
                <a:pt x="561133"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3562" y="2953545"/>
        <a:ext cx="29586" cy="5917"/>
      </dsp:txXfrm>
    </dsp:sp>
    <dsp:sp modelId="{6ADB2109-B84C-4291-B622-CEFCBF4553EF}">
      <dsp:nvSpPr>
        <dsp:cNvPr id="0" name=""/>
        <dsp:cNvSpPr/>
      </dsp:nvSpPr>
      <dsp:spPr>
        <a:xfrm>
          <a:off x="6834" y="2184677"/>
          <a:ext cx="2572754" cy="15436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067" tIns="132330" rIns="126067" bIns="132330" numCol="1" spcCol="1270" anchor="ctr" anchorCtr="0">
          <a:noAutofit/>
        </a:bodyPr>
        <a:lstStyle/>
        <a:p>
          <a:pPr marL="0" lvl="0" indent="0" algn="ctr" defTabSz="1022350">
            <a:lnSpc>
              <a:spcPct val="90000"/>
            </a:lnSpc>
            <a:spcBef>
              <a:spcPct val="0"/>
            </a:spcBef>
            <a:spcAft>
              <a:spcPct val="35000"/>
            </a:spcAft>
            <a:buNone/>
          </a:pPr>
          <a:r>
            <a:rPr lang="en-IN" sz="2300" b="0" i="0" kern="1200" baseline="0"/>
            <a:t>‘written_by’: It represents the author of the news article </a:t>
          </a:r>
          <a:endParaRPr lang="en-US" sz="2300" kern="1200"/>
        </a:p>
      </dsp:txBody>
      <dsp:txXfrm>
        <a:off x="6834" y="2184677"/>
        <a:ext cx="2572754" cy="1543652"/>
      </dsp:txXfrm>
    </dsp:sp>
    <dsp:sp modelId="{EABEEEAB-26FA-4457-8743-27F4FADB74EF}">
      <dsp:nvSpPr>
        <dsp:cNvPr id="0" name=""/>
        <dsp:cNvSpPr/>
      </dsp:nvSpPr>
      <dsp:spPr>
        <a:xfrm>
          <a:off x="5742277" y="2910784"/>
          <a:ext cx="561133" cy="91440"/>
        </a:xfrm>
        <a:custGeom>
          <a:avLst/>
          <a:gdLst/>
          <a:ahLst/>
          <a:cxnLst/>
          <a:rect l="0" t="0" r="0" b="0"/>
          <a:pathLst>
            <a:path>
              <a:moveTo>
                <a:pt x="0" y="45720"/>
              </a:moveTo>
              <a:lnTo>
                <a:pt x="561133"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08050" y="2953545"/>
        <a:ext cx="29586" cy="5917"/>
      </dsp:txXfrm>
    </dsp:sp>
    <dsp:sp modelId="{66D4C6CE-BCBD-4F3C-A29E-4A77D6509931}">
      <dsp:nvSpPr>
        <dsp:cNvPr id="0" name=""/>
        <dsp:cNvSpPr/>
      </dsp:nvSpPr>
      <dsp:spPr>
        <a:xfrm>
          <a:off x="3171322" y="2184677"/>
          <a:ext cx="2572754" cy="15436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067" tIns="132330" rIns="126067" bIns="132330" numCol="1" spcCol="1270" anchor="ctr" anchorCtr="0">
          <a:noAutofit/>
        </a:bodyPr>
        <a:lstStyle/>
        <a:p>
          <a:pPr marL="0" lvl="0" indent="0" algn="ctr" defTabSz="1022350">
            <a:lnSpc>
              <a:spcPct val="90000"/>
            </a:lnSpc>
            <a:spcBef>
              <a:spcPct val="0"/>
            </a:spcBef>
            <a:spcAft>
              <a:spcPct val="35000"/>
            </a:spcAft>
            <a:buNone/>
          </a:pPr>
          <a:r>
            <a:rPr lang="en-IN" sz="2300" b="0" i="0" kern="1200" baseline="0"/>
            <a:t>‘news’: It contains the full text of the news article </a:t>
          </a:r>
          <a:endParaRPr lang="en-US" sz="2300" kern="1200"/>
        </a:p>
      </dsp:txBody>
      <dsp:txXfrm>
        <a:off x="3171322" y="2184677"/>
        <a:ext cx="2572754" cy="1543652"/>
      </dsp:txXfrm>
    </dsp:sp>
    <dsp:sp modelId="{89966B8C-1577-4446-AB48-B2813D4255AF}">
      <dsp:nvSpPr>
        <dsp:cNvPr id="0" name=""/>
        <dsp:cNvSpPr/>
      </dsp:nvSpPr>
      <dsp:spPr>
        <a:xfrm>
          <a:off x="6335810" y="2184677"/>
          <a:ext cx="2572754" cy="15436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067" tIns="132330" rIns="126067" bIns="132330" numCol="1" spcCol="1270" anchor="ctr" anchorCtr="0">
          <a:noAutofit/>
        </a:bodyPr>
        <a:lstStyle/>
        <a:p>
          <a:pPr marL="0" lvl="0" indent="0" algn="ctr" defTabSz="1022350">
            <a:lnSpc>
              <a:spcPct val="90000"/>
            </a:lnSpc>
            <a:spcBef>
              <a:spcPct val="0"/>
            </a:spcBef>
            <a:spcAft>
              <a:spcPct val="35000"/>
            </a:spcAft>
            <a:buNone/>
          </a:pPr>
          <a:r>
            <a:rPr lang="en-IN" sz="2300" b="0" i="0" kern="1200" baseline="0"/>
            <a:t>‘label’: It tells whether the news is fake (1) or not fake(0) </a:t>
          </a:r>
          <a:endParaRPr lang="en-US" sz="2300" kern="1200"/>
        </a:p>
      </dsp:txBody>
      <dsp:txXfrm>
        <a:off x="6335810" y="2184677"/>
        <a:ext cx="2572754" cy="15436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51AF8-2BF4-4ECB-9203-24104C0151C5}">
      <dsp:nvSpPr>
        <dsp:cNvPr id="0" name=""/>
        <dsp:cNvSpPr/>
      </dsp:nvSpPr>
      <dsp:spPr>
        <a:xfrm>
          <a:off x="3180986" y="713528"/>
          <a:ext cx="551146" cy="91440"/>
        </a:xfrm>
        <a:custGeom>
          <a:avLst/>
          <a:gdLst/>
          <a:ahLst/>
          <a:cxnLst/>
          <a:rect l="0" t="0" r="0" b="0"/>
          <a:pathLst>
            <a:path>
              <a:moveTo>
                <a:pt x="0" y="45720"/>
              </a:moveTo>
              <a:lnTo>
                <a:pt x="551146"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2015" y="756340"/>
        <a:ext cx="29087" cy="5817"/>
      </dsp:txXfrm>
    </dsp:sp>
    <dsp:sp modelId="{88B459EA-9E19-4655-BDC5-5C2B1376FE08}">
      <dsp:nvSpPr>
        <dsp:cNvPr id="0" name=""/>
        <dsp:cNvSpPr/>
      </dsp:nvSpPr>
      <dsp:spPr>
        <a:xfrm>
          <a:off x="653452" y="448"/>
          <a:ext cx="2529333" cy="151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939" tIns="130096" rIns="123939" bIns="130096" numCol="1" spcCol="1270" anchor="ctr" anchorCtr="0">
          <a:noAutofit/>
        </a:bodyPr>
        <a:lstStyle/>
        <a:p>
          <a:pPr marL="0" lvl="0" indent="0" algn="ctr" defTabSz="755650">
            <a:lnSpc>
              <a:spcPct val="90000"/>
            </a:lnSpc>
            <a:spcBef>
              <a:spcPct val="0"/>
            </a:spcBef>
            <a:spcAft>
              <a:spcPct val="35000"/>
            </a:spcAft>
            <a:buNone/>
          </a:pPr>
          <a:r>
            <a:rPr lang="en-IN" sz="1700" b="0" i="0" kern="1200" baseline="0"/>
            <a:t>Make a duplicate copy of the dataset</a:t>
          </a:r>
          <a:endParaRPr lang="en-US" sz="1700" kern="1200"/>
        </a:p>
      </dsp:txBody>
      <dsp:txXfrm>
        <a:off x="653452" y="448"/>
        <a:ext cx="2529333" cy="1517600"/>
      </dsp:txXfrm>
    </dsp:sp>
    <dsp:sp modelId="{2B3ED5A2-5CD6-446E-B7CC-6AD77954AFBD}">
      <dsp:nvSpPr>
        <dsp:cNvPr id="0" name=""/>
        <dsp:cNvSpPr/>
      </dsp:nvSpPr>
      <dsp:spPr>
        <a:xfrm>
          <a:off x="6292066" y="713528"/>
          <a:ext cx="551146" cy="91440"/>
        </a:xfrm>
        <a:custGeom>
          <a:avLst/>
          <a:gdLst/>
          <a:ahLst/>
          <a:cxnLst/>
          <a:rect l="0" t="0" r="0" b="0"/>
          <a:pathLst>
            <a:path>
              <a:moveTo>
                <a:pt x="0" y="45720"/>
              </a:moveTo>
              <a:lnTo>
                <a:pt x="551146"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53096" y="756340"/>
        <a:ext cx="29087" cy="5817"/>
      </dsp:txXfrm>
    </dsp:sp>
    <dsp:sp modelId="{D9FF29AA-F193-4991-A901-AE8CE9737F1E}">
      <dsp:nvSpPr>
        <dsp:cNvPr id="0" name=""/>
        <dsp:cNvSpPr/>
      </dsp:nvSpPr>
      <dsp:spPr>
        <a:xfrm>
          <a:off x="3764533" y="448"/>
          <a:ext cx="2529333" cy="151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939" tIns="130096" rIns="123939" bIns="130096" numCol="1" spcCol="1270" anchor="ctr" anchorCtr="0">
          <a:noAutofit/>
        </a:bodyPr>
        <a:lstStyle/>
        <a:p>
          <a:pPr marL="0" lvl="0" indent="0" algn="ctr" defTabSz="755650">
            <a:lnSpc>
              <a:spcPct val="90000"/>
            </a:lnSpc>
            <a:spcBef>
              <a:spcPct val="0"/>
            </a:spcBef>
            <a:spcAft>
              <a:spcPct val="35000"/>
            </a:spcAft>
            <a:buNone/>
          </a:pPr>
          <a:r>
            <a:rPr lang="en-IN" sz="1700" kern="1200"/>
            <a:t>Combine the ‘headline’ column and ‘news’ column and  make into a single column named ‘text’.</a:t>
          </a:r>
          <a:endParaRPr lang="en-US" sz="1700" kern="1200"/>
        </a:p>
      </dsp:txBody>
      <dsp:txXfrm>
        <a:off x="3764533" y="448"/>
        <a:ext cx="2529333" cy="1517600"/>
      </dsp:txXfrm>
    </dsp:sp>
    <dsp:sp modelId="{4E01A6D3-C1DD-4C8F-9B92-47A9D4371869}">
      <dsp:nvSpPr>
        <dsp:cNvPr id="0" name=""/>
        <dsp:cNvSpPr/>
      </dsp:nvSpPr>
      <dsp:spPr>
        <a:xfrm>
          <a:off x="1918119" y="1516249"/>
          <a:ext cx="6222161" cy="551146"/>
        </a:xfrm>
        <a:custGeom>
          <a:avLst/>
          <a:gdLst/>
          <a:ahLst/>
          <a:cxnLst/>
          <a:rect l="0" t="0" r="0" b="0"/>
          <a:pathLst>
            <a:path>
              <a:moveTo>
                <a:pt x="6222161" y="0"/>
              </a:moveTo>
              <a:lnTo>
                <a:pt x="6222161" y="292673"/>
              </a:lnTo>
              <a:lnTo>
                <a:pt x="0" y="292673"/>
              </a:lnTo>
              <a:lnTo>
                <a:pt x="0" y="551146"/>
              </a:lnTo>
            </a:path>
          </a:pathLst>
        </a:custGeom>
        <a:noFill/>
        <a:ln w="635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72967" y="1788913"/>
        <a:ext cx="312464" cy="5817"/>
      </dsp:txXfrm>
    </dsp:sp>
    <dsp:sp modelId="{14A3D492-B66E-4F40-AB31-FDB07F2ECA0E}">
      <dsp:nvSpPr>
        <dsp:cNvPr id="0" name=""/>
        <dsp:cNvSpPr/>
      </dsp:nvSpPr>
      <dsp:spPr>
        <a:xfrm>
          <a:off x="6875613" y="448"/>
          <a:ext cx="2529333" cy="151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939" tIns="130096" rIns="123939" bIns="130096" numCol="1" spcCol="1270" anchor="ctr" anchorCtr="0">
          <a:noAutofit/>
        </a:bodyPr>
        <a:lstStyle/>
        <a:p>
          <a:pPr marL="0" lvl="0" indent="0" algn="ctr" defTabSz="755650">
            <a:lnSpc>
              <a:spcPct val="90000"/>
            </a:lnSpc>
            <a:spcBef>
              <a:spcPct val="0"/>
            </a:spcBef>
            <a:spcAft>
              <a:spcPct val="35000"/>
            </a:spcAft>
            <a:buNone/>
          </a:pPr>
          <a:r>
            <a:rPr lang="en-IN" sz="1700" kern="1200"/>
            <a:t>Drop the unwanted columns</a:t>
          </a:r>
          <a:endParaRPr lang="en-US" sz="1700" kern="1200"/>
        </a:p>
      </dsp:txBody>
      <dsp:txXfrm>
        <a:off x="6875613" y="448"/>
        <a:ext cx="2529333" cy="1517600"/>
      </dsp:txXfrm>
    </dsp:sp>
    <dsp:sp modelId="{55F3C7A0-F051-4AF8-9E06-5466DBEE2CFD}">
      <dsp:nvSpPr>
        <dsp:cNvPr id="0" name=""/>
        <dsp:cNvSpPr/>
      </dsp:nvSpPr>
      <dsp:spPr>
        <a:xfrm>
          <a:off x="3180986" y="2812876"/>
          <a:ext cx="551146" cy="91440"/>
        </a:xfrm>
        <a:custGeom>
          <a:avLst/>
          <a:gdLst/>
          <a:ahLst/>
          <a:cxnLst/>
          <a:rect l="0" t="0" r="0" b="0"/>
          <a:pathLst>
            <a:path>
              <a:moveTo>
                <a:pt x="0" y="45720"/>
              </a:moveTo>
              <a:lnTo>
                <a:pt x="551146" y="45720"/>
              </a:lnTo>
            </a:path>
          </a:pathLst>
        </a:custGeom>
        <a:noFill/>
        <a:ln w="635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2015" y="2855687"/>
        <a:ext cx="29087" cy="5817"/>
      </dsp:txXfrm>
    </dsp:sp>
    <dsp:sp modelId="{1956FF43-7265-4F57-B4BB-ECF67C9E84D6}">
      <dsp:nvSpPr>
        <dsp:cNvPr id="0" name=""/>
        <dsp:cNvSpPr/>
      </dsp:nvSpPr>
      <dsp:spPr>
        <a:xfrm>
          <a:off x="653452" y="2099795"/>
          <a:ext cx="2529333" cy="151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939" tIns="130096" rIns="123939" bIns="130096" numCol="1" spcCol="1270" anchor="ctr" anchorCtr="0">
          <a:noAutofit/>
        </a:bodyPr>
        <a:lstStyle/>
        <a:p>
          <a:pPr marL="0" lvl="0" indent="0" algn="ctr" defTabSz="755650">
            <a:lnSpc>
              <a:spcPct val="90000"/>
            </a:lnSpc>
            <a:spcBef>
              <a:spcPct val="0"/>
            </a:spcBef>
            <a:spcAft>
              <a:spcPct val="35000"/>
            </a:spcAft>
            <a:buNone/>
          </a:pPr>
          <a:r>
            <a:rPr lang="en-IN" sz="1700" kern="1200"/>
            <a:t>Check for null value columns  and drop those columns using .dropna() method</a:t>
          </a:r>
          <a:endParaRPr lang="en-US" sz="1700" kern="1200"/>
        </a:p>
      </dsp:txBody>
      <dsp:txXfrm>
        <a:off x="653452" y="2099795"/>
        <a:ext cx="2529333" cy="1517600"/>
      </dsp:txXfrm>
    </dsp:sp>
    <dsp:sp modelId="{279D0395-1FBA-4E1D-AA63-42B0D63A70BC}">
      <dsp:nvSpPr>
        <dsp:cNvPr id="0" name=""/>
        <dsp:cNvSpPr/>
      </dsp:nvSpPr>
      <dsp:spPr>
        <a:xfrm>
          <a:off x="6292066" y="2812876"/>
          <a:ext cx="551146" cy="91440"/>
        </a:xfrm>
        <a:custGeom>
          <a:avLst/>
          <a:gdLst/>
          <a:ahLst/>
          <a:cxnLst/>
          <a:rect l="0" t="0" r="0" b="0"/>
          <a:pathLst>
            <a:path>
              <a:moveTo>
                <a:pt x="0" y="45720"/>
              </a:moveTo>
              <a:lnTo>
                <a:pt x="551146" y="45720"/>
              </a:lnTo>
            </a:path>
          </a:pathLst>
        </a:custGeom>
        <a:noFill/>
        <a:ln w="635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53096" y="2855687"/>
        <a:ext cx="29087" cy="5817"/>
      </dsp:txXfrm>
    </dsp:sp>
    <dsp:sp modelId="{90608764-11AD-4A8B-BDAC-8CCF6DEE79A5}">
      <dsp:nvSpPr>
        <dsp:cNvPr id="0" name=""/>
        <dsp:cNvSpPr/>
      </dsp:nvSpPr>
      <dsp:spPr>
        <a:xfrm>
          <a:off x="3764533" y="2099795"/>
          <a:ext cx="2529333" cy="151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939" tIns="130096" rIns="123939" bIns="130096" numCol="1" spcCol="1270" anchor="ctr" anchorCtr="0">
          <a:noAutofit/>
        </a:bodyPr>
        <a:lstStyle/>
        <a:p>
          <a:pPr marL="0" lvl="0" indent="0" algn="ctr" defTabSz="755650">
            <a:lnSpc>
              <a:spcPct val="90000"/>
            </a:lnSpc>
            <a:spcBef>
              <a:spcPct val="0"/>
            </a:spcBef>
            <a:spcAft>
              <a:spcPct val="35000"/>
            </a:spcAft>
            <a:buNone/>
          </a:pPr>
          <a:r>
            <a:rPr lang="en-IN" sz="1700" kern="1200"/>
            <a:t>Clean the data, remove the stopwords, make to lower case, done the stemming using porterstemmer</a:t>
          </a:r>
          <a:endParaRPr lang="en-US" sz="1700" kern="1200"/>
        </a:p>
      </dsp:txBody>
      <dsp:txXfrm>
        <a:off x="3764533" y="2099795"/>
        <a:ext cx="2529333" cy="1517600"/>
      </dsp:txXfrm>
    </dsp:sp>
    <dsp:sp modelId="{46051D96-0286-489F-AF8B-EE15DB471F9A}">
      <dsp:nvSpPr>
        <dsp:cNvPr id="0" name=""/>
        <dsp:cNvSpPr/>
      </dsp:nvSpPr>
      <dsp:spPr>
        <a:xfrm>
          <a:off x="6875613" y="2099795"/>
          <a:ext cx="2529333" cy="151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939" tIns="130096" rIns="123939" bIns="130096" numCol="1" spcCol="1270" anchor="ctr" anchorCtr="0">
          <a:noAutofit/>
        </a:bodyPr>
        <a:lstStyle/>
        <a:p>
          <a:pPr marL="0" lvl="0" indent="0" algn="ctr" defTabSz="755650">
            <a:lnSpc>
              <a:spcPct val="90000"/>
            </a:lnSpc>
            <a:spcBef>
              <a:spcPct val="0"/>
            </a:spcBef>
            <a:spcAft>
              <a:spcPct val="35000"/>
            </a:spcAft>
            <a:buNone/>
          </a:pPr>
          <a:r>
            <a:rPr lang="en-IN" sz="1700" kern="1200"/>
            <a:t>Take the most occurring 5000 words and make it vectorized using TfidfVectorizer.</a:t>
          </a:r>
          <a:endParaRPr lang="en-US" sz="1700" kern="1200"/>
        </a:p>
      </dsp:txBody>
      <dsp:txXfrm>
        <a:off x="6875613" y="2099795"/>
        <a:ext cx="2529333" cy="1517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5BFE67-E8B8-4605-B1B0-B95D0A132A5A}"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F572EB5-2161-489C-842C-A5215F1A9923}" type="slidenum">
              <a:rPr lang="en-IN" smtClean="0"/>
              <a:t>‹#›</a:t>
            </a:fld>
            <a:endParaRPr lang="en-IN"/>
          </a:p>
        </p:txBody>
      </p:sp>
    </p:spTree>
    <p:extLst>
      <p:ext uri="{BB962C8B-B14F-4D97-AF65-F5344CB8AC3E}">
        <p14:creationId xmlns:p14="http://schemas.microsoft.com/office/powerpoint/2010/main" val="383639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BFE67-E8B8-4605-B1B0-B95D0A132A5A}"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177703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BFE67-E8B8-4605-B1B0-B95D0A132A5A}"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252622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BFE67-E8B8-4605-B1B0-B95D0A132A5A}"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788835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A5BFE67-E8B8-4605-B1B0-B95D0A132A5A}" type="datetimeFigureOut">
              <a:rPr lang="en-IN" smtClean="0"/>
              <a:t>10-02-2023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F572EB5-2161-489C-842C-A5215F1A9923}" type="slidenum">
              <a:rPr lang="en-IN" smtClean="0"/>
              <a:t>‹#›</a:t>
            </a:fld>
            <a:endParaRPr lang="en-IN"/>
          </a:p>
        </p:txBody>
      </p:sp>
    </p:spTree>
    <p:extLst>
      <p:ext uri="{BB962C8B-B14F-4D97-AF65-F5344CB8AC3E}">
        <p14:creationId xmlns:p14="http://schemas.microsoft.com/office/powerpoint/2010/main" val="3783607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5BFE67-E8B8-4605-B1B0-B95D0A132A5A}"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409905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BFE67-E8B8-4605-B1B0-B95D0A132A5A}"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86153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5BFE67-E8B8-4605-B1B0-B95D0A132A5A}"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262699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BFE67-E8B8-4605-B1B0-B95D0A132A5A}"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279711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BFE67-E8B8-4605-B1B0-B95D0A132A5A}"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39140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BFE67-E8B8-4605-B1B0-B95D0A132A5A}" type="datetimeFigureOut">
              <a:rPr lang="en-IN" smtClean="0"/>
              <a:t>10-02-2023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193833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A5BFE67-E8B8-4605-B1B0-B95D0A132A5A}" type="datetimeFigureOut">
              <a:rPr lang="en-IN" smtClean="0"/>
              <a:t>10-02-2023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F572EB5-2161-489C-842C-A5215F1A9923}" type="slidenum">
              <a:rPr lang="en-IN" smtClean="0"/>
              <a:t>‹#›</a:t>
            </a:fld>
            <a:endParaRPr lang="en-IN"/>
          </a:p>
        </p:txBody>
      </p:sp>
    </p:spTree>
    <p:extLst>
      <p:ext uri="{BB962C8B-B14F-4D97-AF65-F5344CB8AC3E}">
        <p14:creationId xmlns:p14="http://schemas.microsoft.com/office/powerpoint/2010/main" val="335442110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2.wdp"/><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E1827-C768-47F1-95B5-D10B0EB7519E}"/>
              </a:ext>
            </a:extLst>
          </p:cNvPr>
          <p:cNvSpPr>
            <a:spLocks noGrp="1"/>
          </p:cNvSpPr>
          <p:nvPr>
            <p:ph type="ctrTitle"/>
          </p:nvPr>
        </p:nvSpPr>
        <p:spPr>
          <a:xfrm>
            <a:off x="6556100" y="1360493"/>
            <a:ext cx="4972511" cy="3106732"/>
          </a:xfrm>
        </p:spPr>
        <p:txBody>
          <a:bodyPr anchor="b">
            <a:normAutofit/>
          </a:bodyPr>
          <a:lstStyle/>
          <a:p>
            <a:r>
              <a:rPr lang="en-US" sz="7200">
                <a:solidFill>
                  <a:schemeClr val="tx1"/>
                </a:solidFill>
              </a:rPr>
              <a:t>FAKE NEWS PROJECT</a:t>
            </a:r>
            <a:endParaRPr lang="en-IN" sz="7200">
              <a:solidFill>
                <a:schemeClr val="tx1"/>
              </a:solidFill>
            </a:endParaRPr>
          </a:p>
        </p:txBody>
      </p:sp>
      <p:sp>
        <p:nvSpPr>
          <p:cNvPr id="3" name="Subtitle 2">
            <a:extLst>
              <a:ext uri="{FF2B5EF4-FFF2-40B4-BE49-F238E27FC236}">
                <a16:creationId xmlns:a16="http://schemas.microsoft.com/office/drawing/2014/main" id="{7455A935-55CC-40E8-A8AA-11BF1C3992B1}"/>
              </a:ext>
            </a:extLst>
          </p:cNvPr>
          <p:cNvSpPr>
            <a:spLocks noGrp="1"/>
          </p:cNvSpPr>
          <p:nvPr>
            <p:ph type="subTitle" idx="1"/>
          </p:nvPr>
        </p:nvSpPr>
        <p:spPr>
          <a:xfrm>
            <a:off x="6556100" y="4687316"/>
            <a:ext cx="4972512" cy="1517088"/>
          </a:xfrm>
        </p:spPr>
        <p:txBody>
          <a:bodyPr>
            <a:normAutofit/>
          </a:bodyPr>
          <a:lstStyle/>
          <a:p>
            <a:r>
              <a:rPr lang="en-IN">
                <a:solidFill>
                  <a:srgbClr val="FFFFFF"/>
                </a:solidFill>
              </a:rPr>
              <a:t>                                       By,</a:t>
            </a:r>
          </a:p>
          <a:p>
            <a:r>
              <a:rPr lang="en-IN">
                <a:solidFill>
                  <a:srgbClr val="FFFFFF"/>
                </a:solidFill>
              </a:rPr>
              <a:t>                                           B.Sheebarani</a:t>
            </a:r>
          </a:p>
          <a:p>
            <a:r>
              <a:rPr lang="en-IN">
                <a:solidFill>
                  <a:srgbClr val="FFFFFF"/>
                </a:solidFill>
              </a:rPr>
              <a:t>                                           Batch no:1844</a:t>
            </a:r>
          </a:p>
        </p:txBody>
      </p:sp>
      <p:sp>
        <p:nvSpPr>
          <p:cNvPr id="25" name="Freeform: Shape 11">
            <a:extLst>
              <a:ext uri="{FF2B5EF4-FFF2-40B4-BE49-F238E27FC236}">
                <a16:creationId xmlns:a16="http://schemas.microsoft.com/office/drawing/2014/main" id="{14A1598B-1957-47CF-AAF4-F7A36DA0E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AF61175B-4CDC-4076-9A18-054118C08BE5}"/>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40677" y="351692"/>
            <a:ext cx="5444197" cy="6302326"/>
          </a:xfrm>
          <a:prstGeom prst="rect">
            <a:avLst/>
          </a:prstGeom>
          <a:noFill/>
        </p:spPr>
      </p:pic>
    </p:spTree>
    <p:extLst>
      <p:ext uri="{BB962C8B-B14F-4D97-AF65-F5344CB8AC3E}">
        <p14:creationId xmlns:p14="http://schemas.microsoft.com/office/powerpoint/2010/main" val="20055788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565705-96E8-481B-BA27-8FB83467643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Visualization</a:t>
            </a:r>
            <a:endParaRPr lang="en-US"/>
          </a:p>
        </p:txBody>
      </p:sp>
      <p:sp>
        <p:nvSpPr>
          <p:cNvPr id="9" name="TextBox 8">
            <a:extLst>
              <a:ext uri="{FF2B5EF4-FFF2-40B4-BE49-F238E27FC236}">
                <a16:creationId xmlns:a16="http://schemas.microsoft.com/office/drawing/2014/main" id="{309C74D3-0C15-44F6-AB7D-878A180EB4B8}"/>
              </a:ext>
            </a:extLst>
          </p:cNvPr>
          <p:cNvSpPr txBox="1"/>
          <p:nvPr/>
        </p:nvSpPr>
        <p:spPr>
          <a:xfrm>
            <a:off x="1063752" y="310697"/>
            <a:ext cx="4632031" cy="385178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b="1" dirty="0"/>
              <a:t>SVC</a:t>
            </a:r>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5" name="Content Placeholder 4">
            <a:extLst>
              <a:ext uri="{FF2B5EF4-FFF2-40B4-BE49-F238E27FC236}">
                <a16:creationId xmlns:a16="http://schemas.microsoft.com/office/drawing/2014/main" id="{270BA111-5CC0-4A5F-BC4C-ED15EABB8430}"/>
              </a:ext>
            </a:extLst>
          </p:cNvPr>
          <p:cNvPicPr>
            <a:picLocks noGrp="1" noChangeAspect="1"/>
          </p:cNvPicPr>
          <p:nvPr>
            <p:ph idx="1"/>
          </p:nvPr>
        </p:nvPicPr>
        <p:blipFill>
          <a:blip r:embed="rId5"/>
          <a:stretch>
            <a:fillRect/>
          </a:stretch>
        </p:blipFill>
        <p:spPr>
          <a:xfrm>
            <a:off x="1123021" y="2750218"/>
            <a:ext cx="4895850" cy="3600450"/>
          </a:xfrm>
          <a:prstGeom prst="rect">
            <a:avLst/>
          </a:prstGeom>
        </p:spPr>
      </p:pic>
    </p:spTree>
    <p:extLst>
      <p:ext uri="{BB962C8B-B14F-4D97-AF65-F5344CB8AC3E}">
        <p14:creationId xmlns:p14="http://schemas.microsoft.com/office/powerpoint/2010/main" val="952583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875F203-9177-47DA-9179-82183837B668}"/>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Visualization:</a:t>
            </a:r>
          </a:p>
        </p:txBody>
      </p:sp>
      <p:sp>
        <p:nvSpPr>
          <p:cNvPr id="13" name="TextBox 12">
            <a:extLst>
              <a:ext uri="{FF2B5EF4-FFF2-40B4-BE49-F238E27FC236}">
                <a16:creationId xmlns:a16="http://schemas.microsoft.com/office/drawing/2014/main" id="{42B92975-9DB3-4944-8F9C-E652BC16F63C}"/>
              </a:ext>
            </a:extLst>
          </p:cNvPr>
          <p:cNvSpPr txBox="1"/>
          <p:nvPr/>
        </p:nvSpPr>
        <p:spPr>
          <a:xfrm>
            <a:off x="1069848" y="2144805"/>
            <a:ext cx="2352361" cy="531605"/>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b="1" dirty="0"/>
              <a:t>MultinomialNB</a:t>
            </a:r>
          </a:p>
        </p:txBody>
      </p:sp>
      <p:sp>
        <p:nvSpPr>
          <p:cNvPr id="26" name="Oval 2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2" name="Content Placeholder 11">
            <a:extLst>
              <a:ext uri="{FF2B5EF4-FFF2-40B4-BE49-F238E27FC236}">
                <a16:creationId xmlns:a16="http://schemas.microsoft.com/office/drawing/2014/main" id="{246966A4-5D96-4257-BAEE-CFB70E11D005}"/>
              </a:ext>
            </a:extLst>
          </p:cNvPr>
          <p:cNvPicPr>
            <a:picLocks noGrp="1" noChangeAspect="1"/>
          </p:cNvPicPr>
          <p:nvPr>
            <p:ph idx="1"/>
          </p:nvPr>
        </p:nvPicPr>
        <p:blipFill>
          <a:blip r:embed="rId5"/>
          <a:stretch>
            <a:fillRect/>
          </a:stretch>
        </p:blipFill>
        <p:spPr>
          <a:xfrm>
            <a:off x="1266825" y="2830068"/>
            <a:ext cx="4829175" cy="3543300"/>
          </a:xfrm>
          <a:prstGeom prst="rect">
            <a:avLst/>
          </a:prstGeom>
        </p:spPr>
      </p:pic>
    </p:spTree>
    <p:extLst>
      <p:ext uri="{BB962C8B-B14F-4D97-AF65-F5344CB8AC3E}">
        <p14:creationId xmlns:p14="http://schemas.microsoft.com/office/powerpoint/2010/main" val="3184850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338072-F9CE-4668-8E1C-B3AE170E893C}"/>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err="1"/>
              <a:t>Visualisation</a:t>
            </a:r>
            <a:r>
              <a:rPr lang="en-US" dirty="0"/>
              <a:t>:</a:t>
            </a:r>
          </a:p>
        </p:txBody>
      </p:sp>
      <p:sp>
        <p:nvSpPr>
          <p:cNvPr id="15" name="TextBox 14">
            <a:extLst>
              <a:ext uri="{FF2B5EF4-FFF2-40B4-BE49-F238E27FC236}">
                <a16:creationId xmlns:a16="http://schemas.microsoft.com/office/drawing/2014/main" id="{A1FB1F10-FAED-4B3D-80C7-F2083C3F6F84}"/>
              </a:ext>
            </a:extLst>
          </p:cNvPr>
          <p:cNvSpPr txBox="1"/>
          <p:nvPr/>
        </p:nvSpPr>
        <p:spPr>
          <a:xfrm>
            <a:off x="1063752" y="1909654"/>
            <a:ext cx="4632031" cy="1242438"/>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b="1" dirty="0" err="1"/>
              <a:t>PassiveAggressiveClassifier</a:t>
            </a:r>
            <a:endParaRPr lang="en-US" b="1" dirty="0"/>
          </a:p>
        </p:txBody>
      </p:sp>
      <p:sp>
        <p:nvSpPr>
          <p:cNvPr id="28" name="Oval 2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441A643B-4711-4FDF-84EE-DA7C42D0EB1A}"/>
              </a:ext>
            </a:extLst>
          </p:cNvPr>
          <p:cNvPicPr>
            <a:picLocks noChangeAspect="1"/>
          </p:cNvPicPr>
          <p:nvPr/>
        </p:nvPicPr>
        <p:blipFill>
          <a:blip r:embed="rId5"/>
          <a:stretch>
            <a:fillRect/>
          </a:stretch>
        </p:blipFill>
        <p:spPr>
          <a:xfrm>
            <a:off x="1250739" y="2821494"/>
            <a:ext cx="4800600" cy="3276600"/>
          </a:xfrm>
          <a:prstGeom prst="rect">
            <a:avLst/>
          </a:prstGeom>
        </p:spPr>
      </p:pic>
      <p:sp>
        <p:nvSpPr>
          <p:cNvPr id="9" name="Content Placeholder 8">
            <a:extLst>
              <a:ext uri="{FF2B5EF4-FFF2-40B4-BE49-F238E27FC236}">
                <a16:creationId xmlns:a16="http://schemas.microsoft.com/office/drawing/2014/main" id="{8A6618C0-7197-4EFB-9734-420A06B4370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7885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28B97B-8B20-450F-BAE8-E0659DFF1B66}"/>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Visualization:</a:t>
            </a:r>
          </a:p>
        </p:txBody>
      </p:sp>
      <p:sp>
        <p:nvSpPr>
          <p:cNvPr id="15" name="TextBox 14">
            <a:extLst>
              <a:ext uri="{FF2B5EF4-FFF2-40B4-BE49-F238E27FC236}">
                <a16:creationId xmlns:a16="http://schemas.microsoft.com/office/drawing/2014/main" id="{0F58C57A-4FB9-4E15-BEA2-AD769C2840CA}"/>
              </a:ext>
            </a:extLst>
          </p:cNvPr>
          <p:cNvSpPr txBox="1"/>
          <p:nvPr/>
        </p:nvSpPr>
        <p:spPr>
          <a:xfrm>
            <a:off x="1063752" y="472827"/>
            <a:ext cx="4632031" cy="385178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b="1" dirty="0" err="1"/>
              <a:t>RandomForestClassifier</a:t>
            </a:r>
            <a:endParaRPr lang="en-US" b="1" dirty="0"/>
          </a:p>
        </p:txBody>
      </p:sp>
      <p:sp>
        <p:nvSpPr>
          <p:cNvPr id="28" name="Oval 2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5" name="Content Placeholder 4">
            <a:extLst>
              <a:ext uri="{FF2B5EF4-FFF2-40B4-BE49-F238E27FC236}">
                <a16:creationId xmlns:a16="http://schemas.microsoft.com/office/drawing/2014/main" id="{704F12A4-74BA-4752-9D46-02A86C703272}"/>
              </a:ext>
            </a:extLst>
          </p:cNvPr>
          <p:cNvPicPr>
            <a:picLocks noGrp="1" noChangeAspect="1"/>
          </p:cNvPicPr>
          <p:nvPr>
            <p:ph idx="1"/>
          </p:nvPr>
        </p:nvPicPr>
        <p:blipFill>
          <a:blip r:embed="rId5"/>
          <a:stretch>
            <a:fillRect/>
          </a:stretch>
        </p:blipFill>
        <p:spPr>
          <a:xfrm>
            <a:off x="1063752" y="2886406"/>
            <a:ext cx="4667250" cy="3571875"/>
          </a:xfrm>
          <a:prstGeom prst="rect">
            <a:avLst/>
          </a:prstGeom>
        </p:spPr>
      </p:pic>
    </p:spTree>
    <p:extLst>
      <p:ext uri="{BB962C8B-B14F-4D97-AF65-F5344CB8AC3E}">
        <p14:creationId xmlns:p14="http://schemas.microsoft.com/office/powerpoint/2010/main" val="4089888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6DD680-B5AD-4373-B595-00BC9C1171F8}"/>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Visualization</a:t>
            </a:r>
            <a:endParaRPr lang="en-US"/>
          </a:p>
        </p:txBody>
      </p:sp>
      <p:sp>
        <p:nvSpPr>
          <p:cNvPr id="9" name="TextBox 8">
            <a:extLst>
              <a:ext uri="{FF2B5EF4-FFF2-40B4-BE49-F238E27FC236}">
                <a16:creationId xmlns:a16="http://schemas.microsoft.com/office/drawing/2014/main" id="{C5A66969-E13A-4C6A-AE48-E823F02AAB25}"/>
              </a:ext>
            </a:extLst>
          </p:cNvPr>
          <p:cNvSpPr txBox="1"/>
          <p:nvPr/>
        </p:nvSpPr>
        <p:spPr>
          <a:xfrm>
            <a:off x="1235580" y="504460"/>
            <a:ext cx="4632031" cy="385178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b="1" dirty="0"/>
              <a:t>Hyperparameter tuned </a:t>
            </a:r>
            <a:r>
              <a:rPr lang="en-US" b="1" dirty="0" err="1"/>
              <a:t>RandomForestClassifer</a:t>
            </a:r>
            <a:endParaRPr lang="en-US" b="1" dirty="0"/>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0" name="Content Placeholder 9">
            <a:extLst>
              <a:ext uri="{FF2B5EF4-FFF2-40B4-BE49-F238E27FC236}">
                <a16:creationId xmlns:a16="http://schemas.microsoft.com/office/drawing/2014/main" id="{FC1DD0EE-493B-4C9E-8D08-11CE4863533A}"/>
              </a:ext>
            </a:extLst>
          </p:cNvPr>
          <p:cNvPicPr>
            <a:picLocks noGrp="1" noChangeAspect="1"/>
          </p:cNvPicPr>
          <p:nvPr>
            <p:ph idx="1"/>
          </p:nvPr>
        </p:nvPicPr>
        <p:blipFill>
          <a:blip r:embed="rId5"/>
          <a:stretch>
            <a:fillRect/>
          </a:stretch>
        </p:blipFill>
        <p:spPr>
          <a:xfrm>
            <a:off x="1432156" y="2891990"/>
            <a:ext cx="4663844" cy="3193357"/>
          </a:xfrm>
          <a:prstGeom prst="rect">
            <a:avLst/>
          </a:prstGeom>
        </p:spPr>
      </p:pic>
    </p:spTree>
    <p:extLst>
      <p:ext uri="{BB962C8B-B14F-4D97-AF65-F5344CB8AC3E}">
        <p14:creationId xmlns:p14="http://schemas.microsoft.com/office/powerpoint/2010/main" val="167737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F05582-7AC0-43A2-B9D3-423F7C2ED896}"/>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Visualization</a:t>
            </a:r>
          </a:p>
        </p:txBody>
      </p:sp>
      <p:pic>
        <p:nvPicPr>
          <p:cNvPr id="5" name="Content Placeholder 4">
            <a:extLst>
              <a:ext uri="{FF2B5EF4-FFF2-40B4-BE49-F238E27FC236}">
                <a16:creationId xmlns:a16="http://schemas.microsoft.com/office/drawing/2014/main" id="{3A4511D6-B34D-4C57-AD20-4FA63F0C5AB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2019" r="29010" b="1"/>
          <a:stretch/>
        </p:blipFill>
        <p:spPr>
          <a:xfrm>
            <a:off x="1007196" y="2711339"/>
            <a:ext cx="9248152" cy="3460855"/>
          </a:xfrm>
          <a:prstGeom prst="rect">
            <a:avLst/>
          </a:prstGeom>
        </p:spPr>
      </p:pic>
      <p:sp>
        <p:nvSpPr>
          <p:cNvPr id="6" name="TextBox 5">
            <a:extLst>
              <a:ext uri="{FF2B5EF4-FFF2-40B4-BE49-F238E27FC236}">
                <a16:creationId xmlns:a16="http://schemas.microsoft.com/office/drawing/2014/main" id="{C9FDA754-AF57-461C-864E-6DCA73D57F84}"/>
              </a:ext>
            </a:extLst>
          </p:cNvPr>
          <p:cNvSpPr txBox="1"/>
          <p:nvPr/>
        </p:nvSpPr>
        <p:spPr>
          <a:xfrm>
            <a:off x="1007196" y="2070741"/>
            <a:ext cx="4632031" cy="73227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b="1" dirty="0"/>
              <a:t>CLASSIFICATION REPORT</a:t>
            </a: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5113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66DBEDB7-8C85-4672-85B9-958D60B8FE67}"/>
              </a:ext>
            </a:extLst>
          </p:cNvPr>
          <p:cNvSpPr>
            <a:spLocks noGrp="1"/>
          </p:cNvSpPr>
          <p:nvPr>
            <p:ph type="title"/>
          </p:nvPr>
        </p:nvSpPr>
        <p:spPr>
          <a:xfrm>
            <a:off x="643468" y="643466"/>
            <a:ext cx="3686312" cy="5528734"/>
          </a:xfrm>
        </p:spPr>
        <p:txBody>
          <a:bodyPr>
            <a:normAutofit/>
          </a:bodyPr>
          <a:lstStyle/>
          <a:p>
            <a:pPr algn="r"/>
            <a:r>
              <a:rPr lang="en-IN" sz="4800">
                <a:solidFill>
                  <a:srgbClr val="FFFFFF"/>
                </a:solidFill>
              </a:rPr>
              <a:t>Steps Followed In The Project:</a:t>
            </a:r>
          </a:p>
        </p:txBody>
      </p:sp>
      <p:sp>
        <p:nvSpPr>
          <p:cNvPr id="3" name="Content Placeholder 2">
            <a:extLst>
              <a:ext uri="{FF2B5EF4-FFF2-40B4-BE49-F238E27FC236}">
                <a16:creationId xmlns:a16="http://schemas.microsoft.com/office/drawing/2014/main" id="{88DFF7D4-23E3-4607-A684-448CD7430982}"/>
              </a:ext>
            </a:extLst>
          </p:cNvPr>
          <p:cNvSpPr>
            <a:spLocks noGrp="1"/>
          </p:cNvSpPr>
          <p:nvPr>
            <p:ph idx="1"/>
          </p:nvPr>
        </p:nvSpPr>
        <p:spPr>
          <a:xfrm>
            <a:off x="5053780" y="599768"/>
            <a:ext cx="6074467" cy="5572432"/>
          </a:xfrm>
        </p:spPr>
        <p:txBody>
          <a:bodyPr anchor="ctr">
            <a:normAutofit/>
          </a:bodyPr>
          <a:lstStyle/>
          <a:p>
            <a:r>
              <a:rPr lang="en-IN" sz="1600"/>
              <a:t>Import the data</a:t>
            </a:r>
          </a:p>
          <a:p>
            <a:r>
              <a:rPr lang="en-IN" sz="1600"/>
              <a:t>Combine the ‘headline’ column and ‘news’ column and  make into a single column named ‘text’.</a:t>
            </a:r>
          </a:p>
          <a:p>
            <a:r>
              <a:rPr lang="en-IN" sz="1600"/>
              <a:t>Drop the unwanted columns</a:t>
            </a:r>
          </a:p>
          <a:p>
            <a:r>
              <a:rPr lang="en-IN" sz="1600"/>
              <a:t>Check for null value columns  and drop those columns</a:t>
            </a:r>
          </a:p>
          <a:p>
            <a:r>
              <a:rPr lang="en-IN" sz="1600"/>
              <a:t>Make the copy of the dataset</a:t>
            </a:r>
          </a:p>
          <a:p>
            <a:r>
              <a:rPr lang="en-IN" sz="1600"/>
              <a:t>Clean the data, remove the </a:t>
            </a:r>
            <a:r>
              <a:rPr lang="en-IN" sz="1600" err="1"/>
              <a:t>stopwords</a:t>
            </a:r>
            <a:r>
              <a:rPr lang="en-IN" sz="1600"/>
              <a:t>, make to lower case, done the stemming using </a:t>
            </a:r>
            <a:r>
              <a:rPr lang="en-IN" sz="1600" err="1"/>
              <a:t>porterstemmer</a:t>
            </a:r>
            <a:endParaRPr lang="en-IN" sz="1600"/>
          </a:p>
          <a:p>
            <a:r>
              <a:rPr lang="en-IN" sz="1600"/>
              <a:t>Take the most occurring 5000 words and make it vectorized using </a:t>
            </a:r>
            <a:r>
              <a:rPr lang="en-IN" sz="1600" err="1"/>
              <a:t>TfidfVectorizer</a:t>
            </a:r>
            <a:r>
              <a:rPr lang="en-IN" sz="1600"/>
              <a:t>.</a:t>
            </a:r>
          </a:p>
          <a:p>
            <a:r>
              <a:rPr lang="en-IN" sz="1600"/>
              <a:t>Split the data into x and y</a:t>
            </a:r>
          </a:p>
          <a:p>
            <a:r>
              <a:rPr lang="en-IN" sz="1600"/>
              <a:t>Test the data with 5 models</a:t>
            </a:r>
          </a:p>
          <a:p>
            <a:r>
              <a:rPr lang="en-IN" sz="1600"/>
              <a:t>Find the best model</a:t>
            </a:r>
          </a:p>
          <a:p>
            <a:r>
              <a:rPr lang="en-IN" sz="1600"/>
              <a:t>Hyper tune the best model</a:t>
            </a:r>
          </a:p>
          <a:p>
            <a:r>
              <a:rPr lang="en-IN" sz="1600"/>
              <a:t>Again test the model with hyper tuned parameters</a:t>
            </a:r>
          </a:p>
          <a:p>
            <a:r>
              <a:rPr lang="en-IN" sz="1600"/>
              <a:t>Find the classification report</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8961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A5EF-F3B1-44E6-9C5B-86081F720BA7}"/>
              </a:ext>
            </a:extLst>
          </p:cNvPr>
          <p:cNvSpPr>
            <a:spLocks noGrp="1"/>
          </p:cNvSpPr>
          <p:nvPr>
            <p:ph type="title"/>
          </p:nvPr>
        </p:nvSpPr>
        <p:spPr>
          <a:xfrm>
            <a:off x="1069848" y="484632"/>
            <a:ext cx="10058400" cy="1609344"/>
          </a:xfrm>
        </p:spPr>
        <p:txBody>
          <a:bodyPr>
            <a:normAutofit/>
          </a:bodyPr>
          <a:lstStyle/>
          <a:p>
            <a:r>
              <a:rPr lang="en-IN" dirty="0"/>
              <a:t>Finalized Model:</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31214F-96C7-4CCA-9D99-EC552B1D78FE}"/>
              </a:ext>
            </a:extLst>
          </p:cNvPr>
          <p:cNvSpPr>
            <a:spLocks noGrp="1"/>
          </p:cNvSpPr>
          <p:nvPr>
            <p:ph idx="1"/>
          </p:nvPr>
        </p:nvSpPr>
        <p:spPr>
          <a:xfrm>
            <a:off x="3031678" y="2385390"/>
            <a:ext cx="6134993" cy="3617845"/>
          </a:xfrm>
        </p:spPr>
        <p:txBody>
          <a:bodyPr>
            <a:normAutofit/>
          </a:bodyPr>
          <a:lstStyle/>
          <a:p>
            <a:r>
              <a:rPr lang="en-IN" sz="1600" dirty="0">
                <a:latin typeface="+mj-lt"/>
              </a:rPr>
              <a:t>The models tested:</a:t>
            </a:r>
          </a:p>
          <a:p>
            <a:pPr marL="0" indent="0">
              <a:buNone/>
            </a:pPr>
            <a:r>
              <a:rPr lang="en-IN" sz="1600" dirty="0">
                <a:latin typeface="+mj-lt"/>
              </a:rPr>
              <a:t> </a:t>
            </a:r>
          </a:p>
          <a:p>
            <a:pPr marL="0" indent="0">
              <a:buNone/>
            </a:pPr>
            <a:endParaRPr lang="en-IN" sz="1600" dirty="0">
              <a:latin typeface="+mj-lt"/>
            </a:endParaRPr>
          </a:p>
          <a:p>
            <a:pPr marL="0" indent="0">
              <a:buNone/>
            </a:pPr>
            <a:endParaRPr lang="en-IN" sz="1600" dirty="0">
              <a:latin typeface="+mj-lt"/>
            </a:endParaRPr>
          </a:p>
          <a:p>
            <a:endParaRPr lang="en-IN" sz="1600" dirty="0">
              <a:latin typeface="+mj-lt"/>
            </a:endParaRPr>
          </a:p>
          <a:p>
            <a:pPr marL="0" indent="0">
              <a:buNone/>
            </a:pPr>
            <a:endParaRPr lang="en-IN" sz="1600" dirty="0">
              <a:latin typeface="+mj-lt"/>
            </a:endParaRPr>
          </a:p>
          <a:p>
            <a:pPr algn="just"/>
            <a:r>
              <a:rPr lang="en-IN" sz="1600" dirty="0">
                <a:latin typeface="+mj-lt"/>
              </a:rPr>
              <a:t>From the above 5 models, the best model selected is the </a:t>
            </a:r>
            <a:r>
              <a:rPr lang="en-IN" sz="1600" b="1" dirty="0">
                <a:latin typeface="+mj-lt"/>
              </a:rPr>
              <a:t>RandomForestClassifier</a:t>
            </a:r>
            <a:r>
              <a:rPr lang="en-IN" sz="1600" dirty="0">
                <a:latin typeface="+mj-lt"/>
              </a:rPr>
              <a:t> as it is giving good accuracy score so the hyperparameter tuning has done in the same model to improve the accuracy and it gives the best accuracy score of </a:t>
            </a:r>
            <a:r>
              <a:rPr lang="en-IN" sz="1600" b="1" dirty="0">
                <a:latin typeface="+mj-lt"/>
              </a:rPr>
              <a:t>99.7% </a:t>
            </a:r>
            <a:r>
              <a:rPr lang="en-IN" sz="1600" dirty="0">
                <a:latin typeface="+mj-lt"/>
              </a:rPr>
              <a:t>and got the f1-score for 0 (not fake) as 0.97 and 1 (fake) as 0.96.</a:t>
            </a:r>
          </a:p>
          <a:p>
            <a:pPr marL="0" indent="0">
              <a:buNone/>
            </a:pPr>
            <a:r>
              <a:rPr lang="en-IN" sz="1600" dirty="0">
                <a:latin typeface="+mj-lt"/>
              </a:rPr>
              <a:t>                               </a:t>
            </a:r>
          </a:p>
        </p:txBody>
      </p:sp>
      <p:sp>
        <p:nvSpPr>
          <p:cNvPr id="4" name="TextBox 3">
            <a:extLst>
              <a:ext uri="{FF2B5EF4-FFF2-40B4-BE49-F238E27FC236}">
                <a16:creationId xmlns:a16="http://schemas.microsoft.com/office/drawing/2014/main" id="{ADA75F40-CF1A-43D2-91A1-E014F8182C3C}"/>
              </a:ext>
            </a:extLst>
          </p:cNvPr>
          <p:cNvSpPr txBox="1"/>
          <p:nvPr/>
        </p:nvSpPr>
        <p:spPr>
          <a:xfrm>
            <a:off x="3270820" y="2849404"/>
            <a:ext cx="4993955" cy="1588437"/>
          </a:xfrm>
          <a:prstGeom prst="rect">
            <a:avLst/>
          </a:prstGeom>
          <a:noFill/>
        </p:spPr>
        <p:txBody>
          <a:bodyPr wrap="square" rtlCol="0">
            <a:normAutofit/>
          </a:bodyPr>
          <a:lstStyle/>
          <a:p>
            <a:pPr marL="285750" indent="-285750">
              <a:lnSpc>
                <a:spcPct val="90000"/>
              </a:lnSpc>
              <a:spcAft>
                <a:spcPts val="600"/>
              </a:spcAft>
              <a:buFont typeface="Arial" panose="020B0604020202020204" pitchFamily="34" charset="0"/>
              <a:buChar char="•"/>
            </a:pPr>
            <a:r>
              <a:rPr lang="en-IN" sz="1600" dirty="0"/>
              <a:t>Logic Regression: 94.8%</a:t>
            </a:r>
          </a:p>
          <a:p>
            <a:pPr marL="285750" indent="-285750">
              <a:lnSpc>
                <a:spcPct val="90000"/>
              </a:lnSpc>
              <a:spcAft>
                <a:spcPts val="600"/>
              </a:spcAft>
              <a:buFont typeface="Arial" panose="020B0604020202020204" pitchFamily="34" charset="0"/>
              <a:buChar char="•"/>
            </a:pPr>
            <a:r>
              <a:rPr lang="en-IN" sz="1600" dirty="0"/>
              <a:t>SVC : 99.4%</a:t>
            </a:r>
          </a:p>
          <a:p>
            <a:pPr marL="285750" indent="-285750">
              <a:lnSpc>
                <a:spcPct val="90000"/>
              </a:lnSpc>
              <a:spcAft>
                <a:spcPts val="600"/>
              </a:spcAft>
              <a:buFont typeface="Arial" panose="020B0604020202020204" pitchFamily="34" charset="0"/>
              <a:buChar char="•"/>
            </a:pPr>
            <a:r>
              <a:rPr lang="en-IN" sz="1600" dirty="0"/>
              <a:t>Multinomial NB : 93.6%</a:t>
            </a:r>
          </a:p>
          <a:p>
            <a:pPr marL="285750" indent="-285750">
              <a:lnSpc>
                <a:spcPct val="90000"/>
              </a:lnSpc>
              <a:spcAft>
                <a:spcPts val="600"/>
              </a:spcAft>
              <a:buFont typeface="Arial" panose="020B0604020202020204" pitchFamily="34" charset="0"/>
              <a:buChar char="•"/>
            </a:pPr>
            <a:r>
              <a:rPr lang="en-IN" sz="1600" dirty="0"/>
              <a:t>PassiveAggressiveClassifier : 99.6%</a:t>
            </a:r>
          </a:p>
          <a:p>
            <a:pPr marL="285750" indent="-285750">
              <a:lnSpc>
                <a:spcPct val="90000"/>
              </a:lnSpc>
              <a:spcAft>
                <a:spcPts val="600"/>
              </a:spcAft>
              <a:buFont typeface="Arial" panose="020B0604020202020204" pitchFamily="34" charset="0"/>
              <a:buChar char="•"/>
            </a:pPr>
            <a:r>
              <a:rPr lang="en-IN" sz="1600" dirty="0"/>
              <a:t>RandomForestClassifier : 99.7%</a:t>
            </a:r>
          </a:p>
          <a:p>
            <a:pPr>
              <a:lnSpc>
                <a:spcPct val="90000"/>
              </a:lnSpc>
              <a:spcAft>
                <a:spcPts val="600"/>
              </a:spcAft>
            </a:pPr>
            <a:endParaRPr lang="en-IN" sz="1600" dirty="0"/>
          </a:p>
        </p:txBody>
      </p:sp>
    </p:spTree>
    <p:extLst>
      <p:ext uri="{BB962C8B-B14F-4D97-AF65-F5344CB8AC3E}">
        <p14:creationId xmlns:p14="http://schemas.microsoft.com/office/powerpoint/2010/main" val="2212059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655A8108-C229-478D-8BCC-44EA86457C82}"/>
              </a:ext>
            </a:extLst>
          </p:cNvPr>
          <p:cNvSpPr>
            <a:spLocks noGrp="1"/>
          </p:cNvSpPr>
          <p:nvPr>
            <p:ph type="title"/>
          </p:nvPr>
        </p:nvSpPr>
        <p:spPr>
          <a:xfrm>
            <a:off x="643468" y="643466"/>
            <a:ext cx="3686312" cy="5528734"/>
          </a:xfrm>
        </p:spPr>
        <p:txBody>
          <a:bodyPr>
            <a:normAutofit/>
          </a:bodyPr>
          <a:lstStyle/>
          <a:p>
            <a:pPr algn="r"/>
            <a:r>
              <a:rPr lang="en-IN" sz="4800">
                <a:solidFill>
                  <a:srgbClr val="FFFFFF"/>
                </a:solidFill>
              </a:rPr>
              <a:t>Conclusion:</a:t>
            </a:r>
          </a:p>
        </p:txBody>
      </p:sp>
      <p:sp>
        <p:nvSpPr>
          <p:cNvPr id="3" name="Content Placeholder 2">
            <a:extLst>
              <a:ext uri="{FF2B5EF4-FFF2-40B4-BE49-F238E27FC236}">
                <a16:creationId xmlns:a16="http://schemas.microsoft.com/office/drawing/2014/main" id="{D3CFF4B8-1A31-49C5-A40C-14778DD46B1B}"/>
              </a:ext>
            </a:extLst>
          </p:cNvPr>
          <p:cNvSpPr>
            <a:spLocks noGrp="1"/>
          </p:cNvSpPr>
          <p:nvPr>
            <p:ph idx="1"/>
          </p:nvPr>
        </p:nvSpPr>
        <p:spPr>
          <a:xfrm>
            <a:off x="5053780" y="599768"/>
            <a:ext cx="6074467" cy="5572432"/>
          </a:xfrm>
        </p:spPr>
        <p:txBody>
          <a:bodyPr anchor="ctr">
            <a:normAutofit/>
          </a:bodyPr>
          <a:lstStyle/>
          <a:p>
            <a:r>
              <a:rPr lang="en-IN" dirty="0"/>
              <a:t>Created a fake news detection model that have 96.3% accuracy to calculate whether the news is fake or not. </a:t>
            </a:r>
          </a:p>
          <a:p>
            <a:r>
              <a:rPr lang="en-IN" dirty="0"/>
              <a:t>Thus it  will help many online platforms such as news platforms, blogs, social media feeds and other digital formats to avoid the spread of fake news that can lead many problems to domains such as politics, health, sports, science and financial market.</a:t>
            </a:r>
          </a:p>
          <a:p>
            <a:r>
              <a:rPr lang="en-IN" dirty="0"/>
              <a:t>The best model I got is RandomForestClassifier.</a:t>
            </a:r>
          </a:p>
          <a:p>
            <a:r>
              <a:rPr lang="en-IN" dirty="0"/>
              <a:t>This model is created for many online platforms that gives proper news or articles.</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012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5F8A-4157-4587-93B2-050FDB6A6F13}"/>
              </a:ext>
            </a:extLst>
          </p:cNvPr>
          <p:cNvSpPr>
            <a:spLocks noGrp="1"/>
          </p:cNvSpPr>
          <p:nvPr>
            <p:ph type="title"/>
          </p:nvPr>
        </p:nvSpPr>
        <p:spPr>
          <a:xfrm>
            <a:off x="809845" y="0"/>
            <a:ext cx="8911687" cy="1280890"/>
          </a:xfrm>
        </p:spPr>
        <p:txBody>
          <a:bodyPr>
            <a:normAutofit/>
          </a:bodyPr>
          <a:lstStyle/>
          <a:p>
            <a:r>
              <a:rPr lang="en-IN" sz="4800" dirty="0"/>
              <a:t>Contents :</a:t>
            </a:r>
          </a:p>
        </p:txBody>
      </p:sp>
      <p:graphicFrame>
        <p:nvGraphicFramePr>
          <p:cNvPr id="5" name="Content Placeholder 2">
            <a:extLst>
              <a:ext uri="{FF2B5EF4-FFF2-40B4-BE49-F238E27FC236}">
                <a16:creationId xmlns:a16="http://schemas.microsoft.com/office/drawing/2014/main" id="{0DC7885B-D56E-B7A5-1427-223DAABF218A}"/>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32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2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2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8C952A-283C-41CB-BB12-113E22189AC7}"/>
              </a:ext>
            </a:extLst>
          </p:cNvPr>
          <p:cNvSpPr>
            <a:spLocks noGrp="1"/>
          </p:cNvSpPr>
          <p:nvPr>
            <p:ph type="title"/>
          </p:nvPr>
        </p:nvSpPr>
        <p:spPr>
          <a:xfrm>
            <a:off x="1069848" y="484632"/>
            <a:ext cx="10058400" cy="1609344"/>
          </a:xfrm>
        </p:spPr>
        <p:txBody>
          <a:bodyPr>
            <a:normAutofit/>
          </a:bodyPr>
          <a:lstStyle/>
          <a:p>
            <a:r>
              <a:rPr lang="en-IN"/>
              <a:t>Problem Statement:</a:t>
            </a:r>
            <a:endParaRPr lang="en-IN" dirty="0"/>
          </a:p>
        </p:txBody>
      </p:sp>
      <p:sp>
        <p:nvSpPr>
          <p:cNvPr id="3" name="Content Placeholder 2">
            <a:extLst>
              <a:ext uri="{FF2B5EF4-FFF2-40B4-BE49-F238E27FC236}">
                <a16:creationId xmlns:a16="http://schemas.microsoft.com/office/drawing/2014/main" id="{B500495C-8D98-48C2-96C6-6465493A07DC}"/>
              </a:ext>
            </a:extLst>
          </p:cNvPr>
          <p:cNvSpPr>
            <a:spLocks noGrp="1"/>
          </p:cNvSpPr>
          <p:nvPr>
            <p:ph idx="1"/>
          </p:nvPr>
        </p:nvSpPr>
        <p:spPr>
          <a:xfrm>
            <a:off x="1069848" y="2320412"/>
            <a:ext cx="10058400" cy="3851787"/>
          </a:xfrm>
        </p:spPr>
        <p:txBody>
          <a:bodyPr>
            <a:normAutofit/>
          </a:bodyPr>
          <a:lstStyle/>
          <a:p>
            <a:r>
              <a:rPr lang="en-IN" sz="1900" b="0" i="0" u="none" strike="noStrike" baseline="0">
                <a:latin typeface="Century Gothic" panose="020B0502020202020204" pitchFamily="34" charset="0"/>
              </a:rPr>
              <a:t>This is a project related to fake news. Now a days, on social media the reach and effects of information spread occur rapidly and so amplified that distorted, inaccurate or false information acquires a tremendous potential to cause real world impacts within minutes for million of users.</a:t>
            </a:r>
          </a:p>
          <a:p>
            <a:r>
              <a:rPr lang="en-IN" sz="1900" i="0" u="none" strike="noStrike" baseline="0">
                <a:latin typeface="Century Gothic" panose="020B0502020202020204" pitchFamily="34" charset="0"/>
              </a:rPr>
              <a:t>The articles shared through online such as online news platforms, blogs, social media feeds and other digital formats do not conform to facts has led to many problems  in various domains such as politics, sports, health, financial markets</a:t>
            </a:r>
            <a:r>
              <a:rPr lang="en-IN" sz="1900" i="0" u="none" strike="noStrike" baseline="0">
                <a:latin typeface="+mj-lt"/>
              </a:rPr>
              <a:t>.</a:t>
            </a:r>
          </a:p>
          <a:p>
            <a:r>
              <a:rPr lang="en-IN" sz="1900">
                <a:latin typeface="Century Gothic" panose="020B0502020202020204" pitchFamily="34" charset="0"/>
              </a:rPr>
              <a:t>The dataset is given by the Flip Robo Technologies</a:t>
            </a:r>
            <a:endParaRPr lang="en-IN" sz="1900" b="0" i="0" u="none" strike="noStrike" baseline="0">
              <a:latin typeface="+mj-lt"/>
            </a:endParaRPr>
          </a:p>
          <a:p>
            <a:r>
              <a:rPr lang="en-IN" sz="1900" b="0" i="0" u="none" strike="noStrike" baseline="0">
                <a:latin typeface="Century Gothic" panose="020B0502020202020204" pitchFamily="34" charset="0"/>
              </a:rPr>
              <a:t>This dataset contains  large number of news headlines and </a:t>
            </a:r>
            <a:r>
              <a:rPr lang="en-IN" sz="1900">
                <a:latin typeface="Century Gothic" panose="020B0502020202020204" pitchFamily="34" charset="0"/>
              </a:rPr>
              <a:t>news articles. And  this project is to classify the news or news title is either fake or not fake.</a:t>
            </a:r>
          </a:p>
          <a:p>
            <a:r>
              <a:rPr lang="en-IN" sz="1900">
                <a:latin typeface="Century Gothic" panose="020B0502020202020204" pitchFamily="34" charset="0"/>
              </a:rPr>
              <a:t>This project is to make </a:t>
            </a:r>
            <a:r>
              <a:rPr lang="en-IN" sz="1900" b="0" i="0" u="none" strike="noStrike" baseline="0">
                <a:latin typeface="Century Gothic" panose="020B0502020202020204" pitchFamily="34" charset="0"/>
              </a:rPr>
              <a:t>a predictive model that predicts whether the news is fake or not.</a:t>
            </a:r>
            <a:endParaRPr lang="en-IN" sz="1900" dirty="0">
              <a:latin typeface="Century Gothic" panose="020B0502020202020204" pitchFamily="34" charset="0"/>
            </a:endParaRPr>
          </a:p>
        </p:txBody>
      </p:sp>
      <p:sp>
        <p:nvSpPr>
          <p:cNvPr id="31" name="Oval 3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4378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9C8A5-E98C-44FD-B4FC-27F416BADD7D}"/>
              </a:ext>
            </a:extLst>
          </p:cNvPr>
          <p:cNvSpPr>
            <a:spLocks noGrp="1"/>
          </p:cNvSpPr>
          <p:nvPr>
            <p:ph type="title"/>
          </p:nvPr>
        </p:nvSpPr>
        <p:spPr>
          <a:xfrm>
            <a:off x="4970109" y="484632"/>
            <a:ext cx="6730277" cy="1609344"/>
          </a:xfrm>
          <a:ln>
            <a:noFill/>
          </a:ln>
        </p:spPr>
        <p:txBody>
          <a:bodyPr>
            <a:normAutofit/>
          </a:bodyPr>
          <a:lstStyle/>
          <a:p>
            <a:r>
              <a:rPr lang="en-IN" sz="4800"/>
              <a:t>Understandings:</a:t>
            </a:r>
          </a:p>
        </p:txBody>
      </p:sp>
      <p:pic>
        <p:nvPicPr>
          <p:cNvPr id="5" name="Picture 4" descr="Programming data on computer monitor">
            <a:extLst>
              <a:ext uri="{FF2B5EF4-FFF2-40B4-BE49-F238E27FC236}">
                <a16:creationId xmlns:a16="http://schemas.microsoft.com/office/drawing/2014/main" id="{18CBDFAC-BFA3-7A5E-EF14-144804B270C3}"/>
              </a:ext>
            </a:extLst>
          </p:cNvPr>
          <p:cNvPicPr>
            <a:picLocks noChangeAspect="1"/>
          </p:cNvPicPr>
          <p:nvPr/>
        </p:nvPicPr>
        <p:blipFill rotWithShape="1">
          <a:blip r:embed="rId4"/>
          <a:srcRect l="32359" r="22413"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4292CAFC-6593-4E25-B5AA-B89FA001EE81}"/>
              </a:ext>
            </a:extLst>
          </p:cNvPr>
          <p:cNvSpPr>
            <a:spLocks noGrp="1"/>
          </p:cNvSpPr>
          <p:nvPr>
            <p:ph idx="1"/>
          </p:nvPr>
        </p:nvSpPr>
        <p:spPr>
          <a:xfrm>
            <a:off x="4970109" y="2121408"/>
            <a:ext cx="6730276" cy="4050792"/>
          </a:xfrm>
        </p:spPr>
        <p:txBody>
          <a:bodyPr>
            <a:normAutofit/>
          </a:bodyPr>
          <a:lstStyle/>
          <a:p>
            <a:r>
              <a:rPr lang="en-IN" sz="1800">
                <a:latin typeface="Century Gothic" panose="020B0502020202020204" pitchFamily="34" charset="0"/>
              </a:rPr>
              <a:t>This is a classification model data.</a:t>
            </a:r>
          </a:p>
          <a:p>
            <a:r>
              <a:rPr lang="en-IN" sz="1800">
                <a:latin typeface="Century Gothic" panose="020B0502020202020204" pitchFamily="34" charset="0"/>
              </a:rPr>
              <a:t>The dataset is in the csv file format and it is named as train_news.csv</a:t>
            </a:r>
            <a:endParaRPr lang="en-IN" sz="1800" b="0" i="0" u="none" strike="noStrike" baseline="0">
              <a:latin typeface="Century Gothic" panose="020B0502020202020204" pitchFamily="34" charset="0"/>
            </a:endParaRPr>
          </a:p>
          <a:p>
            <a:r>
              <a:rPr lang="en-IN" sz="1800">
                <a:latin typeface="Century Gothic" panose="020B0502020202020204" pitchFamily="34" charset="0"/>
              </a:rPr>
              <a:t>It </a:t>
            </a:r>
            <a:r>
              <a:rPr lang="en-IN" sz="1800" b="0" i="0" u="none" strike="noStrike" baseline="0">
                <a:latin typeface="Century Gothic" panose="020B0502020202020204" pitchFamily="34" charset="0"/>
              </a:rPr>
              <a:t> have </a:t>
            </a:r>
            <a:r>
              <a:rPr lang="en-IN" sz="1800">
                <a:latin typeface="Century Gothic" panose="020B0502020202020204" pitchFamily="34" charset="0"/>
              </a:rPr>
              <a:t>20800 </a:t>
            </a:r>
            <a:r>
              <a:rPr lang="en-IN" sz="1800" b="0" i="0" u="none" strike="noStrike" baseline="0">
                <a:latin typeface="Century Gothic" panose="020B0502020202020204" pitchFamily="34" charset="0"/>
              </a:rPr>
              <a:t>instances and  6 attributes </a:t>
            </a:r>
          </a:p>
          <a:p>
            <a:r>
              <a:rPr lang="en-IN" sz="1800">
                <a:latin typeface="Century Gothic" panose="020B0502020202020204" pitchFamily="34" charset="0"/>
              </a:rPr>
              <a:t>The dataset have missing values in it.</a:t>
            </a:r>
          </a:p>
          <a:p>
            <a:r>
              <a:rPr lang="en-IN" sz="1800">
                <a:latin typeface="Century Gothic" panose="020B0502020202020204" pitchFamily="34" charset="0"/>
              </a:rPr>
              <a:t>The dataset consist of text data and numerical data</a:t>
            </a:r>
          </a:p>
          <a:p>
            <a:r>
              <a:rPr lang="en-IN" sz="1800">
                <a:latin typeface="Century Gothic" panose="020B0502020202020204" pitchFamily="34" charset="0"/>
              </a:rPr>
              <a:t>The target column name is ‘label’. The model want to predict whether the news is fake or not fake.</a:t>
            </a: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00290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BCF7-316C-4C07-A111-5F0D31AB4340}"/>
              </a:ext>
            </a:extLst>
          </p:cNvPr>
          <p:cNvSpPr>
            <a:spLocks noGrp="1"/>
          </p:cNvSpPr>
          <p:nvPr>
            <p:ph type="title"/>
          </p:nvPr>
        </p:nvSpPr>
        <p:spPr>
          <a:xfrm>
            <a:off x="578594" y="120528"/>
            <a:ext cx="8911687" cy="1280890"/>
          </a:xfrm>
        </p:spPr>
        <p:txBody>
          <a:bodyPr/>
          <a:lstStyle/>
          <a:p>
            <a:r>
              <a:rPr lang="en-IN" dirty="0"/>
              <a:t>Understandings:</a:t>
            </a:r>
          </a:p>
        </p:txBody>
      </p:sp>
      <p:graphicFrame>
        <p:nvGraphicFramePr>
          <p:cNvPr id="6" name="Content Placeholder 2">
            <a:extLst>
              <a:ext uri="{FF2B5EF4-FFF2-40B4-BE49-F238E27FC236}">
                <a16:creationId xmlns:a16="http://schemas.microsoft.com/office/drawing/2014/main" id="{5ADD7E64-6123-785E-A8C9-2FB108AB80B8}"/>
              </a:ext>
            </a:extLst>
          </p:cNvPr>
          <p:cNvGraphicFramePr>
            <a:graphicFrameLocks noGrp="1"/>
          </p:cNvGraphicFramePr>
          <p:nvPr>
            <p:ph idx="1"/>
          </p:nvPr>
        </p:nvGraphicFramePr>
        <p:xfrm>
          <a:off x="1330255" y="18288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43DD015-28C1-4957-950E-B93CC3DE5E19}"/>
              </a:ext>
            </a:extLst>
          </p:cNvPr>
          <p:cNvSpPr txBox="1"/>
          <p:nvPr/>
        </p:nvSpPr>
        <p:spPr>
          <a:xfrm>
            <a:off x="1330255" y="1251578"/>
            <a:ext cx="5460295" cy="461665"/>
          </a:xfrm>
          <a:prstGeom prst="rect">
            <a:avLst/>
          </a:prstGeom>
          <a:noFill/>
        </p:spPr>
        <p:txBody>
          <a:bodyPr wrap="square" rtlCol="0">
            <a:spAutoFit/>
          </a:bodyPr>
          <a:lstStyle/>
          <a:p>
            <a:r>
              <a:rPr lang="en-IN" sz="2400" b="1" dirty="0"/>
              <a:t>6 </a:t>
            </a:r>
            <a:r>
              <a:rPr lang="en-IN" sz="2400" b="1" dirty="0" err="1"/>
              <a:t>collumns</a:t>
            </a:r>
            <a:r>
              <a:rPr lang="en-IN" sz="2400" b="1" dirty="0"/>
              <a:t> and its </a:t>
            </a:r>
            <a:r>
              <a:rPr lang="en-IN" sz="2400" b="1" dirty="0" err="1"/>
              <a:t>abbrevations</a:t>
            </a:r>
            <a:r>
              <a:rPr lang="en-IN" b="1" dirty="0"/>
              <a:t>:</a:t>
            </a:r>
          </a:p>
        </p:txBody>
      </p:sp>
    </p:spTree>
    <p:extLst>
      <p:ext uri="{BB962C8B-B14F-4D97-AF65-F5344CB8AC3E}">
        <p14:creationId xmlns:p14="http://schemas.microsoft.com/office/powerpoint/2010/main" val="242809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4540-15B6-41C9-B81B-92500953673C}"/>
              </a:ext>
            </a:extLst>
          </p:cNvPr>
          <p:cNvSpPr>
            <a:spLocks noGrp="1"/>
          </p:cNvSpPr>
          <p:nvPr>
            <p:ph type="title"/>
          </p:nvPr>
        </p:nvSpPr>
        <p:spPr>
          <a:xfrm>
            <a:off x="838200" y="0"/>
            <a:ext cx="10515600" cy="1325563"/>
          </a:xfrm>
        </p:spPr>
        <p:txBody>
          <a:bodyPr/>
          <a:lstStyle/>
          <a:p>
            <a:r>
              <a:rPr lang="en-IN" dirty="0"/>
              <a:t>Understandings:</a:t>
            </a:r>
          </a:p>
        </p:txBody>
      </p:sp>
      <p:pic>
        <p:nvPicPr>
          <p:cNvPr id="3" name="Picture 2">
            <a:extLst>
              <a:ext uri="{FF2B5EF4-FFF2-40B4-BE49-F238E27FC236}">
                <a16:creationId xmlns:a16="http://schemas.microsoft.com/office/drawing/2014/main" id="{35E0F834-A3D9-4607-BE3C-56E0A69F97BA}"/>
              </a:ext>
            </a:extLst>
          </p:cNvPr>
          <p:cNvPicPr>
            <a:picLocks noChangeAspect="1"/>
          </p:cNvPicPr>
          <p:nvPr/>
        </p:nvPicPr>
        <p:blipFill>
          <a:blip r:embed="rId2"/>
          <a:stretch>
            <a:fillRect/>
          </a:stretch>
        </p:blipFill>
        <p:spPr>
          <a:xfrm>
            <a:off x="1643062" y="1543050"/>
            <a:ext cx="8905875" cy="3771900"/>
          </a:xfrm>
          <a:prstGeom prst="rect">
            <a:avLst/>
          </a:prstGeom>
        </p:spPr>
      </p:pic>
    </p:spTree>
    <p:extLst>
      <p:ext uri="{BB962C8B-B14F-4D97-AF65-F5344CB8AC3E}">
        <p14:creationId xmlns:p14="http://schemas.microsoft.com/office/powerpoint/2010/main" val="25544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A874-5E2B-40C1-AA13-ACE786DE4152}"/>
              </a:ext>
            </a:extLst>
          </p:cNvPr>
          <p:cNvSpPr>
            <a:spLocks noGrp="1"/>
          </p:cNvSpPr>
          <p:nvPr>
            <p:ph type="title"/>
          </p:nvPr>
        </p:nvSpPr>
        <p:spPr>
          <a:xfrm>
            <a:off x="652032" y="139201"/>
            <a:ext cx="8911687" cy="1280890"/>
          </a:xfrm>
        </p:spPr>
        <p:txBody>
          <a:bodyPr/>
          <a:lstStyle/>
          <a:p>
            <a:r>
              <a:rPr lang="en-US" dirty="0"/>
              <a:t>Understandings</a:t>
            </a:r>
            <a:endParaRPr lang="en-IN" dirty="0"/>
          </a:p>
        </p:txBody>
      </p:sp>
      <p:pic>
        <p:nvPicPr>
          <p:cNvPr id="7" name="Content Placeholder 6">
            <a:extLst>
              <a:ext uri="{FF2B5EF4-FFF2-40B4-BE49-F238E27FC236}">
                <a16:creationId xmlns:a16="http://schemas.microsoft.com/office/drawing/2014/main" id="{0015D2DD-D003-40E0-A64B-06F525AE9D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282" y="1255918"/>
            <a:ext cx="8527398" cy="5144881"/>
          </a:xfrm>
        </p:spPr>
      </p:pic>
    </p:spTree>
    <p:extLst>
      <p:ext uri="{BB962C8B-B14F-4D97-AF65-F5344CB8AC3E}">
        <p14:creationId xmlns:p14="http://schemas.microsoft.com/office/powerpoint/2010/main" val="222770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FD64-85DC-408D-A528-E3E532A06486}"/>
              </a:ext>
            </a:extLst>
          </p:cNvPr>
          <p:cNvSpPr>
            <a:spLocks noGrp="1"/>
          </p:cNvSpPr>
          <p:nvPr>
            <p:ph type="title"/>
          </p:nvPr>
        </p:nvSpPr>
        <p:spPr>
          <a:xfrm>
            <a:off x="1069848" y="484632"/>
            <a:ext cx="10058400" cy="1609344"/>
          </a:xfrm>
        </p:spPr>
        <p:txBody>
          <a:bodyPr>
            <a:normAutofit/>
          </a:bodyPr>
          <a:lstStyle/>
          <a:p>
            <a:r>
              <a:rPr lang="en-IN" dirty="0"/>
              <a:t>EDA (Exploratory Data Analysis):</a:t>
            </a:r>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8AF5DF9-B811-CF98-1C84-BC4C4918B108}"/>
              </a:ext>
            </a:extLst>
          </p:cNvPr>
          <p:cNvGraphicFramePr>
            <a:graphicFrameLocks noGrp="1"/>
          </p:cNvGraphicFramePr>
          <p:nvPr>
            <p:ph idx="1"/>
            <p:extLst>
              <p:ext uri="{D42A27DB-BD31-4B8C-83A1-F6EECF244321}">
                <p14:modId xmlns:p14="http://schemas.microsoft.com/office/powerpoint/2010/main" val="118505220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0151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BF40A4-763B-4341-AAB3-06D9637AEE5F}"/>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Visualization:</a:t>
            </a:r>
          </a:p>
        </p:txBody>
      </p:sp>
      <p:sp>
        <p:nvSpPr>
          <p:cNvPr id="13" name="TextBox 12">
            <a:extLst>
              <a:ext uri="{FF2B5EF4-FFF2-40B4-BE49-F238E27FC236}">
                <a16:creationId xmlns:a16="http://schemas.microsoft.com/office/drawing/2014/main" id="{9D6B9B75-E5A5-4DC2-AD85-6FC0645569F7}"/>
              </a:ext>
            </a:extLst>
          </p:cNvPr>
          <p:cNvSpPr txBox="1"/>
          <p:nvPr/>
        </p:nvSpPr>
        <p:spPr>
          <a:xfrm>
            <a:off x="1235580" y="684911"/>
            <a:ext cx="4632031" cy="3460856"/>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b="1" dirty="0"/>
              <a:t>Logistic Regression</a:t>
            </a:r>
          </a:p>
        </p:txBody>
      </p:sp>
      <p:sp>
        <p:nvSpPr>
          <p:cNvPr id="26" name="Oval 2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FAC7CD0C-0FA4-4D7C-BBD9-0DED588CDF39}"/>
              </a:ext>
            </a:extLst>
          </p:cNvPr>
          <p:cNvPicPr>
            <a:picLocks noChangeAspect="1"/>
          </p:cNvPicPr>
          <p:nvPr/>
        </p:nvPicPr>
        <p:blipFill>
          <a:blip r:embed="rId5"/>
          <a:stretch>
            <a:fillRect/>
          </a:stretch>
        </p:blipFill>
        <p:spPr>
          <a:xfrm>
            <a:off x="1235580" y="3058366"/>
            <a:ext cx="5090601" cy="3456732"/>
          </a:xfrm>
          <a:prstGeom prst="rect">
            <a:avLst/>
          </a:prstGeom>
        </p:spPr>
      </p:pic>
    </p:spTree>
    <p:extLst>
      <p:ext uri="{BB962C8B-B14F-4D97-AF65-F5344CB8AC3E}">
        <p14:creationId xmlns:p14="http://schemas.microsoft.com/office/powerpoint/2010/main" val="798416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57</TotalTime>
  <Words>745</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Rockwell</vt:lpstr>
      <vt:lpstr>Rockwell Condensed</vt:lpstr>
      <vt:lpstr>Rockwell Extra Bold</vt:lpstr>
      <vt:lpstr>Wingdings</vt:lpstr>
      <vt:lpstr>Wood Type</vt:lpstr>
      <vt:lpstr>FAKE NEWS PROJECT</vt:lpstr>
      <vt:lpstr>Contents :</vt:lpstr>
      <vt:lpstr>Problem Statement:</vt:lpstr>
      <vt:lpstr>Understandings:</vt:lpstr>
      <vt:lpstr>Understandings:</vt:lpstr>
      <vt:lpstr>Understandings:</vt:lpstr>
      <vt:lpstr>Understandings</vt:lpstr>
      <vt:lpstr>EDA (Exploratory Data Analysis):</vt:lpstr>
      <vt:lpstr>Visualization:</vt:lpstr>
      <vt:lpstr>Visualization</vt:lpstr>
      <vt:lpstr>Visualization:</vt:lpstr>
      <vt:lpstr>Visualisation:</vt:lpstr>
      <vt:lpstr>Visualization:</vt:lpstr>
      <vt:lpstr>Visualization</vt:lpstr>
      <vt:lpstr>Visualization</vt:lpstr>
      <vt:lpstr>Steps Followed In The Project:</vt:lpstr>
      <vt:lpstr>Finalized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PROJECT</dc:title>
  <dc:creator>Praveenkumar Gajendiran</dc:creator>
  <cp:lastModifiedBy>Praveenkumar Gajendiran</cp:lastModifiedBy>
  <cp:revision>4</cp:revision>
  <dcterms:created xsi:type="dcterms:W3CDTF">2023-02-10T11:31:45Z</dcterms:created>
  <dcterms:modified xsi:type="dcterms:W3CDTF">2023-02-10T12:29:04Z</dcterms:modified>
</cp:coreProperties>
</file>