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4" r:id="rId3"/>
    <p:sldId id="260" r:id="rId4"/>
    <p:sldId id="362" r:id="rId5"/>
    <p:sldId id="261" r:id="rId6"/>
    <p:sldId id="280" r:id="rId7"/>
    <p:sldId id="346" r:id="rId8"/>
    <p:sldId id="366" r:id="rId9"/>
    <p:sldId id="367" r:id="rId10"/>
    <p:sldId id="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DAD3-4ADE-4E3D-8A65-96288A043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BA2E-20BD-484F-AB2E-4CFBAA9D9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270D-5691-4148-B1C7-A74FBFBC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DF88-B50E-47D5-900A-F8844E34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F255-4CAF-4699-9BDF-46FEBA8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B3D9-CCEF-4BA5-AEB8-BDA6F3A6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19DBE-DD36-463C-8D62-DF37E124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B2B6-5ECE-4F8D-8230-71BE80C8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543-BFE3-44FC-A092-C6A78868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5705-2F45-4E51-882F-5BB76A4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82D0B-BB62-4B08-9EF8-2CF19876D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0B21-21FD-466D-B6D5-E294787F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187A-C1D1-49FF-BC17-6E6E0ADB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0704-0D69-469B-B27B-E05AB64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6656-F37F-4112-9547-90EC07E3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74A8-4D33-474D-B78A-4B15CB38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63A5-7B92-42A5-8DD3-5878DEA4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1E59-E621-4799-8CDC-4F58A8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76A2-8691-480F-AF80-73CD6979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C6A8-94D2-41C2-B000-7A76CFE6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A177-BBF2-4CB7-955A-456B48E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3024-29DD-4FB0-86F8-DF0AD3F0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8095-F0C3-41A3-938A-D80622A1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7708-A124-4B57-9843-4A347C70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0A33-D956-4891-B7D4-4598C113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E325-7314-4524-9406-8179778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2AEC-0C0B-4F18-A682-90B18563A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A023E-4EAD-4F76-BAB4-2D03951B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3E91-AFA3-4FF3-8715-BB1075F1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F62DF-1FF5-418C-8870-E296C292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61903-8E71-465F-8729-CE709CC2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AB84-E44A-4FE6-953D-F12394CD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33E46-9958-4D78-A7A2-58DFE597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70C24-1533-4A3C-935E-8B1BEC9B4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39879-AEE4-401E-A5A8-13415547F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97AA-5227-443A-B935-E971775E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C2285-01C2-41BA-9D87-8ADE6CE4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F006C-FF7C-47F1-BDCD-7A76CFF1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F99F-F1BC-4E7E-BBC6-4A177582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E2B9-80F1-4E50-B59B-6795F46B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E3888-A462-4B5F-AC31-2F06382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A88C3-B270-4250-9E94-979E073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FBCC8-972E-4EFD-8FBB-E3D7708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0CAE0-C41A-4704-ABB5-7062FE69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41C4B-9B7E-431E-BA77-CA0E497F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7921-0942-4BF1-93EF-F4328CF6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97C0-7D9B-4868-93AD-35A9FA02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D3AF-D80E-4BA6-88A2-BD20EF83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233D-A14E-414B-B794-31764811E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93CA-8412-4EF0-AE5A-DFB276DD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9CBD1-1E2E-4F96-A5D1-EDD1B894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89FA-6C10-47DA-9F49-7CD967F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8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6851-87C7-42CF-9FD6-402D99BA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E055B-BF30-478E-8EBA-8679AD14C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E68A-9110-4B57-914D-0A95F0B1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A4C7-A23D-4E64-A04A-FE8438AD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207F-E29D-4095-A60A-CBE3A982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9C6A3-11CC-4234-9723-3E016B86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896EE-6F8E-44E6-80C1-8AB0577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955F-785C-4088-B88D-1C6233F8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EB65-BB89-4FAC-AE4C-6CAF4B04B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ACAD-3D9F-457E-B1B9-65105F97151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7B7A3-CBAC-4F91-A925-69EC021E9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8083-453A-424A-A4E8-B95544788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08CB-EC3D-4D95-898C-3973F361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te yellow robot">
            <a:extLst>
              <a:ext uri="{FF2B5EF4-FFF2-40B4-BE49-F238E27FC236}">
                <a16:creationId xmlns:a16="http://schemas.microsoft.com/office/drawing/2014/main" id="{9A4588BC-0CB0-C21D-FB5E-452339223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4001466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Malignant- Comments- Classification Project </a:t>
            </a:r>
            <a:endParaRPr lang="en-US" sz="4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7981" y="5601695"/>
            <a:ext cx="3769553" cy="8510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defRPr/>
            </a:pPr>
            <a:r>
              <a:rPr lang="en-US" sz="2400" u="sng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SUBMITTED BY</a:t>
            </a:r>
          </a:p>
          <a:p>
            <a:pPr algn="r">
              <a:defRPr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en-US" sz="24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.SHEEBARANI</a:t>
            </a:r>
          </a:p>
          <a:p>
            <a:pPr algn="r">
              <a:defRPr/>
            </a:pPr>
            <a:r>
              <a:rPr lang="en-US" sz="24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BATCH NO:1844</a:t>
            </a:r>
            <a:endParaRPr lang="en-US" sz="24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/>
              <a:t>I have used Logistic Regression, Decision Tree Classifier, Random Forest Classifier, </a:t>
            </a:r>
            <a:r>
              <a:rPr lang="en-IN" sz="2000" err="1"/>
              <a:t>Ada</a:t>
            </a:r>
            <a:r>
              <a:rPr lang="en-IN" sz="2000"/>
              <a:t> Boost Classifier and K-Neighbours Classifier for model building and Random Forest Classifier model is showing the best accuracy where Training accuracy is 0.9988898736783678, Test accuracy is 0.954879679144385 and cross validation score is 95.66211845827077.</a:t>
            </a:r>
          </a:p>
          <a:p>
            <a:pPr lvl="0" algn="l">
              <a:buBlip>
                <a:blip r:embed="rId2"/>
              </a:buBlip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IN" sz="11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Aft>
                <a:spcPts val="600"/>
              </a:spcAft>
            </a:pPr>
            <a:endParaRPr lang="en-IN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s and plots layered on a blue digital screen">
            <a:extLst>
              <a:ext uri="{FF2B5EF4-FFF2-40B4-BE49-F238E27FC236}">
                <a16:creationId xmlns:a16="http://schemas.microsoft.com/office/drawing/2014/main" id="{AAE54549-D110-320E-65B7-24B00BBD0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9"/>
          <a:stretch/>
        </p:blipFill>
        <p:spPr>
          <a:xfrm>
            <a:off x="3468127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719149"/>
            <a:ext cx="5087171" cy="1991983"/>
          </a:xfrm>
        </p:spPr>
        <p:txBody>
          <a:bodyPr anchor="t">
            <a:normAutofit/>
          </a:bodyPr>
          <a:lstStyle/>
          <a:p>
            <a:pPr marL="36576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endParaRPr lang="en-US" sz="11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Importing the libraries needed for my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Loading the dataset/Creating my train and test data frame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Checking the shape of the dataset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Checking the datatypes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Checking for null values if any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These data analysis steps help us to get an overview of our dataset and also help us in our preprocessing of our data.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Illuminated server room panel">
            <a:extLst>
              <a:ext uri="{FF2B5EF4-FFF2-40B4-BE49-F238E27FC236}">
                <a16:creationId xmlns:a16="http://schemas.microsoft.com/office/drawing/2014/main" id="{06A4870B-035D-7DFA-6518-9D5FFE2D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83" y="916687"/>
            <a:ext cx="3438906" cy="3207258"/>
          </a:xfrm>
        </p:spPr>
        <p:txBody>
          <a:bodyPr anchor="t">
            <a:normAutofit/>
          </a:bodyPr>
          <a:lstStyle/>
          <a:p>
            <a:pPr marL="36576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9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5430" y="323558"/>
            <a:ext cx="6586491" cy="1083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/>
              <a:t>Steps and Description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431" y="1617785"/>
            <a:ext cx="6586489" cy="460603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  I have checked the correlation between the target variables.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I have studied the statistical summary of the train and test dataset.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I have done some visualization using count plots.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Then I have converted the comments in train data into lowercase.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Then I have removed punctuations , stopwords to get a clean</a:t>
            </a:r>
            <a:br>
              <a:rPr lang="en-US" sz="2000"/>
            </a:br>
            <a:r>
              <a:rPr lang="en-US" sz="2000"/>
              <a:t>length.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Then I have converted text into vectors using TF-IDF so that</a:t>
            </a:r>
            <a:br>
              <a:rPr lang="en-US" sz="2000"/>
            </a:br>
            <a:r>
              <a:rPr lang="en-US" sz="2000"/>
              <a:t>the data gets ready for model building.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2000"/>
              <a:t>I have splitted the independent and dependant variables into</a:t>
            </a:r>
            <a:br>
              <a:rPr lang="en-US" sz="2000"/>
            </a:br>
            <a:r>
              <a:rPr lang="en-US" sz="2000"/>
              <a:t>x and y.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8" name="Picture 5" descr="White stairway with light at the top">
            <a:extLst>
              <a:ext uri="{FF2B5EF4-FFF2-40B4-BE49-F238E27FC236}">
                <a16:creationId xmlns:a16="http://schemas.microsoft.com/office/drawing/2014/main" id="{CBD5A56B-50F4-3F75-4109-179B9B4BD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7" r="26878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defRPr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</a:rPr>
              <a:t>Some more preprocessing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IN" sz="1100" b="1">
                <a:solidFill>
                  <a:srgbClr val="FFFFFF"/>
                </a:solidFill>
              </a:rPr>
              <a:t> </a:t>
            </a:r>
            <a:r>
              <a:rPr lang="en-IN" sz="1100">
                <a:solidFill>
                  <a:srgbClr val="FFFFFF"/>
                </a:solidFill>
              </a:rPr>
              <a:t>Statistical summary of the dataset is studied. </a:t>
            </a:r>
          </a:p>
          <a:p>
            <a:pPr algn="l">
              <a:buBlip>
                <a:blip r:embed="rId2"/>
              </a:buBlip>
            </a:pPr>
            <a:r>
              <a:rPr lang="en-IN" sz="1100">
                <a:solidFill>
                  <a:srgbClr val="FFFFFF"/>
                </a:solidFill>
              </a:rPr>
              <a:t>  Some visualization is done using count-plots,pie-plot where we can see how our data look like. I have attached some of the screenshots.</a:t>
            </a:r>
          </a:p>
          <a:p>
            <a:pPr algn="l"/>
            <a:endParaRPr lang="en-IN" sz="1100">
              <a:solidFill>
                <a:srgbClr val="FFFFFF"/>
              </a:solidFill>
            </a:endParaRPr>
          </a:p>
          <a:p>
            <a:pPr algn="l"/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  <a:p>
            <a:pPr algn="l">
              <a:buBlip>
                <a:blip r:embed="rId2"/>
              </a:buBlip>
            </a:pPr>
            <a:endParaRPr lang="en-IN" sz="110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IN" sz="11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Aft>
                <a:spcPts val="600"/>
              </a:spcAft>
            </a:pPr>
            <a:endParaRPr lang="en-IN" sz="110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416529" y="1966293"/>
            <a:ext cx="7358941" cy="44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Label distribution over comments: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endParaRPr lang="en-US" sz="11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15748" y="2980852"/>
            <a:ext cx="5131088" cy="2398784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45165" y="2279746"/>
            <a:ext cx="5131087" cy="3873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760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Preprocessing (contd…)</a:t>
            </a:r>
            <a:endParaRPr lang="en-IN" sz="48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lvl="0" algn="l">
              <a:buBlip>
                <a:blip r:embed="rId2"/>
              </a:buBlip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The pie-plot and count- plot are used to visualize our target variables as there are 6 target variables in our dataset.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IN" sz="11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Aft>
                <a:spcPts val="600"/>
              </a:spcAft>
            </a:pPr>
            <a:endParaRPr lang="en-IN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>
            <a:extLst>
              <a:ext uri="{FF2B5EF4-FFF2-40B4-BE49-F238E27FC236}">
                <a16:creationId xmlns:a16="http://schemas.microsoft.com/office/drawing/2014/main" id="{6B163481-7528-587B-EE88-26FEBF727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7" r="1692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235124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5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Malignant- Comments- Classification Project </vt:lpstr>
      <vt:lpstr>PowerPoint Presentation</vt:lpstr>
      <vt:lpstr>Steps</vt:lpstr>
      <vt:lpstr>PowerPoint Presentation</vt:lpstr>
      <vt:lpstr>Steps and Description</vt:lpstr>
      <vt:lpstr>Some more preprocessing  steps</vt:lpstr>
      <vt:lpstr>Label distribution over comments:</vt:lpstr>
      <vt:lpstr>Preprocessing (contd…)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Malignant- Comments- Classification Project </dc:title>
  <dc:creator>Praveenkumar Gajendiran</dc:creator>
  <cp:lastModifiedBy>Praveenkumar Gajendiran</cp:lastModifiedBy>
  <cp:revision>1</cp:revision>
  <dcterms:created xsi:type="dcterms:W3CDTF">2022-12-03T11:46:32Z</dcterms:created>
  <dcterms:modified xsi:type="dcterms:W3CDTF">2022-12-03T11:50:21Z</dcterms:modified>
</cp:coreProperties>
</file>