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  <p:sldId id="267" r:id="rId9"/>
    <p:sldId id="262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5DD85-14BD-46C9-9A03-646F5F113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586A4E-DF6B-4419-8549-16B2E2910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CC3A74-3D2E-49A6-8A95-1501170F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2462B5F-C608-491A-B759-9D0482F551DD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9C77D8-1796-4AAF-AF29-B2FB2E2C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E72DBF-4F7E-485F-AD34-1FBD2893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DF9EA5C-3EDD-4434-8A77-D19F0432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56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DB1B9-E2E7-48F2-AEA1-849FD084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DE7AD0-F50F-48FB-8129-1215A72EC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2C6D2A-2034-45B8-AD63-2C4A8461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2462B5F-C608-491A-B759-9D0482F551DD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730FAA-F7EE-4064-848B-DFFA29C9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A85161-4CC5-439F-AE0C-11F733EE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DF9EA5C-3EDD-4434-8A77-D19F0432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24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794036-B718-4E97-8C5E-1B2B771B4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9A078C-8744-4C35-8647-65E5EF9BF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CD5AFA-792A-4DAC-B4A2-E9FC9D68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2462B5F-C608-491A-B759-9D0482F551DD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6F632D-C24C-41AB-B04D-0D0C4C10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AF6B9D-C62C-4B68-898E-0BEEFE28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DF9EA5C-3EDD-4434-8A77-D19F0432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41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22885-70D7-4E28-AC95-52486791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78BC4-E6C2-4A72-9566-C60E83DF0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B752D6-F3FF-4BBD-80C1-76FF61A2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2462B5F-C608-491A-B759-9D0482F551DD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3D60DF-9988-41B6-9839-4D652ABD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CB2B56-C215-40E1-A71B-F2EB7BB5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DF9EA5C-3EDD-4434-8A77-D19F0432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96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55281-D684-4364-918E-4E53ECD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CF7BE4-C209-44A9-BEB7-0CC09A332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BC0F6C-BD19-405F-83BC-FB7B07A5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2462B5F-C608-491A-B759-9D0482F551DD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482E4A-403B-43E1-8E47-A90B3605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076F4D-A103-48BB-96EE-1C1A438F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DF9EA5C-3EDD-4434-8A77-D19F0432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78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D8BCB7-1DAB-4740-B704-79721F45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F7824-797B-46E1-A30C-661C23666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464F68-426F-4504-ABC1-6F17EC620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9BA6F8-0A08-4F97-9182-E35F3D71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2462B5F-C608-491A-B759-9D0482F551DD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731CB9-614C-47DD-A116-6B1FF4CA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833881-61AD-434D-939E-431C8CF6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DF9EA5C-3EDD-4434-8A77-D19F0432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46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CC19A3-D64D-4BAB-9F82-9C65EFA2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18BCF1-18C6-4254-AA94-AA521B7E0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3F7818-96E9-48FE-B213-B0A621261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B2F1025-DB24-4345-B6B7-DED699FB8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275FCD-F3CA-4060-9BBF-285ABBCF5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70675DA-8EE4-49D7-A7A2-A020DF33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2462B5F-C608-491A-B759-9D0482F551DD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C22BB39-D171-49CD-A074-8508597A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30305ED-3B22-468C-8662-55E425BD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DF9EA5C-3EDD-4434-8A77-D19F0432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7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43BDA-E5BB-4FEE-AC73-C2DFDFFE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248943-6F64-406E-8BBF-920AF447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2462B5F-C608-491A-B759-9D0482F551DD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E1F03B2-AB65-4AFE-BAA3-800ACA35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B8A295-4EDF-41DE-91BE-7065F0E5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DF9EA5C-3EDD-4434-8A77-D19F0432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12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E02EC11-C5AE-469C-AF64-C99E1653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2462B5F-C608-491A-B759-9D0482F551DD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645A676-16A9-4A8F-ABB9-809196D3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B08BE6-0AAF-4E63-99D5-35DA386E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DF9EA5C-3EDD-4434-8A77-D19F0432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70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E7AB3-DE55-46F4-8AFD-A74029BD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B0A884-43E7-460B-804F-BF565F90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82EB9D-FD36-4181-8E51-5F35C73AE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F2666A-F7D0-4036-8FC6-D27EC0D6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2462B5F-C608-491A-B759-9D0482F551DD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9CCE2F-7213-4846-952D-B29C8D18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FDB031-111E-4AC6-AC82-4E913B3C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DF9EA5C-3EDD-4434-8A77-D19F0432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14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206EFC-AA87-4BF5-8826-B9C3639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526CE3B-8DF5-4890-A4AC-98026F3BA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C66B37-0A94-49FA-9687-A86ECBF7B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97EAAA-1456-41BC-9721-D1753F85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2462B5F-C608-491A-B759-9D0482F551DD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87C7AE-CEC2-475E-BC40-AADF8AA20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2E1869-0B2C-4D0D-A29D-472363F2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DF9EA5C-3EDD-4434-8A77-D19F0432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42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FFDC83-9FBB-4FD9-A4E5-5C3FEDE5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3FDC7A-E3B8-4169-9914-3575F109A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9D7A30-823E-4762-8792-8DE27FCA8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62B5F-C608-491A-B759-9D0482F551DD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124AAD-5365-4355-A4CF-AFE3E85B1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2693C8-EB64-499D-B0DF-A3700A7E4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EA5C-3EDD-4434-8A77-D19F0432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85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2DC83C-A550-4628-9F45-18A43281E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Lab3 </a:t>
            </a:r>
            <a:r>
              <a:rPr lang="en-US" altLang="zh-TW" dirty="0"/>
              <a:t>- Unit Test JUnit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54B3A9-70AF-406C-A194-2A111A6E8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6696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3D3EF-05B7-4062-BAF0-64AFCD04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6AA90A-92E7-44A3-A6B2-0DA3A36F1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Maybe you can assert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</a:p>
          <a:p>
            <a:pPr marL="728663" indent="-457200">
              <a:buFont typeface="Wingdings" panose="05000000000000000000" pitchFamily="2" charset="2"/>
              <a:buChar char="Ø"/>
            </a:pPr>
            <a:r>
              <a:rPr lang="en-US" altLang="zh-TW" dirty="0" err="1"/>
              <a:t>Inorder</a:t>
            </a:r>
            <a:r>
              <a:rPr lang="en-US" altLang="zh-TW" dirty="0"/>
              <a:t>/Preorder/</a:t>
            </a:r>
            <a:r>
              <a:rPr lang="en-US" altLang="zh-TW" dirty="0" err="1"/>
              <a:t>Postorder</a:t>
            </a:r>
            <a:endParaRPr lang="en-US" altLang="zh-TW" dirty="0"/>
          </a:p>
          <a:p>
            <a:pPr marL="728663" indent="-457200">
              <a:buFont typeface="Wingdings" panose="05000000000000000000" pitchFamily="2" charset="2"/>
              <a:buChar char="Ø"/>
            </a:pPr>
            <a:r>
              <a:rPr lang="en-US" altLang="zh-TW" dirty="0"/>
              <a:t>Search</a:t>
            </a:r>
          </a:p>
          <a:p>
            <a:pPr marL="728663" indent="-457200">
              <a:buFont typeface="Wingdings" panose="05000000000000000000" pitchFamily="2" charset="2"/>
              <a:buChar char="Ø"/>
            </a:pPr>
            <a:r>
              <a:rPr lang="en-US" altLang="zh-TW" dirty="0" err="1"/>
              <a:t>CountNodes</a:t>
            </a:r>
            <a:endParaRPr lang="en-US" altLang="zh-TW" dirty="0"/>
          </a:p>
          <a:p>
            <a:pPr marL="728663" indent="-457200">
              <a:buFont typeface="Wingdings" panose="05000000000000000000" pitchFamily="2" charset="2"/>
              <a:buChar char="Ø"/>
            </a:pPr>
            <a:r>
              <a:rPr lang="en-US" altLang="zh-TW" dirty="0" err="1"/>
              <a:t>IsEmpty</a:t>
            </a:r>
            <a:endParaRPr lang="en-US" altLang="zh-TW" dirty="0"/>
          </a:p>
          <a:p>
            <a:r>
              <a:rPr lang="en-US" altLang="zh-TW" dirty="0"/>
              <a:t>To check that is the result meet your expectations or not.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543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218BA2-77EA-4FCD-8D9F-5F3AAA64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 Java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56C82A-86CE-45F0-8787-85D2CFA2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2432E3F-C849-462A-9DED-9A52D811C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421" y="1556441"/>
            <a:ext cx="6647285" cy="467633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E80A24B-3E49-44FE-B6DF-71884FA02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56709"/>
            <a:ext cx="3315163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7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135FBE-19D8-432B-800F-CAE0B52E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JUnit Test Case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BB53FE-E601-4802-B2E0-97227BA62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A49EF5A-B0AC-4587-BCFF-EF7CF8DB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843" y="1723149"/>
            <a:ext cx="5001568" cy="466260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3EEAD98-232D-4D13-A9BD-0CD111FF3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431" y="2834542"/>
            <a:ext cx="3155440" cy="54031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84FBC0A-6E93-4E22-B3E1-8FBB7C087BC2}"/>
              </a:ext>
            </a:extLst>
          </p:cNvPr>
          <p:cNvSpPr txBox="1"/>
          <p:nvPr/>
        </p:nvSpPr>
        <p:spPr>
          <a:xfrm>
            <a:off x="1197142" y="2399243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Right Click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448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80542-4F62-4593-AEBE-21039467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Class Name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B77FA7-019C-47FE-87C1-FEB95E11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9320E52-0696-427C-8CA5-87014D5E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86" y="1825625"/>
            <a:ext cx="3908856" cy="431244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7E5A4B1-45A6-4052-9FD7-723D9FD98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14" y="2888209"/>
            <a:ext cx="5158782" cy="205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2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80542-4F62-4593-AEBE-21039467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Try To Write Some Test Case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8439C71-A1F8-4683-9182-BE752D6D6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4435" y="2756688"/>
            <a:ext cx="4445435" cy="212813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474DF1B-E262-4F24-BF1A-18027AC12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6" y="2569597"/>
            <a:ext cx="4950759" cy="23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6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8C56C-7A7A-4E4E-B664-AB131E44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 The Test Case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972D94-03C9-4EB4-9D9C-31969C17E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0B193E-F53F-43C7-8131-8CE898E0A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851" y="2288796"/>
            <a:ext cx="2915057" cy="3629532"/>
          </a:xfrm>
          <a:prstGeom prst="rect">
            <a:avLst/>
          </a:prstGeom>
        </p:spPr>
      </p:pic>
      <p:pic>
        <p:nvPicPr>
          <p:cNvPr id="5" name="內容版面配置區 6">
            <a:extLst>
              <a:ext uri="{FF2B5EF4-FFF2-40B4-BE49-F238E27FC236}">
                <a16:creationId xmlns:a16="http://schemas.microsoft.com/office/drawing/2014/main" id="{45893D91-DD90-4217-B81B-EDA1E08A4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992" y="2678483"/>
            <a:ext cx="4445435" cy="212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0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C9713-7187-47E4-8E32-76C6EAB8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Test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39D5BD-DE34-4D55-B594-A61DA13E4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8A406D-D682-46E9-A006-9F07B2125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487" y="1923017"/>
            <a:ext cx="3620005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7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C9713-7187-47E4-8E32-76C6EAB8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Failure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39D5BD-DE34-4D55-B594-A61DA13E4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92C23CB-A61E-464D-9A1A-CED8C3B1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13" y="1543501"/>
            <a:ext cx="3391373" cy="491558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1E6949E-2387-4FA8-BC31-DCF7F6B7A1AE}"/>
              </a:ext>
            </a:extLst>
          </p:cNvPr>
          <p:cNvSpPr txBox="1"/>
          <p:nvPr/>
        </p:nvSpPr>
        <p:spPr>
          <a:xfrm>
            <a:off x="2183732" y="4974001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Double Click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5DAA9FB-5521-4776-90CE-6BB57E9F6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643" y="2527692"/>
            <a:ext cx="5944430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23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80542-4F62-4593-AEBE-21039467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B77FA7-019C-47FE-87C1-FEB95E11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Write test case by these test data as detailed as possible :</a:t>
            </a:r>
          </a:p>
          <a:p>
            <a:pPr marL="728663" indent="-457200">
              <a:buFont typeface="Wingdings" panose="05000000000000000000" pitchFamily="2" charset="2"/>
              <a:buChar char="Ø"/>
            </a:pPr>
            <a:r>
              <a:rPr lang="en-US" altLang="zh-TW" dirty="0"/>
              <a:t>10, 5, 4, 11, 15, 16, 17, 3, 2, 9, 8, 7</a:t>
            </a:r>
          </a:p>
          <a:p>
            <a:pPr marL="728663" indent="-457200">
              <a:buFont typeface="Wingdings" panose="05000000000000000000" pitchFamily="2" charset="2"/>
              <a:buChar char="Ø"/>
            </a:pPr>
            <a:r>
              <a:rPr lang="en-US" altLang="zh-TW" dirty="0"/>
              <a:t>2, 5, 9, 14, 13, 17, 6</a:t>
            </a:r>
          </a:p>
          <a:p>
            <a:pPr marL="728663" indent="-45720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r>
              <a:rPr lang="en-US" altLang="zh-TW" dirty="0"/>
              <a:t>TA will check if these test data exist in your test case.</a:t>
            </a:r>
          </a:p>
          <a:p>
            <a:r>
              <a:rPr lang="en-US" altLang="zh-TW" dirty="0"/>
              <a:t>And success results like :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B5C502B-0473-4162-AF2C-A5538491D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750"/>
          <a:stretch/>
        </p:blipFill>
        <p:spPr>
          <a:xfrm>
            <a:off x="5428998" y="4397345"/>
            <a:ext cx="3620005" cy="209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65361"/>
      </p:ext>
    </p:extLst>
  </p:cSld>
  <p:clrMapOvr>
    <a:masterClrMapping/>
  </p:clrMapOvr>
</p:sld>
</file>

<file path=ppt/theme/theme1.xml><?xml version="1.0" encoding="utf-8"?>
<a:theme xmlns:a="http://schemas.openxmlformats.org/drawingml/2006/main" name="空白-微軟正黑體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-微軟正黑體" id="{7D264429-CCB9-40BF-98ED-D70D21111C3E}" vid="{BD0C29A6-938C-4BC9-9ECF-DF233D5F9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空白-微軟正黑體</Template>
  <TotalTime>37</TotalTime>
  <Words>123</Words>
  <Application>Microsoft Office PowerPoint</Application>
  <PresentationFormat>寬螢幕</PresentationFormat>
  <Paragraphs>24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Calibri Light</vt:lpstr>
      <vt:lpstr>Wingdings</vt:lpstr>
      <vt:lpstr>空白-微軟正黑體</vt:lpstr>
      <vt:lpstr>Lab3 - Unit Test JUnit</vt:lpstr>
      <vt:lpstr>Open Java Project</vt:lpstr>
      <vt:lpstr>Create JUnit Test Case</vt:lpstr>
      <vt:lpstr>Input Class Name</vt:lpstr>
      <vt:lpstr>Try To Write Some Test Case</vt:lpstr>
      <vt:lpstr>Run The Test Case</vt:lpstr>
      <vt:lpstr>Check Test Result</vt:lpstr>
      <vt:lpstr>Failure Result</vt:lpstr>
      <vt:lpstr>Requirement</vt:lpstr>
      <vt:lpstr>Hint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Lab5 - Unit Test JUnit</dc:title>
  <dc:creator>John</dc:creator>
  <cp:lastModifiedBy>皓煒 羅</cp:lastModifiedBy>
  <cp:revision>10</cp:revision>
  <dcterms:created xsi:type="dcterms:W3CDTF">2020-10-11T17:50:13Z</dcterms:created>
  <dcterms:modified xsi:type="dcterms:W3CDTF">2022-10-02T06:49:22Z</dcterms:modified>
</cp:coreProperties>
</file>