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1400" b="1">
                <a:solidFill>
                  <a:schemeClr val="accent1"/>
                </a:solidFill>
              </a:rPr>
              <a:t> </a:t>
            </a:r>
            <a:endParaRPr lang="en-US" altLang="en-GB" sz="1400" b="1">
              <a:solidFill>
                <a:schemeClr val="accent1"/>
              </a:solidFill>
            </a:endParaRPr>
          </a:p>
        </p:txBody>
      </p:sp>
      <p:pic>
        <p:nvPicPr>
          <p:cNvPr id="15" name="Picture 1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3085" y="3587115"/>
            <a:ext cx="3799840" cy="3014980"/>
          </a:xfrm>
          <a:prstGeom prst="rect">
            <a:avLst/>
          </a:prstGeom>
        </p:spPr>
      </p:pic>
      <p:pic>
        <p:nvPicPr>
          <p:cNvPr id="17" name="Picture 16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90" y="604520"/>
            <a:ext cx="2835275" cy="2835275"/>
          </a:xfrm>
          <a:prstGeom prst="rect">
            <a:avLst/>
          </a:prstGeom>
        </p:spPr>
      </p:pic>
      <p:pic>
        <p:nvPicPr>
          <p:cNvPr id="18" name="Picture 17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2554605"/>
            <a:ext cx="5696585" cy="321119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16205" y="82550"/>
            <a:ext cx="1201166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IN" altLang="en-US" sz="2800" b="1">
                <a:ln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</a:t>
            </a:r>
            <a:r>
              <a:rPr lang="en-I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METRICS AND INSIGHTS</a:t>
            </a:r>
            <a:endParaRPr lang="en-I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16205" y="912495"/>
            <a:ext cx="2893060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Overall Rating: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4.83/10</a:t>
            </a: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3151505" y="912495"/>
            <a:ext cx="196786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from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 countries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325370" y="1632585"/>
            <a:ext cx="14281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3444 Total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 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Collected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5-Point Star 25"/>
          <p:cNvSpPr/>
          <p:nvPr/>
        </p:nvSpPr>
        <p:spPr>
          <a:xfrm>
            <a:off x="314960" y="1307465"/>
            <a:ext cx="120015" cy="1193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Content Placeholder 26" descr="download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36335" y="672465"/>
            <a:ext cx="2902585" cy="2846070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54965" y="5861050"/>
            <a:ext cx="5617210" cy="82994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en-IN" altLang="en-US" sz="1600" i="1">
                <a:latin typeface="+mj-ea"/>
                <a:cs typeface="+mj-ea"/>
              </a:rPr>
              <a:t>All customers liked Cabin crew service and staff.</a:t>
            </a:r>
            <a:endParaRPr lang="en-IN" altLang="en-US" sz="1600" i="1">
              <a:latin typeface="+mj-ea"/>
              <a:cs typeface="+mj-ea"/>
            </a:endParaRPr>
          </a:p>
          <a:p>
            <a:endParaRPr lang="en-IN" altLang="en-US" sz="1600">
              <a:latin typeface="+mj-ea"/>
              <a:cs typeface="+mj-ea"/>
            </a:endParaRPr>
          </a:p>
          <a:p>
            <a:r>
              <a:rPr lang="en-IN" altLang="en-US" sz="1600" i="1">
                <a:latin typeface="+mj-ea"/>
                <a:cs typeface="+mj-ea"/>
              </a:rPr>
              <a:t>Enhance Customer service on refund requests and process</a:t>
            </a:r>
            <a:r>
              <a:rPr lang="en-IN" altLang="en-US" sz="1600">
                <a:latin typeface="+mj-ea"/>
                <a:cs typeface="+mj-ea"/>
              </a:rPr>
              <a:t>.</a:t>
            </a:r>
            <a:endParaRPr lang="en-IN" altLang="en-US" sz="1600">
              <a:latin typeface="+mj-ea"/>
              <a:cs typeface="+mj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137910" y="3562985"/>
            <a:ext cx="1915160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US" sz="12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customers are happy and unsatified for different ratings:</a:t>
            </a:r>
            <a:endParaRPr lang="en-IN" altLang="en-US" sz="12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endParaRPr lang="en-I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r>
              <a:rPr lang="en-I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7-10: Comfortable seats, food quality.</a:t>
            </a:r>
            <a:endParaRPr lang="en-I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endParaRPr lang="en-I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r>
              <a:rPr lang="en-I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4-6: Long Queue.</a:t>
            </a:r>
            <a:endParaRPr lang="en-I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endParaRPr lang="en-I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  <a:p>
            <a:r>
              <a:rPr lang="en-IN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1-3: Small screen and congested middle seat.</a:t>
            </a:r>
            <a:endParaRPr lang="en-IN" altLang="en-US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Arial Black</vt:lpstr>
      <vt:lpstr>Default Design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KIIT</cp:lastModifiedBy>
  <cp:revision>5</cp:revision>
  <dcterms:created xsi:type="dcterms:W3CDTF">2022-12-06T11:13:00Z</dcterms:created>
  <dcterms:modified xsi:type="dcterms:W3CDTF">2023-01-12T21:21:34Z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0E193C0069764448B58DEA69E53C2279</vt:lpwstr>
  </property>
  <property fmtid="{D5CDD505-2E9C-101B-9397-08002B2CF9AE}" pid="3" name="KSOProductBuildVer">
    <vt:lpwstr>1033-11.2.0.11214</vt:lpwstr>
  </property>
</Properties>
</file>