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/>
    <p:restoredTop sz="94660"/>
  </p:normalViewPr>
  <p:slideViewPr>
    <p:cSldViewPr snapToGrid="0" showGuides="1">
      <p:cViewPr>
        <p:scale>
          <a:sx n="75" d="100"/>
          <a:sy n="75" d="100"/>
        </p:scale>
        <p:origin x="1950" y="822"/>
      </p:cViewPr>
      <p:guideLst>
        <p:guide orient="horz" pos="2165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8300"/>
            <a:ext cx="9144000" cy="113665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220345"/>
            <a:ext cx="12219940" cy="5715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0" y="1300480"/>
            <a:ext cx="12195810" cy="51435"/>
          </a:xfrm>
          <a:prstGeom prst="line">
            <a:avLst/>
          </a:prstGeom>
          <a:ln>
            <a:solidFill>
              <a:srgbClr val="31A2D8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0" y="2411730"/>
            <a:ext cx="3308985" cy="2407920"/>
          </a:xfrm>
          <a:prstGeom prst="rect">
            <a:avLst/>
          </a:prstGeom>
        </p:spPr>
      </p:pic>
      <p:pic>
        <p:nvPicPr>
          <p:cNvPr id="5" name="Picture 4" descr="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2011680"/>
            <a:ext cx="6159500" cy="3673475"/>
          </a:xfrm>
          <a:prstGeom prst="rect">
            <a:avLst/>
          </a:prstGeom>
        </p:spPr>
      </p:pic>
      <p:pic>
        <p:nvPicPr>
          <p:cNvPr id="7" name="Picture 6" descr="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063115"/>
            <a:ext cx="4851400" cy="353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33070" y="6156325"/>
            <a:ext cx="4874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 u="sng">
                <a:latin typeface="+mn-ea"/>
                <a:cs typeface="+mn-ea"/>
              </a:rPr>
              <a:t>Temperature over Time Graph from our Dataset</a:t>
            </a:r>
            <a:endParaRPr lang="en-IN" altLang="en-US" sz="1600" b="1" u="sng">
              <a:latin typeface="+mn-ea"/>
              <a:cs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832475" y="6140450"/>
            <a:ext cx="621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/>
              <a:t>                                         </a:t>
            </a:r>
            <a:r>
              <a:rPr lang="en-IN" alt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sz="1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Visualizing Our Prediction</a:t>
            </a:r>
            <a:endParaRPr lang="en-IN" altLang="en-US" sz="1800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44795" y="1322070"/>
            <a:ext cx="31750" cy="542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38100" y="6747510"/>
            <a:ext cx="1226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-409575" y="602615"/>
            <a:ext cx="120973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tifakt Element Black" panose="020B0A03050000020004" charset="0"/>
                <a:cs typeface="Artifakt Element Black" panose="020B0A03050000020004" charset="0"/>
                <a:sym typeface="+mn-ea"/>
              </a:rPr>
              <a:t>      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tifakt Element Black" panose="020B0A03050000020004" charset="0"/>
                <a:cs typeface="Artifakt Element Black" panose="020B0A03050000020004" charset="0"/>
                <a:sym typeface="+mn-ea"/>
              </a:rPr>
              <a:t>Time Series Weather Forecasting</a:t>
            </a:r>
            <a:r>
              <a:rPr lang="en-IN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tifakt Element Black" panose="020B0A03050000020004" charset="0"/>
                <a:cs typeface="Artifakt Element Black" panose="020B0A03050000020004" charset="0"/>
                <a:sym typeface="+mn-ea"/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tifakt Element Black" panose="020B0A03050000020004" charset="0"/>
                <a:cs typeface="Artifakt Element Black" panose="020B0A03050000020004" charset="0"/>
                <a:sym typeface="+mn-ea"/>
              </a:rPr>
              <a:t>Application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tifakt Element Black" panose="020B0A03050000020004" charset="0"/>
              <a:cs typeface="Artifakt Element Black" panose="020B0A030500000200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Calibri Light</vt:lpstr>
      <vt:lpstr>Microsoft YaHei</vt:lpstr>
      <vt:lpstr>Roboto Black</vt:lpstr>
      <vt:lpstr>AMGDT</vt:lpstr>
      <vt:lpstr>Segoe Print</vt:lpstr>
      <vt:lpstr>Lato Black</vt:lpstr>
      <vt:lpstr>Gulim</vt:lpstr>
      <vt:lpstr>Malgun Gothic</vt:lpstr>
      <vt:lpstr>Gill Sans</vt:lpstr>
      <vt:lpstr>Gill Sans MT</vt:lpstr>
      <vt:lpstr>Arial Unicode MS</vt:lpstr>
      <vt:lpstr>Arial Unicode MS</vt:lpstr>
      <vt:lpstr>Roboto</vt:lpstr>
      <vt:lpstr>Arial Black</vt:lpstr>
      <vt:lpstr>Algerian</vt:lpstr>
      <vt:lpstr>AcadEref</vt:lpstr>
      <vt:lpstr>Arial Rounded MT Bold</vt:lpstr>
      <vt:lpstr>Artifakt Element Black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KIIT</cp:lastModifiedBy>
  <cp:revision>15</cp:revision>
  <dcterms:created xsi:type="dcterms:W3CDTF">2015-11-30T03:11:23Z</dcterms:created>
  <dcterms:modified xsi:type="dcterms:W3CDTF">2023-01-08T15:03:17Z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1189849BC51042499FED7DD5B3608E1A</vt:lpwstr>
  </property>
</Properties>
</file>