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10"/>
    <p:restoredTop sz="94678"/>
  </p:normalViewPr>
  <p:slideViewPr>
    <p:cSldViewPr snapToGrid="0">
      <p:cViewPr varScale="1">
        <p:scale>
          <a:sx n="53" d="100"/>
          <a:sy n="53" d="100"/>
        </p:scale>
        <p:origin x="176" y="1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D6708-5596-B919-21C8-2FF204CDD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2665CB-8C54-9671-D2D4-6B98673DA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91E5D-885B-CF82-BDAA-D9B58BA1B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3FFB-8FCA-7944-A41D-8AC4F79B34EC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C5179-3CD3-4E0E-815F-365CE9962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FA322-434D-C198-102F-D12D0A6F5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7DB1-D011-8146-88CF-BCB09C84E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9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5F336-F85E-EB2B-CBB6-123E66C89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08C50-C108-D28C-69C8-8884B2F42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4DD45-BD23-64E2-421B-10FCDC72A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3FFB-8FCA-7944-A41D-8AC4F79B34EC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12F56-696A-8C50-7D42-BA483E9DE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8C4AA-ADFB-E805-9245-FE214C190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7DB1-D011-8146-88CF-BCB09C84E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0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B81752-BEAD-DE6F-E8FA-652F15FA61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291C39-F8BA-6A37-2732-706B64AF4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7368C-7740-2C36-CD8F-45804A8F0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3FFB-8FCA-7944-A41D-8AC4F79B34EC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F664E-FD64-5B85-6368-C734F308C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81F68-DC56-F3E1-10F7-928A0A0B1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7DB1-D011-8146-88CF-BCB09C84E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97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CA3CE-7C6A-8190-008E-9CB5B27EB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2C179-95DB-4A6E-EDA2-CB72BD38A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FFFBF-8867-3F75-906F-6A27C4F14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3FFB-8FCA-7944-A41D-8AC4F79B34EC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CFEDA-40D6-D4B7-DE18-FD9144962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81CC2-9722-62A3-14DC-521784AF4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7DB1-D011-8146-88CF-BCB09C84E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9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6F023-50DB-6978-2957-4C74FA293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0960A-1F05-EB2F-A640-241CE42DD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36F65-994B-DB15-0519-F04C9D360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3FFB-8FCA-7944-A41D-8AC4F79B34EC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2C322-E3F1-EC69-E619-7722A36BA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2140D-EC3D-4713-DDE5-5C7F9A18B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7DB1-D011-8146-88CF-BCB09C84E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58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DC7A7-1244-9ED0-F676-26454388D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06EAA-A8B7-BB48-4201-01335EF1E7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C2102-6F51-7F8F-1B2B-E2A1C427E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8885A-CC19-97D8-DA54-2FC74774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3FFB-8FCA-7944-A41D-8AC4F79B34EC}" type="datetimeFigureOut">
              <a:rPr lang="en-US" smtClean="0"/>
              <a:t>9/18/23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B0EE6-EDB5-51D8-81E4-AF747E6B8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43F51-A733-7BE9-B911-B990C6855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7DB1-D011-8146-88CF-BCB09C84E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23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32394-4D6E-FCDE-168F-A21AF18AF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49713-B2DC-7677-4517-307715D80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DFD0CE-A2B4-2EC9-981E-8E4C2A013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C73FAD-B581-BEE0-55E1-7706781E5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463B59-D7C6-80B3-5AA9-B30CC4C0A0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3D459B-D877-A684-5637-AB7C0A1E8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3FFB-8FCA-7944-A41D-8AC4F79B34EC}" type="datetimeFigureOut">
              <a:rPr lang="en-US" smtClean="0"/>
              <a:t>9/18/23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8D024-8407-C25E-321E-750291D0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51F57C-CB8C-1265-CBB4-DB9C5984A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7DB1-D011-8146-88CF-BCB09C84E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0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3F0E6-A710-781E-4EAB-9C5F69FC5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4A4160-07DB-117D-C29B-27FDCEC0A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3FFB-8FCA-7944-A41D-8AC4F79B34EC}" type="datetimeFigureOut">
              <a:rPr lang="en-US" smtClean="0"/>
              <a:t>9/18/23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72CE05-B1D8-0826-C0B6-4AC0E908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5D49E-AE7B-F7EB-BF31-3070E21E5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7DB1-D011-8146-88CF-BCB09C84E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909443-49D2-A202-E2AA-D4A05290E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3FFB-8FCA-7944-A41D-8AC4F79B34EC}" type="datetimeFigureOut">
              <a:rPr lang="en-US" smtClean="0"/>
              <a:t>9/18/23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AE1EFF-2369-D29A-AFBC-ACDF392B8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8CD70-FCC8-9B99-24C8-E79F2743A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7DB1-D011-8146-88CF-BCB09C84E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0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EEC75-ACBE-9408-61DA-EA7026A30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FDD69-8212-A4EF-CC3C-429B95A51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F133B-1783-88E5-742A-D7AED8175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93D94-E6DA-2722-46AB-7ED822BB7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3FFB-8FCA-7944-A41D-8AC4F79B34EC}" type="datetimeFigureOut">
              <a:rPr lang="en-US" smtClean="0"/>
              <a:t>9/18/23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33603-F4E1-ED1B-8ED6-5FB1267E8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488B4-63C2-F9CE-BCC8-26D319EF1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7DB1-D011-8146-88CF-BCB09C84E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2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13047-53C4-5591-3EF7-378FCC573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F05108-03B5-8B0D-FCCB-BD387F5BC7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019F72-3191-23F7-F14C-8D3975900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78338-7246-6667-23D5-8E4FECFDD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3FFB-8FCA-7944-A41D-8AC4F79B34EC}" type="datetimeFigureOut">
              <a:rPr lang="en-US" smtClean="0"/>
              <a:t>9/18/23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79BE6-5CC7-9A2A-7572-91EE960AA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AC7AB-BFB2-CC26-77A9-1758CF02F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7DB1-D011-8146-88CF-BCB09C84E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4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8FB582-7B99-9F02-260E-001BBFF1A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BB177-0D35-068A-01CB-3484825FA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3B1CC-3AF5-E6D6-BEF2-EC069DD28D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B3FFB-8FCA-7944-A41D-8AC4F79B34EC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0B67B-2A13-22C8-FA66-FE1B392134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160F7-D330-7DEB-D139-E7909FF4C4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07DB1-D011-8146-88CF-BCB09C84E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74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157F6-5CB0-170E-32D4-0EF991559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Spaceship Titanic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074FF8-6504-B170-72A4-1E950A00DA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Sheel Shah</a:t>
            </a:r>
          </a:p>
        </p:txBody>
      </p:sp>
    </p:spTree>
    <p:extLst>
      <p:ext uri="{BB962C8B-B14F-4D97-AF65-F5344CB8AC3E}">
        <p14:creationId xmlns:p14="http://schemas.microsoft.com/office/powerpoint/2010/main" val="3456514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80E54-44B0-7C92-C8DD-4860C1254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7182C-6E66-DE7E-6589-63DAD8F9F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Based off reviewing the data from the train csv file I have concluded that there is not enough information to provide a definite conclusion to determine which travelers within the test csv file were transported to an alternate dimension. </a:t>
            </a:r>
          </a:p>
          <a:p>
            <a:r>
              <a:rPr lang="en-US" dirty="0"/>
              <a:t>While reviewing the data – I couldn’t find anything information that was conclusive from who transported in the train file to what would trigger them to be transported.</a:t>
            </a:r>
          </a:p>
          <a:p>
            <a:r>
              <a:rPr lang="en-US" dirty="0"/>
              <a:t>Due to this conclusion – I have determined that none of the individuals within the test csv file transported to an </a:t>
            </a:r>
            <a:r>
              <a:rPr lang="en-US"/>
              <a:t>alternate dimension.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965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4CF95-6698-CD0B-B512-CFBACBB2F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HomePlanet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8F467-3E22-C673-C035-7408AA080E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This graph is showing the planet the passenger is departing from. </a:t>
            </a:r>
          </a:p>
        </p:txBody>
      </p:sp>
      <p:pic>
        <p:nvPicPr>
          <p:cNvPr id="8" name="Content Placeholder 7" descr="A graph of passengers per home planet&#10;&#10;Description automatically generated">
            <a:extLst>
              <a:ext uri="{FF2B5EF4-FFF2-40B4-BE49-F238E27FC236}">
                <a16:creationId xmlns:a16="http://schemas.microsoft.com/office/drawing/2014/main" id="{49951B85-BA25-E09A-67CE-F6C2A491923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838200" y="2231220"/>
            <a:ext cx="5181600" cy="3540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141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FBD08-7103-8385-B9D0-C6C0667F7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HomePlanet</a:t>
            </a:r>
            <a:r>
              <a:rPr lang="en-US" dirty="0"/>
              <a:t> based off Destination </a:t>
            </a:r>
          </a:p>
        </p:txBody>
      </p:sp>
      <p:pic>
        <p:nvPicPr>
          <p:cNvPr id="6" name="Content Placeholder 5" descr="A graph of passengers per home planet&#10;&#10;Description automatically generated">
            <a:extLst>
              <a:ext uri="{FF2B5EF4-FFF2-40B4-BE49-F238E27FC236}">
                <a16:creationId xmlns:a16="http://schemas.microsoft.com/office/drawing/2014/main" id="{4AA32342-A325-37DA-A151-9EC06AE0914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31220"/>
            <a:ext cx="5181600" cy="354014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F7C9AF-D548-8538-12AA-CDF76924B5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This graph is showing us where people are departing from and what their final destination is.</a:t>
            </a:r>
          </a:p>
        </p:txBody>
      </p:sp>
    </p:spTree>
    <p:extLst>
      <p:ext uri="{BB962C8B-B14F-4D97-AF65-F5344CB8AC3E}">
        <p14:creationId xmlns:p14="http://schemas.microsoft.com/office/powerpoint/2010/main" val="3514930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42FE0-EDB7-7311-F318-607C376AA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CryoSleep</a:t>
            </a:r>
            <a:endParaRPr lang="en-US" dirty="0"/>
          </a:p>
        </p:txBody>
      </p:sp>
      <p:pic>
        <p:nvPicPr>
          <p:cNvPr id="6" name="Content Placeholder 5" descr="A graph of a number of passengers&#10;&#10;Description automatically generated">
            <a:extLst>
              <a:ext uri="{FF2B5EF4-FFF2-40B4-BE49-F238E27FC236}">
                <a16:creationId xmlns:a16="http://schemas.microsoft.com/office/drawing/2014/main" id="{72EA0F1C-CB12-4B3A-1AAC-76D2FC1B81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31220"/>
            <a:ext cx="5181600" cy="354014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7C0B8-30BD-90F4-CFA5-CAE54664A8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This let’s us know how many passengers elected to be put into the suspended animation for the trip. </a:t>
            </a:r>
          </a:p>
        </p:txBody>
      </p:sp>
    </p:spTree>
    <p:extLst>
      <p:ext uri="{BB962C8B-B14F-4D97-AF65-F5344CB8AC3E}">
        <p14:creationId xmlns:p14="http://schemas.microsoft.com/office/powerpoint/2010/main" val="4064545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91D13-FE2E-2A6F-10E2-BF4C544FF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Cabin</a:t>
            </a:r>
          </a:p>
        </p:txBody>
      </p:sp>
      <p:pic>
        <p:nvPicPr>
          <p:cNvPr id="6" name="Content Placeholder 5" descr="A graph of passengers per deck&#10;&#10;Description automatically generated">
            <a:extLst>
              <a:ext uri="{FF2B5EF4-FFF2-40B4-BE49-F238E27FC236}">
                <a16:creationId xmlns:a16="http://schemas.microsoft.com/office/drawing/2014/main" id="{90027005-49A2-A66E-D1D6-3FB03C9C0A0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31220"/>
            <a:ext cx="5181600" cy="354014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79743-D1A0-D7A1-231C-C94E9D0D32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This breaks down where each passenger was staying during the trip. </a:t>
            </a:r>
          </a:p>
        </p:txBody>
      </p:sp>
    </p:spTree>
    <p:extLst>
      <p:ext uri="{BB962C8B-B14F-4D97-AF65-F5344CB8AC3E}">
        <p14:creationId xmlns:p14="http://schemas.microsoft.com/office/powerpoint/2010/main" val="3582228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D81B-EAEF-5292-3C6A-ABB4A0495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side are the passengers staying?</a:t>
            </a:r>
          </a:p>
        </p:txBody>
      </p:sp>
      <p:pic>
        <p:nvPicPr>
          <p:cNvPr id="6" name="Content Placeholder 5" descr="A graph of passengers per side&#10;&#10;Description automatically generated">
            <a:extLst>
              <a:ext uri="{FF2B5EF4-FFF2-40B4-BE49-F238E27FC236}">
                <a16:creationId xmlns:a16="http://schemas.microsoft.com/office/drawing/2014/main" id="{74E74EEF-6BBA-B3CE-396A-8D58F1A04F1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31220"/>
            <a:ext cx="5181600" cy="354014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BF200-7882-B1FD-57D7-7D57BBC03D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This graph allows us to understand which side the passengers are staying (Port or Starboard). </a:t>
            </a:r>
          </a:p>
        </p:txBody>
      </p:sp>
    </p:spTree>
    <p:extLst>
      <p:ext uri="{BB962C8B-B14F-4D97-AF65-F5344CB8AC3E}">
        <p14:creationId xmlns:p14="http://schemas.microsoft.com/office/powerpoint/2010/main" val="1760193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6605D-F71A-3804-9038-270905192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Destination </a:t>
            </a:r>
          </a:p>
        </p:txBody>
      </p:sp>
      <p:pic>
        <p:nvPicPr>
          <p:cNvPr id="6" name="Content Placeholder 5" descr="A graph of passengers per destination&#10;&#10;Description automatically generated">
            <a:extLst>
              <a:ext uri="{FF2B5EF4-FFF2-40B4-BE49-F238E27FC236}">
                <a16:creationId xmlns:a16="http://schemas.microsoft.com/office/drawing/2014/main" id="{D04FE475-B853-E05F-027E-48ABEEE470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31220"/>
            <a:ext cx="5181600" cy="354014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F9FC16-F4DD-0E23-352F-65972B3B6D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This allows us to visualize where each passenger destination is. </a:t>
            </a:r>
          </a:p>
        </p:txBody>
      </p:sp>
    </p:spTree>
    <p:extLst>
      <p:ext uri="{BB962C8B-B14F-4D97-AF65-F5344CB8AC3E}">
        <p14:creationId xmlns:p14="http://schemas.microsoft.com/office/powerpoint/2010/main" val="1890414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448C7-6091-A26C-8D3E-2176E19D9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	</a:t>
            </a:r>
          </a:p>
        </p:txBody>
      </p:sp>
      <p:pic>
        <p:nvPicPr>
          <p:cNvPr id="6" name="Content Placeholder 5" descr="A graph of passengers by age&#10;&#10;Description automatically generated">
            <a:extLst>
              <a:ext uri="{FF2B5EF4-FFF2-40B4-BE49-F238E27FC236}">
                <a16:creationId xmlns:a16="http://schemas.microsoft.com/office/drawing/2014/main" id="{DD32559F-5A0F-D47D-2860-4DDE9B0B73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31220"/>
            <a:ext cx="5181600" cy="354014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2CB32-DF86-D4F7-D12F-529B531BDE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This graph shows us the age range of the group. </a:t>
            </a:r>
          </a:p>
        </p:txBody>
      </p:sp>
    </p:spTree>
    <p:extLst>
      <p:ext uri="{BB962C8B-B14F-4D97-AF65-F5344CB8AC3E}">
        <p14:creationId xmlns:p14="http://schemas.microsoft.com/office/powerpoint/2010/main" val="3958511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8A1CB-FB1E-9CD5-EB57-346B4445C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VIP</a:t>
            </a:r>
          </a:p>
        </p:txBody>
      </p:sp>
      <p:pic>
        <p:nvPicPr>
          <p:cNvPr id="6" name="Content Placeholder 5" descr="A graph with a bar and text&#10;&#10;Description automatically generated">
            <a:extLst>
              <a:ext uri="{FF2B5EF4-FFF2-40B4-BE49-F238E27FC236}">
                <a16:creationId xmlns:a16="http://schemas.microsoft.com/office/drawing/2014/main" id="{4C43B61D-41D3-3B61-D49F-2AFFFD8793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31220"/>
            <a:ext cx="5181600" cy="354014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FADE8-D5C2-34C5-D20E-0E55E03E5C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Allows us to see whether a passenger elected for VIP services. </a:t>
            </a:r>
          </a:p>
        </p:txBody>
      </p:sp>
    </p:spTree>
    <p:extLst>
      <p:ext uri="{BB962C8B-B14F-4D97-AF65-F5344CB8AC3E}">
        <p14:creationId xmlns:p14="http://schemas.microsoft.com/office/powerpoint/2010/main" val="2915855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229</Words>
  <Application>Microsoft Macintosh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Spaceship Titanic</vt:lpstr>
      <vt:lpstr>HomePlanet</vt:lpstr>
      <vt:lpstr>HomePlanet based off Destination </vt:lpstr>
      <vt:lpstr>CryoSleep</vt:lpstr>
      <vt:lpstr>Cabin</vt:lpstr>
      <vt:lpstr>Which side are the passengers staying?</vt:lpstr>
      <vt:lpstr>Destination </vt:lpstr>
      <vt:lpstr>Age </vt:lpstr>
      <vt:lpstr>VIP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Spaceship Titanic</dc:title>
  <dc:creator>Rajyalakshmi Devulapally</dc:creator>
  <cp:lastModifiedBy>Rajyalakshmi Devulapally</cp:lastModifiedBy>
  <cp:revision>2</cp:revision>
  <dcterms:created xsi:type="dcterms:W3CDTF">2023-09-18T23:57:23Z</dcterms:created>
  <dcterms:modified xsi:type="dcterms:W3CDTF">2023-09-19T00:39:58Z</dcterms:modified>
</cp:coreProperties>
</file>