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EC21892-8E0C-423B-B0B4-2312FC39DCAD}" type="datetimeFigureOut">
              <a:rPr lang="en-AE" smtClean="0"/>
              <a:t>15/03/2024</a:t>
            </a:fld>
            <a:endParaRPr lang="en-AE"/>
          </a:p>
        </p:txBody>
      </p:sp>
      <p:sp>
        <p:nvSpPr>
          <p:cNvPr id="5" name="Footer Placeholder 4"/>
          <p:cNvSpPr>
            <a:spLocks noGrp="1"/>
          </p:cNvSpPr>
          <p:nvPr>
            <p:ph type="ftr" sz="quarter" idx="11"/>
          </p:nvPr>
        </p:nvSpPr>
        <p:spPr>
          <a:xfrm>
            <a:off x="1371600" y="4323845"/>
            <a:ext cx="6400800" cy="365125"/>
          </a:xfrm>
        </p:spPr>
        <p:txBody>
          <a:bodyPr/>
          <a:lstStyle/>
          <a:p>
            <a:endParaRPr lang="en-AE"/>
          </a:p>
        </p:txBody>
      </p:sp>
      <p:sp>
        <p:nvSpPr>
          <p:cNvPr id="6" name="Slide Number Placeholder 5"/>
          <p:cNvSpPr>
            <a:spLocks noGrp="1"/>
          </p:cNvSpPr>
          <p:nvPr>
            <p:ph type="sldNum" sz="quarter" idx="12"/>
          </p:nvPr>
        </p:nvSpPr>
        <p:spPr>
          <a:xfrm>
            <a:off x="8077200" y="1430866"/>
            <a:ext cx="2743200" cy="365125"/>
          </a:xfrm>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136198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C21892-8E0C-423B-B0B4-2312FC39DCAD}" type="datetimeFigureOut">
              <a:rPr lang="en-AE" smtClean="0"/>
              <a:t>15/03/2024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738349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EC21892-8E0C-423B-B0B4-2312FC39DCAD}" type="datetimeFigureOut">
              <a:rPr lang="en-AE" smtClean="0"/>
              <a:t>15/03/2024</a:t>
            </a:fld>
            <a:endParaRPr lang="en-AE"/>
          </a:p>
        </p:txBody>
      </p:sp>
      <p:sp>
        <p:nvSpPr>
          <p:cNvPr id="6" name="Footer Placeholder 5"/>
          <p:cNvSpPr>
            <a:spLocks noGrp="1"/>
          </p:cNvSpPr>
          <p:nvPr>
            <p:ph type="ftr" sz="quarter" idx="11"/>
          </p:nvPr>
        </p:nvSpPr>
        <p:spPr>
          <a:xfrm>
            <a:off x="685800" y="379941"/>
            <a:ext cx="6991492" cy="365125"/>
          </a:xfrm>
        </p:spPr>
        <p:txBody>
          <a:bodyPr/>
          <a:lstStyle/>
          <a:p>
            <a:endParaRPr lang="en-AE"/>
          </a:p>
        </p:txBody>
      </p:sp>
      <p:sp>
        <p:nvSpPr>
          <p:cNvPr id="7" name="Slide Number Placeholder 6"/>
          <p:cNvSpPr>
            <a:spLocks noGrp="1"/>
          </p:cNvSpPr>
          <p:nvPr>
            <p:ph type="sldNum" sz="quarter" idx="12"/>
          </p:nvPr>
        </p:nvSpPr>
        <p:spPr>
          <a:xfrm>
            <a:off x="10862452" y="381000"/>
            <a:ext cx="643748" cy="365125"/>
          </a:xfrm>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288464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EC21892-8E0C-423B-B0B4-2312FC39DCAD}" type="datetimeFigureOut">
              <a:rPr lang="en-AE" smtClean="0"/>
              <a:t>15/03/2024</a:t>
            </a:fld>
            <a:endParaRPr lang="en-AE"/>
          </a:p>
        </p:txBody>
      </p:sp>
      <p:sp>
        <p:nvSpPr>
          <p:cNvPr id="6" name="Footer Placeholder 5"/>
          <p:cNvSpPr>
            <a:spLocks noGrp="1"/>
          </p:cNvSpPr>
          <p:nvPr>
            <p:ph type="ftr" sz="quarter" idx="11"/>
          </p:nvPr>
        </p:nvSpPr>
        <p:spPr>
          <a:xfrm>
            <a:off x="685800" y="379941"/>
            <a:ext cx="6991492" cy="365125"/>
          </a:xfrm>
        </p:spPr>
        <p:txBody>
          <a:bodyPr/>
          <a:lstStyle/>
          <a:p>
            <a:endParaRPr lang="en-AE"/>
          </a:p>
        </p:txBody>
      </p:sp>
      <p:sp>
        <p:nvSpPr>
          <p:cNvPr id="7" name="Slide Number Placeholder 6"/>
          <p:cNvSpPr>
            <a:spLocks noGrp="1"/>
          </p:cNvSpPr>
          <p:nvPr>
            <p:ph type="sldNum" sz="quarter" idx="12"/>
          </p:nvPr>
        </p:nvSpPr>
        <p:spPr>
          <a:xfrm>
            <a:off x="10862452" y="381000"/>
            <a:ext cx="643748" cy="365125"/>
          </a:xfrm>
        </p:spPr>
        <p:txBody>
          <a:bodyPr/>
          <a:lstStyle/>
          <a:p>
            <a:fld id="{98CB2F48-8E14-44AA-B16D-6040C370CFBF}" type="slidenum">
              <a:rPr lang="en-AE" smtClean="0"/>
              <a:t>‹#›</a:t>
            </a:fld>
            <a:endParaRPr lang="en-AE"/>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1172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EC21892-8E0C-423B-B0B4-2312FC39DCAD}" type="datetimeFigureOut">
              <a:rPr lang="en-AE" smtClean="0"/>
              <a:t>15/03/2024</a:t>
            </a:fld>
            <a:endParaRPr lang="en-AE"/>
          </a:p>
        </p:txBody>
      </p:sp>
      <p:sp>
        <p:nvSpPr>
          <p:cNvPr id="6" name="Footer Placeholder 5"/>
          <p:cNvSpPr>
            <a:spLocks noGrp="1"/>
          </p:cNvSpPr>
          <p:nvPr>
            <p:ph type="ftr" sz="quarter" idx="11"/>
          </p:nvPr>
        </p:nvSpPr>
        <p:spPr>
          <a:xfrm>
            <a:off x="685800" y="378883"/>
            <a:ext cx="6991492" cy="365125"/>
          </a:xfrm>
        </p:spPr>
        <p:txBody>
          <a:bodyPr/>
          <a:lstStyle/>
          <a:p>
            <a:endParaRPr lang="en-AE"/>
          </a:p>
        </p:txBody>
      </p:sp>
      <p:sp>
        <p:nvSpPr>
          <p:cNvPr id="7" name="Slide Number Placeholder 6"/>
          <p:cNvSpPr>
            <a:spLocks noGrp="1"/>
          </p:cNvSpPr>
          <p:nvPr>
            <p:ph type="sldNum" sz="quarter" idx="12"/>
          </p:nvPr>
        </p:nvSpPr>
        <p:spPr>
          <a:xfrm>
            <a:off x="10862452" y="381000"/>
            <a:ext cx="643748" cy="365125"/>
          </a:xfrm>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4223898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C21892-8E0C-423B-B0B4-2312FC39DCAD}" type="datetimeFigureOut">
              <a:rPr lang="en-AE" smtClean="0"/>
              <a:t>15/03/2024</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264605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EC21892-8E0C-423B-B0B4-2312FC39DCAD}" type="datetimeFigureOut">
              <a:rPr lang="en-AE" smtClean="0"/>
              <a:t>15/03/2024</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2680827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21892-8E0C-423B-B0B4-2312FC39DCAD}" type="datetimeFigureOut">
              <a:rPr lang="en-AE" smtClean="0"/>
              <a:t>15/03/2024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3263230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EC21892-8E0C-423B-B0B4-2312FC39DCAD}" type="datetimeFigureOut">
              <a:rPr lang="en-AE" smtClean="0"/>
              <a:t>15/03/2024</a:t>
            </a:fld>
            <a:endParaRPr lang="en-AE"/>
          </a:p>
        </p:txBody>
      </p:sp>
      <p:sp>
        <p:nvSpPr>
          <p:cNvPr id="5" name="Footer Placeholder 4"/>
          <p:cNvSpPr>
            <a:spLocks noGrp="1"/>
          </p:cNvSpPr>
          <p:nvPr>
            <p:ph type="ftr" sz="quarter" idx="11"/>
          </p:nvPr>
        </p:nvSpPr>
        <p:spPr>
          <a:xfrm>
            <a:off x="685800" y="381000"/>
            <a:ext cx="6991492" cy="365125"/>
          </a:xfrm>
        </p:spPr>
        <p:txBody>
          <a:bodyPr/>
          <a:lstStyle/>
          <a:p>
            <a:endParaRPr lang="en-AE"/>
          </a:p>
        </p:txBody>
      </p:sp>
      <p:sp>
        <p:nvSpPr>
          <p:cNvPr id="6" name="Slide Number Placeholder 5"/>
          <p:cNvSpPr>
            <a:spLocks noGrp="1"/>
          </p:cNvSpPr>
          <p:nvPr>
            <p:ph type="sldNum" sz="quarter" idx="12"/>
          </p:nvPr>
        </p:nvSpPr>
        <p:spPr>
          <a:xfrm>
            <a:off x="10862452" y="381000"/>
            <a:ext cx="643748" cy="365125"/>
          </a:xfrm>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398582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C21892-8E0C-423B-B0B4-2312FC39DCAD}" type="datetimeFigureOut">
              <a:rPr lang="en-AE" smtClean="0"/>
              <a:t>15/03/2024</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160587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EC21892-8E0C-423B-B0B4-2312FC39DCAD}" type="datetimeFigureOut">
              <a:rPr lang="en-AE" smtClean="0"/>
              <a:t>15/03/2024</a:t>
            </a:fld>
            <a:endParaRPr lang="en-AE"/>
          </a:p>
        </p:txBody>
      </p:sp>
      <p:sp>
        <p:nvSpPr>
          <p:cNvPr id="5" name="Footer Placeholder 4"/>
          <p:cNvSpPr>
            <a:spLocks noGrp="1"/>
          </p:cNvSpPr>
          <p:nvPr>
            <p:ph type="ftr" sz="quarter" idx="11"/>
          </p:nvPr>
        </p:nvSpPr>
        <p:spPr>
          <a:xfrm>
            <a:off x="685800" y="381001"/>
            <a:ext cx="6991492" cy="364065"/>
          </a:xfrm>
        </p:spPr>
        <p:txBody>
          <a:bodyPr/>
          <a:lstStyle/>
          <a:p>
            <a:endParaRPr lang="en-AE"/>
          </a:p>
        </p:txBody>
      </p:sp>
      <p:sp>
        <p:nvSpPr>
          <p:cNvPr id="6" name="Slide Number Placeholder 5"/>
          <p:cNvSpPr>
            <a:spLocks noGrp="1"/>
          </p:cNvSpPr>
          <p:nvPr>
            <p:ph type="sldNum" sz="quarter" idx="12"/>
          </p:nvPr>
        </p:nvSpPr>
        <p:spPr>
          <a:xfrm>
            <a:off x="10862452" y="381000"/>
            <a:ext cx="643748" cy="365125"/>
          </a:xfrm>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216866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21892-8E0C-423B-B0B4-2312FC39DCAD}" type="datetimeFigureOut">
              <a:rPr lang="en-AE" smtClean="0"/>
              <a:t>15/03/2024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31314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C21892-8E0C-423B-B0B4-2312FC39DCAD}" type="datetimeFigureOut">
              <a:rPr lang="en-AE" smtClean="0"/>
              <a:t>15/03/2024</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426483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C21892-8E0C-423B-B0B4-2312FC39DCAD}" type="datetimeFigureOut">
              <a:rPr lang="en-AE" smtClean="0"/>
              <a:t>15/03/2024</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169219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21892-8E0C-423B-B0B4-2312FC39DCAD}" type="datetimeFigureOut">
              <a:rPr lang="en-AE" smtClean="0"/>
              <a:t>15/03/2024</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333888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C21892-8E0C-423B-B0B4-2312FC39DCAD}" type="datetimeFigureOut">
              <a:rPr lang="en-AE" smtClean="0"/>
              <a:t>15/03/2024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2578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C21892-8E0C-423B-B0B4-2312FC39DCAD}" type="datetimeFigureOut">
              <a:rPr lang="en-AE" smtClean="0"/>
              <a:t>15/03/2024</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98CB2F48-8E14-44AA-B16D-6040C370CFBF}" type="slidenum">
              <a:rPr lang="en-AE" smtClean="0"/>
              <a:t>‹#›</a:t>
            </a:fld>
            <a:endParaRPr lang="en-AE"/>
          </a:p>
        </p:txBody>
      </p:sp>
    </p:spTree>
    <p:extLst>
      <p:ext uri="{BB962C8B-B14F-4D97-AF65-F5344CB8AC3E}">
        <p14:creationId xmlns:p14="http://schemas.microsoft.com/office/powerpoint/2010/main" val="353453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C21892-8E0C-423B-B0B4-2312FC39DCAD}" type="datetimeFigureOut">
              <a:rPr lang="en-AE" smtClean="0"/>
              <a:t>15/03/2024</a:t>
            </a:fld>
            <a:endParaRPr lang="en-AE"/>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CB2F48-8E14-44AA-B16D-6040C370CFBF}" type="slidenum">
              <a:rPr lang="en-AE" smtClean="0"/>
              <a:t>‹#›</a:t>
            </a:fld>
            <a:endParaRPr lang="en-AE"/>
          </a:p>
        </p:txBody>
      </p:sp>
    </p:spTree>
    <p:extLst>
      <p:ext uri="{BB962C8B-B14F-4D97-AF65-F5344CB8AC3E}">
        <p14:creationId xmlns:p14="http://schemas.microsoft.com/office/powerpoint/2010/main" val="246983092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09963-DE68-5A53-FE6E-487FF21A1381}"/>
              </a:ext>
            </a:extLst>
          </p:cNvPr>
          <p:cNvSpPr txBox="1"/>
          <p:nvPr/>
        </p:nvSpPr>
        <p:spPr>
          <a:xfrm>
            <a:off x="3084394" y="1582719"/>
            <a:ext cx="8557146" cy="523220"/>
          </a:xfrm>
          <a:prstGeom prst="rect">
            <a:avLst/>
          </a:prstGeom>
          <a:noFill/>
        </p:spPr>
        <p:txBody>
          <a:bodyPr wrap="square" rtlCol="0">
            <a:spAutoFit/>
          </a:bodyPr>
          <a:lstStyle/>
          <a:p>
            <a:r>
              <a:rPr lang="en-GB" sz="2800" b="1" dirty="0">
                <a:solidFill>
                  <a:schemeClr val="accent1">
                    <a:lumMod val="75000"/>
                  </a:schemeClr>
                </a:solidFill>
                <a:latin typeface="Aptos Display" panose="020B0004020202020204" pitchFamily="34" charset="0"/>
              </a:rPr>
              <a:t>SHEILA MURUGI MUNYIRI E033-01-1366/2020</a:t>
            </a:r>
            <a:endParaRPr lang="en-AE" sz="2800" b="1" dirty="0">
              <a:solidFill>
                <a:schemeClr val="accent1">
                  <a:lumMod val="75000"/>
                </a:schemeClr>
              </a:solidFill>
              <a:latin typeface="Aptos Display" panose="020B0004020202020204" pitchFamily="34" charset="0"/>
            </a:endParaRPr>
          </a:p>
        </p:txBody>
      </p:sp>
      <p:sp>
        <p:nvSpPr>
          <p:cNvPr id="4" name="TextBox 3">
            <a:extLst>
              <a:ext uri="{FF2B5EF4-FFF2-40B4-BE49-F238E27FC236}">
                <a16:creationId xmlns:a16="http://schemas.microsoft.com/office/drawing/2014/main" id="{2861D9B3-E31A-C0DF-701B-18A3A347453D}"/>
              </a:ext>
            </a:extLst>
          </p:cNvPr>
          <p:cNvSpPr txBox="1"/>
          <p:nvPr/>
        </p:nvSpPr>
        <p:spPr>
          <a:xfrm>
            <a:off x="4353636" y="2676632"/>
            <a:ext cx="4203510" cy="461665"/>
          </a:xfrm>
          <a:prstGeom prst="rect">
            <a:avLst/>
          </a:prstGeom>
          <a:noFill/>
        </p:spPr>
        <p:txBody>
          <a:bodyPr wrap="square" rtlCol="0">
            <a:spAutoFit/>
          </a:bodyPr>
          <a:lstStyle/>
          <a:p>
            <a:r>
              <a:rPr lang="en-GB" sz="2400" b="1" dirty="0"/>
              <a:t>BED CIVIL ENGINEERING</a:t>
            </a:r>
            <a:endParaRPr lang="en-AE" sz="2400" b="1" dirty="0"/>
          </a:p>
        </p:txBody>
      </p:sp>
      <p:sp>
        <p:nvSpPr>
          <p:cNvPr id="5" name="TextBox 4">
            <a:extLst>
              <a:ext uri="{FF2B5EF4-FFF2-40B4-BE49-F238E27FC236}">
                <a16:creationId xmlns:a16="http://schemas.microsoft.com/office/drawing/2014/main" id="{B12D9325-F5E8-FDD6-515F-FBE4B3B41ADF}"/>
              </a:ext>
            </a:extLst>
          </p:cNvPr>
          <p:cNvSpPr txBox="1"/>
          <p:nvPr/>
        </p:nvSpPr>
        <p:spPr>
          <a:xfrm>
            <a:off x="4353636" y="4176215"/>
            <a:ext cx="3835021" cy="461665"/>
          </a:xfrm>
          <a:prstGeom prst="rect">
            <a:avLst/>
          </a:prstGeom>
          <a:noFill/>
        </p:spPr>
        <p:txBody>
          <a:bodyPr wrap="square" rtlCol="0">
            <a:spAutoFit/>
          </a:bodyPr>
          <a:lstStyle/>
          <a:p>
            <a:r>
              <a:rPr lang="en-GB" sz="2400" b="1" dirty="0">
                <a:solidFill>
                  <a:schemeClr val="accent1">
                    <a:lumMod val="60000"/>
                    <a:lumOff val="40000"/>
                  </a:schemeClr>
                </a:solidFill>
              </a:rPr>
              <a:t>CAPSTONE PROJECT 1</a:t>
            </a:r>
            <a:endParaRPr lang="en-AE" sz="2400" b="1" dirty="0">
              <a:solidFill>
                <a:schemeClr val="accent1">
                  <a:lumMod val="60000"/>
                  <a:lumOff val="40000"/>
                </a:schemeClr>
              </a:solidFill>
            </a:endParaRPr>
          </a:p>
        </p:txBody>
      </p:sp>
    </p:spTree>
    <p:extLst>
      <p:ext uri="{BB962C8B-B14F-4D97-AF65-F5344CB8AC3E}">
        <p14:creationId xmlns:p14="http://schemas.microsoft.com/office/powerpoint/2010/main" val="341351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9717F5-D83D-7C97-F86A-5092BB247B90}"/>
              </a:ext>
            </a:extLst>
          </p:cNvPr>
          <p:cNvSpPr txBox="1"/>
          <p:nvPr/>
        </p:nvSpPr>
        <p:spPr>
          <a:xfrm>
            <a:off x="0" y="5657671"/>
            <a:ext cx="11684000" cy="1200329"/>
          </a:xfrm>
          <a:prstGeom prst="rect">
            <a:avLst/>
          </a:prstGeom>
          <a:blipFill>
            <a:blip r:embed="rId2"/>
            <a:tile tx="0" ty="0" sx="100000" sy="100000" flip="none" algn="tl"/>
          </a:blipFill>
        </p:spPr>
        <p:txBody>
          <a:bodyPr wrap="square">
            <a:spAutoFit/>
          </a:bodyPr>
          <a:lstStyle/>
          <a:p>
            <a:r>
              <a:rPr lang="en-GB" b="0" i="0" dirty="0">
                <a:solidFill>
                  <a:srgbClr val="0D0D0D"/>
                </a:solidFill>
                <a:effectLst/>
                <a:latin typeface="Aptos Display" panose="020B0004020202020204" pitchFamily="34" charset="0"/>
              </a:rPr>
              <a:t>In today's interconnected world, social media has emerged as a powerful force shaping how we communicate, consume information, and interact with the world around us. From connecting with friends and family to accessing news and entertainment, social media platforms have become integral parts of our daily lives. However, with this unprecedented level of connectivity comes a myriad of opportunities and challenges that individuals, businesses, and society at large must navigate</a:t>
            </a:r>
            <a:r>
              <a:rPr lang="en-GB" b="0" i="0" dirty="0">
                <a:solidFill>
                  <a:srgbClr val="0D0D0D"/>
                </a:solidFill>
                <a:effectLst/>
                <a:latin typeface="Söhne"/>
              </a:rPr>
              <a:t>.</a:t>
            </a:r>
            <a:endParaRPr lang="en-AE" dirty="0"/>
          </a:p>
        </p:txBody>
      </p:sp>
      <p:pic>
        <p:nvPicPr>
          <p:cNvPr id="5" name="Picture 4">
            <a:extLst>
              <a:ext uri="{FF2B5EF4-FFF2-40B4-BE49-F238E27FC236}">
                <a16:creationId xmlns:a16="http://schemas.microsoft.com/office/drawing/2014/main" id="{0936D08C-2B41-DFCB-ECD3-BEB472D95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631" y="666186"/>
            <a:ext cx="8112370" cy="4607723"/>
          </a:xfrm>
          <a:prstGeom prst="rect">
            <a:avLst/>
          </a:prstGeom>
        </p:spPr>
      </p:pic>
    </p:spTree>
    <p:extLst>
      <p:ext uri="{BB962C8B-B14F-4D97-AF65-F5344CB8AC3E}">
        <p14:creationId xmlns:p14="http://schemas.microsoft.com/office/powerpoint/2010/main" val="1055051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4D2E23-8F8E-9736-6876-75BB8B842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714"/>
            <a:ext cx="12293600" cy="5624286"/>
          </a:xfrm>
          <a:prstGeom prst="rect">
            <a:avLst/>
          </a:prstGeom>
        </p:spPr>
      </p:pic>
      <p:pic>
        <p:nvPicPr>
          <p:cNvPr id="7" name="Picture 6">
            <a:extLst>
              <a:ext uri="{FF2B5EF4-FFF2-40B4-BE49-F238E27FC236}">
                <a16:creationId xmlns:a16="http://schemas.microsoft.com/office/drawing/2014/main" id="{A572E2B4-7247-EB23-F4E0-36D887C97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6252" y="0"/>
            <a:ext cx="4645748" cy="6858000"/>
          </a:xfrm>
          <a:prstGeom prst="rect">
            <a:avLst/>
          </a:prstGeom>
        </p:spPr>
      </p:pic>
    </p:spTree>
    <p:extLst>
      <p:ext uri="{BB962C8B-B14F-4D97-AF65-F5344CB8AC3E}">
        <p14:creationId xmlns:p14="http://schemas.microsoft.com/office/powerpoint/2010/main" val="145785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6FED3A-2FB1-F800-0312-EC2CC052C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5964" y="177421"/>
            <a:ext cx="8316036" cy="6892119"/>
          </a:xfrm>
          <a:prstGeom prst="rect">
            <a:avLst/>
          </a:prstGeom>
        </p:spPr>
      </p:pic>
      <p:pic>
        <p:nvPicPr>
          <p:cNvPr id="7" name="Picture 6">
            <a:extLst>
              <a:ext uri="{FF2B5EF4-FFF2-40B4-BE49-F238E27FC236}">
                <a16:creationId xmlns:a16="http://schemas.microsoft.com/office/drawing/2014/main" id="{2D13B455-C03F-5650-EA55-A50916CC0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69" y="477672"/>
            <a:ext cx="3734395" cy="6858000"/>
          </a:xfrm>
          <a:prstGeom prst="rect">
            <a:avLst/>
          </a:prstGeom>
        </p:spPr>
      </p:pic>
    </p:spTree>
    <p:extLst>
      <p:ext uri="{BB962C8B-B14F-4D97-AF65-F5344CB8AC3E}">
        <p14:creationId xmlns:p14="http://schemas.microsoft.com/office/powerpoint/2010/main" val="53261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6A0ECB-F7C9-F910-EAEE-9F3B7AD6B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918857" cy="6858000"/>
          </a:xfrm>
          <a:prstGeom prst="rect">
            <a:avLst/>
          </a:prstGeom>
        </p:spPr>
      </p:pic>
      <p:sp>
        <p:nvSpPr>
          <p:cNvPr id="6" name="Arrow: Right 5">
            <a:extLst>
              <a:ext uri="{FF2B5EF4-FFF2-40B4-BE49-F238E27FC236}">
                <a16:creationId xmlns:a16="http://schemas.microsoft.com/office/drawing/2014/main" id="{2C07400E-D703-465C-F59C-588CD0E1BAE3}"/>
              </a:ext>
            </a:extLst>
          </p:cNvPr>
          <p:cNvSpPr/>
          <p:nvPr/>
        </p:nvSpPr>
        <p:spPr>
          <a:xfrm>
            <a:off x="3918858" y="2937681"/>
            <a:ext cx="3833070" cy="4913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8" name="Picture 7">
            <a:extLst>
              <a:ext uri="{FF2B5EF4-FFF2-40B4-BE49-F238E27FC236}">
                <a16:creationId xmlns:a16="http://schemas.microsoft.com/office/drawing/2014/main" id="{CD7E6DD3-0AB2-F574-37B7-8931FF3ED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110" y="30707"/>
            <a:ext cx="4068081" cy="6858000"/>
          </a:xfrm>
          <a:prstGeom prst="rect">
            <a:avLst/>
          </a:prstGeom>
        </p:spPr>
      </p:pic>
    </p:spTree>
    <p:extLst>
      <p:ext uri="{BB962C8B-B14F-4D97-AF65-F5344CB8AC3E}">
        <p14:creationId xmlns:p14="http://schemas.microsoft.com/office/powerpoint/2010/main" val="200745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5DF5F5-CC17-0DE0-2595-761A0C991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62346"/>
            <a:ext cx="7219667" cy="2695575"/>
          </a:xfrm>
          <a:prstGeom prst="rect">
            <a:avLst/>
          </a:prstGeom>
        </p:spPr>
      </p:pic>
      <p:pic>
        <p:nvPicPr>
          <p:cNvPr id="7" name="Picture 6">
            <a:extLst>
              <a:ext uri="{FF2B5EF4-FFF2-40B4-BE49-F238E27FC236}">
                <a16:creationId xmlns:a16="http://schemas.microsoft.com/office/drawing/2014/main" id="{76D629CC-1C7F-4CEA-1AC5-B353BF112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667" y="-300252"/>
            <a:ext cx="4972334" cy="7158251"/>
          </a:xfrm>
          <a:prstGeom prst="rect">
            <a:avLst/>
          </a:prstGeom>
        </p:spPr>
      </p:pic>
    </p:spTree>
    <p:extLst>
      <p:ext uri="{BB962C8B-B14F-4D97-AF65-F5344CB8AC3E}">
        <p14:creationId xmlns:p14="http://schemas.microsoft.com/office/powerpoint/2010/main" val="387167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6832BD-3100-061B-B310-2F1BD9548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5996"/>
            <a:ext cx="5781675" cy="5482004"/>
          </a:xfrm>
          <a:prstGeom prst="rect">
            <a:avLst/>
          </a:prstGeom>
        </p:spPr>
      </p:pic>
      <p:pic>
        <p:nvPicPr>
          <p:cNvPr id="5" name="Picture 4">
            <a:extLst>
              <a:ext uri="{FF2B5EF4-FFF2-40B4-BE49-F238E27FC236}">
                <a16:creationId xmlns:a16="http://schemas.microsoft.com/office/drawing/2014/main" id="{4335B19A-B2ED-5D27-450E-7E3FCB665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8246" y="-69240"/>
            <a:ext cx="4243754" cy="6858000"/>
          </a:xfrm>
          <a:prstGeom prst="rect">
            <a:avLst/>
          </a:prstGeom>
        </p:spPr>
      </p:pic>
    </p:spTree>
    <p:extLst>
      <p:ext uri="{BB962C8B-B14F-4D97-AF65-F5344CB8AC3E}">
        <p14:creationId xmlns:p14="http://schemas.microsoft.com/office/powerpoint/2010/main" val="302123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D1B64-BD44-4587-9D07-318EAEFEC4CF}"/>
              </a:ext>
            </a:extLst>
          </p:cNvPr>
          <p:cNvSpPr txBox="1"/>
          <p:nvPr/>
        </p:nvSpPr>
        <p:spPr>
          <a:xfrm>
            <a:off x="3541486" y="1074057"/>
            <a:ext cx="3991428" cy="369332"/>
          </a:xfrm>
          <a:prstGeom prst="rect">
            <a:avLst/>
          </a:prstGeom>
          <a:noFill/>
        </p:spPr>
        <p:txBody>
          <a:bodyPr wrap="square" rtlCol="0">
            <a:spAutoFit/>
          </a:bodyPr>
          <a:lstStyle/>
          <a:p>
            <a:r>
              <a:rPr lang="en-GB" b="1" dirty="0">
                <a:solidFill>
                  <a:srgbClr val="92D050"/>
                </a:solidFill>
              </a:rPr>
              <a:t>CONCLUSION</a:t>
            </a:r>
            <a:endParaRPr lang="en-AE" b="1" dirty="0">
              <a:solidFill>
                <a:srgbClr val="92D050"/>
              </a:solidFill>
            </a:endParaRPr>
          </a:p>
        </p:txBody>
      </p:sp>
      <p:sp>
        <p:nvSpPr>
          <p:cNvPr id="4" name="TextBox 3">
            <a:extLst>
              <a:ext uri="{FF2B5EF4-FFF2-40B4-BE49-F238E27FC236}">
                <a16:creationId xmlns:a16="http://schemas.microsoft.com/office/drawing/2014/main" id="{306A98D7-9CE7-E3A7-7C7E-C0D3923A6D98}"/>
              </a:ext>
            </a:extLst>
          </p:cNvPr>
          <p:cNvSpPr txBox="1"/>
          <p:nvPr/>
        </p:nvSpPr>
        <p:spPr>
          <a:xfrm>
            <a:off x="101599" y="2416966"/>
            <a:ext cx="12090401" cy="1938992"/>
          </a:xfrm>
          <a:prstGeom prst="rect">
            <a:avLst/>
          </a:prstGeom>
          <a:noFill/>
        </p:spPr>
        <p:txBody>
          <a:bodyPr wrap="square">
            <a:spAutoFit/>
          </a:bodyPr>
          <a:lstStyle/>
          <a:p>
            <a:r>
              <a:rPr lang="en-GB" sz="2400" b="0" i="0" dirty="0">
                <a:solidFill>
                  <a:srgbClr val="FFFF00"/>
                </a:solidFill>
                <a:effectLst/>
                <a:latin typeface="Segoe UI Light" panose="020B0502040204020203" pitchFamily="34" charset="0"/>
                <a:cs typeface="Segoe UI Light" panose="020B0502040204020203" pitchFamily="34" charset="0"/>
              </a:rPr>
              <a:t>in today's highly competitive digital landscape, having a presence on social media is not just advantageous—it's essential for staying relevant and competitive. Whether you're an individual looking to expand your network, a business aiming to reach new customers, or an organization seeking to amplify your message, embracing social media can open up a world of opportunities</a:t>
            </a:r>
            <a:r>
              <a:rPr lang="en-GB" b="0" i="0" dirty="0">
                <a:solidFill>
                  <a:srgbClr val="0D0D0D"/>
                </a:solidFill>
                <a:effectLst/>
                <a:latin typeface="Söhne"/>
              </a:rPr>
              <a:t>.</a:t>
            </a:r>
            <a:endParaRPr lang="en-AE" dirty="0"/>
          </a:p>
        </p:txBody>
      </p:sp>
    </p:spTree>
    <p:extLst>
      <p:ext uri="{BB962C8B-B14F-4D97-AF65-F5344CB8AC3E}">
        <p14:creationId xmlns:p14="http://schemas.microsoft.com/office/powerpoint/2010/main" val="339773601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143</TotalTime>
  <Words>155</Words>
  <Application>Microsoft Office PowerPoint</Application>
  <PresentationFormat>Widescreen</PresentationFormat>
  <Paragraphs>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 Display</vt:lpstr>
      <vt:lpstr>Arial</vt:lpstr>
      <vt:lpstr>Century Gothic</vt:lpstr>
      <vt:lpstr>Segoe UI Light</vt:lpstr>
      <vt:lpstr>Söhne</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sheila munyiri</dc:creator>
  <cp:lastModifiedBy>sheila munyiri</cp:lastModifiedBy>
  <cp:revision>3</cp:revision>
  <dcterms:created xsi:type="dcterms:W3CDTF">2024-03-09T08:46:43Z</dcterms:created>
  <dcterms:modified xsi:type="dcterms:W3CDTF">2024-03-15T11:56:19Z</dcterms:modified>
</cp:coreProperties>
</file>