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4.xml" ContentType="application/vnd.openxmlformats-officedocument.presentationml.slideMaster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ink/ink102.xml" ContentType="application/inkml+xml"/>
  <Override PartName="/ppt/ink/ink103.xml" ContentType="application/inkml+xml"/>
  <Override PartName="/ppt/ink/ink105.xml" ContentType="application/inkml+xml"/>
  <Override PartName="/ppt/ink/ink104.xml" ContentType="application/inkml+xml"/>
  <Override PartName="/ppt/ink/ink101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Masters/notesMaster1.xml" ContentType="application/vnd.openxmlformats-officedocument.presentationml.notesMaster+xml"/>
  <Override PartName="/ppt/ink/ink106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1.xml" ContentType="application/inkml+xml"/>
  <Override PartName="/ppt/ink/ink110.xml" ContentType="application/inkml+xml"/>
  <Override PartName="/ppt/ink/ink107.xml" ContentType="application/inkml+xml"/>
  <Override PartName="/ppt/ink/ink108.xml" ContentType="application/inkml+xml"/>
  <Override PartName="/ppt/ink/ink115.xml" ContentType="application/inkml+xml"/>
  <Override PartName="/ppt/ink/ink109.xml" ContentType="application/inkml+xml"/>
  <Override PartName="/ppt/ink/ink9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36.xml" ContentType="application/inkml+xml"/>
  <Override PartName="/ppt/ink/ink35.xml" ContentType="application/inkml+xml"/>
  <Override PartName="/ppt/ink/ink34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54.xml" ContentType="application/inkml+xml"/>
  <Override PartName="/ppt/ink/ink53.xml" ContentType="application/inkml+xml"/>
  <Override PartName="/ppt/ink/ink52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27.xml" ContentType="application/inkml+xml"/>
  <Override PartName="/ppt/ink/ink26.xml" ContentType="application/inkml+xml"/>
  <Override PartName="/ppt/ink/ink2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1.xml" ContentType="application/inkml+xml"/>
  <Override PartName="/ppt/theme/theme6.xml" ContentType="application/vnd.openxmlformats-officedocument.theme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61.xml" ContentType="application/inkml+xml"/>
  <Override PartName="/ppt/ink/ink97.xml" ContentType="application/inkml+xml"/>
  <Override PartName="/ppt/ink/ink6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73.xml" ContentType="application/inkml+xml"/>
  <Override PartName="/ppt/ink/ink72.xml" ContentType="application/inkml+xml"/>
  <Override PartName="/ppt/ink/ink71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80.xml" ContentType="application/inkml+xml"/>
  <Override PartName="/ppt/ink/ink81.xml" ContentType="application/inkml+xml"/>
  <Override PartName="/ppt/ink/ink62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89.xml" ContentType="application/inkml+xml"/>
  <Override PartName="/ppt/ink/ink90.xml" ContentType="application/inkml+xml"/>
  <Override PartName="/ppt/ink/ink87.xml" ContentType="application/inkml+xml"/>
  <Override PartName="/ppt/ink/ink82.xml" ContentType="application/inkml+xml"/>
  <Override PartName="/ppt/ink/ink88.xml" ContentType="application/inkml+xml"/>
  <Override PartName="/ppt/ink/ink83.xml" ContentType="application/inkml+xml"/>
  <Override PartName="/ppt/ink/ink85.xml" ContentType="application/inkml+xml"/>
  <Override PartName="/ppt/ink/ink86.xml" ContentType="application/inkml+xml"/>
  <Override PartName="/ppt/ink/ink84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4143" r:id="rId2"/>
    <p:sldMasterId id="2147484144" r:id="rId3"/>
    <p:sldMasterId id="2147484206" r:id="rId4"/>
  </p:sldMasterIdLst>
  <p:notesMasterIdLst>
    <p:notesMasterId r:id="rId18"/>
  </p:notesMasterIdLst>
  <p:handoutMasterIdLst>
    <p:handoutMasterId r:id="rId19"/>
  </p:handoutMasterIdLst>
  <p:sldIdLst>
    <p:sldId id="261" r:id="rId5"/>
    <p:sldId id="782" r:id="rId6"/>
    <p:sldId id="785" r:id="rId7"/>
    <p:sldId id="786" r:id="rId8"/>
    <p:sldId id="787" r:id="rId9"/>
    <p:sldId id="788" r:id="rId10"/>
    <p:sldId id="789" r:id="rId11"/>
    <p:sldId id="790" r:id="rId12"/>
    <p:sldId id="791" r:id="rId13"/>
    <p:sldId id="793" r:id="rId14"/>
    <p:sldId id="794" r:id="rId15"/>
    <p:sldId id="795" r:id="rId16"/>
    <p:sldId id="796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ECE"/>
    <a:srgbClr val="0033CC"/>
    <a:srgbClr val="0000CC"/>
    <a:srgbClr val="FF3300"/>
    <a:srgbClr val="F1FF3F"/>
    <a:srgbClr val="EBE600"/>
    <a:srgbClr val="FFFF5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3503" autoAdjust="0"/>
  </p:normalViewPr>
  <p:slideViewPr>
    <p:cSldViewPr>
      <p:cViewPr>
        <p:scale>
          <a:sx n="82" d="100"/>
          <a:sy n="82" d="100"/>
        </p:scale>
        <p:origin x="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5B2F21E-10F1-42C8-80D3-FED55EB806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0621EFFB-F896-443B-8B07-CEA57590A3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F6528D41-C798-40A9-949D-600E42E0AD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A5D417EC-78F0-442A-85D8-93488CFFB6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fld id="{A3F7768F-7F63-4340-9D3E-1AA8E8A3D5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8:0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3416,'0'0'656,"0"0"3,0 0 11,1-4-105,28-109 3118,-28 113-3711,0-1-1,-1 1 1,1-1 0,0 1-1,-1 0 1,1-1 0,0 1-1,0 0 1,-1-1 0,1 1-1,0 0 1,0 0 0,-1 0-1,1-1 1,0 1 0,0 0-1,0 0 1,0 0 0,-1 0-1,1 1 1,0-1 0,0 0-1,0 0 1,-1 0 0,1 1-1,0-1 1,0 0 0,-1 1-1,1-1 1,0 0 0,-1 1-1,1-1 1,0 1-1,-1 0 1,1-1 0,-1 1-1,1-1 1,-1 1 0,1 0-1,-1-1 1,1 1 0,-1 0-1,0 0 1,1-1 0,-1 1-1,0 0 1,0 0 0,1-1-1,-1 1 1,0 0 0,0 0-1,0 0 1,0-1 0,0 1-1,0 0 29,1 0 6,15 20-1009,8 11-3450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9:4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1170 9864,'80'-83'3069,"-42"50"-2809,109-135-95,-72 23-173,-39 46 2,-8 8 6,32-107 2,-50 162 13,32-143 433,-12 41 1377,-64 226-830,-61 180-745,22-24-204,46-128-12,14-50-7,2 3-20,10-16-2,8-14-4,4-4-1,6-5 0,51 26-44,-63-55 41,1 1 0,0-1-1,0-1 1,0 1 0,0-1-1,0 0 1,1 0-1,-1 0 1,0-1 0,0 0-1,0-1 1,-1 1 0,1-1-1,0 0 1,-1 0-1,1-1 1,-1 0 0,1 0-1,-1 0 1,0 0 0,0-1-1,-1 0 1,1 0-1,-1 0 1,0-1 0,0 1-1,0-1 1,-1 0 0,1 0-1,0-3 4,12-58 273,-12 98-254,-4-24-12,0 0 0,1-1 1,0 1-1,0 0 0,0 0 1,1-1-1,0 1 0,1-1 1,0 0-1,0 1 1,0-1-1,1 0 0,0-1 1,1 1-1,-1-1 0,1 0 1,0 0-1,1 0 0,-1-1 1,7 5-8,43-3 174,10-32 98,-26-7 248,-10-4-466,10-45-60,-33 24-107,-8 13-11,-2 27-441,-36-60-277,28 65 4,-81-47-1895,7 7-5927</inkml:trace>
  <inkml:trace contextRef="#ctx0" brushRef="#br0" timeOffset="255.841">39 649 11208,'0'0'0,"15"-6"0,14-7 0,-29 13 1264,0 0-1264,48-19 1272,16-6-1272,-64 25-744,0 0 744,73-29-736,9-5 736,-82 34-960,0 0 960,83-29-960,5-1 960,82-30-7040</inkml:trace>
  <inkml:trace contextRef="#ctx0" brushRef="#br0" timeOffset="1251.687">1786 630 8520,'-20'10'208,"18"-9"832,30-13 2972,-27 11-3872,-1-6 36,-9 3-181,-1 2 1,1-1-1,-1 1 1,1 0-1,-1 1 1,0 0-1,0 0 1,1 1-1,-1 1 1,0 0-1,-4 1 5,-56 34 75,12 13-59,32-11-3,11-2-10,13-31-3,0-1 0,1 1 0,0-1 0,-1 1-1,2-1 1,-1 1 0,0 0 0,1-1 0,0 1 0,0 0 0,0-1 0,1 1 0,-1 0 0,1-1 0,0 1 0,2 3 0,13 9 0,-12-16 22,0 1 0,0-1 0,0 1 0,0-1 0,0 0 0,1-1 0,-1 1 0,0-1 0,1 0 0,-1 0 0,0 0 0,1-1 0,-1 1 0,0-1 0,0 0 0,1 0 0,-1-1 0,0 1 0,0-1 0,0 0 0,0 0 1,-1 0-1,1-1 0,-1 1 0,1-1 0,-1 0 0,3-2-22,35-19 163,-39 68 480,-43 155-288,16-114-309,-5-2-39,-20 15-2,-13 11-2,-81 68 2,116-148-10,-193 147 69,159-144-56,55-28-4,-1 0 1,1-1-1,-1 0 0,0 0 1,0-1-1,0 0 0,0 0 1,-1-1-1,1 0 0,0 0 1,-1-1-1,1-1 0,-1 1 1,1-1-1,-6-2-4,7-2 14,-12-46 0,19 36-19,38-87-8,91-116-122,-99 179 123,153-143-20,-144 150-80,150-100-19,-153 110 126,51-26 4,10 1 1,87-22 40,-1 26 793,-211 40-731,18 7-107,0 1-1,0-1 0,0 2 0,1-1 0,0 1 0,0 1 0,1-1 0,-1 2 0,-5 6 6,11-11-3,-5 3-3,1 1-1,0 0 1,1 0-1,-1 0 1,1 1-1,1 0 0,0 0 1,0 1-1,0-1 1,1 1-1,1 0 1,-1 0-1,1 1 1,-1 7 5,4 9-1,1-23 6,1 1-1,0-1 1,-1 0 0,1 0 0,0 0-1,1-1 1,-1 1 0,0 0 0,1-1-1,-1 0 1,1 1 0,0-1 0,0 0-1,0-1 1,0 1 0,0 0 0,0-1 0,0 1-1,1-1 1,-1 0 0,1 0 0,-1-1-1,0 1 1,1-1 0,-1 1 0,1-1-1,0 0 1,1-1-4,7 0 213,102-60 182,-67 13-142,32-103 17,-60 85-218,-17-59 120,-19 98-162,12 23-17,0 1-1,0 0 0,-1 0 0,1 0 0,-1 1 0,1-1 0,-1 1 1,0 1-1,0-1 0,0 1 0,0 0 0,0 0 0,0 1 0,0-1 1,0 2-1,0-1 0,-1 0 0,-3 2 8,-120 27-231,103-21 191,24-7-180,54-41-2853,4-10 1209,24-25-6182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16:5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5654 14871 6552,'0'0'1121,"0"0"-50,0 0-222,0 0-105,0 0-216,0 0-105,0 0-223,0 0-67,0 0-41,0 0 3,0 0 33,0 0 29,0 0 86,0 0 30,0 0 38,0 0 7,0 0-3,0 0-4,0 0-30,0 0 3,0 0 24,-1-4-43,-11-62 615,7 76-889,6-9 8,0 0-1,0 0 1,0 0 0,0 0-1,0 0 1,1 0 0,-1 0-1,0 0 1,1 0 0,-1-1-1,0 1 1,1 0 0,-1-1-1,1 1 1,-1-1 0,1 0-1,0 1 1,-1-1 0,1 0-1,-1 0 1,1 0 0,-1 0-1,1 0 1,-1-1 0,1 1-1,0 0 1,-1-1 0,1 1-1,-1-1 1,0 1 0,1-1-1,-1 0 1,1 0 0,-1 1-1,0-1 1,0 0 0,1-1 1,22-21 241,-29 26-721,-7 50-2311,7-29-3969,12-56 5102</inkml:trace>
  <inkml:trace contextRef="#ctx0" brushRef="#br0" timeOffset="-459469.905">16896 5962 6280,'0'0'825,"0"0"-50,0 0-223,0 0-39,0 0 71,0 0-33,0 0-222,0 0-64,0 0-50,0 0-30,0 0-82,-4-6-31,-11-18-43,-8 4 118,18 15-109,-1 1-1,0 0 1,1 0 0,-1 0 0,0 1-1,-1 0 1,1 0 0,0 1 0,-1 0-1,0 0 1,1 0 0,-1 1-1,0 0 1,0 0 0,0 1 0,0 0-1,-5 0-37,2 4 95,-95 81 170,63-30-171,-2 22-10,38-60-63,-2 78 12,31-3-2,17-39-4,14-47 27,12-37-11,-57 25-11,-1-1 0,0 0 0,0-1 0,0 1-1,-1-2 1,-1 1 0,1-1 0,-1 0 0,-1 0 0,0 0 0,0-1 0,0 0 0,1-9-32,-5 17 0,5-13 68,-1-1 1,-1 0 0,0 0-1,-1 0 1,-1-1 0,0 1-1,-1-1 1,-1-12-69,-2 18 32,2 10-28,-9 24-15,-14 99-179,34-72-10,10 2-308,-14-44 356,0-1 0,0 1 0,0-1 0,1-1 0,0 1 0,0-1 0,1-1 1,0 0-1,0 0 0,0 0 0,1-1 0,5 1 152,46 5-721,99-31-671,-97 3 544,42-25-735,-8 3-2450</inkml:trace>
  <inkml:trace contextRef="#ctx0" brushRef="#br0" timeOffset="-465139.461">16929 3339 5384,'1'0'29,"0"0"1,0 0-1,0-1 1,0 1-1,0 0 1,0-1-1,0 1 1,0 0-1,0-1 1,0 1-1,0-1 1,0 0-1,0 1 0,-1-1 1,1 0-1,0 1 1,0-1-1,-1 0 1,1 0-1,0 0 1,-1 0-1,1 0 1,-1 0-1,1 1 1,-1-1-1,0 0 1,1 0-1,-1-1 1,0 1-1,0 0 1,0 0-1,0 0 0,0 0 1,0 0-1,0 0 1,0 0-1,0 0 1,0 0-1,0 0 1,-1 0-1,1 0 1,0 0-1,-1 0 1,1 0-1,-1 0 1,1 0-1,-1 0 1,1 0-1,-1 1 1,0-1-1,1 0 0,-1 0 1,0 1-1,0-1 1,0 0-1,0 1 1,1-1-1,-1 1 1,0-1-1,0 1 1,0-1-1,0 1 1,0 0-1,0-1 1,0 1-1,-1 0-29,-80-7 863,43 23-783,-9 16-16,-39 74 212,66-56-232,10 15-12,30-15 58,-17-48-83,55 12 109,-53-14-103,79-28 211,-1-31-86,2-41 434,-61 37-240,-37 78-286,-64 92 178,71-53 0,11-45-170,44 25 14,-35-29-47,131 1 112,-76-16-99,107-35 63,-106 20-34,120-50 137,-128 56 148,-60 18-248,-11-17 261,5 15-334,1 1 1,-1 0-1,1 0 0,-1 0 1,0 0-1,0 1 0,0-1 0,0 1 1,0 0-1,0 1 0,0 0 1,0-1-1,0 1 0,0 1 1,0-1-1,-5 2-27,8-2 7,-33 15 213,-27 24-183,35-17-34,8 5 2,7 0-2,9 1 2,12-2-3,-4-23-3,0 0 1,0 0-1,0-1 1,0 1 0,0-1-1,0 0 1,1 0-1,-1-1 1,1 0 0,-1 0-1,1 0 1,0 0-1,-1-1 1,1 0 0,0 0-1,-1-1 1,1 1-1,-1-1 1,1-1 0,-1 1-1,1-1 1,3-1 0,-3 1-1,56-23-5,-7-5 6,-28 14 5,-1 0 1,-1-2 0,-1-1 0,0-1 0,13-15-6,11-29 100,38-128 53,-64 109 21,0-133 111,-27 162-218,-5 46-86,3 29-6,-16 141-25,18-113 49,-4 120 22,10-118 6,0-43-12,0 1-1,1 0 1,0-1 0,1 0-1,-1 0 1,2 0 0,-1 0-1,1 0 1,0 0 0,4 4-15,51-2 140,203-39 132,-113 0-87,-66 15-156,-55 15-27,-10 11-2,-8 13 1,-9 6 9,0 1-1,-3-1 1,0 1 0,-2-1-1,-2 0 1,-1 0 0,-6 16-10,-11 41 12,-55 127 141,29-129-75,-37 36 16,68-100 61,-20 15-49,-2-1-1,-1-2 1,-2-2 0,-8 3-106,34-27 120,-69 8 18,74-19-164,-23-46-109,34 32-378,28-111-327,-14 95-280,98-203-1546,-8 17-3940</inkml:trace>
  <inkml:trace contextRef="#ctx0" brushRef="#br0" timeOffset="-464607.372">19308 3130 1800,'-37'-14'0,"-8"1"1,42 14 53,0 0 0,0 1 0,0-1-1,0 0 1,0 1 0,0 0 0,1-1 0,-1 1-1,1 0 1,-1 1 0,1-1 0,0 0 0,0 1 0,0-1-1,0 1 1,0 0 0,0-1 0,1 1 0,0 0-1,-1 0 1,1 0 0,0 0 0,0 0 0,1 0-1,-1 1 1,0-1 0,1 0 0,0 0 0,0 1-1,0-1 1,0 0 0,1 0 0,-1 0 0,1 1-54,-1-4 91,0 0 0,-1 0 0,1 0 0,0 0 0,0 0 0,-1 0 0,1 0 0,0 0 1,0 0-1,-1 0 0,1 0 0,0 0 0,0 0 0,-1 0 0,1 0 0,0 0 0,0 1 1,-1-1-1,1 0 0,0 0 0,0 0 0,0 0 0,-1 0 0,1 1 0,0-1 0,0 0 1,0 0-1,0 0 0,-1 1 0,1-1 0,0 0 0,0 0 0,0 1-91,-11-17 1376,7 15-1305,1 0 0,-1 0 0,0 1-1,0 0 1,0 0 0,1 0 0,-1 0 0,0 1 0,0-1-1,1 1 1,-1 0 0,0 0 0,1 0 0,-1 1 0,1-1-1,-1 1 1,1 0 0,0 0 0,0 0 0,0 0 0,0 0-1,0 1 1,0 0 0,1-1 0,-1 1 0,1 0 0,0 0 0,0 0-1,0 1 1,0-1 0,-1 3-71,-49 97 301,48-94-270,0 0-1,0 1 0,0 0 0,1 0 0,1 0 1,0 0-1,0 1 0,1-1 0,0 11-30,1-21 6,0 1 0,0 0 0,0 0 0,0 0 0,0 0 0,0 0-1,0-1 1,0 1 0,0 0 0,1 0 0,-1 0 0,0 0 0,1-1 0,-1 1 0,0 0-1,1 0 1,-1-1 0,1 1 0,-1 0 0,1-1 0,-1 1 0,1 0 0,0-1-1,-1 1 1,1-1 0,0 1 0,-1-1 0,1 1 0,0-1 0,0 0 0,-1 1-1,1-1 1,0 0 0,0 0 0,0 1 0,0-1 0,-1 0 0,1 0 0,1 0-6,11 0 27,1 0 0,0-1 1,-1 0-1,1-1 1,-1-1-1,1 0 0,-1 0 1,0-2-1,6-2-27,-7 3-1,49-19-352,84-52-1378,-90 44 510,5-10-607,-7 5-1832</inkml:trace>
  <inkml:trace contextRef="#ctx0" brushRef="#br0" timeOffset="-463926.621">19527 3229 4216,'-4'-3'294,"3"3"-194,0-1 1,0 0-1,0 0 1,-1 1-1,1-1 0,0 1 1,0-1-1,0 1 1,0-1-1,-1 1 1,1 0-1,0-1 0,0 1 1,-1 0-1,1 0 1,0 0-1,-1 0 0,1 0 1,0 0-1,0 1 1,-1-1-1,1 0 0,0 1 1,0-1-1,0 1 1,-1-1-1,1 1 0,0-1 1,0 1-1,0 0 1,0 0-1,0-1 0,0 1 1,0 0-1,0 0 1,0 0-1,0 1-100,-7 7 105,-7 6 152,1 1 1,1 0 0,1 1-1,0 0 1,1 1-1,1 0 1,-2 6-258,12-22 16,-1 0 1,1 1-1,-1 0 0,1-1 0,0 1 1,0-1-1,0 1 0,1-1 0,-1 1 1,0-1-1,1 1 0,0-1 0,0 1 1,-1-1-1,2 0 0,-1 1 0,0-1 1,0 0-1,1 0 0,-1 0 0,1 0 1,-1 0-1,1 0 0,0 0 1,0 0-1,0-1 0,0 1 0,0-1 1,0 0-1,0 1 0,1-1 0,-1 0 1,0 0-1,1 0 0,-1-1 0,1 1 1,-1 0-1,1-1 0,-1 0 0,1 0 1,-1 0-1,1 0 0,-1 0 0,1 0 1,-1 0-1,1-1-16,122-19-452,-108 13 160,134-92-633,-97 42 665,39-100-103,-71 99 350,25-128 387,-44 133 492,-39 94 42,25-19-783,0 0 1,2 1 0,0 0-1,1 1 1,2-1 0,0 5-126,4-21-24,-16 118 119,3 5 117,9-102-479,-1 0-1,-1 0 1,-1 0-1,-2-1 1,-9 16 267,13-19-2250,85-133 1592,-44 69 654,-32 38 4,10-12 82,0 1 0,1 0 0,1 0 0,0 1 0,1 1 0,0 1 0,0 0 0,11-5-82,-24 15 24,-1-1 1,1 1 0,-1 0 0,1-1-1,0 1 1,-1 0 0,1 0 0,0 0-1,-1 0 1,1 0 0,0 0 0,-1 1-1,1-1 1,0 1 0,-1-1 0,1 1-1,-1-1 1,1 1 0,0 0 0,-1 0-1,0 0 1,1 0 0,-1 0-1,0 0 1,1 0 0,-1 0 0,0 0-1,0 1 1,0-1 0,0 0 0,0 1-1,0-1 1,-1 1 0,1-1 0,0 2-25,24 62 103,-23-57-44,-1-3-225,0-1-1,0 1 1,-1-1 0,1 1 0,-1-1 0,0 1 0,-1-1 0,1 1-1,-1 0 1,0-1 0,0 0 0,0 1 0,0-1 0,-1 0 0,0 1-1,0-1 1,0 0 0,0 0 0,-1-1 0,0 1 0,1 0 0,-1-1 0,-2 2 166,-4 6-3207</inkml:trace>
  <inkml:trace contextRef="#ctx0" brushRef="#br0" timeOffset="-463120.777">20368 2984 3504,'-57'45'19,"56"-45"-15,0 0 0,1 1 1,-1-1-1,1 1 0,-1-1 1,1 0-1,-1 1 0,1-1 0,-1 1 1,1-1-1,-1 1 0,1 0 1,0-1-1,-1 1 0,1-1 1,0 1-1,0 0 0,-1-1 1,1 1-1,0 0 0,0-1 1,0 1-1,0 0 0,0-1 1,0 1-1,0 0 0,0-1 1,0 1-1,0 0 0,0-1 1,0 1-1,0 0 0,1-1 1,-1 1-1,0 0 0,1-1 1,-1 1-1,0-1 0,1 1 1,-1 0-1,0-1 0,1 1 0,-1-1 1,1 1-1,-1-1 0,1 0 1,0 1-1,-1-1 0,1 1 1,-1-1-1,1 0 0,0 1 1,-1-1-1,1 0 0,-1 0 1,1 0-1,0 0 0,0 1-4,5 3 171,17 11 44,-20-14-163,-1 0 0,1 0 0,-1 0 0,0 1 1,1 0-1,-1-1 0,0 1 0,0 0 0,0 0 0,0 0 0,0 0 0,0 0 0,-1 1 0,1-1 0,-1 0 1,1 1-1,-1 0 0,0-1 0,0 1 0,0-1 0,0 1 0,0 2-52,0 18 194,-1 1 0,0-1 0,-2 1-1,-1-1 1,-1 1 0,0-1 0,-2 0-1,-4 8-193,1 5 110,2 27 197,36-63-154,69-86 150,11 16-125,-105 68-175,-1 1 0,1 0-1,-1 1 1,1-1 0,-1 0-1,1 1 1,0 0 0,-1 0-1,1 0 1,-1 1 0,1-1-1,0 1 1,-1-1 0,1 1-1,-1 0 1,0 1 0,1-1-1,-1 1 1,0-1 0,0 1-1,0 0 1,0 0 0,2 2-3,17 5 0,27 0 0,22-6 8,-67-3 7,1-1 1,0 0-1,-1 0 1,1-1-1,-1 1 1,1-1-1,-1 0 1,0 0-1,1-1 1,-1 1-1,0-1 1,-1 0 0,1 0-1,0 0 1,-1 0-1,1-1-15,3-3 45,14-42 1228,-46 54-879,11 0-300,1 1 1,0 1-1,1 0 1,0 0-1,0 1 1,0 1-1,1 0 1,0 1-1,1 0-94,-14 33 399,35-3-195,16-28-64,15-8 11,140-12 133,-5-9 92,-69-12-187,-90 21-161,-16 8-32,-1-1 0,1 1-1,-1 0 1,1 0 0,-1 0 0,1 0 0,0 0 0,-1 0-1,1 0 1,-1 0 0,1 0 0,-1 1 0,1-1 0,-1 1-1,1-1 1,-1 1 0,0 0 0,1-1 0,-1 1 0,0 0-1,1 0 1,-1 0 0,0 0 0,0 0 0,0 0 0,0 0-1,0 0 1,0 1 0,0-1 0,0 0 0,0 1 0,-1-1-1,1 0 1,0 1 0,-1-1 0,0 1 0,1-1 0,-1 1-1,0-1 1,1 2 4,0 2-125,1 2-99,0 1 0,-1 0 1,0 0-1,0 0 0,-1 0 0,0 0 0,0 0 0,-1 0 1,0 0-1,-1 0 0,0 0 0,0-1 0,0 1 1,-1 0-1,-2 2 224,-18 30-1147,-9 23-3686</inkml:trace>
  <inkml:trace contextRef="#ctx0" brushRef="#br0" timeOffset="-462854.489">21589 3554 5024,'0'0'0,"-20"12"0,-14 9 0,34-21-648,0 0 648,-25 38-648,-1 13 648,26-51-512,0 0 512,-26 43-504,-54 82-928</inkml:trace>
  <inkml:trace contextRef="#ctx0" brushRef="#br0" timeOffset="-461441.677">16694 4620 5296,'0'0'897,"0"0"-8,0 0-51,0 0-48,0 0-132,0 0-76,0 0-164,0 0-54,0 0-48,0 0-43,0 0-121,-10 6-47,-29 18-55,23-12 90,-95 141 145,75-86-145,25-39-84,3 0 1,0 0 0,2 1-1,1 0 1,-1 20-57,29-2 258,3-44 56,35-34-85,-25-10-129,24-85 236,-47 68-136,-15-194 45,2 219-242,2 6 2,4 8-3,1 14-5,0 1-1,0 0 1,1 1 0,-1 0 0,1 0 0,0 0 0,0 1 0,0 0 0,0 1 0,0 0 0,0 0 0,0 0 0,1 1 0,1 1 3,3-2-15,113-15-189,7-19-45,-8-22 2,-14-17 181,-91 56 50,22-18-4,3-8 16,-9 2 4,-9 2 1,-22 31 18,-1 0 0,0 0 0,-1-1 0,1 0 0,-2 0 0,1 0 0,-2 0 0,1 0 1,-1 0-1,-1-4-19,0 13 8,0 1 0,0-1 0,0 0 0,0 1 0,0-1 0,0 0 0,0 1 0,0-1 0,0 1 0,-1-1 0,1 0 0,0 1 0,0-1 0,-1 0 0,1 1 0,0-1 0,-1 1 0,1-1 0,-1 1 0,1-1 0,-1 1 0,1-1 0,-1 1 0,1 0 0,-1-1 0,1 1 0,-1 0 0,1-1 0,-1 1 0,0 0 0,1 0 0,-1-1 0,0 1 0,1 0 0,-1 0 0,0 0 0,1 0 0,-1 0 0,0 0 0,1 0 0,-1 0 0,0 0 0,1 0 0,-1 0 0,0 1 0,1-1 0,-1 0 0,0 0-8,-11 11 19,0-1 1,0 2 0,1 0 0,1 0-1,0 1 1,1 0 0,0 0 0,1 1-1,0 0 1,1 1 0,-1 6-20,-38 104 168,-10 91 104,20-33-180,28-147-25,-35 143 43,24-70 204,7-26-282,1 154-2758,12-231 2850,-1-5-204,0-1 1,0 1-1,0 0 1,1-1-1,-1 1 1,0-1-1,0 1 1,0 0-1,0-1 0,0 1 1,0-1-1,0 1 1,0 0-1,0-1 1,-1 1-1,1-1 1,0 1-1,0-1 0,0 1 1,-1 0-1,1-1 1,0 1-1,-1-1 1,1 1-1,0-1 1,-1 1-1,1-1 0,0 0 1,-1 1-1,1-1 1,-1 1-1,1-1 1,-1 0-1,1 1 1,-1-1-1,0 0 0,1 0 1,-1 1-1,1-1 1,-1 0-1,1 0 1,-1 0-1,0 0 1,1 0-1,-1 0 0,0 0 80,-11 3-5626</inkml:trace>
  <inkml:trace contextRef="#ctx0" brushRef="#br0" timeOffset="-460493.676">17004 4805 5384,'187'-93'1588,"-115"55"-1400,117-52 93,-132 61-246,7-17 171,-9-3-119,62-88 1114,-94 110-545,-22 26-322,0 3-1,6 107 1250,-7-63-1242,-18 76 444,2-74-483,-34 92 276,29-83-404,12-29-110,0-3 45,1 0 1,1 1-1,1 0 1,1 0 0,0 25-110,8-21 5,6-5 0,9-5-2,-15-19-3,0 1 0,0-1 0,0 0 0,0 0 0,0 0 0,0-1 0,0 1-1,0-1 1,0 1 0,0-1 0,0 0 0,0 0 0,0 0 0,1-1 0,-1 1 0,0-1 0,0 0 0,0 0 0,0 0 0,-1 0 0,1 0 0,0-1 0,0 1 0,-1-1 0,1 0 0,-1 1 0,1-1 0,33-23 0,77-56-8,-112 81 8,8-8-8,1 1 0,0 0 0,1 0 1,0 2-1,0-1 0,0 1 0,0 1 1,1 0-1,0 0 0,4 0 8,99 22-126,-66-5 99,118 21-57,-78-23 52,-46-15 12,-11-2 19,29-15 6,-29-7 48,-25 20-36,0 0-1,-1 0 0,0 0 0,0-1 1,-1 0-1,0 0 0,-1-1 1,0 1-1,0-1 0,-1 0 0,0 0 1,-1 0-1,0 0 0,-1 0 1,0 0-1,0-1 0,-1 1 1,-1-7-17,-7 0-54,0 48-44,9-16 68,1 1 1,1-1-1,0 0 1,1 0-1,0 0 1,2 0-1,-1-1 1,3 4 29,-5-13-9,0-1 0,0 0 1,0 0-1,1 0 1,-1 0-1,1 0 0,0-1 1,0 1-1,0-1 1,1 0-1,-1 0 0,1-1 1,-1 0-1,5 2 9,-3-1-5,82 14-8,-77-17 13,119-19 39,-36-6-15,-76 17 16,129-96 117,-92 54 31,90-91 35,-112 105-226,-32 35-4,1 1 1,-1-1 0,1 1-1,-1 0 1,1 0-1,-1-1 1,0 1-1,1 0 1,-1 0-1,1 0 1,-1 0 0,1 1-1,-1-1 1,1 0-1,-1 1 1,1-1-1,-1 1 1,1-1-1,-1 1 1,0-1-1,1 1 1,-1 0 0,0 0-1,0 0 1,0 0-1,0 0 1,0 0-1,0 0 1,0 0-1,0 0 1,0 1 0,0-1-1,0 0 1,-1 0-1,1 1 1,0-1-1,-1 1 1,1-1-1,-1 0 1,0 1 0,0-1-1,1 1 1,-1-1-1,0 1 1,0-1-1,0 1 1,0-1-1,-1 1 1,1 1 6,3 5-45,5 5 33,0 1 1,1-1 0,1-1-1,0 0 1,1 0 0,0-1-1,1 0 1,0-1 0,1-1-1,1 1 12,30 19-5,-25-20-7,95 21-65,-89-26-262,115-4-225,-97-1-1513,42 1-3792,-198 0 4442</inkml:trace>
  <inkml:trace contextRef="#ctx0" brushRef="#br0" timeOffset="-417438.382">17322 5396 8792,'58'239'-147,"-47"-193"-585,12 44 4,1 5 583,-8-30 145,-9-28 0,-3-17-12,-3-16-47,-51-21-37,42 21 102,0 0 1,0 1-1,0 0 0,1 1 0,0 0 0,0 0 1,1 0-1,0 1 0,0 0 0,0 0 1,1 1-1,0-1 0,0 1 0,1 0 0,0 0 1,1 1-1,-1-1 0,1 3-6,-19 51 8,3 6-3,3 2-3,1 1-2,2-3 0,-13 69-8,17-91 9,18-64 19,7-20 23,56-208 145,-8 29 57,-28 61-206,-21 52 47,-8 5-52,-14-128 543,-16 108 700,21 93-540,2 35-419,2 40-207,-3 21-35,-16 58-2,-15 87 108,-6 54-68,29-196-106,8-46 6,30 164 23,-10-145-34,33 8-6,-40-50-9,-5-4 10,1-1-1,-1 1 1,1-1 0,-1-1 0,1 0-1,-1 0 1,0 0 0,0-1-1,0 0 1,0 0 0,0-1 0,-1 0-1,1 0 1,4-5 2,42-36-88,56-123-119,-73 91 126,55-104-56,-52 138-157,-30 40 284,-3 3 10,-5 7 0,6 30 6,7 54 6,-20 42 91,-2-80-72,-17 76 26,35-50 104,11-74-54,-14-7-82,-1 0 0,0 0 0,0 0 0,0-1-1,0 0 1,0 0 0,0-1 0,-1 0 0,0 0 0,0 0 0,0 0 0,0-1-1,0 0 1,-1 0 0,0 0 0,0 0 0,-1-1 0,1 0 0,-1 1 0,0-1 0,-1 0-1,2-5-24,-2 7-8,47-118 280,-23 100-258,-12 25-12,95 47-17,33-38-38,-71-21 33,-18 1 6,10-4 12,-5-4 2,-7-1 1,-45 16 9,0-1 1,0 0-1,0 0 1,0 0-1,0-1 1,0 0-1,0 0 0,-1-1 1,0 1-1,0-1 1,0 0-1,0-1 1,0 1-1,-1-1 0,0 0 1,0 0-1,0 0 1,0-1-1,-1 1 1,0-1-1,0 0 1,-1 0-1,1-2-10,-3-28 208,-1 35-201,0 0-1,0 1-7,0 0 1,1-1-1,-1 1 0,0 0 0,0 0 0,0 0 1,0 1-1,0-1 0,0 0 0,0 0 0,0 0 1,0 1-1,0-1 0,0 0 0,0 1 0,1-1 0,-1 1 1,0-1-1,0 1 0,0 0 0,1-1 0,-1 1 1,0 0-1,1-1 0,-1 1 0,1 0 0,-1 0 1,1 0-1,-1-1 0,1 1 0,-1 0 0,1 0 0,0 0 1,-1 0-1,1 0 0,0 0 1,-1 1 1,-6 10-30,0 0-1,2 0 0,-1 1 0,2 0 0,-1 0 1,2 0-1,0 0 0,0 1 0,1-1 1,1 1-1,0 0 0,1 1 30,3-2-53,-1-7 44,1 1 1,0-1 0,0 0 0,1 0-1,-1-1 1,1 1 0,1-1-1,-1 0 1,1 0 0,0 0 0,0-1-1,0 0 1,0 0 0,5 3 8,64 5-48,-31-18 44,-31 1 5,0-1 1,0 0 0,0 0-1,-1-1 1,0 0-1,-1-1 1,1-1 0,-1 0-1,-1 0 1,0-1-1,8-9-1,-11 12 0,4-8 8,26-70 19,-24-2 113,-13 54-75,-16-63 143,17 96-208,0 0 0,-1-1 0,1 1 0,0 0-1,-1-1 1,1 1 0,0 0 0,-1 0 0,1 0 0,-1-1 0,1 1 0,-1 0-1,1 0 1,0 0 0,-1 0 0,1 0 0,-1 0 0,1 0 0,-1 0 0,1 0 0,-1 0-1,1 0 1,0 0 0,-1 0 0,1 0 0,-1 0 0,1 0 0,-1 1 0,1-1 0,0 0-1,-1 0 1,1 0 0,0 1 0,-1-1 0,1 0 0,0 1 0,-1-1 0,1 0 0,0 1-1,-1-1 1,1 0 0,0 1 0,0-1 0,-1 0 0,1 1 0,0-1 0,0 1-1,0-1 1,0 1 0,0-1 0,-1 0 0,1 1 0,0-1 0,0 1 0,0-1 0,0 1-1,0-1 1,0 1 0,1-1 0,-1 0 0,0 1 0,0-1 0,0 1 0,0-1 0,0 0-1,1 1 1,-1-1 0,0 1 0,0-1 0,1 1 0,22 53-89,12-17 9,137 61-126,-35-20 56,-109-47 103,-27 1 27,-44 119-61,47-116 1,3-12 61,-1-15-33,53 23-16,-43-28 15,73-11-31,-70 2-16,83-46-40,7-48-78,-14-26 156,-81 102 42,16-43 0,1-20 16,19-106 28,-15-105 304,-28 203 88,-31 325 100,10-134-375,-12 59 7,-2 82 127,15-8-199,21-151-56,-7-71-18,1 0 1,-1 0 0,1 0 0,0 0 0,1 0 0,-1 0 0,1-1-1,1 1 1,-1-1 0,1 0 0,0 0 0,1 0 0,-1-1-1,1 1 1,5 3-3,13-16 107,22-85 293,-43 75-253,-9-148 161,-7 106-152,-12-40 1,44 83-177,69-11-744,-1 3 199,159-32-526,-147 34 927,96-12-157,-145 42 433,-52-3 49,-51 56 142,-12 30-198,52-69-97,-55 112 13,-11 47 69,47-79-4,8-2-52,-13 142 27,34-224-33,-13 26 4,-8 5-25,-67 19-66,70-60-233,-103 5-223,98-16-331,-128-50-1160,12 5-2940</inkml:trace>
  <inkml:trace contextRef="#ctx0" brushRef="#br0" timeOffset="-416504.487">17231 6145 3416,'1'0'57,"0"-1"1,1 0-1,-1 1 1,0-1 0,0 0-1,0 0 1,0 0-1,0 1 1,0-1-1,0 0 1,0-1-1,0 1 1,-1 0-1,1 0 1,0 0-1,-1 0 1,1-1-1,-1 1 1,1 0-1,-1 0 1,0-1 0,1 1-1,-1 0 1,0-1-1,0 1 1,0-1-1,0 1 1,0 0-1,0-1 1,0 1-1,0 0 1,-1-1-1,1 1 1,-1 0-1,1-1-57,1-11 351,25-26 333,-25 38-603,6-11 1170,-18 13-1148,-1 1 0,1 0 0,0 1 0,0 0 0,1 1 0,-1 0 0,1 1 0,0 0 0,0 1 0,0 0 0,-8 6-103,-2 22 112,18-24-64,2 163 71,18-52-34,12-45 8,4-19-1633,-7-5-2514,-63-122 3062</inkml:trace>
  <inkml:trace contextRef="#ctx0" brushRef="#br0" timeOffset="-479744.354">2266 959 9328,'0'0'-863,"0"0"144,0 0 557,-3-5 142,-43-132 1561,46 136-1496,0 0 0,1 0 0,-1-1 1,0 1-1,1 0 0,-1 0 0,1 0 0,0-1 0,-1 1 0,1 0 0,0 0 0,0 0 1,-1 0-1,1 0 0,0 0 0,0 0 0,0 1 0,0-1 0,0 0 0,0 0 0,1 1 1,-1-1-1,0 1 0,0-1 0,0 1 0,1-1 0,-1 1 0,0 0 0,0 0 0,1-1 1,-1 1-1,0 0 0,1 0 0,-1 0 0,0 0 0,0 1 0,1-1 0,-1 0 0,0 1 1,0-1-1,1 0 0,-1 1 0,0 0 0,0-1 0,0 1 0,0-1 0,0 1 1,0 0-1,0 0 0,0 0 0,0 0 0,0 0 0,0 0 0,0 0 0,0 0-45,7 3 136,102 38 175,-11-5 238,13-13-430,-91-22-29,-1-1 1,1 0-1,0-2 1,0 0 0,0-2-1,14-3-90,-19 4 44,49-11 116,103-34 361,-124 29-401,-43 18-112,12-2-912,-76-53-608,62 54 1508,-9-8-75,0-1-1,0 0 0,1-1 0,0 0 1,1-1-1,1 0 0,-1 0 0,2 0 1,-1-3 79,-40-58-39,14-9 1606,34 82-1537,0-1 0,1 1 1,-1-1-1,0 1 1,1-1-1,-1 1 0,0 0 1,1 0-1,-1 0 0,0 0 1,1 0-1,-1 0 1,0 0-1,1 0 0,-1 0 1,0 1-1,1-1 1,-1 1-1,0-1 0,1 1 1,-1-1-1,0 1 0,0 0 1,0-1-1,0 1 1,0 0-1,0 0 0,0 0 1,0 0-1,0 0 1,0 0-1,0 0 0,0 1-30,6 2 74,58 35-49,-21-12-22,104 60 47,-99-55-28,86 71 66,-65-27 312,-70-74-386,1-1 1,-1 1 0,0-1-1,0 1 1,0 0 0,0-1-1,0 1 1,-1-1 0,1 1 0,0-1-1,-1 1 1,1-1 0,-1 1-1,1-1 1,-1 1 0,0-1-1,1 1 1,-1-1 0,0 0 0,0 0-1,0 1 1,0-1 0,0 0-1,-1 0 1,1 0 0,0 0 0,0 0-1,-1 0 1,1 0-15,-4 4 28,-38 36 111,-103 60 46,90-66-395,42-25 9,-46 30-2221,25-17-3962,81-53 4831</inkml:trace>
  <inkml:trace contextRef="#ctx0" brushRef="#br0" timeOffset="-477863.318">4846 673 4664,'0'0'568,"0"0"-6,0 0-19,0 0-19,0 0-72,0 0-55,0 0-162,0 0-46,0 0-34,-7-5-30,-81-47 83,0 39 71,70 12-214,0 1 0,0 1 0,0 1 0,0 0-1,1 2 1,-1 0 0,1 1 0,0 0 0,-10 6-65,25-11 3,-75 39 271,65-29-219,-75 121 74,68-81-67,-3 52 124,23-101-174,0 1-1,0 0 1,0 0-1,0-1 1,0 1-1,0 0 0,1-1 1,-1 1-1,1-1 1,-1 0-1,1 1 1,-1-1-1,1 0 0,0 0 1,0 0-1,-1 0 1,1 0-1,0 0 1,0-1-1,0 1 0,0-1 1,0 1-1,0-1 1,0 0-1,0 0 1,0 0-1,0 0 0,0 0 1,0 0-1,0 0 1,0-1-1,0 1 1,0-1-1,0 1 1,0-1-1,0 0 0,0 0 1,0 0-1,-1 0 1,1 0-12,59-12 144,-9-23 16,-41 25-67,-1 0 1,-1 0 0,0-1-1,0-1 1,-2 1-1,1-1 1,-1-1 0,2-6-94,3-6 332,-5 16-98,-8 19 66,-1 9-265,3-4-14,0 0-1,0 1 0,1-1 1,1 0-1,1 0 0,0 0 1,1 0-1,5 11-20,24 10 173,9-4-35,-21-24-85,0-1 0,1-1 1,0 0-1,0-2 0,0-1 1,0-1-1,13-1-53,41-8 60,-10-4-52,0-3-3,1-6-2,219-87-4,-143 59-55,-144 49 59,0 0 1,-1 0 0,1 0 0,0-1-1,-1 1 1,1 0 0,0 0 0,0-1-1,0 1 1,-1 0 0,1 0 0,0-1 0,0 1-1,0 0 1,-1-1 0,1 1 0,0 0-1,0-1 1,0 1 0,0 0 0,0-1-1,0 1 1,0 0 0,0-1 0,0 1 0,0 0-1,0-1 1,0 1 0,0 0 0,0-1-1,0 1 1,0 0 0,0-1-4,-14-2 36,-90-1 136,34 28-80,36-1-83,-16 17-1,24-8-1,25-32-5,1 1 0,-1-1 1,1 1-1,-1 0 0,1-1 1,-1 1-1,1 0 1,-1-1-1,1 1 0,0 0 1,-1 0-1,1-1 1,0 1-1,0 0 0,-1 0 1,1-1-1,0 1 0,0 0 1,0 0-1,0 0 1,0 0-1,0-1 0,0 1 1,0 0-1,1 0 1,-1 0-1,0-1 0,0 1 1,1 0-1,-1 0 0,0-1 1,1 1-1,-1 0 1,1-1-1,-1 1 0,1 0 1,-1-1-1,1 1 0,-1-1 1,1 1-1,0-1 1,-1 1-1,1-1 0,0 1 1,-1-1-1,1 0 1,0 1-1,0-1 0,-1 0 1,1 1-1,0-1 0,0 0 1,0 0-1,-1 0 1,2 0-3,46-7 161,-5-11-21,83-56 221,-73 31-217,39-77 48,-75 70-80,-10-26 3,-9 61-94,-64-116 104,25 82-58,18 22-15,-4 2-41,-14-14-422,48 61-668,18 17-367,41 40-158,69 40-2056,-24-27-780</inkml:trace>
  <inkml:trace contextRef="#ctx0" brushRef="#br0" timeOffset="-477373.078">6327 854 5208,'-47'-21'133,"44"6"1200,61-27 2191,-78 20-2418,-73 53-685,-4 32-34,-43 64-155,110-85-223,20-7 7,28-24 77,-8-11-68,0 1-1,0-2 0,0 1 0,1-2 0,-1 1 1,0-1-1,0-1 0,-1 0 0,1 0 0,0-1 1,-1 0-1,0 0 0,0-1 0,4-3-24,-3 2 19,52-29 306,91-111 763,-116 95-969,-25 29 122,24-95 100,-33 93-106,-13-99 72,4 100-206,-54-89 52,45 92-19,-29-25-1,-10-1-106,-42-4-102,78 45-298,-72 15-242,73-2-218,-57 59-375,64-49 168,-8 98-1406,1-9-3540</inkml:trace>
  <inkml:trace contextRef="#ctx0" brushRef="#br0" timeOffset="-475020.094">7251 645 4312,'12'1'409,"-5"-2"1037,-16-6-286,6 5-1094,0 34 3268,4 3-3128,-8 12 45,3-29-197,-55 157 1125,30-127-452,39-110 870,10 7-1473,68-119 219,-83 163-305,-4 7-39,1 0 0,-1 1 1,1-1-1,-1 0 1,1 1-1,0-1 0,0 1 1,1 0-1,-1 0 0,1 0 1,-1 0-1,1 0 1,0 0-1,0 1 0,0-1 1,1 1-1,-1 0 1,0 0-1,1 0 0,0 1 1,-1-1-1,1 1 1,0 0 0,1 1-25,0 0 1,-1 0-1,1 1 1,0-1-1,-1 1 1,1 0 0,-1 1-1,1-1 1,-1 1-1,0 0 1,1 0-1,-1 0 1,0 1 0,0 0-1,-1-1 1,1 1-1,0 0 1,-1 1-1,0-1 1,0 1 0,0-1-1,0 1 1,0 0-1,-1 0 1,0 0-1,0 1 1,0-1 0,0 1 24,6 12-23,-1 0 0,-1 1 1,0 0-1,-1 0 0,-2 0 1,1 1-1,-2 0 0,0 6 23,-1-14-6,2 16-14,0 2 16,-24 111 10,21-140 21,0 0-1,0 0 0,-1 0 1,1 0-1,0 0 0,-1 0 1,1 0-1,0 0 0,0 0 1,-1 0-1,1 0 0,0 0 1,0 0-1,-1 0 1,1 0-1,0 0 0,0 0 1,-1 0-1,1 0 0,0 0 1,0 0-1,-1 0 0,1 0 1,0 1-1,0-1 0,-1 0 1,1 0-1,0 0 1,0 0-1,0 1 0,-1-1 1,1 0-1,0 0 0,0 0 1,0 1-27,2-29 452,44-110-319,-34 87-30,20-68 49,-32 117-158,1 0 0,0 0 0,0 0-1,0 0 1,0 0 0,0 0 0,1 1 0,-1-1 0,1 0 0,-1 1 0,1-1 0,-1 1 0,1-1 0,0 1 0,0 0-1,-1 0 1,1 0 0,0 0 0,0 0 0,0 0 0,0 0 0,1 1 0,-1-1 0,0 1 0,0 0 0,0-1-1,0 1 1,0 0 0,1 0 0,-1 0 0,0 1 0,0-1 0,0 0 0,0 1 0,0 0 0,1-1 0,0 2 6,8-1-44,-1 0 24,0 1 0,0 0 1,0 0-1,-1 1 1,1 0-1,-1 1 1,1 0-1,-1 1 1,-1 0-1,1 0 0,-1 1 1,4 2 19,-11-6-8,1 0 0,-1-1 0,1 1 0,-1 0 1,0 0-1,0 0 0,0-1 0,0 1 0,0 0 0,-1 1 1,1-1-1,-1 0 0,1 0 0,-1 0 0,0 0 0,1 0 1,-1 0-1,0 1 0,-1-1 0,1 0 0,0 0 0,-1 0 1,1 0-1,-1 0 0,0 1 8,-1 15-13,-6 28-11,-8 20 24,1-1 0,14-63 0,1 1 1,-1 0-1,1-1 1,-1 1 0,1 0-1,0 0 1,0-1-1,0 1 1,0 0 0,0 0-1,1-1 1,-1 1-1,1 0 1,0-1 0,0 1-1,0-1 1,0 1 0,0-1-1,1 1 1,-1-1-1,1 0 1,-1 1 0,1-1-1,0 0 0,5 2 2,1-1 0,-1-1 0,1 1 0,0-1 0,0-1-1,0 0 1,0 0 0,0 0 0,0-1 0,0 0 0,0 0 0,0-1 0,0 0 0,-1-1-1,1 0 1,0 0 0,5-2-2,44-16-13,-18 1 5,7-6 8,53-68 109,-35-38 345,-60 101-330,-24 37-168,-53 130-108,54-92 52,17-38 94,0 1 0,0-1 0,1 1 0,0-1 0,0 1 0,0-1 0,1 1 0,1 0 0,-1-1 1,1 1-1,0 0 0,1-1 0,0 0 0,0 1 0,0-1 0,1 0 0,0 0 0,1 0 1,2 3 5,-4-7 6,1 0 0,-1 0 0,1 0 0,0 0 0,1-1 0,-1 1 0,0-1 0,1 0 0,-1 0 0,1 0 0,-1 0 0,1-1 0,0 0 0,0 1 0,0-1 0,0-1 0,0 1 0,0 0 0,0-1 0,0 0 0,0 0 0,0 0 0,0-1 0,0 1 0,1-1-6,-1-1 26,0 0-1,-1 0 0,1 0 1,-1 0-1,1-1 1,-1 1-1,0-1 0,0 0 1,0 0-1,0 0 1,-1 0-1,1-1 1,-1 1-1,1-1 0,-1 0 1,-1 1-1,2-4-25,-1 4 16,15-35 123,-1-88 119,-16 70-174,-2 37-61,-1 0 0,-1 0 0,0 0 0,-2 0 0,0 1 0,-1 0 0,-1 0 0,0 1 0,-1 0 0,-2-1-23,10 17-92,22 27-168,64 44-27,5-38 273,-78-30 12,105-4-14,-47-14 10,-14-3 6,100-56 109,-118 36 52,-38 39-183,-1 0 0,1 0 0,0 0 0,0 0 0,-1-1 0,1 1 0,0 0 0,-1 0 1,1 0-1,0 0 0,0 0 0,-1-1 0,1 1 0,0 0 0,0 0 0,-1 0 0,1-1 22,46 185-332,-45-175 329,-1-1 0,0 1 0,0-1 0,-1 1 0,0-1 0,0 1 0,-1-1 0,0 0 0,0 0 0,-1 0 0,0 0 0,-1 0 0,1 0 0,-2-1 0,1 0 0,-1 0 0,0 0 0,0 0 0,-1-1 0,0 0 0,0 0 0,-1-1 1,-4 4 2,-44 54-47,42-24 42,20-15-15,5-2 19,31 16 5,2-24 42,5-7-32,122-43 358,-33-43-234,-99 44-63,39-64 105,-58 56-144,-15 24 6,-1 0 0,-1 0 1,-1-1-1,0 1 0,-2-1 1,0 0-1,-1 1 0,-1-7-42,1 25 1,0 0-1,0 1 1,1-1-1,-1 1 1,0-1-1,0 0 1,0 1-1,0-1 1,0 0-1,0 0 1,0 1-1,0-1 1,0 0-1,0 1 1,0-1-1,0 0 1,0 1-1,0-1 1,-1 0-1,1 1 1,0-1-1,0 0 1,-1 1-1,1-1 1,-1 1-1,1-1 1,0 1-1,-1-1 1,1 1-1,-1-1 1,1 1-1,-1-1 1,0 1-1,1 0 1,-1-1-1,1 1 0,-1 0 1,0-1-1,1 1 1,-1 0-1,0 0 1,1 0-1,-1-1 1,0 1-1,1 0 1,-1 0-1,0 0 1,1 0-1,-1 0 1,0 0-1,1 1 1,-1-1-1,0 0 1,1 0-1,-1 0 1,0 1-1,1-1 1,-1 0-1,0 1 1,1-1-1,-1 0 1,1 1-1,-1-1 1,0 1-1,-32 37-34,29-33 35,-33 45-58,-7 19 6,15 23 35,30-78 11,44 45-5,-27-50-30,127 16-88,-109-24-271,180-16-188,-161 6 54,304-68-339,-284 56-287,104-38 4,74-35-399,143-49-5066</inkml:trace>
  <inkml:trace contextRef="#ctx0" brushRef="#br0" timeOffset="-472474.251">10906 750 5208,'25'-43'3317,"-24"42"-2890,-1 1 42,0 0-170,0 0-82,0 0-153,-4 42 463,1-9-320,-1 0 1,-1 0 0,-1-1 0,-2 0 0,-2 0-1,-1-1 1,-7 15-208,-35 65 1582,53-110-1322,1-34 293,64-144 135,-33 117-632,60-93 63,-63 122-103,-13 21-16,3 6 0,-14 6-7,1-1 0,-1 1 0,1 0 0,-1 0 0,0 1 0,0-1 0,0 1 0,0 0 0,0 0 0,-1 1 0,1 0 1,-1 0-1,0 0 0,0 0 0,0 0 0,-1 1 7,5 2-9,-1 0 1,0 0-1,-1 1 1,1 0-1,-1 0 1,-1 0-1,0 1 1,0 0-1,-1 0 1,0 0-1,0 0 1,-1 1-1,0 0 1,-1-1 0,0 1-1,-1 0 1,0 0-1,0 0 1,-1 5 8,-24 74-76,22-39 95,3-50-7,0 1 0,0-1 0,1 0 0,-1 1 0,0-1 0,0 0-1,0 1 1,0-1 0,0 0 0,1 0 0,-1 0 0,0 0 0,0 0 0,0-1 0,0 1 0,1 0 0,-1 0 0,0-1 0,0 1 0,0-1 0,0 1 0,0-1-1,0 1 1,0-1 0,0 0 0,0 1 0,0-1 0,0 0 0,0 0 0,-1 0 0,1 0 0,0 1 0,0-2-12,12-12 43,0 0 0,-1-1 1,-1 0-1,-1-1 0,0 0 0,0 0 1,2-10-44,65-113 273,-73 131-270,-3 6-15,-1 1 1,1-1-1,0 0 1,-1 1-1,1-1 1,0 0-1,0 1 0,0-1 1,0 1-1,0-1 1,0 1-1,0 0 1,1-1-1,-1 1 0,0 0 1,1 0-1,-1 0 1,1 0-1,-1 0 1,1 0-1,0 1 0,-1-1 1,1 0-1,0 1 1,-1-1-1,1 1 1,0 0-1,0-1 0,0 1 1,-1 0-1,1 0 1,0 0-1,0 1 1,0-1-1,-1 0 1,1 1 11,83 47-327,-55 0 179,-10-1 123,27 37 2,-23-59 19,-11-16-8,13 1 8,0-1 0,1-1 0,0-1 0,1-2 0,-1-1 0,7 0 4,115 0 32,13-41 247,-107 16-191,59-59 114,-74 34-163,-18 12-14,0-8-18,0-44 73,-31 55-73,6 30-22,1 0 0,-1 0 1,1 0-1,-1 1 0,0-1 1,1 1-1,-1-1 1,0 1-1,0 0 0,1 0 1,-1 0-1,0 0 1,0 1-1,1-1 0,-1 1 1,0 0-1,1-1 1,-1 1-1,1 1 0,-1-1 1,1 0-1,-1 0 1,1 1-1,0-1 0,0 1 1,0 0-1,0 0 1,0 0-1,0 0 0,0 0 1,0 0 14,-1 1-17,-34 43-109,-1 12 34,-24 72-106,54-72 124,15 14 4,15-33 24,-2-15 39,-10-17-6,1-3-7,0 0 0,0-1 1,1-1-1,-1 0 0,1 0 1,-1-1-1,1-1 0,-1 0 1,1-1-1,0 0 0,-1 0 1,1-1-1,-1-1 1,0 0-1,10-4 20,153-62-685,-102 31 250,71-66-713,-95 65 639,69-74-862,-107 103 1288,-10 10 97,0 0 0,-1 0 1,1 0-1,0 0 1,-1 0-1,1 0 0,-1 0 1,1 0-1,0 0 1,-1-1-1,1 1 0,0 0 1,-1 0-1,1 0 1,-1 0-1,1 0 0,0-1 1,-1 1-1,1 0 1,0 0-1,0 0 0,-1-1 1,1 1-1,0 0 1,-1-1-1,1 1 0,0 0 1,0-1-1,0 1 1,-1 0-1,1-1 0,0 1 1,0 0-1,0-1 1,0 1-1,0 0 0,0-1 1,0 1-1,0-1 1,0 1-1,0 0 0,0-1 1,0 1-1,0-1 1,0 1-1,0 0 0,0-1 1,0 1-1,0 0 1,0-1-1,0 1 0,1 0 1,-1-1-1,0 1 1,0 0-1,1-1 0,-1 1 1,0 0-1,0-1 1,1 1-1,-1 0 0,0 0 1,1-1-1,-1 1 1,0 0-1,1 0 0,-1 0-14,-4-1 24,-1 0 0,1 1 0,-1 0-1,1 0 1,-1 0 0,1 1-1,-1 0 1,1-1 0,0 1 0,-1 1-1,1-1 1,0 1 0,0 0 0,0 0-1,0 0 1,0 0 0,0 1 0,1-1-1,-1 1 1,0 0-24,-102 83 129,70-52-107,-24 82 22,60-115-38,-1 0 0,1 1 0,0-1 0,0 0 0,0 0 0,0 1 0,0-1 0,0 0 0,0 1 0,0-1 0,0 0 0,1 1 0,-1-1 0,0 0 0,1 0 1,-1 0-1,1 1 0,0-1 0,-1 0 0,1 0 0,0 0 0,0 0 0,0 0 0,-1 0 0,1 0 0,0 0 0,0 0 0,1-1 0,-1 1 0,0 0 0,0-1 0,0 1 1,0-1-1,1 1 0,-1-1 0,0 1 0,0-1 0,1 0 0,-1 0 0,0 1 0,1-1 0,-1 0 0,0 0 0,0 0 0,1-1 0,-1 1 0,0 0 0,1 0 0,-1-1-6,61-11 120,-16-6 140,-35 13-169,13-6-8,-1 0 0,0-1 0,-1-2 0,-1 0 0,0-1 0,16-15-83,-21 8 65,-76 116-95,60-92 33,-1 0-1,1 0 1,0 0 0,0 0 0,0-1 0,0 1 0,0 0 0,0 0 0,0 0 0,1 0 0,-1 0 0,1 0 0,0 0-1,-1-1 1,1 1 0,0 0 0,0 0 0,0-1 0,0 1 0,0-1 0,1 1 0,-1-1 0,0 1 0,1-1 0,-1 0-1,1 1 1,-1-1 0,1 0 0,0 0 0,-1 0 0,1-1 0,0 1 0,0 0 0,0 0 0,0-1 0,0 1-3,60 11 123,104-36 65,-135 16-172,121-37 124,-64 8-52,-53 23-44,-35 14-46,0 1 0,0-1 1,-1 0-1,1 0 1,0 0-1,0 1 0,0-1 1,0 0-1,0 0 1,0 1-1,0-1 0,0 0 1,0 0-1,0 1 1,1-1-1,-1 0 0,0 0 1,0 1-1,0-1 1,0 0-1,0 0 0,0 0 1,0 1-1,1-1 1,-1 0-1,0 0 0,0 0 1,0 0-1,0 1 1,1-1-1,-1 0 0,0 0 1,0 0-1,0 0 1,1 0-1,-1 0 0,0 1 1,0-1-1,0 0 1,1 0-1,-1 0 0,0 0 1,0 0-1,1 0 1,-1 0-1,0 0 0,0 0 1,1 0-1,-1 0 1,0 0 1,-3 46 289,43-54-92,-35 5-139,35-19 39,8-2-89,-5 11 0,-8 8-1,4 12-7,121 7-135,-5-14-14,-91-1 121,112-32-35,-145 20 76,-24-11 30,-10-10 5,-3-8-40,-1 11-1,-9 45-97,-4 38-52,16-39 114,-72 166-344,69-161-1024,21-24-1270,1-3-3320</inkml:trace>
  <inkml:trace contextRef="#ctx0" brushRef="#br0" timeOffset="-471534.765">14826 649 6008,'-21'-43'1657,"20"43"-930,1 0 126,0 0-74,28 18 1477,-13 102-1323,-14-39 31,21-95-544,85-75-229,-53 58-137,-51 30-54,1-1-1,-1 1 1,1 0-1,0 0 1,-1 0 0,1 0-1,0 1 1,0-1-1,0 1 1,0 0-1,0 0 1,-1 1-1,1-1 1,0 1-1,0 0 1,0 0 0,-1 0-1,1 0 1,-1 1-1,1-1 1,-1 1-1,1 0 1,-1 0-1,0 0 1,1 1 0,4 2-14,70 47-137,-35-31 110,83 10-72,-72-27 98,74-11 6,-82 2 10,139-20 56,-11 6 61,-124 8-109,67-33 126,-179 65-105,-15 18 48,65-29-58,-19 23 0,-5 11-16,7 0-4,8 4 0,-10 134-8,24-107 0,0-21 1,-4 11 6,-25 51 2,-3-43 19,-8-1 23,-24-2-17,54-59-92,-89 23-92,82-31-227,-101-16-187,100 4-1,-100-65-334,101 55-186,-111-115-1330,11 12-3130</inkml:trace>
  <inkml:trace contextRef="#ctx0" brushRef="#br0" timeOffset="-471255.511">14437 245 7800,'0'0'0,"20"22"0,8 12 0,-28-34 856,0 0-856,0 0 864,-12-18-864,12 18-640,0 0 640,-8-10-632,0-2 632,8 12-696,0 0 696,-16-22-4856,32 44 4856</inkml:trace>
  <inkml:trace contextRef="#ctx0" brushRef="#br0" timeOffset="-469501.661">17308 46 3952,'5'48'156,"-5"-48"-96,0 0 0,0 0 0,0-1 0,0 1 0,1 0 0,-1 0 0,0 0 0,0 0 0,0 0 0,0 0 0,0 0 0,1 0 0,-1 0 0,0 0 0,0 0 0,0 0 0,0 0 0,1 0 0,-1 0 0,0 0 0,0 0 0,0 0 0,1 0 0,-1 0 0,0 0 0,0 0-60,6-92 2924,-17 165-2475,-8 42-288,-18 87 198,7-38-267,-13 73 264,-7 60-107,31-210-4181,14-70 46</inkml:trace>
  <inkml:trace contextRef="#ctx0" brushRef="#br0" timeOffset="-469109.196">17243 821 5208,'88'-18'624,"91"-8"645,-99 12-802,107-42 390,-187 56-854,1 0 0,-1 0 0,1 0 0,-1 0 1,0 0-1,1 0 0,-1 0 0,1 0 0,-1 0 0,1 0 0,-1 1 0,1-1 0,-1 0 0,1 0 0,-1 0 1,0 1-1,1-1 0,-1 0 0,0 0 0,1 1 0,-1-1 0,1 0 0,-1 1 0,0-1 0,0 0 0,1 1 1,-1-1-1,0 1 0,0-1 0,1 0 0,-1 1 0,0-1 0,0 1 0,0-1 0,0 1 0,0-1 1,0 1-1,0-1 0,0 0 0,0 1 0,0-1 0,0 1 0,0-1 0,0 1 0,0-1 0,0 1 0,0-1 1,0 1-1,0-1 0,-1 0 0,1 1 0,0-1 0,0 1 0,-1-1 0,1 0 0,0 1 0,-1-1 0,1 0 1,0 1-1,-1-1 0,1 1-3,-15 30 24,14-30-20,-94 168 358,75-86-269,21-71 114,35 43 86,-23-47-66,75 11 109,-67-19-15,150-55 847,-126 28-1032,0-16 524,-21 11-551,-18 18 106,-6-60 42,-5 60-282,-44-45-130,32 52-491,-108 14-234,96 1 361,-156 91-1266,16-7-4055</inkml:trace>
  <inkml:trace contextRef="#ctx0" brushRef="#br0" timeOffset="-467012.631">16586 1820 6280,'32'6'1604,"-31"-6"-984,-1-2 62,0-4-243,-13 22 241,-10 47-463,2 1 1,4 1-1,-5 39-217,15 6 261,39-105 17,-18-13-244,-1-2 0,-1 1 0,1-2 0,-2 0 0,1 0 0,-1-1 0,-1-1 0,5-8-34,77-106 196,-74 108-150,-1 11-39,24 15 0,-13 3-7,7 4 0,138 20-18,-126-34 5,-9-1 12,72-38 31,-69-17 168,-41 55-196,0 0-1,0 0 1,0 0 0,0 0 0,0 0 0,0 0 0,-1 1 0,1-1 0,0 0 0,-1 0 0,1 0 0,-1 0 0,1 1-1,-1-1 1,1 0 0,-1 0 0,1 1 0,-1-1 0,0 0 0,1 1 0,-1-1 0,0 1 0,0-1 0,1 1 0,-1-1-1,0 1 1,0 0 0,0-1 0,0 1 0,1 0 0,-1-1 0,0 1 0,0 0 0,0 0 0,0 0 0,0 0 0,0 0 0,0 0-1,0 0 1,0 0 0,0 1 0,1-1 0,-1 0 0,0 0 0,0 1 0,0-1 0,0 0 0,1 1 0,-1-1 0,0 1-1,0-1 1,1 1 0,-1 0 0,0-1 0,1 1 0,-1 0 0,0 0-2,-22 14 13,2 4-11,0 6-2,3 3 0,-11 59-8,31-63 8,41 16 8,-30-35 33,8-1 1,0-2 1,0 0-1,1-2 1,-1 0-1,1-1 0,-1-1 1,0-1-1,0-1 1,0-1-1,7-3-42,184-69 508,-134 35-376,1-24 17,-68 52 86,-9 9-184,3-2-31,0-1 1,-1-1-1,0 1 1,0-1-1,-1 1 1,0-1-1,-1 0 0,0 0 1,0-1-1,-1 1 1,0 0-1,0 0 1,-1-1-1,-1 1 1,0 0-1,0-1 1,-2-7-21,-3 11-3,10 29-97,11 12 63,2-2 1,1 0 0,2-1-1,1-1 1,1-1-1,13 12 37,-29-37-1,-1 0 0,1 1 0,-1 0 0,0 0 0,0 0 0,-1 1 0,0-1 0,0 1 0,-1 0 0,0 0 0,0 1 0,0-1 0,-1 1 0,0-1 0,-1 1 0,1 0 0,-2-1 0,1 1 0,-1 0 0,0 0 0,0 0 0,-1 0 1,-2 7 13,2 3-10,6 2-3,6 0 1,40 8 8,-37-25 5,24-1-1,17-8-10,4-10-3,3-9 0,56-35-6,-48 7-40,-8-8-21,13-39 8,-11-26 43,-37 48 10,-14 12 6,21-146 46,-34 198-51,-7 38 4,-34 171 146,-2-38 50,22-84-158,-40 111 146,55-79-63,27-91 40,7-8-143,-16-7 0,0-1 0,0 0 0,-1-1 0,1 0 0,-1-1 0,0 0 0,0-1 0,0 0 0,-1-1 0,1 0 0,-2-1 0,1 0 0,-1 0 0,0-1 0,0 0 0,-1-1 0,0 0 0,0 0 0,5-10-17,-4 5 140,-9 14-140,6-15 32,0 0 0,0-1 0,-1 1 0,-2-1 0,1 0 0,-2-1 0,0 1 0,-1 0 0,0-5-32,-10-17 8,-13 17-8,22 21-6,-1 0 1,1 0 0,0 1 0,-1-1-1,1 0 1,0 0 0,-1 0-1,1 1 1,0-1 0,-1 0 0,1 0-1,0 1 1,0-1 0,-1 0 0,1 1-1,0-1 1,0 0 0,0 1 0,-1-1-1,1 0 1,0 1 0,0-1 0,0 0-1,0 1 1,0-1 0,0 1 0,0-1-1,0 0 1,0 1 0,0-1 0,0 1-1,0-1 1,0 0 0,0 1 0,0-1-1,0 0 1,1 1 0,-1-1 0,0 0-1,0 1 1,0-1 0,0 0 0,1 1-1,-1-1 1,0 0 0,0 1 0,1-1-1,-1 0 1,0 0 0,1 1 0,-1-1-1,0 0 1,1 0 0,-1 0 0,0 1-1,1-1 1,-1 0 0,0 0 0,1 0-1,-1 0 1,1 0 0,-1 0 0,0 0-1,1 0 1,-1 0 0,0 0 0,1 0 5,48-2-240,1-2 0,-1-3 0,0-1 0,21-8 240,22-8-336,140-56-471,-149 35 423,-122 76 384,-9 6 8,-60 36 57,89-53-31,9-2-30,4 3-4,4 3 0,3-17-2,0 0 1,0 0 0,1 0 0,0 0 0,0 0 0,0 0 0,1-1 0,0 1-1,1-1 1,-1 1 0,1-1 0,0 0 0,2 1 1,20 27-1,23 16 1,4-5 17,-62-33 3,-138 65 83,98-55-99,-47 26-476,122-48-648,25-7-367,77-31-790,-7 5-2263</inkml:trace>
  <inkml:trace contextRef="#ctx0" brushRef="#br0" timeOffset="-466772.234">20091 2029 5112,'-63'28'140,"56"-9"1260,56 15 434,-47-32-1768,0 0-1,0-1 0,0 1 0,-1 0 0,1 0 0,-1 1 0,1-1 0,-1 0 0,0 0 1,0 1-1,0-1 0,0 0 0,0 1 0,0-1 0,-1 1 0,1 0 0,-1-1 1,0 1-1,0-1 0,0 1 0,0-1 0,0 1 0,0 0 0,-1-1 0,0 1-65,-1 9-143,-1 0-1,-1 0 0,0 0 1,0-1-1,-1 0 1,-1 1-1,0-2 0,-1 1 1,1-1-1,-2 0 0,-2 3 144,-31 35-1081,-21 30-3572</inkml:trace>
  <inkml:trace contextRef="#ctx0" brushRef="#br0" timeOffset="-413946.758">3560 1536 3056,'0'0'481,"0"0"-9,0 0-57,0 0-19,0 0-15,0 0-10,0 0-47,0 0-43,0 0-121,0 0-39,0 0-51,0 0-18,0 0-16,0 0-50,0 0-180,-1 8-6,5 114-1427,3-51-1066</inkml:trace>
  <inkml:trace contextRef="#ctx0" brushRef="#br0" timeOffset="-413651.549">3572 2173 1712,'4'-43'425,"-3"43"-405,0 0 1,0 0-1,-1 1 0,1-1 0,0 0 0,0 1 0,0-1 0,0 1 1,0-1-1,-1 1 0,1-1 0,0 1 0,0-1 0,-1 1 1,1 0-1,0-1 0,-1 1 0,1 0 0,-1 0 0,1-1 0,-1 1 1,1 0-1,-1 0 0,0 0 0,1 0 0,-1 0 0,0 0 0,0-1 1,0 1-1,1 0 0,-1 0 0,0 0 0,0 0 0,0 0 1,-1 0-1,1 0 0,0 0 0,0 0 0,0 0 0,-1 0 0,1-1 1,0 1-1,-1 0 0,1 0-20,1 10-1365,-3-25 1034</inkml:trace>
  <inkml:trace contextRef="#ctx0" brushRef="#br0" timeOffset="-395790.001">4336 1604 3864,'0'0'880,"0"0"-30,0 0-116,0 0-36,0 0-20,0 0-37,0 0-121,0 0-47,0 0-82,0 0-22,0 0-18,0 0-12,0 0-47,-1-4-59,-1-2-240,2 3 42,-1 1 0,1-1 0,-1 0 0,0 1 0,0-1 1,0 1-1,0 0 0,0-1 0,-1 1 0,1 0 0,-1 0 0,0-1 0,1 1 0,-1 0 0,0 1 0,0-1 0,0 0 0,0 1 0,-1-1 0,1 1 0,0-1 1,-1 1-1,1 0 0,-1 0-35,-5-1 45,1 1 0,-1 1 1,1-1-1,-1 1 0,1 1 1,-1-1-1,0 1 0,1 0 1,0 1-1,-1 0 0,1 0 1,0 1-1,0-1 0,0 2 1,0-1-1,1 1 0,-1 0 1,1 0-1,0 1 0,0-1 1,-2 4-46,-4 46 65,12-42-29,15 94 63,-10-85-77,2 0-1,0-1 1,1 0 0,2 0 0,-1-1 0,2 0 0,2 1-22,-11-15 13,0-1 0,0 0 1,-1 1-1,1-1 0,-1 1 1,0-1-1,-1 1 0,1 0 0,-1-1 1,0 1-1,0 0 0,0-1 0,-1 1 1,0-1-1,0 1 0,0 0 0,0-1 1,-1 0-1,1 1 0,-1-1 1,0 0-1,-1 0 0,1 0 0,-1 0 1,0 0-1,1 0 0,-2-1 0,1 0 1,0 1-1,-1-1 0,1 0 0,-1-1 1,0 1-14,1 1 13,-100 97 139,-23-11 368,125-90-552,0 0 0,1 0 0,-1 0 0,0 0 1,1 0-1,-1 0 0,0 0 0,1 0 1,-1 0-1,0 0 0,1-1 0,-1 1 0,0 0 1,1-1-1,-1 1 0,1 0 0,-1-1 0,1 1 1,-1-1-1,0 1 0,1-1 0,0 1 1,-1-1-1,1 1 0,-1-1 0,1 1 0,0-1 1,-1 1-1,1-1 0,0 0 0,0 1 1,-1-1-1,1 0 0,0 1 0,0-1 0,0 0 1,0 1-1,0-1 0,0 0 0,0 0 0,0 1 1,0-1-1,0 0 32,4-12-352,0 1 0,1-1 1,0 1-1,1 0 0,0 0 0,1 0 1,0 1-1,1 0 0,0 0 0,1 1 1,3-3 351,48-62-6020</inkml:trace>
  <inkml:trace contextRef="#ctx0" brushRef="#br0" timeOffset="-394702.849">4467 1480 3680,'-18'27'817,"40"-28"3744,-22 1-4026,0 0 86,0 0-99,0 0-29,0 0-10,0 0-37,0 0-131,0 0-43,0 0-56,2 24 399,-52 408 242,10-216-352,35-186-51,1-43 659,4 6-1070,-1-1-12,1-1 0,0 1-1,1 0 1,-1 0 0,2 0 0,-1 0 0,1 0-1,0 0 1,1 0 0,0 0 0,0 1-1,1 0 1,-1-1 0,2 1 0,-1 0 0,1 1-1,0-1 1,1 1-31,-2 1-12,0 1 0,1 0 0,0 1 0,0-1 1,0 1-1,0 0 0,0 0 0,1 1 0,-1-1 0,1 1 0,-1 0 0,1 1 0,0-1 0,0 1 0,0 0 0,0 1 0,0 0 0,4 0 12,-9 0-6,0 0 0,1 0 0,-1 0 0,1 0 0,-1 0 0,0 1 0,1-1-1,-1 0 1,1 1 0,-1-1 0,0 1 0,0 0 0,1-1 0,-1 1-1,0 0 1,0 0 0,0 0 0,0 0 0,0 0 0,0 0 0,0 0 0,0 0-1,0 0 1,-1 0 0,1 1 0,0-1 0,-1 0 0,1 1 0,-1-1-1,1 0 1,-1 1 0,0-1 0,1 0 0,-1 1 0,0-1 0,0 1 0,0-1-1,0 0 1,0 1 0,-1 0 6,5 16-19,20 53 50,-11-52-30,-6-15 5,0 0 0,0 0 0,0 0 0,1-1 0,0 0 0,-1-1 0,1 1 0,0-1 0,0-1 0,0 0 0,0 0 0,0 0 0,1-1 0,-1 0 0,0-1 0,0 0 0,0 0 0,0-1 0,0 0 0,0 0 0,0-1 0,-1 0 0,7-3-6,96-37 125,-67 22-114,-35 16 15,1-1 0,0 0 1,-1 0-1,0 0 0,-1-1 1,0 0-1,0-1 0,0 1 1,-1-1-1,0-1 0,0 1 1,-1-1-1,0 0 0,-1 0 1,0 0-1,0-1 0,-1 0 1,0 1-1,-1-1 0,0-2-26,-6-7 135,-1 20-134,-42 81-122,49-46-206,4-9 291,-1-16 16,50 29-33,-38-36-94,102 0-213,-91-7-559,118-32-300,-112 22 646,202-107-1649,-19 7-5444</inkml:trace>
  <inkml:trace contextRef="#ctx0" brushRef="#br0" timeOffset="-393866.569">6042 1785 6192,'-11'-1'5306,"-150"183"-4524,159-178-773,1-1-1,0 0 1,0 0 0,0 1 0,0-1 0,1 0 0,-1 1 0,1-1 0,0 1 0,0-1-1,0 1 1,0-1 0,1 0 0,-1 1 0,1-1 0,0 0 0,0 1 0,0-1 0,1 0 0,-1 0-1,1 0 1,0 0 0,-1 0 0,1 0 0,1 0 0,-1-1 0,0 1 0,1-1 0,-1 0 0,1 1-1,0-1 1,-1 0 0,1-1 0,0 1 0,0 0 0,1-1 0,-1 1-9,18 17 108,14 32 169,-49-21 57,-83 68 76,44-62-444,54-50-1582,149-129-3296,-68 68 592</inkml:trace>
  <inkml:trace contextRef="#ctx0" brushRef="#br0" timeOffset="-392305.17">6314 1911 5832,'-92'75'4342,"88"-69"-4109,0 0 0,0 0-1,1 1 1,0-1 0,1 1-1,-1 0 1,1 0-1,1-1 1,-1 1 0,1 0-1,0 0 1,1 1 0,0-1-1,0 5-232,0-8 8,1-1-1,-1 0 1,1 1-1,0-1 1,0 0-1,0 0 1,0 1-1,0-1 1,0 0 0,1 0-1,0-1 1,0 1-1,0 0 1,0 0-1,0-1 1,0 1-1,0-1 1,1 0-1,0 0 1,-1 0-1,1 0 1,0 0-1,0 0 1,0-1-1,0 1 1,0-1-1,0 0 1,0 0-1,1 0 1,-1-1 0,0 1-1,0-1 1,3 1-8,72-12 189,-75 10-162,0 0 0,0 0-1,-1-1 1,1 1 0,-1-1 0,1 1 0,-1-1 0,1 0 0,-1 0-1,0 0 1,0 0 0,0 0 0,0 0 0,0-1 0,0 1 0,-1-1-1,1 1 1,-1-1 0,0 0 0,0 0 0,0 1 0,0-1-1,0 0 1,-1 0 0,1 0 0,-1 0 0,1 0 0,-1 0 0,0 0-1,-1 0 1,1 0 0,0 0 0,-1 0 0,1 0 0,-1 1 0,0-1-1,0 0 1,0 0 0,-1 1 0,1-1 0,-1 0 0,1 1 0,-2-1-27,-1-5 86,-1 0 1,-1 0-1,1 0 1,-1 1-1,0 0 1,-1 1-1,0-1 1,0 1-1,0 1 1,-7-5-87,13 10 0,0 0 0,0-1 1,1 1-1,-1 0 0,0-1 0,0 0 1,0 1-1,0-1 0,1 1 0,-1-1 1,0 0-1,0 1 0,1-1 0,-1 0 1,0 0-1,1 0 0,-1 0 0,1 1 1,-1-1-1,1 0 0,0 0 0,-1 0 1,1 0-1,0 0 0,0 0 0,0 0 1,-1 0-1,1 0 0,0 0 0,0 0 1,1 0-1,-1 0 0,0 0 0,0 0 1,0 0-1,1 0 0,-1 0 0,0 0 1,1 0-1,-1 0 0,1 0 1,-1 0-1,1 1 0,-1-1 0,1 0 1,0 0-1,-1 1 0,1-1 0,0 0 1,0 1-1,-1-1 0,1 0 0,0 1 1,0-1-1,0 1 0,0 0 0,3-4 2,91-54-226,4 6-409,-9-17 173,25-49 38,-91 75 408,-19-6 343,-6 49-322,1 0 5,0 0 17,0 1 3,-14 48-25,7-6 2,-29 151 88,9-55 142,3 34-8,25-141-231,4-6 1,9-7 4,9-6-3,5-9-2,3-10 0,5-7 0,2-7 1,57-69 35,-86 77 38,-1 0 0,0 0 1,-1-1-1,0 0 0,-1-1 0,-1 1 0,0-1 1,0 0-1,1-12-74,-6 26 5,0 0-1,0 1 1,0-1 0,-1 0 0,1 1 0,0-1-1,0 0 1,0 1 0,-1-1 0,1 0 0,0 1 0,0-1-1,-1 0 1,1 0 0,0 1 0,0-1 0,-1 0-1,1 0 1,0 1 0,-1-1 0,1 0 0,0 0-1,-1 0 1,1 0 0,0 0 0,-1 0 0,1 1-1,-1-1 1,1 0 0,0 0 0,-1 0 0,1 0-1,0 0 1,-1 0 0,1-1 0,-1 1 0,1 0-1,0 0 1,-1 0 0,1 0 0,0 0 0,-1 0-1,1-1 1,0 1 0,-1 0 0,1 0 0,0-1 0,-1 1-5,-3 9-9,-1 0 0,1 0 0,1 0 0,0 0 0,0 0 0,0 1 0,2 0 0,-1-1 0,1 1 0,0 0 0,1 0 1,0 0-1,1-1 0,0 1 0,0 0 0,1-1 0,1 1 0,-1-1 0,2 2 9,49 47-361,-3-56 328,19-43-26,41-94 91,-88 112-9,116-1-121,-82 18-27,129-26-11,-106 11 227,-79 21-83,1-1 0,-1 1 0,1 0 0,-1 0 1,1-1-1,-1 1 0,1 0 0,-1-1 1,0 1-1,1-1 0,-1 1 0,0 0 1,1-1-1,-1 1 0,0-1 0,0 1 1,1-1-1,-1 1 0,0-1 0,0 1 0,0-1 1,0 1-1,1-1 0,-1 1 0,0-1 1,0 1-1,0-1 0,0 1 0,0-1 1,0 1-1,0-1 0,-1 1 0,1-1 1,0 0-1,0 1 0,0 0 0,0-1 1,-1 1-1,1-1 0,0 1 0,-1-1 0,1 1 1,0-1-1,-1 1 0,1 0 0,0-1 1,-1 1-1,1 0 0,-1-1 0,1 1 1,-1 0-1,1-1 0,0 1 0,-1 0 1,1 0-1,-1 0 0,1 0 0,-1-1 0,0 1 1,1 0-1,-1 0 0,1 0-8,-8 0 16,1 0-1,-1 0 1,0 1 0,1 0-1,-1 1 1,1-1 0,-1 1-1,1 1 1,0-1 0,0 1-1,-6 4-15,-19 13 11,-24 34-7,26 15-29,30-66 22,0 0 0,-1-1 0,1 1 0,0 0 0,1 0 0,-1-1 0,0 1 0,1 0 0,-1-1 0,1 1 0,0 0 0,0-1 0,0 1 0,0-1 0,1 0 0,-1 1 0,1-1 0,-1 0 0,1 0 0,0 0 0,1 2 3,0-2-23,6 6-222,3-4 118,1 0-1,0 0 1,1-1 0,-1-1-1,0 0 1,1-1 0,-1 0-1,1-1 1,-1-1 0,13-1 127,64-29-854,43-48-11,-87 51 585,58-23-129,-104 63 442,-70 71 242,70-82-260,-1 0 0,0 0 0,1 0 0,-1 0 0,0 0 0,1 0 0,-1 0 0,1 0 0,0 0 0,-1 0 0,1 0 0,0 0 1,0 1-1,-1-1 0,1 0 0,0 0 0,0 0 0,0 0 0,1 1 0,-1-1 0,0 0 0,0 0 0,1 0 0,-1 0 0,0 0 0,1 0 1,-1 0-1,1 0 0,-1 0 0,1 0 0,0 0 0,0 0 0,-1 0 0,1 0 0,0 0 0,0 0 0,0-1 0,0 1 0,0 0 0,0-1 0,0 1 1,0-1-1,0 1 0,0-1 0,0 1 0,0-1 0,0 0 0,0 0 0,0 1 0,1-1 0,-1 0 0,0 0 0,0 0 0,0 0 0,0 0 1,1-1-1,-1 1 0,0 0 0,0 0 0,0-1 0,0 1 0,0-1 0,0 1 0,0-1 0,0 1 0,1-2-15,16-2 231,0-2 0,-1 0 0,0-1 0,0-1 0,-1 0 0,0-1 0,0-1 0,-1-1 0,10-8-231,14-42 1121,-35 19-168,-8 9-790,-1 21 170,-44-44 69,35 47-396,-166-38-2895,88 38 881,-51-8-6718</inkml:trace>
  <inkml:trace contextRef="#ctx0" brushRef="#br0" timeOffset="-390162.822">8873 1514 5384,'-3'5'3773,"20"-23"159,-60 207-2880,20-46-608,1 77 84,18-77-2592,4-143-469,0 0-4247</inkml:trace>
  <inkml:trace contextRef="#ctx0" brushRef="#br0" timeOffset="-389374.865">8670 1982 7624,'161'-81'2280,"-117"50"-2032,-14 6-115,6-5-106,7-13-75,-2-1 0,-2-2 0,-2-1 0,11-22 48,-22 26 1005,-26 42-857,0 1 44,-2 13 439,-2 151 697,-19 32-544,-12-48-74,-5 3 333,54-156-403,56-82 160,-4 32-851,-62 55 37,-1 0 0,1 1 0,-1 0 0,1 0 0,-1 0-1,1 0 1,-1 1 0,0-1 0,0 1 0,0 0 0,0-1 0,0 2 0,0-1 0,0 0-1,0 1 1,-1-1 0,1 1 0,-1-1 0,1 2 14,-3-3-11,5 4 17,-1 0-1,1 0 0,0-1 0,0 0 0,0 1 0,1-2 0,-1 1 0,1-1 0,0 0 0,0 0 0,0 0 0,0-1 0,1 0 0,-1 0 0,1-1 0,-1 1 0,1-2 0,3 1-5,-2-3 18,-1 0 0,1 0 0,-1-1 0,1 0 0,-1-1 0,0 0 0,0 0 0,0 0 0,-1-1 0,0 0 0,0 0 0,0 0 0,0-1 0,-1 0 0,0 0 0,0-1-1,2-3-17,14-41 132,-22 51-137,1 0 0,0 0 0,-1 0-1,1 0 1,-1 0 0,1 0 0,0 0-1,-1 0 1,1 0 0,-1 0 0,1 0-1,0 0 1,-1 0 0,1 0 0,-1 0-1,1 0 1,0 0 0,-1-1 0,1 1-1,-1 0 1,1 0 0,0 0 0,-1-1-1,1 1 1,0 0 0,0-1 0,-1 1-1,1 0 1,0-1 0,0 1 0,-1 0-1,1-1 6,-29 87-106,31-75 52,37 41-54,-24-44-112,97 13-282,-83-20-691,173-18-1827,-16 1-4920</inkml:trace>
  <inkml:trace contextRef="#ctx0" brushRef="#br0" timeOffset="-386167.864">10529 1948 5744,'-4'-70'4534,"8"38"-3011,-1 17-723,-4 23-368,-105 377 2196,92-321-2312,-30 159 842,46-172-196,3-60-469,4-131 358,-8 73-709,19-114-8,-8 120-132,-5 26-91,-6 23 17,1 0 1,0 1-1,1-1 0,0 1 0,1-1 0,0 1 0,1 0 0,0 1 0,1-1 0,6-8 72,-10 19-29,0 0 0,0 0-1,-1 1 1,1-1-1,0 1 1,0 0-1,-1-1 1,1 1-1,0 0 1,-1 0 0,1 0-1,0 0 1,-1 0-1,0 1 1,1-1-1,-1 0 1,0 1 0,1-1-1,-1 1 1,0-1-1,0 1 1,0-1-1,0 1 1,-1 0-1,1 0 30,0-1 58,48 124-564,-45-119 503,-1-1 0,1 0-1,0 0 1,0-1-1,1 1 1,-1-1 0,1 0-1,0 0 1,0 0-1,1-1 1,-1 0-1,1 0 1,-1 0 0,1 0-1,0-1 1,0 0-1,0-1 1,1 1-1,-1-1 1,0 0 0,0-1-1,1 1 1,2-1 3,28 0-2,-1-4 2,0-2 0,-29 4 6,0 0-1,0 0 1,0 0 0,0-1-1,-1 0 1,1-1-1,-1 1 1,1-1-1,-1-1 1,-1 1-1,1-1 1,0 0-1,-1 0 1,0-1-1,3-3-5,3-47 217,-20 26-170,-5 7-40,8 15-32,0 0 0,0 0 0,-1 0 1,0 1-1,0 0 0,-1 0 0,0 1 0,0 0 1,-1 0-1,-1 0 25,1 26-314,12-11 269,1-1-1,0 0 1,0 0-1,1 0 1,0-1-1,0 1 1,1-1-1,-1-1 1,2 1-1,-1-1 1,1 0-1,0 0 1,0-1-1,1 0 1,6 4 45,121 61-675,-132-67 668,-2 20-103,-4-12 105,2-9 3,0-1 0,0 1 0,0-1 1,0 1-1,1 0 0,-1 0 0,1-1 1,-1 1-1,1 0 0,0 0 0,0 0 1,-1 0-1,1-1 0,1 1 0,-1 0 1,0 0-1,0 0 0,1 0 0,-1-1 1,1 1-1,-1 0 0,1 0 0,0-1 1,0 1-1,0 0 0,0-1 1,0 1-1,0-1 0,0 1 0,0-1 1,0 0-1,1 0 0,-1 1 0,1-1 1,-1 0-1,1 0 0,-1 0 0,1 0 1,0-1-1,-1 1 0,1 0 0,0-1 1,0 1-1,0-1 0,-1 1 0,1-1 1,0 0-1,0 0 0,0 0 2,108-35-49,-53 1 48,24-32 386,-80 66-337,-1 0 23,-15 23 216,9-13-245,3-6-13,1-1-1,-1 1 1,1 0-1,0 0 1,0 0 0,0 0-1,1 1 1,-1-1-1,1 0 1,0 1-1,0-1 1,0 1 0,1-1-1,0 1 1,0 0-1,0-1 1,0 1-1,1 4-28,1-7 14,-1 0-1,1 1 0,0-1 0,-1 0 0,1 0 0,0 0 0,0 0 0,1 0 0,-1 0 0,0 0 0,0-1 0,1 1 0,-1-1 0,1 0 0,0 0 1,-1 0-1,1 0 0,0 0 0,-1 0 0,1-1 0,0 1 0,0-1 0,0 0 0,-1 0 0,1 0 0,0 0 0,0 0 0,0-1 0,0 0 0,-1 1 0,3-2-13,79-27 397,-32-20-63,-11-31-178,-18 19 84,-4 3-216,28-135-273,-33 121 90,42-111-394,-36 153 140,4 60-49,-19-15 418,-1-1 0,-1 1 0,0 1 0,-1-1 0,-1 0 0,-1 1 0,0-1 0,-1 13 44,-7 32-26,3-18 11,-4 10 12,-32 108 347,26-103-246,9-31-38,1 0-1,1 0 1,1 0 0,1 1 0,2-1 0,0 1-1,4 16-59,21 18 486,-1-70-14,39-126 74,-33 81-348,52 60-266,-14 25-94,-64-29 150,-1 1 0,1-1 0,-1 1 0,1 0 0,-1 0 0,0 0 0,0 1-1,-1-1 1,1 1 0,-1-1 0,1 1 0,-1 0 0,0 0 0,-1 0-1,1 0 1,-1 1 0,1-1 0,-1 0 0,-1 1 0,1-1 0,0 0 0,-1 1-1,0-1 1,0 1 0,-1-1 0,1 0 0,-1 1 0,0-1 0,0 0 0,0 1-1,-1-1 13,-27 46-41,6-28 38,17-17 2,1-1-1,-1 1 1,-1-1-1,1-1 0,-1 1 1,1-1-1,-1 0 0,0 0 1,0-1-1,0 0 0,0 0 1,-1-1-1,0 0 2,-19-15-47,1-16-117,22 21 124,1-1-1,1 1 0,0-1 0,0 0 0,0 0 0,1 0 0,1 0 0,0 0 0,0 0 1,1 0-1,0 0 0,1 0 41,17-64-220,40-48-26,87-106-604,28 12 583,-114 159 37,23 11-25,-68 74 63,-35 143-32,10-125 183,-3 11 33,-29 114 37,30-110 71,17 67 229,11-84-235,-12-38-70,0 0 0,0 1 0,1-2 0,0 1 0,0 0 0,0-1 0,0 0 0,1 0 0,0-1 1,0 0-1,0 0 0,1 0 0,4 2-24,36 4 136,85-27 481,-80-7-292,44-58 65,-91 74-338,1 0 1,-1 0 0,0-1-1,-1 1 1,0-1 0,-1-1-1,0 1 1,0 0 0,-1-1-1,0 1 1,0-1 0,-1-8-53,-6-23 14,3 40-21,-1 1 0,1-1 0,0 1 0,0 0 1,-1 0-1,1 0 0,0 0 0,0 0 0,-1 0 0,1 1 0,0-1 0,0 1 0,0 0 0,-1-1 0,1 1 0,0 0 0,0 0 0,0 0 0,0 1 0,0-1 0,1 0 0,-1 1 0,0-1 0,1 1 0,-1 0 0,1-1 0,-1 1 0,1 0 0,-1 2 7,-37 62-64,46-8-190,-4-53 248,1 1-1,0-1 0,0 0 0,0 0 1,0 0-1,1 0 0,0-1 0,0 0 1,0 0-1,1 0 0,-1 0 0,1-1 0,0 0 1,0 0-1,0-1 0,0 0 0,1 0 1,-1 0-1,1-1 0,-1 0 0,1 0 1,-1 0-1,1-1 0,-1 0 0,1 0 0,4-2 7,92-32-58,-70 16 56,-4-1 2,16-18 0,-23 12 67,-16 19-8,-11 28 25,-6 60 98,8-68 2,4-14-174,-1-1 0,1 1 0,-1 0 1,1 0-1,-1 0 0,0 0 0,1 0 1,-1-1-1,1 1 0,-1 0 0,1 0 1,-1 0-1,1 0 0,-1 1 0,0-1 1,1 0-1,-1 0 0,1 0 0,-1 0 1,1 0-1,-1 0 0,0 1 0,1-1 1,-1 0-1,0 0 0,1 1 0,-1-1 1,0 0-1,1 1 0,-1-1 0,0 0 1,1 1-1,-1-1 0,0 0 0,0 1 1,1-1-1,-1 0 0,0 1 0,0-1 1,0 1-1,0-1 0,0 1 0,1-1 1,-1 0-1,0 1 0,0-1 0,0 1 1,0-1-1,0 1 0,0-1 0,0 1 1,-1-1-1,1 0 0,0 1 0,0-1 1,0 1-1,0-1 0,-1 1 0,1-1-10,11-8 65,-1 0 0,1-1 0,-2 0 0,1-1 0,-2 0 0,1 0 0,-1-1 0,-1 0 0,7-11-65,19-28 55,-32 50-55,-1-1 0,0 0 0,1 0 0,-1 0 0,1-1 0,0 1 0,-1 0 0,1 0 0,0 0-1,0 0 1,-1 0 0,1 0 0,0 1 0,0-1 0,0 0 0,0 0 0,0 1 0,1-1-1,-1 0 1,0 1 0,0-1 0,0 1 0,0 0 0,1-1 0,-1 1 0,0 0 0,0 0-1,1-1 1,-1 1 0,0 0 0,1 0 0,-1 1 0,0-1 0,0 0 0,1 0 0,-1 1-1,1-1 1,0 2-24,0 0 0,0 0 0,0 0 0,0 0 0,-1 0 0,1 0-1,0 0 1,-1 0 0,0 1 0,1-1 0,-1 0 0,0 1 0,0-1-1,-1 1 1,1 0 0,0-1 0,-1 1 0,0 0 0,1-1 0,-1 1-1,0 0 1,-1-1 0,1 1 0,0 0 0,-1-1 0,1 1 0,-2 2 24,2 9-59,5 42-119,-4-56 179,-1 0-1,1 1 0,0-1 0,-1 0 0,1 0 1,0 1-1,-1-1 0,1 0 0,0 0 0,0 0 1,-1 0-1,1 0 0,0 0 0,-1 0 0,1 0 1,0 0-1,-1 0 0,1 0 0,0-1 0,0 1 0,-1 0 1,1 0-1,-1-1 0,1 1 0,0 0 0,-1-1 1,1 1-1,-1-1 0,1 1 0,-1-1 0,1 1 1,-1-1-1,1 1 0,-1-1 0,1 1 0,-1-1 1,0 0-1,1 1 0,-1-1 0,0 0 0,0 1 0,1-1 0,43-91 38,-25 112-214,59 55 108,-66-67 16,7 2-362,108 29-210,-87-27-1802,37 12-5361,-180-56 5873</inkml:trace>
  <inkml:trace contextRef="#ctx0" brushRef="#br0" timeOffset="-384553.09">14355 2146 5656,'0'0'672,"0"0"-26,0 0-100,0-4-113,0-8-207,1 7-102,0 0 0,-1 0 1,0-1-1,0 1 0,0 0 0,0 0 0,-1 0 1,0 0-1,0 0 0,-1 0 0,1 0 0,-1 0 1,0 0-1,0 1 0,-1-1 0,1 1 1,-1-1-1,0 1 0,0 0 0,-1 0 0,1 0 1,-4-2-125,-7 1 74,0 0 0,-1 1 0,1 0 1,-1 1-1,0 1 0,0 0 0,0 1 0,0 1 1,0 0-1,0 1 0,-1 1 0,2 0 1,-1 1-1,0 1 0,1 0 0,-1 1 1,-5 3-75,17-7 14,-70 48 247,67-44-245,1 0 0,0 0 0,0 0 0,1 1-1,0-1 1,-1 1 0,2 0 0,-1 0 0,1 1 0,0-1 0,0 1 0,1-1 0,-1 5-16,23 26 194,33-29-48,-42-10-108,0-1 1,0 0 0,0 0 0,0-1-1,0 0 1,-1-1 0,0 0 0,0-1-1,7-5-38,0 1 28,-7 5 54,-1-1 0,-1 0 1,1 0-1,-1-1 0,0 0 1,0 0-1,-1 0 0,0-1 1,0-1-1,-1 1 0,0-1 1,4-9-83,-1 18 32,-11 22 9,2-22-40,-56 391 541,43-279-805,29-93-1397,-13-17 1500,1-1 1,-1 1 0,1-1-1,-1 0 1,1 0-1,-1 0 1,1-1-1,-1 1 1,1-1-1,0 0 1,-1 0-1,1 0 1,-1-1-1,1 1 1,0-1 0,-1 0-1,1 0 1,-1 0-1,0 0 1,1-1-1,2-1 160,21-6-944,46-9-4496</inkml:trace>
  <inkml:trace contextRef="#ctx0" brushRef="#br0" timeOffset="-383862.915">14464 1977 6192,'-4'63'1684,"4"-64"-984,0 1 104,0 14 793,-8 214 874,7-227-2450,1 1 0,0 0 0,0-1 0,0 1 1,0 0-1,0-1 0,0 1 0,1-1 0,-1 1 1,0-1-1,1 1 0,0 0 0,-1-1 0,1 0 1,0 1-1,-1-1 0,1 1 0,0-1 0,0 0 1,0 0-1,0 1 0,1-1 0,-1 0 0,0 0 1,0 0-1,1 0 0,-1 0 0,0-1 0,1 1 0,-1 0 1,1-1-1,-1 1 0,1-1 0,-1 1 0,1-1 1,0 0-1,-1 1 0,1-1 0,-1 0 0,1 0 1,0 0-1,-1 0 0,1-1 0,-1 1 0,1 0-21,64-35 424,-25-50 303,-42 71-543,-2 20-200,16 34-136,-7-36 156,0-1 0,0 1 0,0-1 0,1 0 1,-1-1-1,1 0 0,0 0 0,-1 0 1,1-1-1,0 1 0,0-2 0,0 1 1,0-1-1,0 0 0,0-1 0,0 1 0,0-1 1,0-1-1,-1 1 0,1-1 0,0 0 1,-1-1-1,3-1-4,2 0 28,-1-1 0,0-1-1,-1 1 1,1-2 0,-1 1 0,0-1 0,-1 0 0,1-1-1,-1 0 1,-1-1 0,0 1 0,0-1 0,-1-1 0,0 1-1,0-1 1,0-4-28,3 0-41,-9 15-8,-4 17-59,-11 99-114,10-59-476,22-135-3878,-6 26-2104</inkml:trace>
  <inkml:trace contextRef="#ctx0" brushRef="#br0" timeOffset="-383201.665">15247 2006 3504,'-29'-14'11,"20"24"95,-9 74 4829,10-71-4616,0 1 0,2 0 1,-1 0-1,2 0 0,0 1 1,1-1-1,0 1 0,1 0 1,1 0-1,-1 12-319,26 26 139,26-30-274,22-39-397,-58 9 466,-1 0-1,1-1 1,-1-1 0,0 0-1,-1 0 1,0-1 0,-1-1-1,0 1 1,0-2 0,-1 0-1,-1 0 1,2-4 66,1-2-53,-1-1 0,-1 0 0,-1 0 0,0-1 0,-2 0 0,4-16 53,-8 28-19,13-53-29,-6-79 9,-23 117 246,-13 48 217,21-17-322,0 0 1,1 0-1,0 0 1,1 1-1,-1 0 0,2 0 1,-1 0-1,1 1 1,1-1-1,0 1 1,0 0-1,1-1 1,0 1-103,-21 238 2096,19-221-2060,3-25-97,-1 1 1,1-1-1,0 0 1,0 1-1,0-1 1,1 0-1,-1 1 1,0-1-1,1 0 1,-1 1-1,1-1 1,0 0 0,0 0-1,0 0 1,0 0-1,0 0 1,0 0-1,1 0 1,-1 0-1,1 0 1,-1 0-1,1-1 1,0 1-1,0-1 1,0 1 0,-1-1-1,1 0 1,0 0-1,1 0 1,-1 0-1,0 0 1,0 0-1,0 0 1,1-1-1,-1 1 1,0-1-1,0 1 1,1-1 0,-1 0-1,1 0 1,-1 0-1,0-1 1,1 1-1,-1 0 1,0-1-1,1 0 61,26-10-1446,15-4-4894</inkml:trace>
  <inkml:trace contextRef="#ctx0" brushRef="#br0" timeOffset="-382919.422">15654 1906 6904,'-19'64'720,"14"-60"713,-8 8-1632,-2 3 6,0-1 1,1 2-1,1 0 0,0 0 1,2 1-1,-7 13 193,13-7-6,5-2 6,13 27 0,10-4 0,-22-41-52,1 1 1,0-1-1,0 0 1,1 0-1,-1 0 1,1 0-1,-1 0 1,1-1-1,0 1 1,0-1-1,0 0 1,0 1-1,0-1 1,1-1-1,-1 1 0,1-1 1,-1 1-1,1-1 1,0 0-1,-1 0 1,1 0-1,0-1 1,0 1-1,0-1 1,-1 0-1,1 0 1,0 0-1,0-1 1,0 0-1,-1 1 1,1-1-1,0 0 1,-1-1-1,1 1 1,-1-1-1,3-1 52,19-14-701,15-8-2399</inkml:trace>
  <inkml:trace contextRef="#ctx0" brushRef="#br0" timeOffset="-382320.935">15780 1854 6104,'-4'68'178,"4"-67"-96,-1 0 0,1 0 0,-1 0 0,1 0 0,-1 0 0,1 0 0,-1 0 0,0 0 0,1 0 0,-1 0 0,0 0 0,0 0 0,0-1 0,1 1 0,-1 0 0,0-1 0,0 1 0,0-1-1,0 1 1,0-1 0,-1 1 0,1-1 0,0 1 0,0-1 0,0 0 0,0 0 0,0 0 0,0 0 0,0 0 0,-1 0 0,1 0 0,0 0 0,0 0 0,0 0 0,0 0 0,0-1-1,0 1 1,-1-1 0,1 1 0,0-1 0,0 1 0,0-1 0,0 1 0,0-1 0,0 0-82,0 0 99,-11 17 921,5 3-821,1 1 0,1 0 0,0 0 0,1 0 0,2 1 0,0-1 0,1 1 0,1-1 0,1 1 0,1-1 0,0 1 0,2 0-199,-4-15 49,0 0 0,0-1 1,1 1-1,0 0 0,0-1 0,0 1 0,1-1 1,-1 1-1,1-1 0,1 1 0,-1-1 0,1 0 1,0 0-1,0-1 0,0 1 0,1 0 0,0-1 1,0 0-1,0 0 0,0 0 0,0 0 1,4 1-50,84 37 460,-22-15-219,-10 31-121,-58-56-109,0 1 0,1-1 0,0 0 0,-1 0 1,1-1-1,0 1 0,0-1 0,0 1 0,0-1 0,1 0 0,-1 0 1,0 0-1,0 0 0,1-1 0,-1 0 0,0 1 0,1-1 0,-1 0 1,0 0-1,1-1 0,-1 1 0,0-1 0,1 0 0,-1 0 0,0 0 1,1 0-12,9-2 21,60-24 64,20-17 64,-7 0-58,-87 61-71,-54 140 566,28-94-250,-44 82 291,36-89-270,-24 55 97,59-111-464,1 0 0,-1 0 0,1 0 1,-1-1-1,1 1 0,-1 0 0,0 0 1,1 0-1,-1 0 0,1 0 0,-1 0 1,1-1-1,-1 1 0,1 0 0,-1 1 1,1-1-1,-1 0 0,1 0 0,-1 0 1,1 0-1,-1 0 0,0 0 0,1 1 0,-1-1 1,1 0-1,-1 0 0,1 0 0,-1 1 1,0-1-1,1 0 0,-1 1 0,0-1 1,1 0-1,-1 1 0,0-1 0,1 1 1,-1-1-1,0 0 0,0 1 0,0-1 0,1 1 1,-1-1-1,0 1 0,0-1 0,0 1 1,0-1-1,0 1 0,0-1 0,0 1 1,0-1-1,0 0 0,0 1 0,0-1 1,0 1-1,0-1 0,0 1 0,0-1 0,-1 1 1,1-1-1,0 1 0,0-1 0,0 0 1,-1 1-1,1-1 0,0 1 0,-1-1 1,1 1 9,25-15-576,118-121-4886,-80 68-2211</inkml:trace>
  <inkml:trace contextRef="#ctx0" brushRef="#br0" timeOffset="-382163.358">16408 2686 9328,'0'0'0,"-9"0"0,-6 0 0,15 0 1064,0 0-1064,-4 4 1064,4 3-1064,0-7-832,0 0 832,3 4-824,1-3 824,3 6-6664</inkml:trace>
  <inkml:trace contextRef="#ctx0" brushRef="#br0" timeOffset="-375961.76">14086 2638 4400,'0'0'625,"0"0"-80,0 0-338,0 0-87,0 0-25,0 0-1,0 0 29,0 0 4,0 0-31,0 0 38,0 0 188,0 0 43,0 0-10,0 0 14,0 0 71,0 0 12,0 0-40,0 0 0,0 0 23,0 0-10,0 0-57,0 0-21,0 0-46,0 0-24,0 0-66,3 4-46,68 71 993,-53-66-912,2 0 1,-1-1 0,1-1 0,1-1 0,-1 0-1,1-2 1,10 1-247,74 19 885,-79-18-765,0-1 1,0-2 0,1-1-1,-1-1 1,1-1-1,22-3-120,76 10 420,106-10 790,-145 3-1048,-29 0-118,68 0 38,111-4 16,-94 10 186,99-27 74,-145 27-197,-11-18 123,-71 13 84,-15-4 342,-2 1-701,-33-2 7,-100 4 42,83 2-54,-165 14 20,116-9-24,-160 13-62,223-17 60,-30-1 2,-130-16-110,63 14-52,83 6 114,-144 14-14,133-17 60,-39-13-6,53 3 40,8 4-32,-4 2 0,-51-11-8,-59 16-449,156-4 370,0 0-11,0 0 22,16 3-122,197 10-92,-91-3 235,-70-10 12,87-4-34,-87 2 74,2 0 3,-2 2 0,-27 0 2,-10-1 0,0 1 1,0 1 0,0 0 0,0 1 0,0 0 0,0 2 0,0-1-1,2 3-2,69 19 23,-10-21-7,-34-8-15,159-14 39,42-3 146,-125 17-149,-57 10-26,-2-4-309,-57-5-727,1-8-9848,-5 17 8828</inkml:trace>
  <inkml:trace contextRef="#ctx0" brushRef="#br0" timeOffset="-372296.918">6114 2612 2160,'134'-2'153,"68"-22"147,-61 11 31,29-8-331,-106 15 0,140-9 51,-137 9-45,-1 0 0,0-2-5,121-17-177,-118 17-208,34-6-149,-7 1-294</inkml:trace>
  <inkml:trace contextRef="#ctx0" brushRef="#br0" timeOffset="-371701.509">6757 2574 1080,'89'-7'33,"22"4"19,78-7 88,-101 7-141,25-3 2,105 1 30,-180 4-31,190-20 181,-180 9-617,-34 10 163</inkml:trace>
  <inkml:trace contextRef="#ctx0" brushRef="#br0" timeOffset="-371450.675">7130 2582 6368,'0'0'0,"22"0"0,17-3 0,-39 3-824,0 0 824,29-1-816,-1-3 816,30-3-2864</inkml:trace>
  <inkml:trace contextRef="#ctx0" brushRef="#br0" timeOffset="-358000.55">4841 2846 11032,'0'0'113,"0"0"22,0 0 65,0 0-136,0-1-607,0 1-217,0 0-280,0 0-768,0 0-2809</inkml:trace>
  <inkml:trace contextRef="#ctx0" brushRef="#br0" timeOffset="-357735.691">4830 3017 4128,'0'0'0,"0"0"0,-5-27 0,5 27 280,0 0-280,1 7 288,8 12-288,-9-19 272,0 0-272,6 16 280,3 1-280,-9-17-552,0 0 552,5 16-544,2 3 544,6 17-2504</inkml:trace>
  <inkml:trace contextRef="#ctx0" brushRef="#br0" timeOffset="-353359.641">5349 2799 1352,'0'0'521,"0"0"-46,0 0-207,0 0-29,0 0 91,0 0 52,0 0 91,0 0 28,0 0 22,0 0 2,0 0-9,0 0-5,0 0-30,-5 0-82,-8 0-191,0-1 0,0 0 1,0 0-1,0-1 1,1-1-1,-1 0 0,1-1 1,0 0-1,0-1 0,0 0 1,-6-5-209,15 9 16,1 1 0,0-1 0,-1 0 0,1 0 0,0 0 0,0-1 0,0 1 1,0-1-1,0 1 0,0-1 0,0 1 0,0-1 0,0 0 0,1 0 0,-1 0 0,1 0 1,0 0-1,-1 0 0,1 0 0,0-1 0,0 1 0,0 0 0,1-1 0,-1 1 0,1-1 1,-1 1-1,1-1 0,0 1 0,0-1 0,0 1 0,0-1 0,0 1 0,0-1 0,1 1 1,-1 0-1,1-1 0,0 1 0,0-1 0,0 1 0,0 0 0,0 0 0,0 0 0,0-1 1,1 1-1,-1 0 0,1 1 0,0-1 0,0 0-16,46-28 21,-13 16-18,-1 4-8,0 0 0,0 3 1,1 1-1,0 1 0,24 1 5,1-1 236,-60 4-9,0 8 790,-49 155-530,-9 25-37,10-36-318,42-132-142,1-6 29,1 0 0,0-1 0,1 1 1,0 0-1,1 1 0,1-1 0,0 0 1,0 1-1,1-1 0,1 0 1,2 12-20,-2-24-79,-1 0 0,1 0 0,0 0 0,-1 0 0,1-1 0,0 1 0,0 0 0,-1 0 0,1-1 1,0 1-1,0-1 0,0 1 0,0-1 0,0 1 0,0-1 0,0 1 0,0-1 0,0 0 0,0 0 1,0 1-1,0-1 0,0 0 0,0 0 0,0 0 0,1 0 0,-1 0 0,0 0 0,0-1 0,0 1 1,0 0-1,0-1 0,0 1 0,0 0 0,0-1 0,0 1 0,0-1 0,0 1 0,0-1 0,-1 0 1,1 1-1,0-1 0,0 0 0,-1 0 0,1 0 0,0 1 0,-1-1 0,1 0 0,0 0 0,-1 0 0,0 0 1,1 0-1,-1 0 0,1 0 0,-1 0 0,0 0 79,1-1-136,22-20-5444</inkml:trace>
  <inkml:trace contextRef="#ctx0" brushRef="#br0" timeOffset="-352368.211">5646 2706 6280,'-9'49'2294,"8"-48"-1835,1-1-32,0 0-111,0 0-26,0 0 13,3 15 513,-5 150 292,-18-19-507,10-99-328,-1 64 302,11-110-564,1-1 0,-1 1 0,1-1 0,-1 1 0,1-1 0,-1 0 0,0 1 0,1-1 0,-1 0 0,1 1 0,0-1 0,-1 0 0,1 0 0,-1 0-1,1 1 1,-1-1 0,1 0 0,0 0 0,-1 0 0,1 0 0,-1 0 0,1 0 0,0 0 0,-1 0 0,1 0 0,-1 0 0,1-1 0,-1 1 0,1 0 0,0 0 0,-1 0 0,1-1 0,-1 1 0,1 0-1,-1-1 1,1 1 0,-1 0 0,0-1 0,1 1 0,-1-1 0,1 1 0,-1-1 0,0 1 0,1-1 0,-1 1 0,0-1 0,0 1 0,1-1 0,-1 1 0,0-1 0,0 1 0,0-1 0,0 0-1,1 1 1,-1-1 0,0 1 0,0-1 0,0 0 0,0 1 0,-1-1 0,1 1 0,0-1 0,0 0 0,0 1 0,0-1 0,-1 1-11,64-124 552,-51 112-539,14 3-11,-22 9-15,0 0 1,-1 1 0,1-1 0,0 1-1,0 0 1,0 0 0,-1 0-1,1 0 1,0 1 0,-1-1 0,1 1-1,-1 0 1,0 0 0,1 0 0,-1 0-1,0 1 1,-1 0 0,1-1 0,0 1-1,-1 0 1,1 0 0,-1 0 0,0 1-1,0-1 1,0 0 0,0 1 0,-1-1-1,0 1 1,1 0 0,-1 0 0,0 2 12,33 39-74,-11-36 72,-13-8 3,-1 0 1,1 0 0,0-1 0,-1 0 0,1-1 0,0 0 0,-1 0 0,1-1 0,-1 0 0,1-1 0,2-2-2,-11 5 0,94-60 295,-48 9-133,-47 56-182,0-1 0,0 0 0,0 0 0,1 0 0,-1 0 0,1 0 0,0 0 0,0 1 0,0-2 0,1 1 0,0 0 0,-1 0 0,1 0 0,1-1 0,-1 1 0,0-1 0,1 1 20,43 15-26,-24-19 26,33-13 0,-39 8 46,-1-1 0,0 0 0,0-1 0,-1-1 0,0 0 0,0-1 0,-1-1 0,0 0 0,-1 0 0,0-2 0,1 0-46,-11 10-6,-1 1 0,1 0 0,0 0 0,1 0 0,-1 1 1,0-1-1,0 0 0,0 1 0,0-1 0,1 1 0,-1 0 0,0 0 0,0 0 0,1 0 0,-1 0 0,0 0 0,0 0 0,1 1 0,-1-1 0,0 1 0,0 0 0,0 0 1,0 0-1,0 0 0,0 0 0,0 0 0,0 0 0,0 1 0,-1-1 0,1 0 0,0 1 0,-1 0 0,1-1 0,-1 1 0,0 0 0,1 0 6,0 0-19,3 3-22,0 1 0,0 0 0,0 0 1,-1 0-1,1 0 0,-1 1 0,-1-1 0,0 1 1,0 0-1,0 0 0,-1 0 0,1 1 0,-2-1 1,1 1-1,-1 3 41,-13 19-2317,-3-13-4776,24-27 5834</inkml:trace>
  <inkml:trace contextRef="#ctx0" brushRef="#br0" timeOffset="-352102.934">6427 2823 6280,'0'0'0,"0"0"0,4 2 0,-4-2-160,0 0 160,4 2-4072,-8-4 4072</inkml:trace>
  <inkml:trace contextRef="#ctx0" brushRef="#br0" timeOffset="-349994.812">7300 3040 10848,'-77'-18'-3095,"65"-3"4091,13 20-569,-4 2 1534,-7 7-1857,1 1 0,1 0 0,0 1 0,0 0 0,1 0 0,0 0-1,1 1 1,0 0 0,1 0 0,0 1 0,1 0 0,0-1 0,1 2 0,0-1 0,1 0 0,0 0 0,1 1 0,0 3-104,1-14 11,0 0 0,0 0 1,0 0-1,0 0 1,0 1-1,1-1 1,-1 0-1,1 0 1,0 0-1,-1 0 0,1 0 1,0 0-1,0 0 1,0 0-1,0 0 1,0 0-1,1 0 1,-1-1-1,1 1 0,-1-1 1,1 1-1,0-1 1,-1 1-1,1-1 1,0 0-1,0 0 1,0 0-1,0 0 0,0 0 1,0 0-1,0-1 1,0 1-1,0 0 1,0-1-1,0 0 1,1 0-1,-1 1 0,0-1-11,83-20 179,-75 16-105,0-1 0,0 0 0,-1-1 0,0 0 0,0-1 0,0 0 0,-1 0 0,0-1 0,0 0 0,-1 0 0,0-1 0,0 0 0,-1 0 0,0-1 0,-1 1 1,0-1-1,1-6-74,-6 16 19,0 1 1,0-1 0,-1 0 0,1 0 0,0 0-1,0 0 1,-1 0 0,1 0 0,0 0 0,0 0-1,-1 0 1,1 0 0,0 0 0,0 0-1,-1 0 1,1 0 0,0 0 0,0-1 0,-1 1-1,1 0 1,0 0 0,0 0 0,-1 0 0,1 0-1,0 0 1,0-1 0,0 1 0,0 0 0,-1 0-1,1 0 1,0-1 0,0 1 0,0 0 0,0 0-1,0-1-19,-16 26 86,-4 12 272,5 6-320,14-23-36,8 1-2,8-2 0,-10-16 5,0-1 1,0 1-1,0-1 1,1 0-1,-1 0 1,1-1-1,-1 1 1,1-1 0,-1-1-1,1 1 1,0-1-1,-1 0 1,1 0-1,0 0 1,-1-1 0,1 0-1,2-1-5,-4 2 4,85-35 620,-65 16-579,-18 12-35,-2-1 0,1 0 0,-1-1 0,0 1 0,-1-1 0,0 1 0,0-1 0,-1 0 0,0 0 0,-1 0 0,1 0 0,-2 0 0,1-1-1,-2 1 1,1 0 0,-1 0 0,0 0 0,-1 0 0,0 0 0,-1-1-10,1-7 5,3-51-2,1 62-19,0 1 0,1 0 0,0 0 0,-1 0-1,2 1 1,-1-1 0,0 1 0,1 0 0,0-1 0,0 2 0,0-1-1,1 0 1,-1 1 0,2-1 16,0-1-31,31-23-303,99-80-220,-18 7 11,-18-32 93,-100 132 350,6 3-139,-17 182-196,7-158 493,-1 0 0,-2-1 1,0 0-1,-2 0 0,-1-1 0,-1 0 0,-1-1 0,-6 9-58,-21 45 210,24-48-195,-39 105 265,50-107-220,5 2-48,-1-26-8,1 0-1,-1 0 1,1 0 0,0 0 0,0-1 0,0 1 0,0 0 0,0 0 0,1-1 0,-1 1 0,1-1 0,-1 1 0,1-1 0,0 0 0,0 0 0,0 0 0,1 0 0,-1 0 0,0 0 0,1 0 0,-1-1 0,1 1 0,-1-1 0,1 0 0,0 0 0,0 0 0,-1 0 0,1 0 0,0-1 0,0 1 0,0-1 0,0 0-1,0 0 1,0 0 0,0 0 0,0 0 0,0-1 0,0 1 0,-1-1 0,1 0 0,3-1-4,3-1 56,0-1-1,0 0 1,0-1-1,0 0 1,0 0-1,-1-1 1,0 0-1,0 0 1,-1-1-1,0 0 1,0-1 0,-1 1-1,1-1 1,-2-1-1,1 1 1,-1-1-1,3-7-55,6-31 119,-9 31-78,-10 34-59,4-13 2,0 0 1,0 0 0,1 0 0,0 0 0,0 0 0,0 0 0,1 0 0,0 0 0,0 0-1,0 0 1,0 0 0,1 0 0,0-1 0,0 1 0,1 0 15,-1-1-6,1-1 0,0 0 0,0 0-1,0 0 1,0 0 0,1-1 0,-1 1 0,1-1 0,0 0 0,-1 0 0,1 0 0,0 0 0,0-1-1,0 0 1,1 1 0,-1-1 0,0-1 0,0 1 0,1-1 0,-1 0 0,4 0 6,-3 1-7,2-1 10,1 0 0,-1 0 0,0-1-1,0 0 1,0 0 0,0-1 0,0 1-1,0-2 1,0 1 0,0-1 0,-1 0 0,7-3-3,-11 4 9,-1 1 0,1 0 0,0 0 0,0-1 0,-1 1 1,1-1-1,-1 1 0,1-1 0,-1 0 0,0 0 0,0 1 1,0-1-1,0 0 0,0 0 0,0 0 0,0 0 0,-1 0 1,1 0-1,-1-1 0,1 1 0,-1 0 0,0 0 0,0 0 1,0-2-10,-2-19 12,-1 14-60,-1 1 1,0-1-1,-1 1 1,0 0-1,0 0 1,-1 0-1,0 1 1,0 0-1,0 0 1,-1 1-1,0 0 1,-1 0-1,0 0 48,9 6-16,0 0 0,0 1-1,-1-1 1,1 0 0,0 0 0,0 0-1,-1 0 1,1 0 0,0 0 0,0 0-1,-1 0 1,1 0 0,0 0 0,0-1-1,-1 1 1,1 0 0,0 0 0,-1-1-1,1 1 1,0 0 0,-1-1 0,1 1-1,0-1 1,-1 1 0,1-1 0,-1 1-1,1-1 1,-1 1 0,1-1 0,-1 0-1,0 1 1,1-1 0,-1 1 0,1-1-1,-1 0 1,0 0 0,0 1 0,1-1-1,-1 0 1,0 1 0,0-1 0,0 0-1,0 0 1,0 1 0,0-1 0,0 0 0,0 0-1,0 1 1,0-1 0,-1 0 0,1 0-1,0 1 1,0-1 0,-1 0 0,1 1-1,0-1 1,-1 0 0,1 1 0,-1-1-1,1 0 1,-1 1 0,1-1 0,-1 1-1,0-1 17,1 1 2,181-39-641,-84 36 307,-103 28 211,-27 111-11,24-90 130,21-17-12,7-12 14,-13-15 19,-1-1 1,0 0 0,1 0-1,-1 0 1,1-1 0,-1 0-1,1 0 1,-1 0 0,0-1-1,1 1 1,-1-2 0,1 1-1,-1 0 1,0-1 0,0 0 0,0 0-1,0-1 1,0 1 0,0-1-1,-1 0 1,5-4-20,31-21 309,-40 27-254,0 1 8,0 0-30,-2 33 30,4-27-56,1-1 0,0 0 0,0 0 0,0 0 0,1-1 0,-1 1 0,1-1 0,0 0 0,1 0 0,-1 0 0,1 0 0,-1-1 0,1 0 0,0 0 0,1 0 0,2 1-7,3 0 32,1 0 1,0 0-1,-1-2 1,1 1-1,0-1 1,0-1-1,0 0 1,0-1-1,1-1 1,-1 1-1,0-2 1,0 0-1,-1 0 1,1-1 0,0 0-1,-1-1 1,0-1-1,1 0 1,-2 0-1,1-1-32,31-18 87,35-61 342,-57 42-235,-18 36-168,1 0 1,-1-1 0,0 1-1,0-1 1,-1 0 0,0 0 0,-1 1-1,0-1 1,0 0 0,0 0 0,-1 0-1,0 1 1,-1-1 0,0 0 0,0 1-1,0-1 1,-1 1 0,0 0 0,-1-1-27,-31-5 32,45 22-146,126 34-606,-83-32 614,-44-8 89,1 0 1,-1 0 0,0 1 0,1 1-1,-2-1 1,1 2 0,-1-1 0,0 1-1,0 0 1,0 1 0,1 2 16,5 47-203,-31 52 65,4-32-749,38-51-1422,-17-21 1233,22 16-5804</inkml:trace>
  <inkml:trace contextRef="#ctx0" brushRef="#br0" timeOffset="-349112.171">9983 2990 7176,'-14'25'1071,"1"1"1,1 1 0,2 0 0,0 1-1,-2 14-1071,11-40 15,0-1-1,0 1 0,1 0 0,-1 0 1,1 0-1,-1 0 0,1 0 1,0 0-1,-1 0 0,1 0 1,0 0-1,0 0 0,0 0 1,1-1-1,-1 1 0,0 0 0,1 0 1,-1 0-1,1 0 0,0 0 1,0 0-1,0-1 0,0 1 1,0 0-1,0-1 0,0 1 0,0 0 1,0-1-1,1 0 0,-1 1 1,1-1-1,-1 0 0,1 0 1,0 1-1,-1-1 0,1-1 0,0 1 1,0 0-1,-1 0 0,1-1 1,0 1-1,0-1 0,0 1 1,0-1-1,0 0 0,0 0 0,0 0 1,0 0-1,0 0 0,0 0 1,0 0-1,0-1 0,0 1 1,0-1-1,1 0-14,17-6 72,0-2 0,-1 0 0,0-1 0,0-1 1,-1 0-1,-1-1 0,0-2 0,-1 1 0,0-2 0,11-12-72,11 3 46,-30 23-64,-1 1 0,1-1 1,0 1-1,-1 1 1,1-1-1,0 1 1,-1 1-1,1-1 1,-1 1-1,1 0 1,-1 1-1,0 0 1,0 0-1,0 1 0,-1 0 1,1 0-1,-1 0 1,0 1-1,1 0 18,-5-2-45,1-1-1,-1 0 1,0 1 0,-1 0-1,1-1 1,0 1-1,-1 0 1,0 0 0,1 0-1,-1 0 1,0 0-1,0 0 1,-1 0 0,1 0-1,-1 0 1,1 0-1,-1 0 1,0 0 0,0 1-1,-1-1 1,1 0-1,-1 0 1,1 0 0,-1 0-1,0 0 1,0 0-1,0 0 1,-1 0 0,1 0-1,-1-1 1,1 1-1,-1 0 1,0-1 0,0 1-1,0-1 1,-1 0-1,1 1 46,0-1-67,0-1 0,0 1-1,0 0 1,0-1 0,-1 1 0,1-1-1,-1 1 1,1-1 0,-1 0 0,1 0-1,-1 0 1,1 0 0,-1-1 0,0 1-1,0-1 1,1 0 0,-1 0-1,0 1 1,0-2 0,1 1 0,-1 0-1,-2-1 68,-18 1-1068,-38 3-5138</inkml:trace>
  <inkml:trace contextRef="#ctx0" brushRef="#br0" timeOffset="-348803.002">10037 2823 6192,'0'0'0,"6"18"0,5 12 0,-11-30-576,0 0 576,11 18-568,1-4 568,12 17-3168</inkml:trace>
  <inkml:trace contextRef="#ctx0" brushRef="#br0" timeOffset="-347292.78">10677 3015 7000,'2'4'135,"-3"-4"-67,1 0-1,0 1 1,0-1 0,0 0-1,0 1 1,0-1-1,0 1 1,0-1 0,0 0-1,0 1 1,0-1 0,0 1-1,0-1 1,0 0-1,0 1 1,0-1 0,0 0-1,0 1 1,0-1 0,1 1-1,-1-1 1,0 0-1,0 1 1,0-1 0,1 0-1,-1 1 1,0-1 0,0 0-1,1 0 1,-1 1-1,0-1 1,1 0 0,-1 0-1,0 1 1,1-1 0,-1 0-1,0 0 1,1 0-1,-1 0 1,1 0 0,-1 1-1,0-1 1,1 0 0,-1 0-1,1 0 1,-1 0-1,0 0 1,1 0 0,-1 0-1,0 0 1,1-1 0,-1 1-1,1 0 1,-1 0-1,0 0 1,1 0 0,-1 0-1,0-1 1,1 1 0,-1 0-1,0 0 1,1 0-1,-1-1 1,0 1 0,1 0-1,-1-1-67,1 0 555,-4 72 1437,1 77-1380,10-113-229,19-42-310,116-90 652,-101 62-710,-36 31 1,-5 2-18,0 0 0,0 1 0,0 0 0,1-1 0,-1 1 0,1 0 0,-1-1-1,1 1 1,-1 0 0,1 0 0,0 0 0,-1 1 0,1-1 0,0 0-1,0 1 1,-1-1 0,1 1 0,0-1 0,0 1 0,0 0 0,0 0-1,0 0 1,0 0 0,0 0 0,0 0 0,-1 0 0,1 1 0,0-1-1,0 1 4,71 65-273,-26-55 260,-18-11 12,31-10 0,-6-6 0,-52 15 9,0 1 1,0-1-1,1 1 1,-1-1 0,0 0-1,0 0 1,0 0-1,0-1 1,0 1 0,0 0-1,0-1 1,0 1-1,0-1 1,-1 1 0,1-1-1,0 0 1,-1 0-1,0 0 1,1 0 0,-1 0-1,0 0 1,0 0-1,0 0 1,-1-1 0,1 1-1,0 0 1,-1-1-1,1 1 1,-1 0 0,0-1-1,0 1 1,0 0 0,0-1-1,0 1 1,0 0-1,-1-1 1,1 1 0,-1 0-1,0-1 1,0 1-1,0 0 1,0 0 0,0 0-1,-1-2-9,-15 5 2,10 3-24,0 0 1,1 1 0,-1 0 0,1 0 0,0 0 0,1 1 0,-1-1 0,1 1 0,0 1-1,1-1 1,-1 1 0,1-1 0,1 1 0,-1 1 0,1-1 0,0 0 0,1 1 0,0-1-1,0 1 1,1 0 0,0 0 0,0 0 0,0-1 0,2 6 21,33 29-119,22-26 103,-18-20 10,-2-3 6,0-4 0,-1-3 1,-28 11 22,0 0 1,-1 0-1,1-1 0,-1 1 1,0-1-1,0-1 1,0 1-1,-1-1 0,1 0 1,-1 0-1,0-1 1,-1 0-1,1 1 0,-1-1 1,0-1-1,-1 1 1,0-1-1,0 1 0,0-1 1,2-7-24,-4 8 27,0-1 0,-1 1 1,1 0-1,-1 0 0,-1-1 0,1 1 1,-1 0-1,0 0 0,0-1 0,-1 1 1,1 0-1,-2 0 0,1 0 0,0 1 1,-1-1-1,-3-4-27,0 1-19,18 22-226,104 96-264,-110-102 481,1 1 0,-1-1 0,0 1 0,-1 1 0,0-1 0,0 1 0,-1 0 1,0 0-1,-1 0 0,2 6 28,-3-12-14,0 0 0,1-1 1,-1 1-1,1-1 0,0 0 1,0 1-1,0-1 0,0 0 0,0-1 1,0 1-1,0 0 0,1-1 0,-1 0 1,1 0-1,-1 0 0,1 0 1,-1 0-1,1-1 0,-1 0 0,1 0 1,0 0-1,-1 0 0,1 0 1,0-1 13,7 2-32,0-1 0,0 0 0,0-1 0,0 0 1,0-1-1,0 0 0,-1-1 0,1 0 1,-1 0-1,1-1 0,-1-1 0,-1 0 0,1 0 1,-1-1-1,1 0 0,-2 0 0,1-1 1,2-3 31,1-16-88,-9 26-6,5 5 68,84 25-93,-26-23 110,-35-8 9,48-23 29,-72 20 37,0 0-1,-1 0 1,1 0 0,-1-1-1,0 0 1,0 0 0,-1 0-1,1-1 1,-1 1 0,-1-1-1,1-1 1,-1 1 0,0-1 0,0 0-1,1-3-65,-24 31 387,-15 22-83,-33 63-29,-48 118-243,97-182-91,-49 156-150,57-162-510,-20 147-1796,3-16-5771</inkml:trace>
  <inkml:trace contextRef="#ctx0" brushRef="#br0" timeOffset="-345864.882">13025 3198 3952,'-1'-13'1122,"-11"-4"2292,-1 14-3245,0 0 1,-1 1 0,1 0 0,0 1-1,-1 1 1,1 0 0,-1 1-1,1 0 1,0 1 0,0 0 0,0 1-1,0 1 1,0 0 0,-4 2-170,-6 15 86,7 1-76,12-16-11,1 0 0,0 0 1,1 0-1,0 1 0,0-1 0,0 0 1,0 1-1,1-1 0,0 1 0,1 0 1,-1-1-1,1 1 0,1 2 1,-1-7 1,0 0 0,0 0 0,0 0 0,1 0 0,-1 0 0,1 0 1,-1 0-1,1-1 0,0 1 0,0 0 0,-1 0 0,1-1 0,1 1 0,-1 0 0,0-1 0,0 1 0,1-1 0,-1 0 0,0 1 0,1-1 0,-1 0 0,1 0 0,0 0 0,-1 0 0,1 0 0,0 0 0,0-1 0,0 1 0,0 0 0,-1-1 0,1 0 0,0 1 0,0-1 0,0 0 0,0 0 0,0 0 0,0 0 0,0 0 0,0-1 0,0 1 0,0 0 0,0-1-1,72-36 247,-29-30 310,-70 151-218,24-78-335,0-1 0,1 0 0,-1 1 0,1-1 0,0 1 0,1-1 0,-1 1 0,1-1 0,1 0 0,-1 0 0,0 1 0,1-1 0,0 0 0,1 0 0,0 2-4,42 13 144,-38-19-121,0-1 0,1 0 0,-1 0 0,1-1 0,-1 0 0,1-1 1,-1 1-1,0-2 0,0 1 0,0-1 0,0 0 0,0 0 0,-1 0 1,1-1-1,-1 0 0,0-1 0,3-2-23,4-3 77,0-1 1,-1 0-1,0-1 0,-1 0 1,0-1-1,-1 0 0,0-1 1,-1 0-1,4-11-77,35-118 287,-31 11-98,-18 128-181,-11 17 119,-42 170 74,23-69-52,25-83-138,6-28-33,-1 0 0,1 1 1,0-1-1,0 0 0,1 0 0,-1 0 0,0 0 1,1 1-1,0-1 0,0 0 0,0 0 0,0 0 1,0 0-1,1-1 0,-1 1 0,1 0 0,0 0 1,0-1-1,0 1 0,0-1 0,0 0 1,0 0-1,1 1 0,-1-1 0,1-1 0,-1 1 1,1 0-1,0-1 0,0 1 0,0-1 0,0 0 1,0 0-1,0 0 0,0 0 0,3 0 22,2-3-56,0 0 0,-1 0-1,1-1 1,0 0-1,-1 0 1,0-1 0,0 0-1,0 0 1,0-1 0,-1 0-1,1 0 1,-1-1-1,0 1 1,-1-1 0,0-1-1,0 1 1,0-1 0,1-1 56,58-102-170,-46 64 164,23-115 1038,-41 145-226,-7 40-356,-45 232 846,27-156-4042,10-74-866,4-4-2534</inkml:trace>
  <inkml:trace contextRef="#ctx0" brushRef="#br0" timeOffset="-345422.067">13046 3282 5296,'118'-33'2084,"-60"15"-1392,198-45 913,-90 29-282,15 2 22,-193 73-1234,72 56-595,-69-51 288,-49 106 37,41-92 36,24-15-481,27-27-274,36-27-1450,-13 1-2532</inkml:trace>
  <inkml:trace contextRef="#ctx0" brushRef="#br0" timeOffset="-344885.965">14379 3290 4936,'2'-63'3648,"-2"61"-3595,-1-1 0,0 1 0,1 0 0,-1-1 0,0 1-1,0 0 1,0 0 0,-1 0 0,1 0 0,0 0 0,-1 0 0,0 0 0,1 0 0,-1 0 0,0 1 0,0-1 0,0 1 0,0-1 0,0 1 0,0 0 0,0 0 0,0 0 0,-1 0 0,1 0 0,0 0 0,-1 1 0,1-1 0,0 1 0,-1 0 0,1-1-1,-1 1 1,1 0 0,-1 1 0,1-1 0,0 0 0,-1 1 0,1-1 0,-1 1 0,1 0 0,0 0 0,0 0 0,-1 0 0,0 1-53,-10 1 28,0 1 0,1 1-1,-1 0 1,1 0 0,0 1 0,1 1 0,0 0-1,0 1 1,0 0 0,1 0 0,0 1 0,1 1 0,0-1-1,-6 10-27,4 2 27,7-5-24,5-13 3,-1 0 1,1 0-1,0 0 1,0-1-1,0 1 1,0-1-1,1 1 1,-1-1 0,0 1-1,1-1 1,0 1-1,0-1 1,0 0-1,0 0 1,0 0-1,0 0 1,0-1-1,0 1 1,1 0 0,-1-1-1,1 0 1,-1 1-1,1-1 1,0 0-1,-1 0 1,1-1-1,0 1 1,0-1-1,0 1 1,-1-1-1,1 0 1,0 0 0,0 0-1,0 0 1,0 0-1,-1-1 1,1 0-1,0 1 1,0-1-1,-1 0 1,1 0-1,0 0 1,-1-1-7,34-29 401,26-55 377,-62 85-757,0 2 4,-7 22-19,-18 51-8,24-68-49,1 0 0,0 0-1,0 0 1,1 0-1,-1 0 1,1 0 0,1 0-1,-1 0 1,1 0-1,0-1 1,0 1 0,1-1-1,2 6 52,-3-8-147,0 0-1,0-1 0,1 1 1,-1 0-1,1-1 0,-1 0 0,1 1 1,0-1-1,0 0 0,0-1 1,0 1-1,0 0 0,0-1 1,0 0-1,1 0 0,-1 0 1,0 0-1,1 0 0,-1 0 0,1-1 1,-1 0-1,1 0 0,-1 0 1,1 0-1,-1 0 0,1-1 1,-1 0-1,1 1 0,-1-1 0,1-1 148,-1 2-105,42-2-4641</inkml:trace>
  <inkml:trace contextRef="#ctx0" brushRef="#br0" timeOffset="-344602.208">14583 3231 6008,'-19'29'1385,"-1"-11"1750,-7 16-2789,12-13-100,12-18-219,1 1 0,-1-1 1,1 1-1,0 0 0,0-1 1,0 1-1,0 0 0,1 0 1,0 0-1,0 1 0,0-1 1,0 0-1,0 0 0,1 0 1,0 1-1,0 2-27,22 27 141,24-27-282,-26-10-341,0-2 1,0 0-1,-1-1 0,1-1 1,-2-1-1,1-1 0,-1 0 1,0-1-1,-1-1 0,0-1 1,-1-1-1,9-8 482,51-36-3393</inkml:trace>
  <inkml:trace contextRef="#ctx0" brushRef="#br0" timeOffset="-344300.779">14940 3008 5920,'25'-30'6613,"-25"30"-6146,0 0 55,-19 73 1004,-39 114-1044,46-149-468,-48 140-5326,54-156-1288</inkml:trace>
  <inkml:trace contextRef="#ctx0" brushRef="#br0" timeOffset="-344022.539">14842 3298 6640,'81'-50'1697,"-50"40"-1407,0 1-1,0 1 1,0 2-1,1 1 1,30-1-290,27 8 1337,-87-2-1292,-1 1-1,0 0 1,0-1-1,-1 1 1,1 0-1,0 0 1,0-1 0,0 1-1,0 0 1,-1 0-1,1 0 1,0 0-1,-1 0 1,1 0-1,-1 0 1,1 0-1,-1 1 1,1-1-1,-1 0 1,0 0-1,0 0 1,0 0-1,1 1 1,-1-1 0,0 0-1,0 0 1,-1 0-1,1 0 1,0 1-1,0-1 1,0 0-1,-1 0 1,1 0-1,-1 0 1,1 0-1,-1 0 1,1 1-45,-1-1 22,-48 182 1442,48-179-1027,-3 10-3069,-1-7-4138,9-13 5391</inkml:trace>
  <inkml:trace contextRef="#ctx0" brushRef="#br0" timeOffset="-343703.865">15403 3048 7984,'0'23'0,"0"-23"-48,0 0 48,0 8-40,1 0 40,-1-8-944,0 0 944,4 6-936,0-5 936,5 6-3800</inkml:trace>
  <inkml:trace contextRef="#ctx0" brushRef="#br0" timeOffset="-343311.387">15508 3198 8520,'-10'-22'1396,"11"38"472,15 82 2077,-18 6-3209,2-102-723,1-1-1,-1 0 1,1 1 0,0-1 0,0 0 0,-1 0-1,1 1 1,0-1 0,0 0 0,0 0 0,1 0-1,-1 0 1,0 0 0,0-1 0,0 1 0,1 0-1,-1 0 1,0-1 0,1 1 0,-1-1-1,0 1 1,1-1 0,-1 0 0,1 1 0,-1-1-1,1 0 1,-1 0 0,1 0 0,-1 0 0,1 0-1,-1 0 1,1-1 0,-1 1 0,0 0 0,1-1-1,-1 1 1,1-1-13,70-36 61,88-51 261,-123 72-317,-3 5-4,25 0 1,56 14-225,-75-23 120,-29-4 99,-10 22 4,0 0 0,0 1 0,-1-1-1,1 0 1,-1 0 0,0 0-1,1 0 1,-1 0 0,0 0-1,0 0 1,0 0 0,-1 0-1,1 0 1,0 0 0,-1 0 0,1 1-1,-1-1 1,0 0 0,1 0-1,-1 0 1,0 1 0,0-1-1,0 0 1,0 1 0,0-1 0,-2-1-1,3 3 1,-3-1-2,1 0-1,-1 0 1,0 0-1,1 0 1,-1 1-1,0-1 0,1 1 1,-1 0-1,0 0 1,1 0-1,-1 0 1,0 0-1,1 1 0,-1-1 1,0 1-1,1 0 1,-1 0-1,0 0 0,1 0 1,0 0-1,-1 0 1,1 0-1,0 1 1,-1 0-1,1-1 0,0 1 1,0 0-1,0 0 1,0 0-1,1 0 1,-2 2 2,0-1-9,-48 73-172,45-61 156,2 64-10,8-62-12,44 69-27,-33-70-18,89 60-192,-74-62-609,166 46-307,-135-43-835,57 18-4184,-275-82 4697</inkml:trace>
  <inkml:trace contextRef="#ctx0" brushRef="#br0" timeOffset="-340920.179">10866 3592 4488,'-75'-25'5060,"43"23"-4394,25 4-242,20-2 86,91-10 1047,5 8-645,21 6-421,227 22 566,-314-21-855,0-2 1,0-1-1,1-3 1,-1-1-1,0-3 1,0-1-1,27-8-202,6-1 123,27-4 174,-103 19-284,4 0-5,-132-19-1407,-34 18 483,-10 6 314,101 2 352,-109 19-386,107-14 337,-97 5-61,94-15 255,-145 1-158,96 1 206,102-3 71,18 0 73,40-2 69,126-3 823,-101 6-823,85 5 417,-83-7-490,143-7 239,73 7 340,-229-3-613,195-8 292,-206 13-330,119 7 100,-104-9-102,-37 3 263,-31-6-3195,8 1-3926,16 4 5164</inkml:trace>
  <inkml:trace contextRef="#ctx0" brushRef="#br0" timeOffset="-326713.704">2106 4571 3592,'0'0'944,"0"0"-40,0 0-160,0 0-60,0 0-80,0-5-118,21-137 2101,-24 128-1083,-1 56-1111,-20 76 45,-22 84-38,24-116-160,-28 138 329,48-207-453,-2 6-1077,4-38-1563,4-31 357,0 3-3226</inkml:trace>
  <inkml:trace contextRef="#ctx0" brushRef="#br0" timeOffset="-326143.717">1882 5018 4760,'89'-15'2745,"64"-62"-421,-125 58-2136,0-2 0,-2 0 0,0-2 0,-2-1 0,1-3-188,75-104-785,1-13-1803,-100 144 2611,-1 0 0,1-1 0,-1 1 0,0-1 1,1 1-1,-1-1 0,1 1 0,-1-1 0,0 1 0,1-1 1,-1 1-1,0-1 0,1 1 0,-1-1 0,0 0 0,0 1 0,0-1 1,1 1-1,-1-1 0,0 0 0,0 1 0,0-1 0,0 0 1,0 1-1,0-1 0,0 1 0,-1-1 0,1 0 0,0 1 1,0-1-1,0 1 0,-1-1 0,1 0 0,0 1 0,0-1 0,-1 1 1,1-1-1,-1 1 0,1-1 0,0 1 0,-1-1 0,1 1 1,-1 0-1,1-1 0,-1 1 0,1-1 0,-1 1 0,1 0 1,-1 0-1,0-1 0,1 1 0,-1 0 0,1 0 0,-1 0 0,0 0 1,0 0-24,-17-11 1804,17 10-1705,-1 1 1,1 0-1,0 0 0,0 0 1,0 0-1,0 0 0,0 0 1,0 0-1,0 0 0,0 0 1,0 1-1,0-1 0,0 0 1,-1 1-1,1-1 0,1 1 1,-1-1-1,0 1 0,0 0 1,0-1-1,0 1 0,0 0 1,0-1-1,1 1 0,-1 0 1,0 0-1,1 0 0,-1 0 1,0 0-1,1 0 0,-1 0 1,1 0-1,0 0 0,-1 0 1,1 0-1,0 0 0,0 0 1,-1 0-1,1 0-99,-2 3-29,-54 152 232,40-91-91,6-10-20,-1 15-72,-33 143 199,24-140-174,10-33-20,0 2-19,-3 24-880,29-81-635,63-88-1620,-26 35-3031</inkml:trace>
  <inkml:trace contextRef="#ctx0" brushRef="#br0" timeOffset="-325779.151">2507 5110 6008,'-29'-20'104,"37"33"2249,-2-13-2189,1 1 0,-1-1 0,1 0 0,-1-1 0,0 1 0,1-1 0,-1-1 1,0 1-1,0-1 0,0 0 0,0 0 0,0-1 0,0 0 0,-1 0 0,1 0 0,4-4-164,-2 2 46,95-73 1940,-35-9-536,-68 88-1440,0 0 0,0-1 1,-1 1-1,1 0 0,0-1 1,-1 1-1,1-1 0,0 1 1,-1-1-1,1 1 0,-1-1 1,1 1-1,-1-1 0,1 1 1,-1-1-1,0 1 0,1-1 1,-1 0-1,1 1 0,-1-1 1,0 0-1,1 0 0,-1 1 1,0-1-1,1 0 0,-1 0 1,0 0-1,1 0 0,-1 0 1,0 0-1,0 0 1,1 0-1,-1 0 0,0 0 1,1 0-1,-1-1 0,0 1 1,1 0-1,-1 0 0,0-1 1,1 1-1,-1 0 0,1-1 1,-1 1-1,1-1 0,-1 1 1,1-1-1,-1 1 0,1-1 1,-1 1-1,1-1 0,-1 1 1,1-1-1,0 0 0,-1 1 1,1-1-1,0 0 0,0 1 1,-1-1-1,1 0 0,0 1 1,0-1-1,0 0 0,0 1 1,0-1-1,0 0 1,0 1-1,0-1 0,0 0 1,0 1-11,-20 16 26,-10 10-19,-14 31-3,39-45-17,2 57-14,7-56-25,38 41-17,-29-48 9,82 0-102,86-41-964,-142 21 366,73-38 0,61-34-794,89-42-5452</inkml:trace>
  <inkml:trace contextRef="#ctx0" brushRef="#br0" timeOffset="-318439.496">4247 4799 8160,'-10'9'406,"0"2"0,1-1 1,0 2-1,1-1 0,0 1 1,1 0-1,0 0 0,-4 12-406,9-19 9,0 0-1,0-1 0,1 1 0,0 0 1,0 0-1,0 0 0,0 1 0,1-1 1,-1 0-1,1 0 0,1 0 1,-1 0-1,1 0 0,0 1 0,0-1 1,0 0-1,1-1 0,0 1 0,0 0 1,1 2-9,3-5 161,3-3-111,1-1 1,-1 0-1,0 0 0,0-1 0,0 0 1,-1-1-1,1 0 0,-1 0 0,0-1 1,0 0-1,0-1 0,-1 0 1,1 0-1,-2 0 0,1-1 0,-1 0 1,1-1-51,88-131 430,-62 68-260,21-121 194,-41 114-271,4-138 482,-17 215-570,0-26 31,-12 40 116,7 8-147,1 8-2,3 11 2,1 8-3,0 5-2,-1 8 0,-19 140 21,11-121-9,-4 125 77,12-201-78,1 0 0,0 1-1,0-1 1,1 0 0,-1 0 0,1 1-1,0-1 1,0 0 0,0 0-1,0 0 1,1 0 0,0 0 0,0 0-1,0-1 1,0 1 0,1 0 0,-1-1-1,1 0 1,0 1 0,0-1-1,0 0 1,2 1-11,23-6 314,-15-4-255,0 0 0,-1 0 0,0-1 0,0-1 0,0 0 0,-1-1 1,0 0-1,0 0 0,-1-1 0,-1-1 0,1 0-59,34-42 327,45-88 150,-64 86-162,-8-36 86,-36 98-374,-45 67-71,63-70 30,-1 0 0,1 0 0,0 0 0,0 0-1,0 0 1,0 0 0,1 0 0,0 0 0,-1 0 0,2 1 0,-1-1 0,0 0 0,1 0 0,0 0 0,0 0 0,0 0 0,0 0-1,1 0 15,3 2-23,0-1-1,1 0 0,0 0 0,0 0 0,0-1 0,1 1 0,-1-2 0,1 1 0,0-1 0,0 0 0,0 0 0,1-1 0,-1 0 0,0 0 0,1 0 1,0-1-1,-1-1 0,1 1 0,0-1 0,-1 0 0,6-2 24,3 3-85,109 1-349,-87 12 158,-23 27 215,-26 28-59,-37 86-161,49-129 277,12-22 4,-1-7-18,0-1 1,0-1-1,-1 1 1,1-2-1,-1 0 0,0 0 1,-1-1-1,1-1 1,8-7 17,1 0-25,27-18-104,67-49-117,-17-23 250,-90 103 691,-18 29-608,-4 6 46,-10 76-5,25-108-840,1-9-1448,16-33-456,0 2-3937</inkml:trace>
  <inkml:trace contextRef="#ctx0" brushRef="#br0" timeOffset="-318183.658">5516 4534 5112,'1'114'2224,"0"-112"-2309,-1 0 0,1 0 0,0 0-1,-1 0 1,1 0 0,0 0 0,0 0 0,1 0 0,-1 0 0,0 0 0,1 0 0,-1 0 0,1-1 0,-1 1-1,1-1 1,0 1 0,0-1 0,0 0 0,0 0 0,-1 0 0,2 0 0,0 1 85,-2-1-64,22 12-3176</inkml:trace>
  <inkml:trace contextRef="#ctx0" brushRef="#br0" timeOffset="-317520.356">5673 4724 6008,'-1'7'291,"0"-1"0,1 1 0,0 0 0,1 0 0,-1 0 0,1 0 0,1 0 0,-1-1 0,1 1 0,0-1 0,1 1 0,0-1 0,0 0 0,0 0 0,1 0 0,-1 0 0,1 0 0,1-1 0,2 3-291,29 57 2191,-34-63-2168,-1 0 1,1 0 0,0 0-1,0 0 1,0-1 0,1 1-1,-1-1 1,0 1 0,1-1-1,-1 0 1,1 1 0,-1-1-1,1-1 1,-1 1 0,1 0-1,0-1 1,-1 1 0,1-1 0,0 0-1,-1 0 1,1 0 0,0 0-1,-1 0 1,1-1 0,0 1-1,-1-1 1,1 0 0,0 1-1,-1-1 1,1 0 0,-1-1-1,1 1 1,-1 0 0,0-1-1,1 0-23,6-1 32,103-39 53,38 3 32,-50 8-114,-71 17-4,12-19 31,-41 33 5,0-3 2,-11-9 126,-34 28-124,-23 65-53,57-13-40,10-65 36,0 0 0,0 0-1,0 0 1,1 1 0,0-1 0,-1 0 0,1 0 0,0 0 0,1 0 0,-1 1 0,0-1 0,1 0 0,0 0 0,0 0 0,0 0 0,0 0 0,0 0 0,1 0 0,-1-1 0,1 1 0,0 0 0,-1-1 0,1 1 0,1-1 0,-1 0 0,0 1 0,0-1 0,1 0 0,0 0 0,-1-1 0,1 1 0,0-1 0,0 1 0,-1-1 0,1 0 0,0 0 0,2 1 18,127-31-625,-90 13 438,11-7 150,92-68 202,-56 20 463,-87 69-607,1 0 1,0 0 0,-1 0-1,1 1 1,0-1-1,0 1 1,0 0-1,0 0 1,1 0-1,-1 0 1,0 0 0,0 1-1,1-1 1,-1 1-1,0 0 1,0 0-1,1 0 1,-1 1-1,0-1 1,1 1 0,-1 0-1,0 0 1,0 0-1,0 0 1,0 0-1,0 1 1,0-1-1,0 1 1,-1 0 0,1 0-1,0 0 1,-1 0-1,1 0 1,-1 0-1,0 1 1,0 0-22,13 53 79,-27 13-562,-40 42-3316,9-21-3207</inkml:trace>
  <inkml:trace contextRef="#ctx0" brushRef="#br0" timeOffset="-316175.388">7411 4240 5744,'-7'21'410,"-3"-30"1362,-15-21 936,24 29-2454,1 1 12,0 0-147,0 11 136,-21 209 83,6-146-228,-60 166 187,18-86 32,46-118-82,21-39 225,39-85-48,22 5-343,-51 78-54,-6 8-24,-7 3-12,-1 1 0,0 0 1,-1 0-1,0 0 0,0 1 1,-1 0-1,1 0 0,-2 0 1,1 0-1,-1 1 0,-1-1 1,1 1-1,-1 0 0,0 7 9,-2-13-4,1 0-1,0 0 0,-1 0 0,1 0 1,0 0-1,0 0 0,1 0 0,-1 0 1,1 0-1,-1 0 0,1 0 0,0-1 1,0 1-1,0-1 0,1 0 0,-1 1 1,0-1-1,1 0 0,0 0 0,-1-1 1,1 1-1,0 0 0,0-1 0,0 0 1,0 0-1,0 0 0,0 0 0,0 0 1,0 0-1,0-1 0,1 1 1,-1-1-1,0 0 0,0 0 0,1 0 1,-1-1 4,15 1-2,0-2 1,0 0-1,-1-1 1,1-1-1,0 0 1,-1-2-1,0 0 1,7-4 1,79-55 332,-92 39 248,-20 49-540,6 6-40,2-27-2,1 1 0,0 0 1,0-1-1,0 1 1,1 0-1,-1-1 0,1 1 1,-1-1-1,1 1 0,0-1 1,0 1-1,0-1 1,0 1-1,0-1 0,1 0 1,-1 1-1,1-1 1,0 0-1,-1 0 0,1 0 1,0 0-1,0-1 1,0 1-1,0 0 0,1-1 1,-1 0-1,0 1 1,1-1-1,-1 0 0,0 0 1,1 0-1,0 0 1,-1-1-1,2 1 2,6 1-13,1-1 0,-1 0-1,1-1 1,-1 0 0,0-1 0,1 0 0,-1-1-1,0 1 1,9-4 13,12-7-1,-4-2 32,-1-1-1,-1-1 1,0-2 0,-1 0-1,-1-2 1,3-4-31,5 6 16,-29 17-23,0 0 1,1 0-1,-1 1 1,1-1-1,-1 1 1,1-1-1,-1 1 1,1 0-1,-1 0 1,1 0-1,-1 0 1,1 1-1,-1-1 1,0 1-1,1-1 1,-1 1-1,1 0 0,-1 0 1,0 0-1,0 0 1,1 0-1,-1 1 1,0-1-1,0 1 1,0-1-1,-1 1 1,1 0-1,0 0 1,-1 0-1,1 0 1,-1 0-1,1 0 1,-1 0-1,0 0 1,0 1-1,0-1 1,0 2 6,2 5-377,0 1 0,-1 0 0,0 0 0,-1 0 0,0 0 0,-1 0 0,0 0 0,-1 0 0,0 0 0,0 0 0,-2 2 377,1 5-5198,5-39 3935</inkml:trace>
  <inkml:trace contextRef="#ctx0" brushRef="#br0" timeOffset="-315924.021">8168 4355 11120,'-20'25'0,"20"-25"-848,0 0 848,-7 11-848,3-6 848,4-5-1376,0 0 1376,-2 8-1376,2 2 1376,-3 6-4184</inkml:trace>
  <inkml:trace contextRef="#ctx0" brushRef="#br0" timeOffset="-314742.156">9047 4832 5744,'9'-56'4389,"-30"51"-3754,12 4-470,3 0-120,0 1 1,-1 0-1,1 0 1,0 0-1,0 0 1,-1 1-1,1 0 1,0 1-1,0-1 1,0 1-1,0 0 1,0 1 0,1-1-1,-1 1 1,-1 1-46,-81 77 385,55-32-225,-8 67 41,37-65-171,19 5-24,27-24-213,-39-31 176,37-3-523,9-13 381,132-70-467,-156 72 613,0-1 0,-1-1 0,-1-2 1,0 0-1,-1-1 0,-1-1 0,9-13 27,-30 32 3,1 0 9,0 0 0,-1 0 1,1 0-1,0 0 0,0 0 0,-1 0 0,1 0 1,0 0-1,-1-1 0,1 1 0,0 0 0,-1 0 0,1-1 1,-1 1-1,1-1 0,0 1 0,-1 0 0,1-1 1,-1 1-1,1-1 0,-1 1 0,0-1 0,1 0 1,-1 1-1,1-1 0,-1 1 0,0-1 0,1 0 1,-1 1-1,0-1 0,0 0 0,0 1 0,0-1 1,1 0-1,-1 1 0,0-1 0,0 0 0,0 0 1,0 1-1,0-1 0,-1 0 0,1 1 0,0-1 1,0 0-1,0 1 0,-1-1 0,1 0 0,0 1 1,-1-1-1,1 1 0,0-1 0,-1 0 0,1 1 0,-1-1 1,1 1-1,-1-1 0,1 1 0,-1-1 0,1 1 1,-1 0-1,1-1 0,-1 1 0,0 0 0,1-1 1,-1 1-1,0 0 0,0 0-12,-15 2 29,1 1-1,-1 1 1,0 0-1,1 1 1,0 1 0,0 0-1,1 1 1,-1 0 0,1 2-1,1-1 1,0 2-1,0 0 1,-3 4-29,-7 28 27,20-30-27,3-11 0,0 0-1,-1 0 1,1 0 0,0 0 0,0 0 0,0 0 0,0-1 0,0 1-1,0 0 1,0 0 0,0 0 0,0 0 0,1 0 0,-1 0 0,0 0-1,1 0 1,-1 0 0,0-1 0,1 1 0,-1 0 0,1 0 0,-1 0 0,1-1-1,0 1 1,-1 0 0,1-1 0,0 1 0,-1 0 0,1-1 0,0 1-1,0-1 1,0 1 0,0-1 0,-1 0 0,1 1 0,0-1 0,0 0 0,0 1-1,0-1 1,4 2-1,26 9 0,1-1 1,12 2 641,-39-2-493,0-8-131,1 0 1,-1 0-1,1 0 1,-1-1-1,1 0 1,0 0-1,-1 0 1,1-1-1,0 0 1,-1 0-1,1 0 1,0-1-1,-1 0 1,1 0-1,0 0 1,-1-1-1,1 1 1,1-2-18,127-62 456,-119 54-402,0-1 1,-2 0 0,1 0-1,-1-2 1,-1 1 0,0-2-1,-1 1 1,-1-2 0,0 0-55,-4 6 39,1 0 1,-2 0-1,0-1 1,0 1-1,0-1 1,-2 0 0,1-1-1,-2 1 1,1-1-1,-1 1 1,-1-1 0,0 0-1,-1 1 1,0-1-1,-1 0 1,-2-10-40,3 21 2,0 0-1,-1 0 1,1 1 0,0-1 0,-1 0 0,1 0-1,0 1 1,-1-1 0,1 1 0,-1-1 0,1 0-1,-1 1 1,1-1 0,-1 1 0,0-1-1,1 1 1,-1-1 0,1 1 0,-1-1 0,0 1-1,0 0 1,1-1 0,-1 1 0,0 0 0,0 0-1,1 0 1,-1-1 0,0 1 0,0 0-1,1 0 1,-1 0 0,0 0 0,0 0 0,0 0-1,1 1 1,-1-1 0,0 0 0,0 0 0,1 1-1,-1-1 1,0 0 0,0 1 0,1-1-1,-1 0 1,0 1 0,1-1 0,-1 1 0,1-1-1,-1 1 1,1-1 0,-1 1 0,1 0 0,-1-1-1,1 1 1,-1 0 0,1 0-2,-29 30 28,27-25-32,0 0-1,1 0 1,0 0 0,0 0 0,1 1 0,0-1-1,0 0 1,0 0 0,1 0 0,0 1 0,0-1-1,0 0 1,1 0 0,0 0 0,0 0-1,1-1 1,-1 1 0,1-1 0,1 1 0,-1-1-1,1 0 1,0 0 0,0 0 0,3 2 4,22 41-60,-10-5 26,-14-6 32,-19 29-6,10-52-4,2-11-4,1 0 0,0 0-1,-1 0 1,1 0 0,1 0-1,-1 1 1,0-1-1,1 0 1,0 1 0,-1-1-1,1 0 1,1 1 0,-1-1-1,0 0 1,1 1-1,0-1 1,0 0 0,0 0-1,0 1 1,0-1 0,0 0-1,1 0 1,0 0-1,0-1 1,-1 1 0,2 0-1,-1-1 1,0 1 0,0-1-1,1 1 1,0-1 16,33 18-1474,13-3-6209,-74-26 6551</inkml:trace>
  <inkml:trace contextRef="#ctx0" brushRef="#br0" timeOffset="-312210.845">10609 4732 5744,'5'28'1986,"-7"-47"1121,-1 15-2995,1-1 0,-1 1 0,0 0 0,0 0 0,0 1 0,-1-1 0,1 0 0,-1 1 0,0 0 0,0 0 0,0 0 0,-1 1 0,1-1 0,0 1 0,-1 0 0,0 0 0,1 1 0,-1-1 0,0 1 0,0 0 0,0 1 0,0-1 0,-4 1-112,-26 12 140,-7 9-37,-54 56 35,69-45-131,-32 69 29,59-99-32,0-1 0,0 1 0,0-1 1,0 1-1,0-1 0,0 0 0,1 1 0,-1-1 1,1 1-1,-1-1 0,1 0 0,-1 1 0,1-1 1,0 0-1,0 0 0,0 1 0,0-1 0,0 0 1,0 0-1,0 0 0,0 0 0,0 0 0,0 0 0,0-1 1,0 1-1,1 0 0,-1 0 0,0-1 0,1 1 1,-1-1-1,1 0 0,-1 1 0,0-1 0,1 0 1,-1 0-1,1 1 0,-1-1 0,1 0 0,-1-1 1,1 1-1,-1 0 0,1 0 0,-1-1 0,0 1 0,1 0 1,-1-1-1,0 0 0,1 1 0,-1-1 0,0 0 1,0 0-1,1 1 0,-1-1 0,0 0 0,0 0 1,0-1-5,21-10 33,0-1 0,-1-2 0,0 0 0,-1-1 0,-1-1 1,-1-1-1,0 0 0,-1-3-33,21-25 64,-2 3 171,-33 59-35,-10 142 330,2-93-312,-16 107 19,8-103-58,4-25-33,-4 4-115,-16 98-2400,30-145 2303,-1 0 0,1 0 1,-1 0-1,1 0 0,0-1 1,-1 1-1,1 0 1,0 0-1,0-1 0,0 1 1,-1 0-1,1-1 0,0 1 1,0-1-1,0 1 0,0-1 1,0 1-1,0-1 1,0 0-1,0 1 0,0-1 1,0 0-1,0 0 0,0 0 1,1 0-1,-1 0 0,0 0 1,0 0-1,0 0 1,0 0-1,0-1 0,0 1 1,0 0-1,0-1 0,0 1 1,0-1-1,0 1 0,0-1 1,0 1-1,0-1 1,-1 0-1,1 1 0,0-1 1,0 0-1,-1 0 0,1 1 66,8-4-818,34-9-5568</inkml:trace>
  <inkml:trace contextRef="#ctx0" brushRef="#br0" timeOffset="-311519.181">10796 4847 6368,'-16'43'140,"16"-43"-101,0-1 1,0 1-1,0 0 0,0-1 1,0 1-1,0 0 1,0-1-1,0 1 1,0 0-1,0 0 0,0-1 1,0 1-1,0 0 1,0-1-1,0 1 0,0 0 1,0-1-1,0 1 1,0 0-1,0-1 1,-1 1-1,1 0 0,0 0 1,0-1-1,0 1 1,0 0-1,-1 0 1,1-1-1,0 1 0,0 0 1,-1 0-1,1 0 1,0 0-1,0-1 0,-1 1 1,1 0-1,0 0 1,-1 0-1,1 0 1,0 0-1,-1 0 0,1 0 1,0 0-1,0 0 1,-1 0-1,1 0 0,0 0 1,-1 0-1,1 0 1,0 0-1,-1 0 1,1 0-1,0 0 0,-1 0 1,1 0-1,0 0 1,0 0-1,-1 1 0,1-1 1,0 0-1,0 0 1,-1 0-40,5-30 3243,-5 52-1246,-7 20-1658,5-28-307,0 0 0,0 1-1,1-1 1,1 1 0,1 0-1,0-1 1,1 1 0,2 12-32,-1-24 8,0 0-1,0 1 1,0-1 0,0-1-1,1 1 1,0 0 0,-1-1-1,1 1 1,0-1 0,0 0-1,0 0 1,0 0 0,1 0-1,-1 0 1,0-1 0,1 1-1,-1-1 1,1 0 0,0 0-1,-1-1 1,1 1 0,0-1-1,-1 1 1,3-1-8,74-8 275,-72 5-238,0-1 1,0 0-1,-1 0 1,1-1 0,-1 0-1,0 0 1,0-1-1,-1 0 1,0 0 0,0-1-1,0 1 1,-1-1-1,0-1 1,0 1 0,-1-1-1,0 1 1,0-1-1,-1 0 1,0-1 0,1-2-38,-4 7 14,0 7-27,0-1-1,0 0 1,1 1-1,-1-1 1,0 0-1,1 0 1,-1 1-1,1-1 1,0 0-1,0 0 1,0 0-1,0 0 0,0 0 1,0 0-1,1 0 1,-1 0-1,0 0 1,1 0-1,0-1 1,-1 1-1,1 0 1,1-1 13,16 11-17,-9-9 15,-1-1 1,1 0 0,0 0 0,0-1 0,0 0 0,0-1 0,0 0 0,0-1 0,0 0 0,0 0 0,0-1 0,-1 0 0,1-1 0,2-1 1,157-52-48,-55-3 639,-109 95-86,-7 57-275,2-83-497,3-8-2614,9-22 1326,31-47-911,-4 5-3780</inkml:trace>
  <inkml:trace contextRef="#ctx0" brushRef="#br0" timeOffset="-311251.894">11632 4466 6552,'0'0'0,"3"23"0,-2 17 0,-1-40 360,0 0-360,-1 12 368,-2-12-368,3 0-712,0 0 712,3 4-712,1-2 712,3 4-3736</inkml:trace>
  <inkml:trace contextRef="#ctx0" brushRef="#br0" timeOffset="-310744.253">12116 4415 8248,'-32'2'165,"46"-22"4348,-28 77-3735,-71 194 115,53-175-841,-49 93 293,60-123-314,18-40-28,1 0 1,0 1-1,0-1 0,0 0 1,1 1-1,0-1 1,0 1-1,0-1 0,1 1 1,0-1-1,1 1 0,-1-1 1,1 1-1,0-1 1,1 3-4,2-5 21,-1 1-1,1-1 1,-1 0 0,1 0 0,1 0 0,-1-1 0,0 1 0,1-1 0,0 0 0,0-1 0,0 1 0,0-1 0,0 0 0,0 0 0,0 0 0,1-1 0,-1 0 0,1 0 0,-1 0 0,1-1 0,-1 0 0,1 0 0,-1 0 0,1-1 0,0 1 0,-1-1 0,0-1 0,1 1 0,-1-1 0,2 0-21,87-49 243,-84 43-124,0-1 1,0-1 0,-1 0 0,0 0 0,-1 0 0,0-1 0,-1-1 0,0 1 0,-1-1-1,0 0 1,-1-1 0,0 1 0,1-10-120,0 0 235,-11 25-17,-20 54-308,30-2-41,0-47 66,4-2 53,-1 0 0,1-1 0,0-1 1,0 0-1,1 0 0,-1-1 0,1 0 0,0 0 0,-1-1 1,1 0-1,1-1 0,-1 0 0,0-1 0,0 0 0,6-1 12,161-12-678,-109 0 62,65-47-1932,-98 27 1223,3-37-1090,-4 8-3938</inkml:trace>
  <inkml:trace contextRef="#ctx0" brushRef="#br0" timeOffset="-310462.913">12273 4593 6456,'0'2'74,"0"-1"0,0 1 0,0 0 0,-1-1-1,1 1 1,0 0 0,-1-1 0,1 1 0,-1-1 0,1 1 0,-1-1 0,0 1 0,0-1 0,0 1 0,0-1 0,0 1 0,0-1 0,0 0-1,0 0 1,0 0 0,-1 0 0,1 0 0,-1 0 0,1 0 0,0 0 0,-1 0 0,1 0 0,-1-1 0,0 1 0,1-1 0,-1 1 0,0-1 0,1 0-1,-1 1 1,0-1 0,1 0 0,-1 0 0,0 0-74,-3 1 104,-14 4 1191,96-24-854,51-12-526,-93 21-415,73-25 0,62-24-736,87-28-4444</inkml:trace>
  <inkml:trace contextRef="#ctx0" brushRef="#br0" timeOffset="-309202.775">9278 4974 2968,'27'-6'4342,"-28"6"-3828,1 0 99,0 0-10,0 0-35,0 0-128,-20-2 1505,3 2-1879,-1 1 0,1 1 0,0 1 0,0 0 0,0 1 0,0 1 0,1 1 0,-14 6-66,26-11-1,1 0 1,0 0 0,0 1-1,0-1 1,1 1-1,-1 0 1,0-1-1,0 1 1,1 0-1,-1 1 1,1-1-1,0 0 1,0 1-1,0-1 1,0 1-1,0 0 1,0 0-1,1 0 1,-1 0 0,1 0-1,0 0 1,0 0-1,0 0 1,0 0-1,1 0 1,-1 1-1,1-1 1,0 0-1,0 0 1,0 1-1,0-1 1,1 0-1,-1 0 1,1 2 0,0-3 7,-1 1 0,1-1 0,0 1 0,0-1 0,0 1-1,0-1 1,1 1 0,-1-1 0,1 0 0,-1 0 0,1 0 0,0 0 0,0 0 0,0 0 0,0 0 0,0-1-1,0 1 1,0-1 0,0 1 0,1-1 0,-1 0 0,1 0 0,-1 0 0,1 0 0,-1 0 0,1-1 0,0 1-1,-1-1 1,1 0 0,0 1 0,-1-1 0,1-1 0,0 1 0,-1 0 0,1-1 0,0 1 0,-1-1 0,3 0-7,8-1 75,0-1 0,-1 0 1,1-1-1,-1 0 1,0-1-1,0 0 0,0-1 1,-1 0-1,1-1 1,-2 0-1,2-1-75,-11 7 42,0-1 0,0 1 1,0-1-1,0 0 0,0 1 0,0-1 1,0 0-1,0 1 0,0-1 0,-1 0 1,1 0-1,-1 0 0,0 1 0,1-1 1,-1 0-1,0 0 0,0 0 0,0 0 0,0 0 1,0 0-1,-1 0 0,1 1 0,-1-1 1,1 0-1,-1 0-42,1 1 28,0 1 17,0 19 189,16 79-133,5-73-361,1-11 105,-9-11-490,106-29-1667,-8 2-5401</inkml:trace>
  <inkml:trace contextRef="#ctx0" brushRef="#br0" timeOffset="-305565.344">10767 5739 4760,'0'0'617,"0"0"83,0 0 312,0 0 45,0 0-146,3-4-179,44-87 1831,-47 90-2538,0 0 0,0 0 0,0 0 1,0 0-1,0 0 0,0 0 0,0 0 1,0 0-1,-1 0 0,1 0 0,0 0 1,0 1-1,-1-1 0,1 0 0,-1 0 1,1 0-1,-1 0 0,1 0 0,-1 1 0,1-1 1,-1 0-1,0 0 0,0 1 0,1-1 1,-1 0-1,0 1 0,0-1 0,0 1 1,1-1-1,-1 1 0,0-1 0,0 1 1,0 0-1,0 0 0,0-1 0,0 1 1,0 0-1,0 0 0,0 0 0,0 0 1,0 0-1,0 0 0,0 0 0,0 0 1,0 0-1,0 1 0,0-1 0,0 0 1,0 1-1,0-1 0,0 1 0,1-1 0,-1 1 1,0-1-1,0 1 0,0-1 0,1 1 1,-1 0-1,0 0-25,-88 51 345,80-47-310,1 2-1,0-1 1,1 1-1,-1 0 1,1 1 0,0 0-1,1 0 1,0 0-1,0 1 1,1 0-1,0 0 1,1 0 0,-2 5-35,3 11 46,6-5-39,6-1-2,6-1-3,21 11-2,17 6-8,-52-34 8,0 1 1,-1 0-1,1 0 1,0-1-1,-1 1 1,0 0 0,1 0-1,-1 0 1,0-1-1,0 1 1,0 0-1,0 0 1,0 0-1,-1 0 1,1-1 0,0 1-1,-1 0 1,1 0-1,-1 0 1,0-1-1,0 1 1,1-1 0,-1 1-1,0 0 1,0-1-1,-1 1 1,1-1-1,0 0 1,0 1 0,-1-1-1,1 0 1,-1 0-1,1 0 0,-4 4 3,-75 55-30,65-75-1607,21 0 1212,1-1 1,0 1 0,1 0 0,1 1 0,0 0-1,1 0 1,0 1 0,1 0 0,1 1 0,0 0-1,1 1 1,9-7 421,-10 7-252,6-5-39,1 1 0,0 0-1,0 1 1,2 1 0,0 1-1,12-5 292,-21 12 29,-5 1 169,0 1-1,1-1 1,-1 1-1,1 0 1,0 1-1,0 0 0,0 0 1,0 1-1,0 0 1,0 0-1,1 1 1,-1 0-1,3 1-197,6 40 2485,-16-28-2071,1 3-52,-1 0 1,0 0-1,-1 0 1,-1 0-1,-1-1 1,0 1-1,-1 0 1,0-1-1,-6 14-362,3-11 883,12-26-78,7-10-682,91-131 629,-59 101-588,-44 48-165,1-1 1,-1 0-1,0 0 1,0 1-1,0-1 1,1 1-1,-1-1 1,0 1-1,0-1 1,1 1 0,-1 0-1,0 0 1,1 0-1,-1 0 1,0 0-1,1 0 1,-1 0-1,0 0 1,1 0-1,-1 0 1,0 1-1,1-1 1,-1 1-1,0-1 1,0 1-1,1-1 1,-1 1-1,0 0 1,0 0-1,0-1 1,0 1-1,0 0 1,0 0 0,0 0-1,0 0 1,0 0-1,0 0 1,-1 0-1,1 1 1,0-1-1,-1 0 1,1 1 0,1 0 0,2 8-23,1-1-1,-1 0 1,-1 1 0,0 0 0,0 0 0,-1 0-1,0 0 1,-1 0 0,0 1 0,-1-1-1,0 0 1,0 0 0,-1 1 0,0-1 0,-1 0-1,0 0 1,-1 0 23,-8 49-3,32-68 97,93-119 206,-75 90-226,65-26 4,-101 64-91,1 0-1,-1 0 1,1 0 0,-1 0 0,0 1 0,1 0-1,-1 0 1,0 0 0,0 0 0,1 0-1,-1 1 1,0-1 0,0 1 0,-1 0 0,1 0-1,0 0 1,0 0 0,-1 0 0,0 1 0,1-1-1,-1 1 1,0 0 0,0-1 0,0 1-1,-1 0 1,1 0 0,-1 0 0,1 1 0,-1-1-1,0 0 1,0 0 0,-1 1 0,1-1 13,15 109-404,24-103-293,-30-11 661,0 0 0,0 0 0,0-1 0,-1-1 1,1 1-1,-1-2 0,0 1 0,0-1 0,0-1 1,-1 0-1,0 0 0,0 0 0,0-1 0,-1 0 1,0-1-1,0 1 0,-1-2 0,0 1 0,-1 0 1,3-5 35,4-17 162,-12 30 12,-23 40 1345,13 1-1517,4 1 6,5-23-3,11 12 3,-6-29-4,1 1 0,-1-1 0,1-1 1,0 1-1,0-1 0,-1 0 0,1 0 0,0 0 0,0 0 0,0-1 0,0 0 1,0 0-1,0 0 0,0-1 0,0 0 0,0 0 0,0 0 0,0 0 0,-1-1 0,1 0 1,3-1-5,-7 2 5,80-51 464,-51 8-79,-22 24-354,-6 1-31,-5 3-4,-12-3-1,0 10-772,141 3 107,-74 1 560,93-11-145,-142 16 217,-2-1 31,0 1 0,0 0 0,0-1 0,0 1 0,0 0 0,0 0 0,0 0 0,0 0-1,0 0 1,0 0 0,0 0 0,0 0 0,0 0 0,1 0 0,-1 0 0,0 1 0,0-1 0,-1 0-1,1 1 1,0-1 0,0 1 0,0-1 0,0 1 0,0 0 0,0-1 0,-1 1 0,1 0 0,0-1-1,0 1 1,-1 0 0,1 0 0,-1 0 0,1 0 0,-1 0 0,1 0 0,-1 0 0,1 0 0,-1 0 0,0 0-1,1 0 1,-1 0 0,0 0 0,0 0 0,0 0 0,0 0 0,0 0 0,0 0 0,0 0 0,0 0 1,-18 42-21,-9 3 29,-22 39-31,49-84 24,-1-1 0,1 1 0,-1 0 1,1 0-1,0 0 0,-1-1 0,1 1 1,0 0-1,0 0 0,-1 0 0,1 0 1,0 0-1,0 0 0,0 0 1,0 0-1,0-1 0,0 1 0,1 0 1,-1 0-1,0 0 0,0 0 0,1 0 1,-1 0-1,0-1 0,1 1 1,-1 0-1,1 0 0,-1 0 0,1-1 1,-1 1-1,1 0 0,0-1 0,-1 1 1,1-1-1,0 1 0,0 0 1,-1-1-1,1 1 0,0-1 0,0 0 1,0 1-1,-1-1 0,1 0 0,0 0 1,0 1-1,0-1 0,0 0 1,0 0-1,0 0 0,0 0 0,0 0 1,0 0-1,-1 0 0,2-1 0,19-3 2,84-56 56,-98 52-47,0 0 1,0 0-1,-1 0 0,0-1 0,0 0 0,-1 0 1,0-1-1,0 1 0,-1-1 0,-1 0 0,0 0 1,1-6-12,-2 9 0,19-122 154,1 34-52,-18 86-92,-1 1 0,1-1-1,1 1 1,0 0 0,0 0 0,0 1 0,1 0 0,0 0-1,0 0 1,1 0 0,5-4-10,5-7 2,87-83-99,31-28 26,-118 114 71,-24 48 10,-56 137 478,46-112-346,-19 97 110,20-86-166,-24 145 88,33-87-1499,6-126 1225,1 0 0,0 0-1,-1 0 1,1 0 0,0 0-1,0 0 1,0 1 0,0-1-1,0 0 1,0 0 0,0 0-1,1 0 1,-1 0 0,0 0-1,1 0 1,-1 0 0,0 1-1,1-1 1,-1 0 0,1-1-1,0 1 1,-1 0 0,1 0 0,0 0-1,0 0 1,-1 0 0,1-1-1,0 1 1,0 0 0,0-1-1,0 1 1,0-1 0,0 1-1,0-1 1,0 1 0,0-1-1,0 1 1,0-1 0,0 0-1,1 0 1,-1 0 0,0 0-1,0 0 1,0 0 0,0 0-1,0 0 1,0 0 0,1 0 0,-1-1-1,0 1 1,0 0 0,0-1-1,0 1 1,0-1 0,0 1-1,0-1 1,0 1 0,0-1 100,20-8-6920</inkml:trace>
  <inkml:trace contextRef="#ctx0" brushRef="#br0" timeOffset="-304348.034">12669 5866 7176,'9'-3'259,"0"-1"-1,0 0 1,-1-1 0,1 0 0,-1 0-1,0 0 1,-1-1 0,1-1 0,-1 1-1,0-1 1,3-4-259,9-7 431,26-20-348,-9 9-63,8-8-15,86-78-922,-85 71-183,-44 42 1059,84-131-2382,-78 61 6740,-9 87-586,-9 51-2739,0-14-615,-67 148 523,8-54-426,-20 45 342,59-95-128,31-95-682,0-1 0,0 1 0,0-1 0,0 1 0,0 0 0,0-1 0,0 1-1,0-1 1,0 1 0,0-1 0,1 1 0,-1-1 0,0 1 0,0-1-1,1 1 1,-1-1 0,0 1 0,1-1 0,-1 0 0,0 1 0,1-1 0,-1 1-1,1-1 1,-1 0 0,1 1 0,-1-1 0,1 0 0,-1 0 0,1 1 0,-1-1-1,1 0 1,-1 0 0,1 0 0,-1 0 0,1 0 0,-1 0 0,1 1-1,0-1 1,-1 0 0,1-1 0,-1 1 0,1 0 0,-1 0 0,1 0 0,-1 0-1,1 0 1,-1 0 0,1-1 0,-1 1 0,1 0 0,-1-1 0,1 1-1,-1 0 1,1-1 0,-1 1 0,1 0 0,-1-1 0,0 1 0,1-1 0,-1 1-6,31-24 49,44-60 45,-73 83-88,1-4-8,1 1 0,-1 0 0,1 1 0,0-1 0,0 1 0,0 0 0,1 0 0,-1 0 0,1 0 0,0 1 1,0 0-1,0 0 0,0 0 0,0 0 0,0 1 0,0 0 0,0 0 0,3 0 2,4 4-62,0 1 0,-1 0-1,1 1 1,-1 0 0,0 1 0,-1 0 0,0 1-1,0 0 1,1 1 62,0-2-41,0 0 0,1-1 0,-1-1 0,1 0-1,1 0 1,-1-1 0,0-1 0,1 0 0,-1 0 0,1-1 0,0-1 0,-1 0-1,12-2 42,-8-1-64,0 0-1,-1-1 0,1 0 0,-1-2 0,0 0 0,0 0 1,-1-1-1,0-1 0,6-5 65,-14 10 3,74-63-548,-16-21 344,-6-41-11,-10-35 188,-35 99 103,16-100 610,-29 162-603,-12 37 414,-30 130-110,25-103-342,-34 104 26,32-99-60,0 11 2,24 5 0,7-46-3,2-14-10,5-8 2,6-8-2,-18-7-3,0 0 0,0-1-1,-1 1 1,1-1 0,0-1 0,0 1 0,-1-1 0,1-1 0,-1 1 0,1-1 0,-1 0-1,5-3 1,23-15 0,26-21 0,-55 39 0,-2 0-2,0 0-1,1 0 1,-1 1-1,1-1 1,0 1-1,0 0 1,0 0-1,0 1 1,0-1-1,0 1 1,1 0-1,-1 0 1,0 0-1,1 0 1,-1 1-1,4 0 3,18 33-118,12 23-4,-16-42 114,-13-11 1,1 0 0,-1-1-1,1-1 1,0 0-1,0 0 1,0 0-1,0-2 1,0 1 0,0-1-1,-1 0 1,1-1-1,0-1 1,-1 1-1,1-1 1,-1-1 0,0 0-1,0 0 1,0-1-1,-1 0 1,1 0-1,2-3 8,70-46 99,-80 53-83,0 1 0,0 0 0,0 0 0,0 0 0,-1-1 0,1 1 0,0 0 0,0 0 0,0 0 0,0 0 0,0 0 0,0 1 0,-1-1 0,1 0 0,0 0 0,0 1 0,0-1 0,0 0 0,-1 1 0,1-1 0,0 0 0,0 1 0,-1 0 0,1-1 0,0 1 0,-1-1 0,1 1 0,-1 0 0,1-1 0,-1 1 0,1 0 0,-1-1 0,1 1 0,-1 0 0,1 0 0,-1 0 0,0-1 0,0 1 0,1 0 0,-1 0 0,0 0 0,0 0 0,0 0 0,0-1 0,0 1 0,0 0 0,0 1-16,1 48 352,-8 13-5,-32 144 87,15-115-638,19-71-94,-9 32 472,-3 10-3200,-1 0-5774,42-147 6639</inkml:trace>
  <inkml:trace contextRef="#ctx0" brushRef="#br0" timeOffset="-304096.707">14967 6223 8160,'0'0'0,"0"0"-1304,0 0 1304,0 0-1296,0 0 1296,0 0-3368</inkml:trace>
  <inkml:trace contextRef="#ctx0" brushRef="#br0" timeOffset="-299943.572">14333 5441 1888,'14'-2'102,"-32"-3"23,-105-16-15,86 12-111,-10-2 1,-106-18 29,91 19 15,-125-7 18,99 14 59,-145-2 556,116 5-538,-156 2 66,166 0-162,-147 2 18,137-2-25,-161 15 32,184-5-65,-121 15 133,-45 12 725,162-21-673,-148 34 159,152-28-47,-127 35 229,130-39-465,-164 37 848,149-22-109,64-17-566,-60 44 35,61-31-233,24-16-27,1 0 0,0 1 0,1 0 0,1 1 1,0 1-1,2 0 0,0 1 0,-5 10-12,10 15 13,10-5-10,0-26 3,1 0 1,1 0-1,1-1 1,-1 1-1,2-1 1,0-1-1,0 1 0,1-1 1,0 0-1,1-1 1,5 5-7,75 59 276,34-6-223,86 12 76,-171-67-34,272 68 141,-213-69-221,-58-8 6,163 11 14,-161-13-15,178 1 5,-175-3-17,184-3 8,-182 2-9,69 3-1,26 0-3,0 0 2,2-1-2,4-2 2,4-2-2,128-22 6,-228 19 5,215-23 8,-213 23 12,76-10-1,22-3-25,122-25 3,-225 36 9,175-47 5,-181 43-17,166-44 8,-171 43-8,120-55 17,-131 54 30,73-63 66,-85 61 134,-9 9-147,0 1-64,-1-1 1,0 1-1,0-1 0,-1 1 0,1-1 0,-2 0 1,1 0-1,-1 0 0,0-1 0,0 1 0,-1-1 1,0 0-45,-22-131 994,-3 90-692,-47-26-50,50 58-191,-52-31 4,-33-11-51,-130-32-64,187 79-196,-225-19-168,215 30-172,-94 11-1,-69 16-738,-123 8-4715</inkml:trace>
  <inkml:trace contextRef="#ctx0" brushRef="#br0" timeOffset="-297339.416">11945 6975 6104,'0'0'496,"0"0"-82,0 0-323,0 0-71,0 0 24,0 0 13,0 0 13,-1-4-10,-31-79 900,-3 67-724,4 16-70,-2 6-148,-66 27-4,66-16-12,-1 7-2,2 2 0,-43 49-47,72-38-116,35-21 147,-20-15 9,0-1-1,0-1 0,0 0 1,0-1-1,0 0 0,0-1 1,-1 0-1,1-1 0,-1 0 1,0 0-1,0-2 0,-1 1 1,5-4 7,-4 4 2,37-29-23,1-12 225,-49 46-144,25 60 933,4-11-841,-13-32-144,-7-12-4,1 0 0,-1-1-1,1 0 1,0 0 0,0-1 0,0-1 0,1 0-1,-1 0 1,0-1 0,1 0 0,8-1-4,-13 0-2,97-10 13,33-24-351,36-21-67,-112 34 342,8-2 17,-21-2 69,-47 25-22,1 0-1,-1-1 0,0 1 1,0-1-1,0 1 1,0 0-1,0-1 1,0 1-1,0-1 1,0 1-1,-1 0 0,1-1 1,0 1-1,0 0 1,0-1-1,0 1 1,0-1-1,-1 1 1,1 0-1,0-1 0,0 1 1,0 0-1,-1 0 1,1-1-1,0 1 1,-1 0-1,1-1 1,0 1-1,-1 0 0,1 0 1,0 0-1,-1-1 1,1 1-1,0 0 1,-1 0-1,1 0 0,0 0 1,-1 0-1,1 0 1,-1 0-1,1 0 1,0 0-1,-1 0 1,1 0-1,-1 0 0,1 0 1,0 0-1,-1 0 1,1 0-1,0 0 1,-1 0-1,1 1 1,-1-1-1,1 0 0,0 0 1,-1 0-1,1 1 1,0-1-1,0 0 1,-1 0 1,-20 4-60,1 1-1,-1 1 1,1 1 0,0 0 0,0 1 0,1 2-1,-8 4 61,-19 15-10,42-27 40,0 1 0,0 0 1,0 0-1,1 0 0,-1 1 0,1-1 1,0 1-1,0 0 0,1 0 0,-1 0 1,1 0-1,0 0 0,0 1 1,0-1-1,0 1 0,1-1 0,0 2-30,1-6 12,0 1-1,0 0 0,0 0 1,0 0-1,0 0 0,0 0 0,1 0 1,-1 0-1,0 0 0,1 0 1,-1 0-1,0-1 0,1 1 0,-1 0 1,1 0-1,0 0 0,-1-1 0,1 1 1,0 0-1,-1-1 0,1 1 1,0 0-1,0-1 0,-1 1 0,1-1 1,0 1-1,0-1 0,0 0 1,0 1-1,0-1 0,0 0 0,0 0 1,-1 0-1,1 1 0,0-1 1,0 0-1,0 0 0,0 0 0,0 0 1,0-1-1,0 1 0,0 0 1,0 0-1,0-1 0,0 1 0,0 0 1,0-1-1,0 1-11,43-15 170,-27 5-144,-2-1 1,0-1-1,0 0 0,-1-1 0,0-1 0,-2 0 0,1-1 0,-2 0 0,0-1 1,-1 0-1,0-1 0,-1 0 0,-1-1 0,-1 1 0,-1-1 0,0-1 0,2-15-26,3-17 2,-6 31 30,-1 5 18,-1 0 0,-1 0 1,0 0-1,-1 0 0,0 0 1,-1 0-1,-1 0 0,-1-6-50,2 21 13,1-1-1,-1 0 1,0 1-1,0-1 1,0 0-1,0 0 1,0 1-1,0-1 1,0 0 0,0 0-1,0 1 1,0-1-1,-1 0 1,1 1-1,0-1 1,0 0-1,-1 1 1,1-1-1,0 0 1,-1 1-1,1-1 1,-1 1-1,1-1 1,-1 0-1,1 1 1,-1-1-1,1 1 1,-1 0-1,0-1 1,1 1-1,-1-1 1,1 1-1,-1 0 1,0-1-1,0 1 1,1 0-1,-1 0 1,0 0 0,1 0-1,-1-1 1,0 1-1,0 0 1,1 0-1,-1 0 1,0 0-1,1 1 1,-1-1-1,0 0 1,0 0-13,-5 6 39,1 0 0,0 0 1,1 0-1,-1 1 1,1 0-1,0-1 0,1 2 1,0-1-1,0 0 0,0 1 1,1-1-1,0 1 1,1-1-1,-1 1 0,1 5-39,-3 8 35,0-5-27,1 0 1,1 1-1,1-1 1,0 1-1,2 0 1,-1-1-1,2 1 1,0-1-1,1 1 0,1-1 1,0 0-1,2 2-8,7 5 2,-9-16-50,1-1 0,0 1 1,0-1-1,0 0 0,1 0 0,0-1 1,0 0-1,1 0 0,-1 0 1,1-1-1,0 0 0,0 0 1,1 0-1,-1-1 0,1-1 1,-1 1-1,1-1 0,0 0 0,0-1 1,0 0-1,0 0 0,0-1 48,-3 0-18,0 0-1,-1-1 1,1 1-1,-1-1 0,1 0 1,-1-1-1,1 1 0,-1-1 1,0 0-1,0 0 1,0 0-1,0 0 0,0-1 1,0 0-1,-1 0 1,1 0-1,-1 0 0,0 0 1,0-1-1,0 1 1,0-1-1,0 0 0,-1 0 1,2-4 18,-3 6 0,-15 67-15,13-63 13,1 1-1,-1-1 0,1 1 1,0-1-1,-1 1 1,1 0-1,1-1 1,-1 1-1,0-1 1,0 1-1,1 0 1,-1-1-1,1 1 1,0-1-1,0 1 1,0-1-1,0 0 1,0 1-1,1-1 1,-1 0-1,1 0 1,-1 0-1,1 0 1,0 0-1,0 0 1,1 1 2,14 3 1,22-8 7,2-6-1,-28 3-54,-1 0 0,0-1 1,0 0-1,-1-1 1,1 0-1,-1-1 0,-1 0 1,0-1-1,0 0 0,3-4 47,48-38-132,-14 34 71,-2 35 42,-3-1 10,53 7-6,-58-22 14,3-3 1,2-4 0,-21 3-1,-2-1 0,0 0 0,0-2 0,0 0 0,-1 0 0,0-2 0,0 0 0,12-8 1,15-8 37,-45 22-32,1 0-1,0 1 1,-1-1 0,1 0 0,-1 0-1,1 0 1,-1 0 0,0 0-1,1 1 1,-1-1 0,0 0 0,0 0-1,1 0 1,-1 0 0,0 0-1,0 0 1,0 0 0,0 0 0,0 0-1,0 0 1,-1 0 0,1 0-1,0 0 1,0 0 0,-1 0 0,1 1-1,0-1 1,-1 0 0,1 0-1,-1 0 1,1 0 0,-1 1-1,0-1 1,1 0 0,-1 1 0,0-1-1,1 0 1,-1 1 0,0-1-1,0 1 1,0-1 0,1 1 0,-1-1-1,0 1 1,0 0 0,0-1-1,0 1 1,0 0 0,0 0 0,0 0-1,0-1 1,0 1 0,0 0-1,0 0 1,0 1 0,0-1 0,1 0-1,-1 0 1,0 0 0,-1 1-5,-19 7-66,1 1 0,0 2 1,1-1-1,0 2 0,1 1 0,0 0 1,-9 10 65,-30 70-352,47-45 317,17-30 34,-1-14 33,0-1 1,0 0-1,1-1 0,-1 1 1,0-1-1,1-1 1,0 1-1,-1-1 1,1 0-1,0 0 1,0-1-1,-1 0 0,1 0 1,0-1-1,0 0 1,-1 0-1,1-1 1,-1 1-1,1-1 1,-1-1-1,3 0-32,37-13 192,90-80 569,-83 24-443,-48 63-299,0 0 0,0 1 1,-1-2-1,0 1 1,-1 0-1,0-1 0,0 1 1,-1-1-1,-1 0 1,1 0-1,-2 0 0,1 0 1,-2-8-20,1 18-13,0 1 1,0-1-1,0 0 0,-1 1 1,1-1-1,0 0 1,0 0-1,-1 1 1,1-1-1,0 0 1,-1 0-1,1 0 0,0 1 1,-1-1-1,1 0 1,0 0-1,-1 0 1,1 0-1,0 0 1,-1 1-1,1-1 0,0 0 1,-1 0-1,1 0 1,0 0-1,-1 0 1,1 0-1,-1 0 1,1 0-1,0-1 0,-1 1 1,1 0-1,0 0 1,-1 0-1,1 0 1,0 0-1,-1-1 1,1 1-1,0 0 0,0 0 1,-1 0-1,1-1 1,0 1-1,-1 0 1,1 0-1,0-1 1,0 1-1,0 0 0,-1-1 1,1 1-1,0 0 1,0-1-1,0 1 1,0 0-1,0-1 1,0 1-1,-1 0 0,1-1 1,0 1-1,0-1 1,0 1-1,0 0 1,0-1-1,0 1 0,1 0 1,-1-1-1,0 1 1,0 0-1,0-1 13,-17 29-416,15-20 343,2 0 0,-1-1 0,1 1 0,0 0 0,1 0 0,-1 0 0,2-1 1,-1 1-1,1 0 0,0-1 0,1 1 0,0-1 0,0 0 0,0 0 0,1 0 0,0 0 0,0-1 0,1 0 0,0 1 0,0-2 0,1 1 0,-1 0 0,1-1 1,0 0-1,1-1 0,-1 1 0,7 2 73,73 49-2920,-79-48 2784,1-1-1,0 1 1,0-1 0,1-1 0,-1 0-1,2 0 1,-1-1 0,1 0 0,-1 0-1,1-1 1,0-1 0,1 1 0,-1-2-1,1 1 1,-1-2 0,4 1 136,20 0-344,17 2-996</inkml:trace>
  <inkml:trace contextRef="#ctx0" brushRef="#br0" timeOffset="-296812.781">14330 6706 4664,'18'-54'2628,"-15"26"1181,-3 29-3622,8 8 302,1 142 372,-11-91-619,-6 95 10,8-92-192,23 87 140,-23-148-187,0 0 1,1 0-1,-1 0 1,1 0-1,-1 0 1,1 0-1,0 0 1,0 0-1,0 0 1,0-1-1,0 1 1,0 0-1,0 0 1,1-1-1,-1 1 1,1-1-1,-1 0 1,1 1 0,-1-1-1,1 0 1,0 0-1,0 0 1,-1 0-1,1 0 1,0 0-1,0 0 1,0-1-1,0 1 1,0-1-1,0 1 1,0-1-1,0 0 1,1 0-1,-1 0 1,0 0-1,0 0 1,0-1-1,0 1 1,0 0 0,0-1-1,0 0 1,0 0-14,41-27 101,-30-13 239,-28-15-96,-16-10 344,9 24-581,17 34-94,-3-16-2797,8 20-3596,0 10 4899</inkml:trace>
  <inkml:trace contextRef="#ctx0" brushRef="#br0" timeOffset="-295736.134">14025 7173 1440,'0'0'0,"0"0"0,0 0 0,0 0-208,0 0 208,0 0-200,0 0-48</inkml:trace>
  <inkml:trace contextRef="#ctx0" brushRef="#br0" timeOffset="-295436.418">14086 7159 816,'0'0'641,"0"0"42,0 0 145,0 0 53,0 0 70,-3 5-145,-39 100 1533,42-74-2244,4-19 25,42 40-175,-30-43-937,117 24-805,-8-3-1263</inkml:trace>
  <inkml:trace contextRef="#ctx0" brushRef="#br0" timeOffset="-283563.755">10449 5491 3232,'37'-38'773,"-37"37"-706,93-28 1722,-49 19-1689,139-33 269,-15 14 218,-109 21-503,80-9 117,-79 12-122,93-11 336,-93 9-143,84-20 62,-82 11-236,91-19 231,-94 20-249,123-7 185,-53 12-126,-53-6-319,-33 10-3184,-43 6-97</inkml:trace>
  <inkml:trace contextRef="#ctx0" brushRef="#br0" timeOffset="-282867.039">10588 5541 3504,'46'-29'1357,"-46"29"-1209,0 0 44,0 0 39,0 0 23,15 2 660,178-48 832,-123 29-1291,212-35 500,-3 9-190,-59 5-521,-176 30-16,170-28 100,-174 29-81,272-52 269,-199 42-152,35 6 236,-22 9 313,-114 8-748,-16-4-1050,-57 12-1572,3 0-4543</inkml:trace>
  <inkml:trace contextRef="#ctx0" brushRef="#br0" timeOffset="-257159.715">2796 6278 2424,'9'-53'81,"-6"93"-517,1-37-497</inkml:trace>
  <inkml:trace contextRef="#ctx0" brushRef="#br0" timeOffset="-256891.434">2905 6197 3952,'-5'6'350,"5"-6"-223,1 0 1,-1 0 0,1 0-1,-1 0 1,0 0 0,1 0-1,-1 0 1,1 1-1,-1-1 1,0 0 0,1 0-1,-1 1 1,0-1-1,1 0 1,-1 0 0,0 1-1,1-1 1,-1 0-1,0 1 1,0-1 0,1 0-1,-1 1 1,0-1-1,0 1 1,0-1 0,0 0-1,1 1 1,-1-1-1,0 1 1,0-1 0,0 1-1,0-1 1,0 0-1,0 1 1,0-1 0,0 1-1,0-1 1,0 1 0,0-1-1,-1 0 1,1 1-1,0-1 1,0 1 0,0-1-1,0 0 1,-1 1-1,1-1 1,0 0 0,0 1-1,-1-1 1,1 0-1,0 1 1,-1-1-128,5 11 3703,1 152-8577,0-123-1452</inkml:trace>
  <inkml:trace contextRef="#ctx0" brushRef="#br0" timeOffset="-256622.155">2913 6624 7000,'0'-56'2645,"0"54"-1586,-1 28 1134,1 24-5722,1-26-2431</inkml:trace>
  <inkml:trace contextRef="#ctx0" brushRef="#br0" timeOffset="-256054.164">3693 6290 2248,'0'0'0,"0"4"0,0 4 0,0-8 352,0 0-352,0 4 352,0-4-352,0 0 152,0 0-152,0 0 160,0-4-160,0 4-360,0 0 360,0-4-352,-3 0 352,2-4-1352</inkml:trace>
  <inkml:trace contextRef="#ctx0" brushRef="#br0" timeOffset="-255160.522">3769 6197 5024,'-23'14'2610,"22"-14"-1876,-8-10 1594,1 12-2246,0 0 1,-1 1 0,1 0 0,1 0-1,-1 0 1,0 1 0,1 1 0,0-1-1,0 1 1,0 0 0,0 0 0,1 1-1,0 0 1,0 0 0,0 2-83,-34 57 117,17 37 61,23-99-159,-4 13 44,2 0 0,0 0 0,1 1 0,0-1 0,1 1 0,1-1-1,1 0 1,1 9-63,-2-25 22,-1 1-1,0 0 0,0-1 0,1 1 0,-1-1 1,0 1-1,1-1 0,-1 1 0,1-1 1,-1 1-1,1-1 0,-1 1 0,1-1 1,-1 0-1,1 1 0,-1-1 0,1 0 1,-1 1-1,1-1 0,0 0 0,-1 0 0,1 1 1,0-1-1,-1 0 0,1 0 0,-1 0 1,1 0-1,0 0 0,-1 0 0,1 0 1,0 0-1,-1 0 0,1 0 0,0-1 1,-1 1-1,1 0 0,-1 0 0,1 0 1,0-1-1,-1 1 0,1 0 0,-1-1 0,1 1 1,-1-1-1,1 1 0,-1-1 0,1 1 1,-1 0-1,1-1 0,-1 0 0,0 1 1,1-1-1,-1 0-21,21-23 362,-21 24-380,34-68 698,-26 45-503,0-1 0,-2 1 0,0-1 0,-2-1 1,0 1-1,-1-14-177,-2 19 30,8-146 234,-3 107-252,-2 43-10,0-1 0,1 2 0,1-1 0,0 1 0,1 0 0,1 0 0,0 0 0,9-10-2,-14 19-19,1 0 1,-1 1-1,1 0 0,0 0 1,0 0-1,0 0 0,1 1 1,-1-1-1,1 1 0,0 1 1,0-1-1,0 0 0,0 1 1,0 0-1,1 0 0,-1 1 1,0 0-1,1 0 0,-1 0 1,1 0-1,0 1 0,-1 0 1,1 0-1,-1 0 0,2 1 19,22 34-22,-22-13 22,-1 9 0,2 10 1,-10 165 60,-16-48 133,0 77-60,15-144-123,2-58 2,1-1 1,2 0 0,0 0-1,3 0 1,4 13-14,-9-45 2,0-1 1,0 1-1,1 0 0,-1-1 1,1 1-1,-1-1 1,0 1-1,1-1 0,-1 1 1,1 0-1,-1-1 1,1 1-1,-1 0 0,1 0 1,-1-1-1,1 1 0,0 0 1,-1 0-1,1 0 1,-1 0-1,1 0 0,-1 0 1,1 0-1,0 0 1,-1 0-1,1 0 0,-1 0 1,1 0-1,-1 0 0,1 0 1,0 0-1,-1 1 1,1-1-1,-1 0 0,1 0 1,-1 1-1,1-1 1,-1 0-1,1 1 0,-1-1 1,0 0-1,1 1 1,-1-1-1,1 1 0,-1-1 1,0 1-1,1-1 0,-1 1 1,0-1-1,0 1 1,1-1-1,-1 1 0,0-1 1,0 1-1,0 0-2,15-51 82,-11-68 125,-42 16 247,22 76-420,11 21-44,0 1 0,0 0 0,0 0 0,-1 0 1,0 0-1,1 1 0,-1 0 0,-1 0 0,1 0 0,0 1 0,0 0 1,-1 0-1,0 1 0,1 0 0,-1 0 0,0 0 0,1 1 0,-1 0 1,0 0-1,1 1 0,-1 0 0,0 0 0,-3 2 10,12-12-327,11-7-32,0 1-1,1 1 0,0 0 0,1 1 0,0 1 0,1 0 0,1 1 0,4-2 360,-14 9 54,146-62-2980,-29 18-4194</inkml:trace>
  <inkml:trace contextRef="#ctx0" brushRef="#br0" timeOffset="-254722.691">4525 6491 8344,'7'-9'-200,"4"-6"1043,-16 26 684,-70 141-15,46-95-2786,-11 33-1050,2-8-2936</inkml:trace>
  <inkml:trace contextRef="#ctx0" brushRef="#br0" timeOffset="-254231.494">5002 6000 7984,'0'0'1504,"0"0"-71,0 0-282,0 0-125,0 0-211,0 0-118,0 0-274,0 0-76,0 0-46,0 0-45,0 0-152,0 0-37,0 26 97,-2-1-111,0 14-41,-18 125 24,9-102-33,-1-3-3,-3-1 0,-1-4 0,-1-5 0,12-35 39,1-4-99,0-1 0,1 1 0,0 1 0,0-1-1,1 0 1,1 1 0,0-1 0,0 1 0,1 9 60,0-18-110,1 0-1,-1-1 0,1 1 1,0 0-1,-1-1 0,1 1 1,0-1-1,0 1 0,0-1 1,0 1-1,0-1 0,0 0 1,0 0-1,1 1 0,-1-1 1,0 0-1,1 0 0,-1 0 1,1 0-1,-1 0 0,1-1 1,0 1-1,-1 0 0,1-1 1,0 1-1,-1-1 0,1 0 1,0 1-1,-1-1 0,1 0 1,0 0-1,0 0 0,-1 0 1,1-1-1,0 1 0,0 0 1,-1-1-1,1 1 0,0-1 1,-1 1-1,1-1 1,-1 0-1,1 0 0,-1 0 1,1 0-1,0-1 111,4 1-316,35-10-6384</inkml:trace>
  <inkml:trace contextRef="#ctx0" brushRef="#br0" timeOffset="-253978.662">4752 6527 3144,'0'0'0,"16"4"0,12 3 0,17 2-1880</inkml:trace>
  <inkml:trace contextRef="#ctx0" brushRef="#br0" timeOffset="-253661.944">4768 6517 4936,'125'-89'3532,"-77"59"-2952,68-34 190,-69 44-700,89-16 574,-130 35-675,-6 1 68,1-1 0,0 1 0,-1 0 0,1-1 0,-1 1 0,1 0-1,0-1 1,-1 1 0,1 0 0,0 0 0,0-1 0,-1 1 0,1 0 0,0 0 0,-1 0 0,1 0-1,0 0 1,0 0 0,-1 0 0,1 0 0,0 0 0,-1 1 0,1-1 0,0 0 0,0 0-1,-1 1 1,1-1 0,0 0 0,-1 1 0,1-1 0,-1 1 0,1-1 0,-1 1 0,1-1-1,-1 1 1,1-1 0,-1 1 0,1-1 0,-1 1 0,1-1 0,-1 1 0,0 0 0,1-1-1,-1 1 1,0 0 0,0 0 0,0-1 0,1 1 0,-1 0 0,0-1 0,0 1 0,0 0-1,0 0 1,0-1 0,0 1 0,0 0 0,-1-1 0,1 1 0,0 0 0,0 0 0,-1-1 0,1 1-1,0 0 1,0-1-37,-62 205 863,60-197-834,0-1 0,1 1 0,0-1 0,0 1 0,1-1 0,0 1 0,1-1 0,-1 1-1,1 0 1,1-1 0,-1 0 0,1 1 0,1-1 0,1 5-29,27 14 138,18-31 148,-37 1-199,-1-1-1,0 0 1,-1-1-1,1 0 1,-1-1-1,0 0 1,-1-1-1,0 0 0,0 0 1,5-6-87,-9 8 39,30-52 508,-27 3 359,-35 1-262,20 46-646,-1 0-1,0 0 1,0 1-1,-1 0 1,0 1-1,0-1 1,0 2-1,-1-1 1,0 2-1,-5-3 3,-25-25-3580,11 7-5706</inkml:trace>
  <inkml:trace contextRef="#ctx0" brushRef="#br0" timeOffset="-253207.16">5754 6632 8880,'-25'65'4930,"4"-23"-5092,-47 104-4750,39-80-448</inkml:trace>
  <inkml:trace contextRef="#ctx0" brushRef="#br0" timeOffset="-251753.509">6149 6376 5208,'5'0'535,"-11"-5"10201,-64 224-9425,64-183-1276,2 43-14,9-63-18,3-5 2,3-5-4,4-8-1,5-7 0,-10 3-2,0-1-1,-1 0 1,1 0-1,-2-1 1,1-1-1,-1 1 0,0-1 1,-1 0-1,0-1 1,-1 0-1,0 0 0,0 0 1,-1-1-1,0 0 1,-1 0-1,-1 0 0,2-3 3,-6 14 11,1 0 0,-1 1-1,1-1 1,0 0-1,-1 0 1,1 1-1,-1-1 1,1 0-1,-1 0 1,1 1-1,0-1 1,-1 0 0,1 0-1,-1 0 1,1 0-1,-1 0 1,1 0-1,-1 0 1,1 0-1,-1 0 1,1 0-1,-1 0 1,1 0 0,-1 0-1,1 0 1,-1-1-1,1 1 1,-1 0-1,1 0 1,-1 0-1,1-1 1,0 1-1,-1 0 1,1-1 0,-1 1-1,1 0 1,0-1-1,-1 1 1,1 0-1,0-1 1,-1 1-1,1-1 1,0 1-1,0 0 1,0-1 0,-1 1-1,1-1 1,0 1-1,0-1 1,0 1-1,0-1 1,0 1-1,0-1 1,0 1-1,0-1 1,0 1-1,0-1 1,0 1 0,0-1-1,0 1 1,0-1-1,0 1 1,1-1-1,-1 1 1,0-1-1,0 1 1,0 0-1,1-1 1,-1 1 0,0-1-11,-30 34 337,20-14-270,-2 7-54,10-21-16,1 0-1,0 0 0,-1 0 1,2 1-1,-1-1 0,1 0 0,-1 1 1,1-1-1,1 0 0,-1 1 1,1-1-1,0 0 0,0 0 0,2 3 4,-2-4-29,1-1-1,-1 0 0,1 0 0,0 0 1,0 0-1,1-1 0,-1 1 1,0-1-1,1 1 0,0-1 0,-1 0 1,1 0-1,0 0 0,0 0 0,0 0 1,0-1-1,1 1 0,-1-1 0,0 0 1,1 0-1,-1 0 0,1-1 1,-1 1-1,1-1 0,-1 1 0,1-1 1,-1-1-1,1 1 0,0 0 30,96-20-755,0-43-175,-33-7 874,-67 71 60,0-1 0,0 1 1,0 0-1,0-1 1,0 1-1,0 0 1,0-1-1,0 1 0,1 0 1,-1-1-1,0 1 1,0 0-1,1-1 1,-1 1-1,0-1 0,1 1 1,-1-1-1,0 1 1,1-1-1,-1 1 1,1-1-1,-1 1 0,1-1 1,-1 1-1,1-1 1,0 0-1,-1 1 1,1-1-1,-1 0 0,1 0 1,0 1-1,-1-1 1,1 0-1,0 0 1,-1 0-1,1 0 0,0 0 1,-1 0-1,1 0 1,0 0-1,-1 0 1,1 0-1,0 0 0,-1 0 1,1 0-1,-1-1 1,1 1-1,0 0 1,-1 0-1,1-1 1,-1 1-1,1-1 0,0 1 1,-1 0-1,1-1 1,-1 1-1,0-1 1,1 1-1,-1-1 0,1 1 1,-1-1-1,0 1 1,1-1-1,-1 0 1,0 1-1,1-1-4,-2 60 323,-39 70 301,41-121-620,8-18 64,13-17 104,40-59-160,-60 82-11,0 1-10,-1 1 0,1-1 0,0 0 0,0 0 0,0 1 0,1-1 0,-1 1-1,1 0 1,-1 0 0,1-1 0,0 2 0,-1-1 0,1 0 0,0 1 0,0-1 0,1 1 0,-1 0 0,0 0 0,0 0 0,0 0 0,1 1 0,-1-1 9,73 30-255,-35-18 124,119 2-530,-36-27 221,-118 13 419,1 0 0,-1 0-1,0 0 1,0 0 0,0-1 0,0 0-1,0-1 1,0 1 0,0-1 0,-1 0-1,1 0 1,-1-1 0,0 0 0,0 0-1,0 0 1,-1 0 0,1-1 0,0-1 21,-2-23-216,-6 30 117,-99 98-88,-1 41-143,87-88 218,16-51 123,0-1 0,0 1 0,0 0 0,0-1 0,0 1 0,0 0 0,1-1 1,-1 1-1,0 0 0,0-1 0,1 1 0,-1-1 0,0 1 0,1-1 0,-1 1 0,1-1 1,-1 1-1,1-1 0,-1 1 0,1-1 0,-1 1 0,1-1 0,0 0 0,-1 1 1,1-1-1,-1 0 0,1 0 0,0 1 0,-1-1 0,1 0 0,0 0 0,-1 0 1,1 0-1,0 0 0,-1 0 0,1 0 0,0 0 0,-1 0 0,1 0 0,0 0 0,-1 0 1,1-1-1,0 1 0,-1 0 0,1 0 0,-1-1 0,1 1 0,0 0 0,-1-1 1,1 0-12,9-6 145,-1-1 1,1-1 0,-2 0 0,1 0 0,-1 0 0,-1-1 0,0-1 0,0 1 0,4-11-146,21-86 985,-26-21 76,-18 50-421,-6 2-310,0 31-105,-3-3-180,20 44-65,0 1-1,-1-1 1,1 0-1,-1 0 1,0 1-1,0-1 1,0 1-1,0 0 0,0-1 1,-1 1-1,1 0 1,-1 0-1,0 1 1,0-1-1,0 1 1,-1-1-1,1 1 0,0 0 1,-1 0-1,1 0 1,-1 1-1,0-1 1,0 1-1,-3-1 21,3 6-787,0 43-485,9-36-367,58 60-1892,-3-6-4282</inkml:trace>
  <inkml:trace contextRef="#ctx0" brushRef="#br0" timeOffset="-251061.851">7264 6769 7800,'2'-3'2,"23"-34"1296,0 2-1,3 1 1,1 0 0,1 2-1,26-20-1297,-56 52 54,0-1-1,0 0 0,0 1 0,0-1 1,0 0-1,-1 1 0,1-1 1,0 1-1,0-1 0,0 1 1,-1-1-1,1 0 0,0 1 1,-1-1-1,1 1 0,0-1 1,-1 1-1,1-1 0,-1 1 0,1 0 1,-1-1-1,1 1 0,-1-1 1,1 1-1,-1 0 0,1 0 1,-1-1-1,0 1 0,1 0 1,-1 0-1,1-1 0,-1 1 0,0 0 1,1 0-1,-1 0 0,1 0 1,-1 0-1,0 0 0,1 0 1,-1 0-1,0 0 0,1 1 1,-1-1-1,1 0 0,-1 0 0,0 0 1,1 1-1,-1-1 0,1 0 1,-1 1-1,1-1 0,-1 0 1,1 1-1,-1-1 0,1 1 1,-1-1-1,1 1 0,0-1 0,-1 1 1,1-1-54,-63 84 366,34 0-135,29-55-214,24 14-31,-16-39-60,3-2 22,-1 0 0,1-1-1,0-1 1,0 1-1,0-2 1,-1 0 0,1 0-1,0-1 1,-1 0-1,1-1 1,-1 0-1,0-1 1,0 0 0,0 0-1,0-1 1,2-2 52,147-101-106,-99 52 140,50-96 378,-82 94-120,-26 53-231,1 0-21,-1 0-1,1 0 1,-1 0 0,0-1-1,0 1 1,-1 0 0,0-1 0,0 1-1,0-1 1,0 1 0,-1-1-1,0 0 1,-1-1-40,-2 8 13,-13 14-99,0 2 0,1-1 0,1 2 0,1 0 0,1 1 0,0 0 0,1 0 0,-5 15 86,10 27-669,7-55 599,0-1-1,1 1 1,0-1-1,0 0 1,0 0-1,0 1 1,1-1-1,0-1 1,0 1-1,1 0 0,-1-1 1,1 1-1,0-1 1,0 0-1,0-1 1,0 1-1,1-1 1,0 1 70,69 66-1187,-66-8 653,-10 62-3078,17-117 2092,7-1 389,9 2-3762</inkml:trace>
  <inkml:trace contextRef="#ctx0" brushRef="#br0" timeOffset="-250810.524">8369 6750 9864,'0'0'0,"-6"23"0,-2 15 0,8-38 448,0 0-448,-14 44 456,-5 8-456,19-52-984,0 0 984,-32 53-976,-11 9 976,-30 51-5888</inkml:trace>
  <inkml:trace contextRef="#ctx0" brushRef="#br0" timeOffset="-247032.515">4548 7584 5744,'123'-182'2648,"-27"10"-1694,-52 37 301,-42 127-1195,4-17 242,0-1-1,-2 0 1,-1-1 0,-1 1 0,-1-1 0,-1-6-302,-9-40 1444,0 77-918,-2 8-407,1 0 0,0 0-1,1 1 1,1 0 0,0 1 0,0-1-1,2 2 1,0-1 0,-4 15-119,1-6 9,-48 141 511,-3 26-175,48-149-299,-46 170 13,47-169-46,-13 58 1,-1 13-12,-5 91-32,23-78-399,8-125 413,0 0 1,0 0 0,1-1 0,-1 1 0,0 0 0,1-1 0,-1 1 0,0-1 0,1 0 0,-1 1 0,1-1 0,-1 0 0,1 0 0,-1 0 0,1 0 0,-1 0 0,1 0 0,-1 0-1,1-1 1,-1 1 0,0 0 0,1-1 0,-1 1 0,1-1 0,-1 0 0,0 1 0,0-1 0,1 0 0,-1 0 0,0 0 0,0 0 0,0 0 0,0 0 0,0 0 0,0 0 0,0 0-1,0 0 1,0-1 0,-1 1 0,1 0 0,-1-1 0,1 1 0,-1 0 0,1-1 0,-1 1 0,1-1 0,-1 1 0,0-2 15,13-19-28,-2-1-1,0 0 1,-2-1 0,0 0 0,-2-1 0,4-20 28,-1-4-7,-2-15 6,-14-118 89,-5 125 41,-13-21 56,13 62-164,14 32-24,27 18-37,21-11-12,21-28-39,17-25-22,-5-22 66,-44 13 20,-9 4 26,-21 20 24,1 0 0,-2-1 0,0-1 0,-1 1 0,-1-1 0,-1-1 0,0 1 0,1-7-23,38 67 9,-31-28-59,-6-8-3,-1 1 0,-1-1 0,1 1 0,-1 1 0,-1-1 0,1 1 0,-2 0 0,1 0 0,-1 0 0,2 9 53,-2-1-82,-2 0 0,-1 0-1,0 0 1,-1 0 0,0 0 0,-2 1-1,0-1 1,-1-1 0,-1 5 82,-5 41-282,8-60 273,0 0 0,1-1 0,-1 1 0,1 0 0,-1 0 0,1 0 0,0 0 0,0 0 0,0-1 0,0 1 0,0 0 0,0 0 0,0 0 0,1 0 0,-1 0 0,1-1 0,-1 1 0,1 0 0,0 0 0,0-1 0,0 1 0,0 0 0,0-1 0,0 1 0,0-1 0,0 1 0,1-1 0,-1 0 0,0 1 0,1-1 0,-1 0 0,1 0 0,0 0 0,-1 0 0,1 0 0,0-1 0,-1 1 1,1 0-1,0-1 0,0 1 0,0-1 0,0 0 0,-1 0 0,1 1 0,0-1 0,0 0 0,0-1 0,0 1 0,0 0 0,0-1 0,-1 1 0,1-1 0,0 1 0,0-1 0,0 0 0,0 0 9,76-32-101,-51 18 98,-16 7 126,0 0 0,0-1 0,-1-1 1,0 0-1,0 0 0,-1 0 0,0-1 0,5-10-123,-12 19 118,-1-1-1,1 1 1,-1-1-1,0 1 1,0-1-1,0 0 0,0 1 1,0-1-1,-1 0 1,1 0-1,-1 0 1,0 0-1,0 1 1,0-1-1,0 0 1,0 0-1,0 0 1,-1 0-1,1 1 1,-1-1-119,0 2 163,1 1 23,0 0-50,-4 29 455,5-23-581,0 0-1,0 1 0,0-1 0,1 0 0,0 0 1,0 0-1,0 0 0,1 0 0,0 0 0,0-1 0,0 1 1,1-1-1,0 0 0,0 0 0,0 0 0,1 0 0,-1-1 1,1 0-1,0 0 0,0 0 0,1-1 0,-1 0 0,3 2-8,-4-4 10,-1 0 0,1 1 0,0-1-1,-1-1 1,1 1 0,0 0 0,-1-1 0,1 0-1,0 0 1,0 0 0,-1 0 0,1-1-1,0 1 1,-1-1 0,1 0 0,-1 0-1,1 0 1,-1-1 0,1 1 0,-1-1-1,0 0 1,1 0 0,-1 0 0,0 0-1,0-1-9,25-60 235,-27 53-234,0 0 0,0 0 0,-2 1 0,1-1 0,-1 0 0,0 0 0,-1 1 0,0-1 0,-1 1 0,0-1 0,0 1 0,-1 0 0,0 0 0,-1 1 0,0-1 0,0 1-1,0 0 1,-5-4-1,9 11-39,-1-1-1,1 0 0,-1 0 0,0 1 0,1-1 1,-1 1-1,0 0 0,0-1 0,0 1 1,0 0-1,0 0 0,-1 0 0,1 1 0,0-1 1,0 0-1,-1 1 0,1-1 0,0 1 0,0 0 1,-1 0-1,1 0 0,0 0 0,-1 0 0,1 0 1,0 1-1,-1-1 0,1 1 0,0 0 1,0-1-1,-1 1 0,1 0 0,0 1 40,-3 32-542,36-5-54,-24-26 545,0 0 0,1 0 0,-1-1 0,1 0 0,-1 0 0,1-1 0,0 0 0,0 0 0,0-1 0,-1 0 0,1 0 0,0-1 0,0 0 0,0 0 0,-1-1 0,3-1 51,139-40-204,-96 25 201,-53 18 19,1 0 1,0 0 0,0 0-1,-1 0 1,1 0-1,0 1 1,0-1-1,-1 0 1,1 1-1,0-1 1,-1 1-1,1-1 1,0 0 0,-1 1-1,1 0 1,-1-1-1,1 1 1,-1-1-1,1 1 1,-1-1-1,1 1 1,-1 0 0,0 0-1,1-1 1,-1 1-1,0 0 1,1-1-1,-1 1 1,0 0-1,0 0 1,0-1 0,0 1-1,0 0 1,0 0-1,0 0 1,0-1-1,0 1 1,0 0-1,0 0 1,0-1-1,-1 1 1,1 0 0,0 0-1,-1-1 1,1 1-1,0 0 1,-1-1-1,1 1 1,-1 0-1,0 0-16,-1 14 104,0 2-35,-1 0 0,-1 0 1,0 0-1,-1-1 0,-1 0 1,-1 0-1,-2 5-69,4-10 63,-28 57 899,32-67-789,0-30 245,65-106-258,-53 116-160,67-74 182,-74 90-189,-1-1 0,1 1-1,0 0 1,0 0 0,0 1-1,0-1 1,1 1 0,-1 0-1,1 0 1,-1 0-1,1 1 1,0 0 0,-1 0-1,1 0 1,0 0 0,0 1-1,0-1 1,0 1 0,-1 1-1,1-1 1,5 1 7,-8 0-12,0-1 0,0 0-1,0 1 1,0-1 0,0 1 0,0-1 0,0 1 0,0 0 0,0 0 0,0 0 0,-1 0-1,1 0 1,0 0 0,-1 1 0,1-1 0,-1 1 0,1-1 0,-1 1 0,0-1 0,1 1 0,-1 0-1,0 0 1,0-1 0,0 1 0,0 0 0,-1 0 0,1 0 0,0 0 0,-1 0 0,0 0-1,1 0 1,-1 0 0,0 0 0,0 1 0,0-1 0,0 0 0,0 0 12,-40 128-420,41-130 425,17-38 4,1-2-21,1 1-1,3 0 0,0 2 1,10-10 12,22 7-32,-51 38 27,1 0 1,-1 0 0,1 1-1,-1 0 1,1-1-1,0 2 1,0-1 0,-1 0-1,1 1 1,0 0-1,0 0 1,-1 1 0,1-1-1,0 1 1,0 0-1,-1 0 1,1 0 0,-1 1-1,1 0 1,-1 0 4,0 0 1,-1 0 1,1 1 0,-1 0-1,0-1 1,0 1 0,0 0-1,0 1 1,0-1 0,-1 0-1,0 1 1,1-1 0,-1 1-1,0 0 1,-1 0-1,1 0 1,-1 0 0,0 0-1,0 0 1,0 0 0,0 0-1,-1 3-1,1-2 2,-11 100 446,-23 7 204,33-95-618,3-15-115,0-1-1,0 1 1,0-1-1,0 1 0,1-1 1,-1 0-1,0 0 0,1-1 1,-1 1-1,1-1 0,-1 1 1,1-1-1,-1 0 0,1 0 1,-1-1-1,1 1 0,-1-1 1,1 0-1,-1 1 1,0-2-1,1 1 0,-1 0 1,0-1-1,0 1 0,0-1 1,0 0-1,0 0 0,1-1 82,0 1 124,102-75-4469,-21 13-3195</inkml:trace>
  <inkml:trace contextRef="#ctx0" brushRef="#br0" timeOffset="-246357.297">6776 7692 11568,'7'-30'1898,"-12"51"520,-49 122-3148,32-89-287,-11 56-3528,26-72-1575</inkml:trace>
  <inkml:trace contextRef="#ctx0" brushRef="#br0" timeOffset="-245995.756">7260 7500 7536,'-3'-22'3346,"6"34"252,2 102-205,-3-18-3400,-3-84-2214,0-33 1081,10-19-715,1-19-6451</inkml:trace>
  <inkml:trace contextRef="#ctx0" brushRef="#br0" timeOffset="-245743.43">7401 7217 9144,'0'0'0,"-3"14"0,-1 12 0,4-26 512,0 0-512,0 14 512,3-1-512,-3-13-784,0 0 784,8 12-776,5-2 776,8 13-5784</inkml:trace>
  <inkml:trace contextRef="#ctx0" brushRef="#br0" timeOffset="-245316.543">7520 7559 9592,'-7'-51'1497,"33"86"5383,-23-30-6812,0 0 1,0-1 0,-1 1-1,1 0 1,-1 0 0,-1 1-1,1-1 1,-1 0 0,0 1-1,0-1 1,0 0 0,-1 1-1,1-1 1,-2 1 0,1-1-1,0 1 1,-2 3-69,2 6 78,0-15-79,0 0 12,1 0-1,-1-1 1,1 1 0,0 0-1,-1-1 1,1 1 0,0 0 0,-1 0-1,1 0 1,-1 0 0,1 0-1,0 0 1,-1 0 0,1 0-1,0 0 1,-1 0 0,1 0-1,0 0 1,-1 0 0,1 0-1,0 1 1,-1-1 0,1 0-1,0 0 1,-1 1 0,1-1 0,-1 1-1,1-1 1,-1 0 0,1 1-1,-1-1 1,1 1 0,-1-1-1,1 1 1,-1-1 0,0 1-1,1-1 1,-1 1 0,0 0-1,1-1 1,-1 1 0,0 0-1,0-1 1,0 1 0,0 0-1,1-1 1,-1 1 0,0 0 0,0-1-1,0 1 1,0 0 0,-1-1-1,1 1 1,0-1 0,0 1-1,0 0 1,0-1 0,-1 1-1,1 0 1,0 0-11,49-92 122,26-32-408,-74 122 274,0 0 0,0 0-1,0 0 1,0 0 0,0 0-1,0 0 1,1 0 0,-1 1 0,0-1-1,0 0 1,1 1 0,-1-1-1,0 1 1,1-1 0,-1 1 0,1-1-1,-1 1 1,1 0 0,-1 0-1,1 0 1,-1 0 0,0 0 0,1 0-1,-1 0 1,1 1 0,-1-1-1,1 0 1,-1 1 0,0-1 0,1 1-1,-1 0 1,0-1 0,0 1 0,1 0-1,-1 0 1,0 0 0,0 0-1,0 0 1,0 0 0,0 0 0,0 0-1,0 0 1,0 0 0,0 0-1,-1 1 1,1-1 12,27 58-308,-28-58 305,33 144-185,7-70-1,4-70-1089,45-38-1524,-54 10 974,20-9-6405</inkml:trace>
  <inkml:trace contextRef="#ctx0" brushRef="#br0" timeOffset="-245015.332">8235 7794 11928,'-2'-28'208,"1"25"833,1 6 4,-4 33 626,33 46-7547,-15-55-557</inkml:trace>
  <inkml:trace contextRef="#ctx0" brushRef="#br0" timeOffset="-244673.248">8662 7684 9416,'70'-8'3376,"56"-22"-4255,-20-1-1405,-7 1-3889</inkml:trace>
  <inkml:trace contextRef="#ctx0" brushRef="#br0" timeOffset="-244373.051">9552 7576 7624,'0'0'0,"-6"-3"0,-5 1 0,11 2-280,0 0 280,5 0-280,10 2 280,-15-2-712,0 0 712,16-2-704,6-2 704,16-2-3584</inkml:trace>
  <inkml:trace contextRef="#ctx0" brushRef="#br0" timeOffset="-244372.051">9859 7459 6904,'0'0'0,"-7"8"0,-4 6 0,11-14 1120,0 0-1120,11 11 1120,14 0-1120,-25-11 496,0 0-496,30 6 504,6-2-504,-36-4-440,0 0 440,44-6-432,12-6 432,43-7-6368</inkml:trace>
  <inkml:trace contextRef="#ctx0" brushRef="#br0" timeOffset="-225241.297">36 8434 6640,'0'0'593,"0"0"-25,0 0-120,0 0-68,0 0-169,0 0-70,0 0-106,0 0-25,0 0 12,0 8-2,-6 149 1146,-15-48 1268,13-126-2013,10-1-396,7-11-19,70-116-109,-24 80-160,-53 61 246,1 1 1,0-1-1,0 1 0,0 0 0,1 0 0,-1 1 0,1-1 0,0 1 1,-1 0-1,1 0 0,0 0 0,0 0 0,0 1 0,1-1 0,-1 1 1,0 0-1,1 0 0,-1 1 0,0-1 0,1 1 0,-1 0 1,0 0-1,1 1 0,-1-1 0,1 1 0,-1 0 0,0 0 0,0 0 1,0 1-1,1 0 0,-1-1 0,-1 1 0,1 1 0,0-1 0,0 0 1,-1 1-1,0 0 0,1 0 0,-1 0 0,0 0 0,0 1 0,-1-1 1,1 1-1,-1-1 0,0 1 0,1 0 0,-2 0 0,1 0 0,0 0 1,-1 2 16,3 5-18,0 0 0,-1 0 0,-1 0 0,0 0 0,-1 0 0,0 1 0,0-1 1,-1 0-1,-1 1 0,0-1 0,-1 0 0,-1 8 18,-20 65-9,24-66 15,10-14-3,30-16 5,5-12 0,-21 11 8,43-38 211,-68 50-224,0 1 0,1-1 0,-1 1 0,0-1 0,1 1 0,-1-1 0,1 1 1,-1-1-1,1 1 0,-1-1 0,1 1 0,-1-1 0,1 1 0,-1 0 0,1-1 0,-1 1 1,1 0-1,0-1 0,-1 1 0,1 0 0,0 0 0,-1 0 0,1 0 0,0 0 0,-1 0 1,1 0-1,0 0 0,-1 0 0,1 0 0,0 0 0,-1 0 0,1 0 0,0 0 0,-1 1 1,1-1-1,0 0 0,-1 0 0,1 1 0,-1-1 0,1 0 0,-1 1 0,1-1 0,-1 1 1,1-1-1,-1 1 0,1-1 0,-1 1 0,1-1 0,-1 1 0,0-1 0,1 1 0,-1 0 1,0-1-1,1 1 0,-1-1 0,0 1 0,0 0 0,0-1 0,0 1 0,0 0 0,0-1 1,0 1-1,0 0 0,0-1 0,0 1 0,0 0-3,1 2 13,1 0 0,-1-1 0,0 1 0,1 0-1,0-1 1,0 1 0,0-1 0,0 0 0,0 0 0,0 0 0,0 0 0,1 0 0,-1 0-1,1 0 1,0-1 0,-1 1 0,1-1 0,0 0 0,0 0 0,0 0 0,0 0 0,0-1-1,0 1 1,0-1 0,0 1 0,0-1 0,0 0 0,0 0 0,0-1 0,0 1-1,0 0 1,0-1 0,0 0 0,0 0 0,0 0 0,-1 0 0,1 0 0,0-1 0,0 0-13,4 0 28,-1 0 1,1-1 0,-1 0-1,1 0 1,-1 0 0,0-1-1,0 0 1,0 0 0,-1-1-1,0 0 1,0 1 0,0-2-1,0 1 1,-1-1 0,0 1-1,0-1 1,0 0 0,1-5-29,-4 7-2,0-1 1,0 0-1,-1 0 1,1 0 0,-1 1-1,-1-1 1,1 0 0,0 0-1,-1 0 1,0 1-1,0-1 1,-1 0 0,1 1-1,-1-1 1,0 1 0,0-1-1,-1 1 1,1 0-1,-1 0 1,0 0 0,0 0-1,0 1 1,0-1 0,-1 1-1,0 0 1,1 0-1,-1 0 1,0 0 0,-1 1-1,1-1 2,-38 6-1266,-26 43 80,68-46 1163,-1 0 0,1 1 0,-1-1-1,0 1 1,1-1 0,0 1 0,-1 0 0,1-1-1,-1 1 1,1-1 0,0 1 0,-1 0-1,1-1 1,0 1 0,0 0 0,-1-1 0,1 1-1,0 0 1,0 0 0,0-1 0,0 1-1,0 0 1,0-1 0,0 1 0,0 0 0,0 0-1,0-1 1,1 1 0,-1 0 0,0-1-1,0 1 1,1 0 0,-1-1 0,0 1 0,1-1-1,-1 1 1,1 0 0,-1-1 0,1 1-1,-1-1 1,1 1 0,-1-1 0,1 1 0,-1-1-1,1 0 1,0 1 0,-1-1 0,1 0-1,-1 1 1,1-1 0,0 0 0,0 0 0,-1 0-1,1 1 1,0-1 0,-1 0 0,1 0-1,0 0 1,0 0 0,-1 0 23,13-2-145,-1-1-1,1 0 1,-1-1-1,0 0 0,0-1 1,-1 0-1,0-1 1,10-6 145,9-4-216,30-12-113,112-56 337,-45 47 1500,-125 38-1438,0 0 1,-1 0-1,1-1 0,-1 1 1,1 0-1,-1 1 0,0-1 1,1 0-1,-1 0 1,0 1-1,0-1 0,0 0 1,0 1-1,0-1 1,0 1-1,0-1 0,0 1 1,-1 0-1,1-1 1,-1 1-1,1 0 0,-1 0 1,1-1-1,-1 1 0,0 0 1,0 0-1,0-1 1,0 1-1,0 0 0,-1 0 1,1 0-1,0-1 1,-1 1-1,1 0-70,-4 15 208,-1-1 1,0 0-1,0 0 1,-2 0-1,0 0 1,-1-1-1,-1 0 0,-6 8-208,3-3 73,-120 164 1092,132-184-1126,0 0-1,0-1 0,-1 1 1,1 0-1,0 0 0,0-1 1,0 1-1,0 0 0,-1 0 1,1-1-1,0 1 0,0 0 1,-1 0-1,1 0 0,0-1 1,0 1-1,-1 0 0,1 0 1,0 0-1,0 0-38,14-31-79,-14 31 95,48-84-874,-28 49-135,11-19-1295,-3 23-2321,5 12 1857,-10 23 6171,-22-3-2671,-1-1 161,0 0 29,-22 46 3067,28 106-2582,0-115-1230,-6-35-184,0 0 1,0 0 0,0-1-1,0 1 1,1 0-1,-1-1 1,0 1-1,1 0 1,0-1 0,-1 1-1,1-1 1,0 1-1,0-1 1,0 1 0,0-1-1,0 1 1,0-1-1,0 0 1,0 0-1,1 1 1,-1-1 0,0 0-1,1 0 1,-1 0-1,1 0 1,-1-1-1,1 1 1,-1 0 0,1-1-1,0 1 1,-1-1-1,1 1 1,0-1-1,0 0 1,-1 0 0,1 0-1,0 0 1,-1 0-1,1 0 1,0 0-1,0-1 1,-1 1 0,1 0-1,0-1 1,-1 0-1,1 1 1,-1-1 0,1 0-1,-1 0 1,1 0-1,-1 0 1,1 0-1,-1 0 1,0 0 0,2-2-10,12-10 64,-1-1 1,0-1-1,0 0 1,-2-1 0,0-1-1,0 0 1,-2 0-1,0-1 1,-1 0 0,-1-1-1,-1 0 1,-1 0-1,0-3-64,-5 16 45,-9 27-6,-6 68-152,34-50 94,-14-34-1,4-2-31,0-1-1,0-1 0,0 1 0,0-2 0,0 1 0,0-1 0,0-1 0,0 0 0,0 0 0,0-1 1,0 0-1,-1-1 0,1 0 0,3-2 52,157-68-777,-75 21 457,-94 51 328,0 1 0,0 0 0,0-1 0,0 1 0,1 0 0,-1 0 0,0 0 0,0 0 0,0 0 0,0 0 0,1 0 0,-1 1 0,0-1 0,0 0 0,0 1 0,0-1 0,0 1 0,0-1 0,0 1 0,0-1 0,0 1 0,0 0 0,0-1 0,0 1 0,0 0 0,0 0 0,-1 0 0,1 0 0,0 0 0,-1 0 0,1 0 0,0 0 0,-1 0 0,1 0 0,-1 0 0,0 0 0,1 0 1,-1 0-1,0 0 0,0 0 0,0 1 0,1-1 0,-1 0 0,0 0 0,-1 0 0,1 0 0,0 1 0,0-1 0,0 0 0,-1 0 0,1 0 0,-1 0-8,-1 13 126,0 0 0,-2-1 1,1 0-1,-2 1 0,0-2 0,0 1 0,-1 0 1,-1-1-1,-5 7-126,10-14 102,-3 4 106,20-28-96,91-96-222,-1 54-143,-50 62 123,34 40 72,8 1 203,-5-41-13,-49-15-193,-31 4-115,1 1 0,-1-1 0,-1-1 0,0 0 0,-1-1 1,0 0-1,0-1 0,4-8 176,22-48-1864,23-35-6849</inkml:trace>
  <inkml:trace contextRef="#ctx0" brushRef="#br0" timeOffset="-224282.841">2863 8259 5744,'10'-5'3134,"-94"104"-1883,-43 28-348,125-126-873,0 1 0,0 0 0,0-1 0,1 1 0,-1 0 0,1 0 0,-1 0 0,1 0 1,0 0-1,0 0 0,0 0 0,0 1 0,0-1 0,0 0 0,1 1 0,-1-1 0,1 0 1,-1 1-1,1-1 0,0 1 0,0-1 0,0 0 0,0 1 0,1-1 0,-1 1 0,1-1 0,-1 0 1,1 1-1,0-1 0,0 0 0,0 0 0,0 0 0,0 1 0,1-1 0,-1 0 0,0-1 0,1 1 1,0 0-1,0 0-30,72 65 936,-73-66-921,59 45 596,-78-12-39,13-27-560,-1 0 0,1-1 0,-2 0 0,1 0 0,-1 0 0,0-1 0,0 0 0,0 0 0,-1-1 0,0 0 0,-1 0-12,-9 5-204,0-2 1,-1 0 0,1-1 0,-2-1-1,1-1 1,0 0 0,-17 0 203,32-8-752,12-60-1453,2 2-4335</inkml:trace>
  <inkml:trace contextRef="#ctx0" brushRef="#br0" timeOffset="-223904.853">3309 7969 8608,'-19'13'392,"35"-22"1025,18-15 1479,-51 37-2321,0 10-427,0 1 1,2 0-1,1 1 0,1 0 1,1 1-1,-6 20-148,8-22 58,-67 178 363,1 13-257,60-171 63,-109 284 198,85-219-170,-19 75-318,55-156-406,35-27-2135,27-53 141,-5 3-4490</inkml:trace>
  <inkml:trace contextRef="#ctx0" brushRef="#br0" timeOffset="-220404.557">3447 8700 8344,'-10'6'1944,"24"-18"784,-14 11-2487,0 1 22,-1 41 233,-44 163 168,2-35 42,29-107-444,-24 86 563,42-212-440,8 17-378,72-197-19,-16 102-178,-62 132 192,0-2-47,1-1 1,0 1-1,1 1 0,1 0 1,-1 0-1,2 0 0,-1 1 1,2 0-1,-1 1 0,7-4 45,-16 13-9,-1-1-1,1 0 1,0 1-1,0-1 1,0 1-1,0-1 1,0 1-1,0 0 1,1-1-1,-1 1 1,0 0 0,0 0-1,0 0 1,0 0-1,0 0 1,0 0-1,0 0 1,0 0-1,1 0 1,-1 0-1,0 1 1,0-1-1,0 0 1,0 1-1,0-1 1,0 1-1,0-1 1,0 1-1,0 0 1,0-1 0,-1 1-1,1 0 1,0-1-1,0 1 1,0 0-1,-1 0 1,1 0-1,-1 0 1,1 0-1,0 0 1,-1 0-1,0 0 1,1 0-1,-1 0 1,0 0-1,1 0 1,-1 0 0,0 0-1,0 0 1,0 0-1,0 1 1,0-1 9,-1 69-306,0-54 299,-3 26-126,11 32-5,-5-72 137,-1-1-1,1 1 1,0-1-1,0 0 1,0 0 0,0 0-1,0 0 1,0-1-1,1 1 1,-1 0-1,0-1 1,0 1-1,1-1 1,-1 0 0,0 0-1,0 0 1,1 0-1,-1 0 1,0-1-1,0 1 1,1 0 0,-1-1-1,0 0 1,0 0-1,2 0 2,23-9-2,1-7 2,1-6 0,41-79 50,-49 58-43,-2-1-2,-4-2-2,-3 2 2,-3 4-2,7-49-127,-38 130-304,16-27 380,1 0 1,0 0-1,1 1 0,1 0 1,0 0-1,1 0 1,0 0-1,1 0 1,0 0-1,2 10 48,33 11-139,-28-33 103,0 1-1,0-1 1,0 0-1,0-1 1,1 1-1,-1-1 1,1-1 0,-1 1-1,1-1 1,-1 0-1,1-1 1,4 0 36,-10 1-9,92-8-633,-103 45 308,-21 39-4,7 16 292,24-91 43,0 0 0,1 0 1,-1 0-1,0 0 1,1 0-1,-1 0 0,1 0 1,-1 0-1,1 0 1,-1 0-1,1 0 1,0 0-1,-1 0 0,1-1 1,0 1-1,0 0 1,-1-1-1,1 1 0,0 0 1,0-1-1,0 1 1,0-1-1,0 1 0,0-1 1,0 0-1,0 1 1,0-1-1,0 0 0,0 0 1,0 0-1,0 0 1,1 0-1,-1 0 0,0 0 1,0 0-1,0 0 1,0 0-1,0 0 1,0-1-1,0 1 0,0-1 1,0 1-1,0 0 1,0-1-1,0 0 0,0 1 1,-1-1-1,1 0 1,0 1-1,0-1 0,0 0 1,-1 0-1,1 1 1,0-2 2,52-26-24,111-56 0,-33-5 169,-127 86-116,-1 1 0,0 0 1,0-1-1,-1 1 0,1-1 0,0 0 1,-1 0-1,0 0 0,1 0 1,-1 0-1,-1-1 0,1 1 0,0-1 1,-1 1-1,0-1 0,1 1 0,-1-1 1,-1 0-1,1 0 0,-1 1 0,1-1 1,-1 0-1,0 0 0,0 0 0,-1 0 1,1 1-1,-1-1 0,0 0 0,0 0 1,0 1-1,0-1 0,-1 1 0,0-1 1,0-1-30,-22 23 117,-45 98-57,59-82-57,3-2-3,5-1 0,2-27-3,-1 0 0,1 0-1,1 0 1,-1 0 0,1 0 0,-1 0 0,1 0 0,0-1 0,1 1 0,-1 0 0,1 0 0,-1-1 0,1 1 0,0-1 0,1 1 0,-1-1 0,0 0 0,1 0 0,0 0 0,0 0 0,0 0 0,0-1 0,0 0 0,0 1 0,1-1 0,-1 0-1,1 0 1,-1-1 0,1 1 0,0-1 0,0 0 0,3 1 3,2-3-32,1 0 0,-1 0-1,0-1 1,1 0 0,-1-1-1,0 0 1,0 0 0,-1-1-1,1 0 1,-1-1 0,0 0 0,0 0-1,0 0 1,-1-1 0,1-1-1,-2 1 1,5-5 32,9-6-28,103-111-145,-51 49 709,-72 79-524,-1 1 0,1-1 0,0 0 0,0 1-1,0-1 1,0 0 0,0 1 0,0-1 0,0 1 0,0-1 0,0 0 0,0 1 0,1-1 0,-1 0 0,0 1 0,0-1 0,0 1 0,0-1 0,1 0 0,-1 1 0,0-1 0,0 0 0,0 0 0,1 1 0,-1-1 0,0 0 0,1 1 0,-1-1 0,0 0 0,1 0 0,-1 0 0,0 1 0,1-1 0,-1 0 0,0 0 0,1 0 0,-1 0 0,0 0 0,1 0 0,-1 0 0,1 0 0,-1 0 0,0 0 0,1 0 0,-1 0 0,0 0-1,1 0 1,-1 0 0,1 0 0,-1 0-12,-17 45 118,15-39-25,-71 141 1568,73-146-1578,0-1-23,23-21-33,-2 1-27,4-7 1,54-81-156,-7-2-93,-70 110 229,0 1 0,-1-1 0,1 0 0,0 1 0,0 0 0,-1-1 0,1 1 0,-1 0 0,1 0 0,-1 0 0,1 0 0,-1 0 0,1 0 0,-1 1 0,0-1 0,0 0 0,0 1 0,0-1 0,0 1 0,0-1 0,0 1 0,0-1 0,0 1 0,-1 0 0,1-1 0,0 1 0,-1 0 0,0 0 0,1-1 0,-1 1 0,0 0 0,0 0 19,5 118-578,-8-62 318,3-57 239,1 0 1,0 0-1,0 0 1,0-1-1,0 1 1,0 0-1,0-1 1,0 1-1,0-1 1,0 1-1,0-1 1,1 1-1,-1-1 1,0 0-1,0 0 1,0 1-1,0-1 1,1 0-1,-1 0 1,0 0-1,0 0 1,0 0-1,1-1 1,-1 1-1,0 0 1,0-1-1,0 1 1,0 0-1,0-1 1,1 1-1,-1-1 1,0 0 0,0 1-1,0-1 1,-1 0-1,1 0 1,0 1-1,0-1 1,0 0-1,0 0 1,-1 0 20,27-17-361,-1-2 1,-1 0 0,0-2 0,-2 0-1,12-16 361,-8-3 650,-27 41-570,0 0 48,-12 27 569,-8 102 132,39-83-645,-16-43-161,0 0 0,0 0 0,0 0-1,0-1 1,0 1 0,1-1 0,-1 0-1,1 0 1,-1 0 0,1 0 0,0 0-1,0-1 1,0 0 0,0 0 0,0 0-1,0 0 1,0-1 0,0 1 0,0-1-1,0 0 1,1 0 0,0-1-23,-4 1 1,9-1 19,0 0 0,0-1 1,0-1-1,-1 0 1,1 0-1,-1 0 0,0-1 1,0-1-1,0 0 1,0 0-1,-1 0 0,8-7-20,-11 8 13,54-57 70,-20-14 103,-36 66-164,0 1 0,0-1-1,-1 1 1,0-1 0,-1 0-1,0 0 1,0 0 0,-1 0-1,0 0 1,0 0 0,-1 0-1,-1-3-21,0 9-19,1 1-1,0 0 1,-1 0-1,1 0 1,-1 0 0,0 1-1,0-1 1,0 0-1,1 1 1,-2-1-1,1 1 1,0 0-1,0 0 1,0 0 0,-1 0-1,1 0 1,0 0-1,-1 0 1,1 1-1,0-1 1,-1 1 0,1 0-1,-1 0 1,1-1-1,-1 2 1,1-1-1,-1 0 1,1 0-1,-1 1 1,1 0 0,-1-1-1,1 1 1,0 0-1,-1 0 1,1 0-1,0 1 1,0-1-1,0 0 1,0 1 0,0-1-1,0 1 1,-1 1 19,-8 2-53,-101 50-835,112-55 870,-1 1-1,1-1 1,-1 0 0,1 0-1,-1 0 1,1 0 0,-1 1-1,1-1 1,0 0 0,-1 0 0,1 1-1,-1-1 1,1 0 0,0 1-1,-1-1 1,1 0 0,0 1-1,-1-1 1,1 1 0,0-1-1,0 0 1,-1 1 0,1-1 0,0 1-1,0-1 1,0 1 0,-1-1-1,1 1 1,0-1 0,0 1-1,0-1 1,0 1 0,0-1-1,0 1 1,0-1 0,0 1 0,0-1-1,1 1 1,-1-1 0,0 1-1,0-1 1,0 1 0,0-1-1,1 1 1,-1-1 0,0 1-1,1-1 1,-1 0 0,0 1 0,1-1-1,-1 0 1,0 1 0,1-1-1,-1 0 1,1 1 0,-1-1-1,0 0 1,1 0 0,-1 1-1,1-1 1,-1 0 0,1 0 0,-1 0-1,1 0 1,-1 0 0,1 1-1,-1-1 1,1 0 0,0 0 18,27 5-305,-15-5 50,0 0-1,-1-1 1,1-1 0,0 0-1,-1-1 1,1-1 0,-1 1-1,8-5 256,2 0-102,151-52-2118,-145 48 2217,7 0-155,-8 9 4043,-18 2-2504,-7 12 739,-3-2-2349,-29 193 783,27-106-408,3-94-142,1 0 1,-1 0-1,1-1 1,0 1-1,0 0 1,0-1-1,0 1 1,0-1 0,0 1-1,0-1 1,1 0-1,-1 1 1,0-1-1,1 0 1,-1 0-1,1 0 1,-1 0-1,1 0 1,0 0 0,-1 0-1,1-1 1,0 1-1,0-1 1,-1 1-1,1-1 1,0 0-1,0 1 1,0-1 0,0 0-5,20-2 9,55-32 100,-50 14-99,-3-5-10,-3-2 1,14-26 7,19-20-9,-54 73 3,1-1-1,0 1 1,0-1 0,-1 1 0,1 0 0,0 0 0,0-1 0,0 1 0,0 0 0,-1 0 0,1 0 0,0 0 0,0 0 0,0 0 0,0 0 0,-1 0 0,1 0 0,0 0 0,0 0 0,0 0 0,0 1 0,-1-1 0,1 0 0,0 1 0,0-1 0,-1 1 0,1-1 0,0 1 0,-1-1 0,1 1 0,0-1 0,-1 1 0,1-1 0,-1 1 0,1 0 0,-1 0 0,1-1 0,-1 1 0,1 0 0,-1 0 0,0-1 0,1 1 0,-1 0 0,0 0 0,0 0 0,0-1 0,0 1 0,0 0 0,0 0 0,0 0-1,0 0 1,0 0 0,0-1 0,0 1 0,0 0 0,0 0 0,-1 0 0,1-1 0,0 1 0,-1 0 0,1 0 0,-1-1 0,1 1 0,-1 0 0,0 0-2,2 5-8,1 44 17,4 45 34,1-67-39,3-4-4,4-6 0,-11-16 1,0 0 0,1-1 0,-1 1 0,1 0 1,0-1-1,-1 0 0,1 0 0,0 0 1,0 0-1,0-1 0,-1 1 0,1-1 1,0 0-1,0 0 0,0 0 0,0-1 0,0 0 1,-1 1-1,1-1 0,0-1 0,0 1 1,-1 0-1,1-1 0,-1 0 0,1 0 1,2-2-2,82-56 22,-54 30-20,-2 0-2,-3 0 0,37-43-7,-60 69 0,-27 41-2,-19 16 16,0-3-6,9-10 6,-5 6 70,56-57-10,23-29-26,71-65-42,-75 73 1,-30 25-5,-1 0 0,1 0 0,0 1 0,1 1 0,0 0 0,0 0 0,0 0 0,0 2 0,0-1 0,10-1 5,-16 6-2,0 0 1,-1 0-1,1 1 0,-1-1 0,1 1 0,-1 0 0,0 0 0,1 0 1,-1 0-1,0 1 0,-1-1 0,1 1 0,0 0 0,-1 0 1,1 0-1,-1 0 0,0 0 0,0 0 0,0 1 0,0-1 1,-1 1-1,1-1 0,-1 4 2,1-4 1,29 65-30,13 5 14,-23-57 14,-15-13 5,0 0 1,0 0-1,0-1 1,0 1 0,0-2-1,1 1 1,-1-1 0,1 0-1,-1 0 1,1-1 0,0 1-1,-1-2 1,1 1-1,-1-1 1,1 0 0,-1 0-1,1-1 1,-1 1 0,0-1-1,0-1 1,6-2-5,25-13 7,88-57-37,-79 39 12,71-120-30,-97 120 542,-20 29-149,-18 27-176,-51 65 76,46-39-239,23-41-10,1 0-1,-1 0 0,1 0 0,0 0 1,0 0-1,1 0 0,-1 0 0,1 0 1,0-1-1,1 1 0,-1-1 0,1 0 1,-1 1-1,1-1 0,4 4 5,-3-3-5,62 58-91,-63-61 97,-1 0 0,1 0 0,-1 0 0,0 0 0,0 0 0,0 1 0,0-1 0,0 1 0,-1-1 0,1 1-1,-1 0 1,1 0 0,-1 0 0,0-1 0,0 1 0,-1 0 0,1 0 0,0 1 0,-1-1 0,0 0-1,0 0 1,0 0 0,0 0 0,0 0 0,-1 0 0,1 0 0,-1 0 0,0 0 0,0 0 0,0 0-1,-1 2 0,-12 21-10,3-17-62,-79 35-124,62-32-2132,-27 15-5264,128-62 5723</inkml:trace>
  <inkml:trace contextRef="#ctx0" brushRef="#br0" timeOffset="-214084.267">3597 9866 8792,'0'0'648,"2"-3"-108,32-62 388,-34 65-907,3 0-2625,6 4 1520,4 4-3349</inkml:trace>
  <inkml:trace contextRef="#ctx0" brushRef="#br0" timeOffset="-213911.219">3557 10391 8880,'34'-78'2802,"-33"77"-2374,0 0-4874,-1 1-322</inkml:trace>
  <inkml:trace contextRef="#ctx0" brushRef="#br0" timeOffset="-211570.889">4887 9768 10040,'-39'13'122,"39"-13"-81,-1 0 0,0 0-1,0 0 1,1 0 0,-1 0 0,0 0-1,0 0 1,1 0 0,-1 0-1,0 0 1,0-1 0,1 1-1,-1 0 1,0 0 0,0-1-1,1 1 1,-1-1 0,0 1 0,1 0-1,-1-1 1,1 1 0,-1-1-1,1 0 1,-1 1 0,1-1-1,-1 1 1,1-1 0,-1 0-1,1 1 1,0-1 0,-1 0 0,1 1-1,0-1 1,0 0 0,-1 0-1,1 1 1,0-1 0,0 0-1,0 0 1,0 1 0,0-1-1,0 0 1,0 0 0,0 1 0,0-1-1,0 0 1,1 0 0,-1 1-1,0-1 1,0 0 0,1 0-1,-1 1 1,1-1 0,-1 0-1,0 1 1,1-1 0,-1 1 0,1-1-1,0 1 1,-1-1 0,1 1-1,-1-1 1,1 1 0,0-1-1,-1 1 1,1 0 0,0-1-1,0 1-40,1-4 35,11-40 562,-28 61-209,-32 133-213,32-90-139,2-15-16,-4 13-16,-44 101-48,20-63-80,39-90 124,1-3 2,0-1-1,0 1 0,-1 0 0,1-1 0,0 1 0,-1-1 0,0 1 0,0-1 0,0 0 0,0 0 1,0 0-1,0 0 0,0 0 0,-1 0 0,1 0 0,0-1 0,-1 1 0,0-1 0,1 0 0,-1 0 1,0 0-2,-24-14-111,26 5 48,0 1 0,1-1 1,0 1-1,0-1 0,0 1 0,1-1 1,0 1-1,1-1 0,-1 1 1,1 0-1,1 0 0,0 0 0,0 0 1,0 0-1,0 0 0,1 1 0,0 0 1,4-4 62,71-93-2142,-35 68 797,32-7-720,-6 5-2375</inkml:trace>
  <inkml:trace contextRef="#ctx0" brushRef="#br0" timeOffset="-211301.609">4964 9608 6728,'0'0'0,"-4"1"0,-4 2 0,8-3 160,0 0-160,-7-12 160,3-12-160,4 24-648,0 0 648,-4-24-648,1-5 648,-3-26-3672</inkml:trace>
  <inkml:trace contextRef="#ctx0" brushRef="#br0" timeOffset="-210569.537">5257 9694 9416,'-40'-42'186,"40"41"-78,0 2-58,0-1 1,0 1-1,0-1 1,0 0-1,0 1 1,0-1 0,0 0-1,0 1 1,0-1-1,0 1 1,0-1-1,0 0 1,0 1-1,0-1 1,0 0 0,0 1-1,-1-1 1,1 1-1,0-1 1,0 0-1,0 0 1,-1 1-1,1-1 1,0 0 0,0 1-1,-1-1 1,1 0-1,0 0 1,-1 1-1,1-1 1,0 0-1,-1 0 1,1 0 0,0 1-1,-1-1 1,1 0-1,-1 0 1,1 0-1,0 0 1,-1 0-1,1 0 1,-1 0-51,7 54-525,-27-5 457,9-6 69,-14 98 130,25-93-79,18 17-11,-15-62-40,0 0-1,-1 0 1,1 0-1,1 0 1,-1 0 0,0 0-1,1 0 1,-1-1-1,1 0 1,0 1 0,0-1-1,0 0 1,0 0-1,0 0 1,1-1 0,-1 1-1,3 0 0,-1 0-3,79 4-131,13-42-456,-6-38 548,-23-17-18,-31 1 56,-35 84 4,0 1-1,-1-1 1,1 0 0,-1 1-1,-1-1 1,1 0-1,-1 0 1,0 1 0,-1-1-1,1 0 1,-1 0-1,0 0 1,-1 1-1,1-1 1,-1 1 0,0-1-1,0 1 1,-1 0-1,0-1 1,-22-2-133,14 7 95,0 1 0,0 1 0,0 0 1,0 0-1,0 1 0,0 1 0,1 0 0,-1 0 0,1 1 0,-7 3 38,5-2-97,5-2-517,18-4 314,17-6-53,-17 4 345,1 0 0,-1 1-1,1 0 1,0 1 0,0 0-1,0 1 1,0 0-1,-1 1 1,1 0 0,0 1-1,5 2 9,9-1 69,0-1 0,0-1 0,0-2 1,0 0-1,0-2 0,25-5-69,21-2 96,-69 9-77,0 0-1,1 1 1,-1-1 0,0 1 0,1 0-1,-1 0 1,0 0 0,1 0-1,-1 1 1,1-1 0,-1 1 0,0 0-1,0 0 1,0 0 0,1 0-1,-1 1 1,0-1 0,0 1 0,-1 0-1,1 0 1,0 0 0,0 0-1,-1 0 1,0 1 0,1-1-1,-1 1 1,0-1 0,0 1 0,0 0-1,-1 0 1,1 0-19,2 9 51,-2 0 0,1 0 0,-2 1 0,0-1 0,0 0 0,-1 0 0,0 1 0,-1-1 0,-1 3-51,-15 97 196,10-73-295,-9 31 331,-2-19-3149,11-31-1863</inkml:trace>
  <inkml:trace contextRef="#ctx0" brushRef="#br0" timeOffset="-210285.266">5983 9628 8792,'0'0'0,"-3"10"0,-1 2 0,4-12-1056,0 0 1056,9-3-1056,8-5 1056,-17 8-544,0 0 544,25-11-3728,-50 22 3728</inkml:trace>
  <inkml:trace contextRef="#ctx0" brushRef="#br0" timeOffset="-209842.452">6297 9784 3864,'0'1'35,"1"-1"0,-1 1 0,0-1 0,1 0 0,-1 1-1,0-1 1,1 0 0,-1 1 0,0-1 0,1 0 0,-1 1 0,1-1 0,-1 0 0,0 0 0,1 0 0,-1 0 0,1 1 0,-1-1 0,1 0 0,-1 0-1,1 0 1,-1 0 0,1 0 0,-1 0 0,1 0 0,-1 0 0,1 0 0,-1 0 0,1 0 0,-1-1 0,0 1 0,1 0 0,-1 0 0,1 0 0,-1-1-1,1 1 1,-1 0 0,0 0 0,1-1 0,-1 1 0,0 0 0,1-1 0,-1 1 0,0 0 0,1-1 0,-1 1 0,0-1 0,0 1 0,1 0 0,-1-1-1,0 1 1,0-1 0,0 1 0,0-1 0,1 0-35,33 37 3663,-34-35-3183,-9 21 1305,-10 161 38,45-253-1557,19-39-530,-40 101 230,0 0-1,0 0 1,0 0-1,1 1 1,0 0-1,1 0 1,0 0-1,0 1 0,0 0 1,8-4 34,111-50-697,-120 58 681,0 0 0,-1 1 0,1-1 1,0 1-1,0 0 0,0 1 0,0-1 1,0 1-1,0 0 0,0 1 0,0-1 0,0 1 1,-1 1-1,1-1 0,0 1 0,0 0 1,3 2 15,-6-3 17,-1 1 0,1 0 0,-1 0 0,0 0 0,0 0 0,0 0 0,0 0 0,0 0 0,-1 1 0,1-1 0,0 1 0,-1-1 0,0 1 0,0 0 0,0-1 0,0 1 1,0 0-1,0 0 0,-1 1-17,20 126 490,-8-53-14,23-2-369,-26-65 61,54 25 47,-48-30-174,77-3-165,-72-7-768,87-57-280,-75 43-520,32-18-3476,-149 86 3903</inkml:trace>
  <inkml:trace contextRef="#ctx0" brushRef="#br0" timeOffset="-207822.695">7859 9783 6280,'3'-1'116,"-1"0"-1,0-1 1,1 1 0,-1-1 0,0 0 0,0 1-1,0-1 1,0 0 0,0 0 0,0 0 0,-1-1-1,1 1 1,-1 0 0,1-1 0,-1 1 0,0-1-1,0 1 1,0-1 0,0 1 0,-1-1 0,1 0-1,-1 0 1,1 1 0,-1-1 0,0 0 0,0 1-1,0-1 1,-1 0 0,1 0 0,-1 1-1,1-1 1,-1 0 0,0 1 0,0-1 0,0 1-1,0-1 1,0 1 0,-1-1 0,1 1 0,-3-2-116,4 3 32,-1 1 0,0-1 0,1 0 0,-1 1 0,0-1 0,0 1 1,0 0-1,1-1 0,-1 1 0,0 0 0,0-1 0,0 1 0,0 0 0,0 0 1,0 0-1,1 0 0,-1 0 0,0 0 0,0 0 0,0 0 0,0 0 0,0 0 1,0 0-1,0 1 0,0-1 0,1 0 0,-1 1 0,0-1 0,0 0 0,0 1 1,1-1-1,-1 1 0,0-1 0,0 1 0,1 0 0,-1-1 0,1 1 0,-1 0 1,0-1-1,1 1 0,-1 0 0,1 0 0,0 0 0,-1-1 0,1 1 0,0 0 1,-1 0-1,1 0 0,0 0 0,0 0 0,0 0 0,0 0 0,0 0-32,-7 17 31,0 1-1,2 0 1,0 0-1,1 1 0,1-1 1,1 1-1,1 0 1,1 0-1,0 0 1,1-1-1,2 7-30,17 17 1,22-43-30,75-64-76,-20 7-298,-14 12 326,-26 7 329,-57 38-191,-2 28 162,8 31-146,5-47-74,5-3-3,7-4 0,83-46-32,-97 36 26,14-9-65,0-1 0,-2-2 0,1 0 0,-2-1 0,0-1 0,10-14 71,-10 11-182,0 2-1,1 0 1,1 1-1,1 2 1,18-11 182,-41 28 0,7-6-52,1 1 0,0 0 0,1 1 0,-1-1 0,1 2 0,0-1 0,0 1 0,0 1 0,0 0 1,0 0-1,0 1 0,1 0 0,-1 0 0,1 1 0,0 0 52,-7 3-7,0-1-1,-1 1 1,1-1-1,-1 1 1,1 0 0,-1 0-1,0 0 1,-1 0-1,1 0 1,0 0 0,-1 1-1,0-1 1,0 1-1,0-1 1,0 1 0,0-1-1,-1 1 1,1-1-1,-1 1 1,0 0 0,0-1-1,-1 2 8,3 7 16,-2 204 290,-4-172-55,3-39-236,0-1 1,0 0-1,1 1 0,-1-1 0,1 0 0,0 1 0,0-1 0,1 0 0,-1 1 0,1-1 0,0 0 1,0 1-1,1-1 0,-1 0 0,1 0 0,0 1-15,11 0 13,3-7-10,4-11 2,27-29 3,-21 13-6,44-82-10,-54 72 8,-14 34 13,0-1 0,-1 0 0,1 0 0,-1 0 0,-1 0 0,1 0 0,-1 0-1,0 0 1,0-1 0,-1 1 0,1 0 0,-1 0 0,-1 0 0,1 0 0,-1 0 0,0 1 0,-1-1 0,1 0 0,-1 1 0,0 0 0,0 0 0,-1-1 0,0 2 0,0-1 0,0 0 0,0 1 0,0 0 0,-1 0 0,0 0 0,0 1 0,0-1 0,-1 1 0,1 1 0,-4-3-13,-15-4 63,12 5-93,19 3-33,22-1-11,218-88-110,-152 38 261,-95 53-52,-1-1-1,0 0 0,0 0 1,1 1-1,-1-1 0,0 0 1,0 0-1,0 0 0,1 0 1,-1 0-1,0 0 0,0 0 1,0 0-1,1-1 0,-1 1 1,0 0-1,0 0 0,1-1 1,-1 1-1,0 0 0,0-1 0,1 1 1,-1-1-1,0 1 0,1-1 1,-1 1-1,1-1 0,-1 1 1,1-1-1,-1 0 0,1 1 1,-1-1-1,1 0 0,0 1 1,-1-1-1,1 0 0,0 0 1,-1 1-1,1-1 0,0 0 1,0 0-1,0 0 0,0 1 1,0-1-1,0 0 0,0 0 1,0 0-1,0 1 0,0-1 1,0 0-1,0 0 0,1 1 1,-1-1-1,0 0 0,1 0 1,-1 1-1,0-1-24,-16 33 29,16-15-27,7 3-2,4 3 0,21 17 0,12-5-51,-38-32 43,-1 0-1,0 0 0,0 1 1,0-1-1,0 1 1,-1 0-1,1 1 1,-1-1-1,0 1 0,-1 0 1,1 0-1,-1 0 1,0 0-1,0 1 1,0-1-1,-1 1 0,0 0 1,0 0-1,0 0 9,0 41-26,28 61 10,8-45 14,-34-58-89,0 0-1,0 0 1,0-1-1,1 0 1,0 0-1,0 0 1,0-1 0,0 1-1,1-1 1,-1 0-1,1-1 1,0 1-1,0-1 1,0-1-1,0 1 1,0-1-1,0 0 1,0 0-1,1 0 1,3-1 91,119-14-3295,-70-4 2286,33-7-3064</inkml:trace>
  <inkml:trace contextRef="#ctx0" brushRef="#br0" timeOffset="-206950.941">10289 9668 6192,'-31'10'210,"29"-32"4568,-99 20-4284,-15 27-368,-14 53-21,124-74-106,-1 1 1,2 0-1,-1 0 1,0 0-1,1 1 1,0-1-1,0 1 1,1 1-1,0-1 1,0 1-1,0-1 1,1 1-1,-2 6 1,29 24-273,-18-36 249,0 1 0,0-1 0,1 0 0,-1-1 0,1 1 0,-1-1 0,1-1 0,-1 1 0,0-1 0,1 0 0,-1-1 0,0 1 0,0-1 0,0 0 0,0-1 0,0 1 0,0-1 0,-1-1 0,2 0 24,151-119-136,-64 6 455,7-49 511,-64 95-379,48-111 908,-56 124 346,-66 187-1042,-4 38-348,30-107-268,4-11-40,7 80-30,3-121-27,0 0 0,1 0 0,-1-1 0,1 0 0,1 0 1,0 0-1,0 0 0,0-1 0,0 0 0,1 0 0,5 4 50,31 4-347,9-11 106,147-61-531,-138 31 505,-16 1 242,-33 19 73,0 0 0,0-1 0,0 0-1,-1-1 1,-1-1 0,1 1 0,-2-1 0,1-1 0,-1 1 0,-1-2 0,0 1 0,2-6-48,-3-34 101,-20 79-282,9-15 123,3-6 27,-1 0-1,1 0 1,1-1-1,-1 1 0,1 0 1,0 0-1,1 1 1,0-1-1,0 0 1,0 0-1,1 0 1,1 5 31,2 0-42,0-1 1,1 0 0,0 0 0,1-1-1,0 1 1,1-1 0,0 0 0,0-1 0,7 6 41,6 10-60,12 35-152,-52-34-764,-47-1-1375,36-13-3172,72-28 4164</inkml:trace>
  <inkml:trace contextRef="#ctx0" brushRef="#br0" timeOffset="-205523.259">11723 9424 6640,'11'21'152,"-4"-38"2049,7-39-1140,-13 55-1124,-2 1 107,1 0-1,0 0 0,0 0 1,-1 0-1,1-1 0,0 1 1,0 0-1,-1 0 1,1 0-1,0 0 0,0 0 1,-1-1-1,1 1 0,0 0 1,0 0-1,-1 0 1,1-1-1,0 1 0,0 0 1,0 0-1,0-1 0,0 1 1,-1 0-1,1 0 1,0-1-1,0 1 0,0 0 1,0-1-1,0 1-43,-60 89 612,46-52-608,3 6 1,4 0-2,3-4 2,4-4-3,7 17-2,1-33 0,6-7 0,-10-12 9,0-1 0,0 1 0,0 0 0,0-1 0,0 0 0,0 0 0,0 0 0,0-1 0,0 1 0,-1-1 0,1 0 0,0 0 0,-1 0 0,0-1 0,1 1 0,-1-1 0,0 0 0,0 1 0,-1-2 0,1 1 0,-1 0 0,1 0 0,-1-1 0,0 1 0,0-1 0,0 0 0,-1 1 0,0-1 0,1 0 0,-1 0 0,0 0 0,-1 0 0,1-3-9,2-3 40,2-6 74,-1-1-1,0 1 0,-1-1 0,-1 0 0,0 0 0,-1 0 1,-1 0-1,-1 1 0,0-1 0,-1 0 0,-2-2-113,3 19 16,1 0 1,-1 0-1,0 1 0,0-1 0,0 0 1,1 1-1,-1-1 0,0 1 0,1-1 0,-1 1 1,0-1-1,1 1 0,-1 0 0,1-1 0,-1 1 1,0-1-1,1 1 0,0 0 0,-1 0 0,1-1 1,-1 1-1,1 0 0,0 0 0,0 0 1,-1-1-1,1 1 0,0 0 0,0 0 0,0 0 1,0 0-1,0-1 0,0 1 0,0 0 0,0 0 1,0 0-1,0 0 0,1-1 0,-1 1 1,0 0-1,1 0 0,-1 0 0,0-1 0,1 1 1,-1 0-17,51 8 70,-15-17-68,7-6-2,8-4 1,91-53-17,-96 38 0,-20 12 8,1-4 8,21-24 92,-65 56 255,-36 47-94,52-50-261,-1-1 0,1 1 0,0-1 0,0 1-1,0 0 1,0-1 0,1 1 0,-1 0 0,1 0 0,0-1 0,0 1 0,0 0 0,1 0 0,-1-1 0,1 1-1,0 0 1,0-1 0,0 1 0,1-1 0,-1 1 0,1-1 0,0 0 0,0 1 0,0-1 0,0 0 0,1 0 0,-1 0-1,1-1 1,0 1 0,0-1 0,-1 1 0,2-1 0,-1 0 0,2 1 8,21 24-145,8 37 28,-34-47 110,0 1 1,-1 0 0,0-1 0,-2 1 0,0-1 0,-1 0 0,-1 0 0,0 0-1,-2 0 1,1-1 0,-2 0 0,0-1 0,-10 15 6,7-10 9,-16 41-9,34-36-27,32 7-269,-23-32 13,0 0 0,-1-1 0,1-1 0,-1 0-1,1-1 1,-1 0 0,0-2 0,0 1 0,0-2-1,-1 0 1,0-1 0,0 0 0,9-8 283,-15 11-253,79-38-6247</inkml:trace>
  <inkml:trace contextRef="#ctx0" brushRef="#br0" timeOffset="-204959.255">13368 9308 9776,'-23'0'154,"21"0"621,7-8 896,1 4-1392,15-8 1471,-31 25-883,0-4-872,0-1 0,0 1 0,1 0 0,1 1 0,0 0 0,0 0 0,1 1 0,0 0 1,0 0-1,2 1 0,-1 0 0,2 0 0,-1 0 0,2 0 0,0 1 0,0 0 0,1-1 1,0 1-1,1 0 0,1 0 0,1 8 5,10 15-61,43 24 50,-68-42 26,-5 0-15,-6 5 0,-80 46-347,75-59-902,34-27-391,12-12 132,5-13-5212</inkml:trace>
  <inkml:trace contextRef="#ctx0" brushRef="#br0" timeOffset="-203691.101">13513 9609 8520,'0'1'-9,"1"-1"0,0 0 0,-1 0 0,1 0 1,-1 0-1,1 1 0,-1-1 0,1 0 0,-1 0 0,1 1 1,-1-1-1,1 0 0,-1 1 0,1-1 0,-1 1 0,1-1 1,-1 1-1,1-1 0,-1 1 0,0-1 0,0 1 0,1-1 1,-1 1-1,0-1 0,0 1 0,1-1 0,-1 1 0,0 0 1,0-1-1,0 1 0,0-1 0,0 1 0,0 0 0,0-1 1,0 1-1,0-1 0,0 1 0,0 0 0,0-1 1,0 1-1,-1-1 0,1 1 0,0-1 0,0 1 0,-1 0 1,1-1-1,0 1 0,-1-1 0,1 1 0,-1-1 0,1 0 1,0 1-1,-1-1 0,1 1 0,-1-1 0,1 0 0,-1 1 1,1-1-1,-1 0 0,0 0 0,1 1 9,4-2 99,1 0-1,-1 0 1,1-1 0,-1 1 0,1-1-1,-1 0 1,0 0 0,0 0-1,0-1 1,0 1 0,0-1-1,-1 0 1,1 0 0,-1 0 0,0-1-1,0 1 1,0-1 0,0 0-1,-1 0 1,1 0 0,-1 0-1,0 0 1,1-3-99,14-18 350,130-173 745,-148 198-1095,1 1 0,-1-1 0,1 0 0,-1 1 0,1-1 0,-1 0-1,1 1 1,-1-1 0,1 0 0,-1 0 0,0 1 0,1-1 0,-1 0 0,0 0 0,1 0 0,-1 0 0,1 0 0,-1 0 0,0 0 0,1 0 0,-1 0 0,0 0 0,1 0 0,-1 0 0,1-1 0,-1 1 0,0 0 0,1 0 0,-1-1 0,1 1 0,-1 0 0,1-1 0,-1 1 0,1-1 0,-1 1 0,1 0 0,-1-1 0,1 1 0,-1-1 0,1 1 0,0-1 0,-1 0 0,1 1 0,0-1 0,0 1 0,-1-1 0,1 1 0,0-1 0,0 0 0,0 1 0,0-1 0,0 0 0,0 1-1,0-1 1,0 0 0,0 1 0,0-1 0,0 1 0,0-1 0,0 0 0,1 1 0,-1-1 0,-80 35 14,23 20 32,47-40-33,0 0 0,1 0-1,0 1 1,1 0-1,1 0 1,0 1 0,1 0-1,1 0 1,-2 11-13,3-13-2,0-3 8,1 0 0,0 0 0,1 0 0,1 1 0,-1-1 0,2 1-1,-1-1 1,2 0 0,0 1 0,1 8-6,-1-14-7,1-1 1,-1 0-1,1 1 1,0-1-1,0 0 1,1 0-1,-1 0 1,1 0-1,0-1 1,0 1-1,1-1 1,-1 0-1,1 1 1,0-2-1,0 1 1,1 0-1,-1-1 1,6 3 6,89 12-307,-56-29 255,59-49-76,-87 49 121,50-60-3,-53 52 205,-1 0 0,-1-1 1,0 0-1,-2-1 1,0 0-1,1-9-195,-4 17 537,-5 12-269,2 1 1057,-52 95-50,24-38-966,26-57-317,1 1 1,-1-1-1,1 1 0,-1-1 1,0 1-1,1-1 0,-1 0 1,1 1-1,-1-1 0,1 1 1,0-1-1,-1 0 0,1 0 1,-1 1-1,1-1 0,0 0 1,-1 0-1,1 0 0,-1 1 1,1-1-1,0 0 0,-1 0 0,1 0 1,0 0-1,-1 0 0,1 0 1,0-1-1,-1 1 0,1 0 1,0 0-1,-1 0 0,1-1 1,-1 1-1,1 0 0,-1 0 1,1-1-1,0 1 0,-1-1 1,1 1-1,-1 0 0,1-1 0,-1 1 1,0-1-1,1 1 0,-1-1 1,0 1-1,1-1 0,-1 0 1,0 1-1,1-1 0,-1 1 1,0-1-1,0 0 0,0 1 1,0-1-1,1 0 0,-1 1 1,0-1-1,0 0 8,113-138-559,-112 137 533,1-1 1,0 1-1,-1 0 0,1 0 1,0 0-1,1 0 0,-1 0 1,0 0-1,1 0 0,-1 1 0,0-1 1,1 1-1,0 0 0,-1-1 1,1 1-1,0 1 0,0-1 0,0 0 1,-1 1-1,1-1 0,0 1 1,0 0-1,0 0 0,0 0 1,0 0-1,0 1 0,0-1 0,-1 1 1,1-1-1,0 1 0,0 0 1,-1 0-1,1 1 0,0-1 0,-1 0 1,1 1-1,-1 0 0,0-1 1,1 1-1,-1 0 0,0 0 1,0 0-1,0 0 0,-1 1 0,1-1 1,0 1-1,-1-1 0,0 1 1,1-1-1,-1 2 26,14 105-1009,-7-77 653,12-22-118,-13-9 412,0-1-1,0 0 0,0 0 0,0-1 1,0 1-1,0-2 0,0 1 0,0-1 1,0 0-1,0 0 0,-1-1 0,1 0 1,-1 0-1,0 0 0,0-1 0,1-1 63,35-24-153,63-68-495,-64 51 552,42-83-107,-60 69 197,11-76 680,-26 84-171,1-98 1916,-12 138-1168,-2 28-1086,-14 149 384,12-99-509,-15 102 43,12-100-39,-3 87 84,13-113-119,4-6-4,4-5-3,-6-27-56,1 0 0,-1-1 0,1 1 0,0-1 1,0 1-1,1-1 0,-1 0 0,1 0 0,-1-1 1,1 1-1,0-1 0,0 1 0,0-1 0,0-1 1,0 1-1,1 0 0,-1-1 0,0 0 0,1 0 1,-1 0-1,1-1 0,-1 0 0,1 1 1,-1-2-1,1 1 0,0 0 0,-1-1 0,1 0 1,1 0 53,113-47-3667,-68 11 2264,29-20-4343</inkml:trace>
  <inkml:trace contextRef="#ctx0" brushRef="#br0" timeOffset="-203440.771">14472 9475 8968,'24'-14'-217,"1"1"1,0 1-1,1 2 0,0 0 1,0 2-1,18-3 217,-14 3-166,132-14-3369,-106 17 1368</inkml:trace>
  <inkml:trace contextRef="#ctx0" brushRef="#br0" timeOffset="-202569.588">14893 9576 7088,'1'-10'174,"-1"8"-83,0 1 0,-1 0 0,1-1 0,0 1 0,1-1 0,-1 1 0,0-1 0,0 1 0,1-1 0,-1 1 0,1 0 0,-1-1 0,1 1 0,-1-1 0,1 1 0,0 0 0,0 0 0,0 0 0,-1-1 0,1 1 0,0 0 0,1 0 0,-1 0 0,0 0 0,0 0 0,0 1 0,1-1 0,-1 0 0,0 1 0,0-1 0,1 0 0,-1 1 0,1 0 0,-1-1 0,1 1 0,-1 0 0,1 0-91,11-5 92,0-1-1,0 0 1,-1 0-1,1-1 1,-1-1-1,-1 0 1,1 0 0,-1-2-1,-1 1 1,0-1-1,0 0 1,-1-1 0,-1-1-1,1 1 1,-2-1-1,7-13-91,-12 21 39,-1 0-1,1 0 1,-1 0-1,1 0 1,-1 0-1,-1 0 0,1 0 1,0-1-1,-1 1 1,0 0-1,0-1 1,-1 1-1,1 0 1,-1 0-1,1-1 1,-2 1-1,1 0 0,0 0 1,-2-2-39,-24-1 23,7 17-71,0 0 0,0 2 1,2 0-1,-1 1 1,2 1-1,0 1 0,-14 14 48,-67 76-82,11 54 32,94-90 24,-5-66-13,-1 1 1,2-1-1,-1 1 1,0-1-1,1 0 1,-1 0-1,1 0 1,0 0-1,0 0 1,0-1-1,1 0 1,-1 1-1,1-1 0,-1 0 1,1 0-1,-1-1 1,1 1-1,0-1 1,0 0-1,0 0 1,0 0-1,0-1 1,0 1-1,0-1 1,0 0-1,3 0 39,-3 0 20,7 0-113,0-1-1,1 0 0,-1-1 0,0 0 0,0-1 1,0 0-1,-1 0 0,1-1 0,-1-1 0,0 0 1,10-6 93,-11 6-29,31-21-17,-7-1 42,59-62 186,41-38 1866,-150 188 882,-20 46-2102,57-112-700,134-181-254,-151 182 103,1 0 0,0 1 0,-1 0 0,1 0-1,0 0 1,0 0 0,1 1 0,-1-1 0,0 1 0,1 0-1,0 1 1,-1-1 0,1 1 0,0 0 0,0 0 0,0 0-1,0 1 1,0-1 0,0 1 0,0 0 0,0 1 0,-1-1-1,1 1 1,3 1 23,28 43-66,-32-34-172,-1 0 1,0 0 0,0 0-1,-1 1 1,-1-1 0,0 1-1,0 0 1,-1-1 0,-1 1-1,0-1 1,0 1 0,-1-1-1,-1 1 1,0-1 0,0 0-1,-1 0 1,-1 0 0,0-1-1,0 0 1,-1 0 0,-6 8 237,6-11-2099,1-2-3314</inkml:trace>
  <inkml:trace contextRef="#ctx0" brushRef="#br0" timeOffset="-201733.747">15869 9293 9144,'-25'11'1578,"26"-11"-439,12-4-464,-27 12-323,-5 11-352,-5 9 0,-107 141 53,115-137-50,14-29-3,1 0 1,0 0 0,-1 0-1,1 0 1,1 0 0,-1 1-1,0-1 1,1 0 0,0 1-1,0-1 1,0 0 0,0 1-1,0-1 1,1 0 0,-1 1-1,1-1 1,0 0 0,0 0-1,0 1 1,0-1 0,1 0-1,1 2 0,2-1 14,1 0-1,0 0 1,0 0-1,1-1 0,-1 0 1,1 0-1,0-1 1,0 0-1,-1 0 1,1 0-1,1-1 1,-1 0-1,0-1 0,0 1 1,0-1-1,0-1 1,0 1-1,1-1 1,-1-1-1,0 1 1,0-1-1,-1 0 0,1-1 1,4-1-14,24-8 59,7-6-47,-3-3-12,-3-2 0,-6-3 0,-3-4 0,-4-2 0,-4 0 1,-17 28 5,5-6 19,-2 0 1,1-1-1,-1 1 0,-1-1 0,0 0 0,0 0 0,-1 0 0,-1-1 0,0 1 0,0-4-25,-2 14 5,0 1 0,1-1 0,-1 0 1,0 0-1,0 0 0,0 0 0,0 0 0,-1 0 0,1 0 0,0 1 0,0-1 0,0 0 0,-1 0 0,1 0 0,-1 0 1,1 1-1,0-1 0,-1 0 0,1 0 0,-1 1 0,0-1 0,1 0 0,-1 1 0,0-1 0,1 0 0,-1 1 0,0-1 0,1 1 1,-1-1-1,0 1 0,0 0 0,0-1 0,0 1 0,1 0 0,-1-1 0,0 1 0,0 0 0,0 0 0,0 0 0,0 0 0,0 0 1,0 0-1,1 0 0,-1 0 0,0 0 0,0 1 0,0-1 0,0 0 0,0 0 0,1 1 0,-1-1 0,0 1 0,0-1 1,0 1-1,1-1 0,-1 1 0,0-1 0,1 1 0,-1-1 0,0 1 0,1 0 0,-1 0 0,0 0-5,-48 37 12,-3 14-10,24-18-2,-30 53-15,56-83 14,1 0 0,-1 0 0,1 1 0,0-1-1,1 1 1,-1-1 0,1 1 0,0-1 0,0 1 0,0-1 0,1 1 0,-1-1 0,1 1 0,0-1 0,0 1 0,1-1-1,-1 0 1,1 0 0,0 0 0,0 0 0,1 0 0,-1 0 0,1 0 0,0-1 0,-1 1 0,2-1 0,-1 0-1,0 0 1,1 0 0,-1 0 0,1-1 0,0 1 0,0-1 0,0 0 0,0 0 0,0 0 0,1-1 0,0 1 1,67 7-8,-29-14 8,5-6 0,4-4 1,107-57 100,-103 36-26,60-58 216,-71 52-246,115-87 55,-157 126-59,0 0-1,-1 0 1,1 1 0,0-1-1,0 1 1,1 0 0,-1-1-1,0 1 1,1 1 0,-1-1-1,1 0 1,0 1 0,-1 0 0,1 0-1,0 0 1,0 0 0,0 1-1,0 0 1,-1-1 0,1 1-1,0 1 1,0-1 0,0 0-1,0 1 1,0 0 0,-1 0-1,1 0 1,0 0 0,0 1 0,-1 0-1,3 1-40,101 74 1432,-67-41-1019,0 36-45,-35-55-246,0 27 3,-10 14-98,-68 52-161,70-106 78,-27 13-922,-80 14 3,-73 3-1079,-90 24-7246</inkml:trace>
  <inkml:trace contextRef="#ctx0" brushRef="#br0" timeOffset="-194816.081">3839 10602 6104,'0'0'496,"0"0"-14,0 0-52,0 0 7,0 0 87,4-2-65,7-1-247,-1 0 0,1 1 1,1 0-1,-1 1 0,0 0 1,0 0-1,0 2 0,1-1 1,-1 1-1,0 1 1,0 0-1,0 1 0,0 0 1,-1 0-1,1 1 0,3 2-212,-5-3 40,141 44 832,-85-25-520,85 62 103,-87-39-475,-62-45-52,-1 1 0,1-1 0,0 0 1,0 0-1,0 1 0,0-1 0,0 0 1,0 0-1,-1 0 0,1 0 0,0 0 1,0-1-1,0 1 0,0 0 0,0 0 1,-1-1-1,1 1 0,0 0 0,0-1 1,0 1-1,-1 0 0,1-1 0,0 1 1,0-1-1,-1 0 0,1 1 0,0-1 1,-1 0-1,1 1 0,-1-1 0,1 0 1,-1 1-1,1-1 0,-1 0 0,0 0 1,1 0-1,-1 0 0,0 1 0,0-1 1,1 0-1,-1 0 0,0 0 0,0 0 0,0 0 1,0 0-1,0 1 0,0-1 0,0 0 1,-1 0-1,1 0 0,0 0 0,0 0 1,-1 0 71,3-6-575,6-24-5611</inkml:trace>
  <inkml:trace contextRef="#ctx0" brushRef="#br0" timeOffset="-194561.254">4423 10386 8880,'13'44'192,"-19"-38"1728,-24-31-295,-7 27-1073,-165 196-141,147-130-127,-83 136-275,112-154-458,33-21-1225,11-5 181,8 16-5140</inkml:trace>
  <inkml:trace contextRef="#ctx0" brushRef="#br0" timeOffset="-193584.313">5390 10752 7984,'-66'-16'2186,"-56"12"-1923,117 4-238,1 0-1,-1 1 1,1-1-1,0 1 1,-1 0-1,1 1 1,0-1 0,-1 1-1,1 0 1,0 0-1,0 0 1,0 0-1,1 1 1,-1-1-1,0 1 1,1 0 0,0 0-1,0 1 1,-2 1-25,-1 1 13,0 1 1,1 0 0,0 1-1,0-1 1,0 1 0,1 0-1,0 0 1,1 0-1,0 0 1,0 1 0,1 0-1,0-1 1,0 4-14,2-10-8,0 1 1,1-1-1,-1 0 0,1 0 0,0 1 1,0-1-1,0 0 0,0 0 1,0 0-1,0 0 0,0 0 1,1 0-1,-1-1 0,1 1 0,-1 0 1,1-1-1,0 1 0,0-1 1,0 0-1,-1 1 0,1-1 0,0 0 1,1 0-1,-1 0 0,0 0 1,0-1-1,0 1 0,0-1 0,1 1 1,-1-1-1,0 0 0,1 1 1,-1-1-1,0-1 0,0 1 1,1 0-1,-1 0 0,0-1 0,0 1 1,1-1-1,-1 0 8,19-6 18,-1-2 0,0 0-1,0-1 1,-1-1 0,0 0 0,-1-2 0,0 0 0,-1-1-1,-1-1 1,0 0 0,11-16-18,-37 98 1480,-19 47-1284,32-78-383,15-26-946,-9-10 857,0 0 1,-1 0-1,1-1 1,0 0-1,-1-1 1,1 0-1,-1 0 1,0-1-1,0 0 1,0 0-1,0-1 0,0 0 1,0 0-1,0-1 276,-7 4-31,45-25-784,106-61 604,-150 87 323,0-1 0,0 1 0,0 0 0,-1 0 0,1 0 0,0 0 0,0 0-1,0 1 1,0-1 0,0 0 0,-1 1 0,1-1 0,0 1 0,0 0 0,-1 0-1,1 0 1,0-1 0,-1 2 0,1-1 0,-1 0 0,1 0 0,-1 0 0,0 1-1,1-1 1,-1 1 0,0-1 0,0 1 0,0-1 0,0 1 0,0 0 0,0-1-1,-1 1 1,1 0 0,0 0 0,-1-1 0,0 1 0,1 0 0,-1 0 0,0 0-1,0 0 1,0 0 0,0 0 0,0-1 0,-1 1 0,1 0 0,0 0 0,-1 0-1,1 0 1,-1-1 0,0 1 0,0 0 0,0 0 0,0-1 0,0 1 0,0 0-112,0-1 14,0-1 1,1 1-1,0 0 1,-1-1-1,1 1 1,-1 0 0,1 0-1,0-1 1,-1 1-1,1 0 1,0 0-1,0-1 1,0 1-1,0 0 1,0 0 0,-1 0-1,1-1 1,1 1-1,-1 0 1,0 0-1,0 0 1,0-1-1,0 1 1,0 0 0,1 0-1,-1-1 1,0 1-1,1 0 1,-1-1-1,1 1 1,-1 0 0,1-1-1,-1 1 1,1 0-1,-1-1 1,1 1-1,-1-1 1,1 1-1,0-1 1,-1 1 0,1-1-1,0 0 1,-1 1-1,1-1 1,0 0-1,0 1 1,-1-1 0,1 0-1,0 0 1,0 0-1,0 0 1,-1 0-1,1 0 1,0 0-1,0 0 1,0 0 0,-1 0-1,1 0 1,0 0-1,0-1 1,-1 1-1,1 0 1,0-1-1,0 1 1,-1 0 0,1-1-1,0 1 1,-1-1-1,1 0-14,55-18-56,-55 19 72,116-49 112,-115 48-124,-1 0 0,1 0 0,0 1 0,0-1 0,-1 0 1,1 1-1,0-1 0,0 1 0,0-1 0,0 1 0,0 0 1,0 0-1,0 0 0,0 0 0,0 0 0,-1 0 0,1 0 1,0 1-1,0-1 0,0 1 0,0-1 0,0 1 0,-1 0 1,1 0-1,0 0 0,0 0 0,-1 0 0,1 0 0,-1 0 1,1 1-1,-1-1 0,1 1-4,36 58-801,-32-56 626,-1 0 1,1 0 0,0-1 0,0 0 0,1 0 0,-1 0 0,1-1-1,-1 0 1,1 0 0,0 0 0,0-1 0,0 0 0,0-1-1,0 1 1,0-2 0,0 1 0,0-1 0,0 1 0,-1-2 0,1 1-1,6-3 175,36-8-1169,27-6-4004</inkml:trace>
  <inkml:trace contextRef="#ctx0" brushRef="#br0" timeOffset="-193241.232">6579 10852 7176,'-15'3'307,"-3"0"942,29-12-491,-10 8-824,-1 1-88,-12 7-726,-86 56-166,173-129 2306,-19-10-622,2-56 1034,-57 46-742,-26 66-804,-55-1-639,4 40-1946,15-1-3347</inkml:trace>
  <inkml:trace contextRef="#ctx0" brushRef="#br0" timeOffset="-192911.115">6858 10535 992,'0'0'0,"12"-1"0,8-6 0,10-1-264</inkml:trace>
  <inkml:trace contextRef="#ctx0" brushRef="#br0" timeOffset="-192643.311">7049 10487 5208,'-28'6'208,"48"4"3152,70 14 221,-68-11-3398,0 0 0,0 1-1,-2 1 1,0 1 0,0 1 0,-2 1 0,0 0-1,-1 1 1,5 10-183,34 37-557,-27-82-1991,7-27 484,-3 2-3569</inkml:trace>
  <inkml:trace contextRef="#ctx0" brushRef="#br0" timeOffset="-192103.224">7701 10402 6816,'12'-17'1224,"-3"1"590,-37 36-1369,26-18-503,-34 24 106,-113 100 47,111-93-95,4-1 0,-25 20 0,-3 12-318,62-63 253,0-1-8,13-13-71,20-19 532,-33 32-88,10 18 3465,-8 27-3360,-2-42-265,-8 287 1486,6-273-1884,-5 74-2259,2-41-4760,11-117 5497</inkml:trace>
  <inkml:trace contextRef="#ctx0" brushRef="#br0" timeOffset="-189066.738">8908 10661 6104,'0'0'761,"0"0"-29,0 0-136,0 0-53,0 0-94,0 0-64,0 0-179,-7-1-73,-100 5 270,16 43-177,53-16-204,27-21-15,4-4-3,0 1 1,1-1-1,0 1 1,0 0-1,1 1 1,0-1-1,0 1 0,0 0 1,1 1-1,1-1 1,-2 5-5,4-11-13,-1 0 1,1 0-1,0 1 1,0-1-1,0 1 0,0-1 1,0 1-1,1-1 1,-1 1-1,1-1 1,-1 1-1,1 0 1,0-1-1,0 1 1,0-1-1,1 1 1,-1 0-1,0-1 1,1 1-1,0-1 0,0 1 1,0-1-1,0 1 1,0-1-1,0 0 1,0 0-1,1 1 1,-1-1-1,1 0 1,0 0-1,0 0 1,0-1-1,0 1 1,0 0-1,0-1 0,0 1 1,0-1-1,0 0 1,1 1-1,0-1 13,46-1-342,-20-10 314,-4-4 339,-1-1 0,-1-2 0,-1 0 0,0-1 0,-1-1 1,-1-1-1,-1-1 0,0-1-311,-16 17 1608,-8 33-1201,41 19-385,-11-33-19,7-6 2,5-5-3,-13-4-10,0-1 1,0 0 0,-1-2 0,0-1 0,0-1 0,16-7 7,59-31-37,-87 37 18,1-1 1,-1 0-1,-1-1 1,0 0 0,0 0-1,0-1 1,-2-1-1,1 1 1,1-5 18,-3 6-17,25-35-175,75-95-977,-88 158 689,13 64 189,-8-41 239,55 58-172,14 9 0,-91-107 222,0-1 0,0 1 0,1-1 0,-1 1 0,1-1 0,-1 0 0,1 1 0,0-1 0,-1-1 0,1 1 0,0 0 0,0-1 0,0 1 0,-1-1 0,1 0 0,0 0 0,0 0 0,0 0 0,0-1 0,0 1 0,-1-1 0,1 1 0,0-1 0,0 0 0,-1 0 0,1 0 0,1-2 2,77-48-30,-63 38 5,74-57-3,-13-3 113,-78 72-62,0 0 1,1 0-1,-1 0 0,-1-1 1,1 1-1,0 0 0,0 0 1,0-1-1,-1 1 0,1-1 1,-1 1-1,1 0 0,-1-1 1,1 1-1,-1-1 0,0 1 1,0-1-1,0 1 1,0-1-1,0 1 0,0-1 1,0 1-1,0-1 0,-1 1 1,1-1-1,0 1 0,-1-1 1,0 1-1,1-1 0,-1 1 1,0 0-1,1 0 0,-1-1 1,0 1-1,0 0 0,0 0 1,0 0-1,0 0 0,-1 0 1,1 0-1,0 0 0,0 0 1,-1 0-1,1 1 0,0-1 1,-1 0-1,1 1 1,-1-1-1,1 1 0,0 0 1,-1-1-1,1 1 0,-1 0 1,0 0-1,1 0 0,-1 0 1,1 0-1,-1 0 0,1 1-23,-22 19 67,-17 35-24,27-24-39,23 33-39,-1-53-137,70 31-237,-57-36-630,148 3-1312,-13 0-3195</inkml:trace>
  <inkml:trace contextRef="#ctx0" brushRef="#br0" timeOffset="-188246.885">11715 10617 7000,'1'-5'112,"-1"1"0,0-1 0,0 1 0,0-1 0,-1 1 0,1 0 0,-1-1 0,0 1 0,0-1 0,-1 1 0,1 0 0,-1 0 0,0 0 0,0 0 0,0 0 0,-1 0 0,1 1 0,-1-1 0,0 1 0,0-1 0,0 1 0,-1 0 0,1 1 0,-1-1 0,1 0 0,-1 1 0,0 0 0,0 0 0,0 0 0,0 0 0,-1 1 0,1-1 0,0 1 0,-1 0 0,1 1 0,0-1 0,-1 1 0,-3 0-112,-117 3 385,74 9-290,44-10-83,-3 0 42,1 0 1,-1 1-1,1 1 0,-1-1 0,1 2 0,0-1 0,1 1 1,-1 0-1,1 1 0,0 0 0,0 1 0,1-1 1,0 1-1,0 1 0,-4 5-54,10-12 16,0 1 0,0 0 0,0-1 0,0 1 0,0 0 0,0-1 0,1 1 0,-1 0 0,1 0 0,-1-1 0,1 1 0,0 0 0,0 0 0,-1 0 0,1 0 0,1 0 1,-1-1-1,0 1 0,0 0 0,1 0 0,-1 0 0,1 0 0,-1-1 0,1 1 0,0 0 0,0-1 0,0 1 0,0 0 0,0-1 0,0 1 0,0-1 0,0 1 0,1-1 0,-1 0 0,0 0 0,1 0 0,-1 1 0,2-1-16,72 23 302,27-12-193,-39 28-153,-50-19 43,-5 10 1,-7 7 0,-7 5 0,-6 3 0,-51 93 21,29-93-18,-95 71-297,66-97-424,15-40 99,44 12 387,10-56-95,1 48 62,56-80-138,56-22-686,57-8-111,-144 107 1028,138-60-21,-30 40 457,-26 32 560,-113 8-808,1 0 0,-1 0 1,0 1-1,0-1 1,0 0-1,0 0 0,0 1 1,0-1-1,-1 1 0,1-1 1,0 1-1,-1-1 0,1 1 1,-1-1-1,1 1 0,-1 0 1,0-1-1,0 1 1,0-1-1,0 1 0,0 0 1,0-1-1,0 1 0,-1 0 1,1-1-1,0 1 0,-1-1 1,1 1-1,-1-1 0,0 1 1,1-1-1,-1 1 0,0-1 1,0 1-1,0-1 1,0 0-1,0 0 0,0 0 1,-1 1-1,1-1 0,-1 0-16,-1 5 28,-40 65 26,1 2 318,41-72-377,1-1 1,0 1-1,0-1 0,0 1 1,0-1-1,0 1 1,0-1-1,1 1 1,-1-1-1,0 1 1,0-1-1,0 1 0,0-1 1,1 1-1,-1-1 1,0 1-1,0-1 1,1 0-1,-1 1 0,0-1 1,1 1-1,-1-1 1,0 0-1,1 1 1,-1-1-1,1 0 1,-1 1-1,0-1 0,1 0 1,-1 0-1,1 1 1,-1-1-1,1 0 1,-1 0-1,1 0 0,-1 0 1,1 0-1,-1 0 1,1 0-1,-1 0 1,1 0-1,-1 0 1,1 0-1,-1 0 0,1 0 1,-1 0-1,1 0 1,-1 0-1,1-1 1,-1 1-1,1 0 0,-1 0 1,1-1-1,-1 1 1,1 0-1,-1-1 1,0 1 4,9-5-271,0 0 1,0-1 0,-1 0 0,1 0-1,-2-1 1,1 0 0,-1-1-1,0 1 1,-1-1 0,1-1 0,-2 1-1,1-1 1,-1 0 0,1-2 270,14-31-803,12-21-2370</inkml:trace>
  <inkml:trace contextRef="#ctx0" brushRef="#br0" timeOffset="-187485.921">12124 10586 4216,'0'-1'659,"0"2"-614,1-1-1,-1 0 1,0 0-1,0 1 1,0-1-1,1 0 1,-1 0-1,0 1 1,1-1-1,-1 0 1,0 0-1,0 0 1,1 1-1,-1-1 1,0 0-1,1 0 0,-1 0 1,0 0-1,1 0 1,-1 0-1,0 1 1,1-1-1,-1 0 1,0 0-1,1 0 1,-1 0-1,1 0 1,-1-1-1,0 1 1,1 0-1,-1 0 1,0 0-1,1 0 1,-1 0-1,0 0 1,1 0-1,-1-1 1,0 1-1,0 0 1,1 0-1,-1-1 0,0 1 1,0 0-1,1 0 1,-1-1-1,0 1 1,0 0-1,1 0 1,-1-1-1,0 1 1,0 0-1,0-1 1,0 1-1,0 0 1,0-1-1,1 1 1,-1 0-1,0-1 1,0 1-1,0-1 1,0 1-1,0-1-44,98 26 245,-7-32-234,-33 13 29,-57-3-37,-1 0 0,1 1 0,-1-1-1,0 1 1,0-1 0,0 0 0,0 1 0,-1-1 0,1 0-1,-1 1 1,0-1 0,0 0 0,0 0 0,0 0 0,-1 0-1,1 0 1,-1 0 0,0 0 0,0 1-3,1-2 3,-43 120 417,45-120-405,0-1 0,-1 1 0,1-1-1,0 0 1,0 1 0,0-1-1,0 0 1,0 0 0,0 0 0,1 0-1,-1 0 1,0 0 0,0 0 0,1 0-1,-1 0 1,1 0 0,-1-1-1,1 1 1,-1-1 0,1 1 0,-1-1-1,1 1 1,-1-1 0,1 0-1,-1 0 1,1 0 0,0 0 0,-1 0-1,1 0 1,-1 0 0,1-1 0,0 1-1,-1 0 1,1-1 0,-1 0-1,1 1 1,-1-1 0,0 0 0,1 0-1,-1 1 1,0-1 0,1 0 0,-1 0-1,0 0 1,0-1 0,0 1-1,0 0-14,7-4 63,-1 1-1,0-1 0,0-1 1,0 1-1,-1-1 0,0 0 1,0-1-1,-1 1 0,0-1 0,0-1 1,0 1-1,-1 0 0,0-1 1,0 0-1,0-4-62,-4-47 464,-9 32-364,-22-23-185,28 46 35,14 4-1115,5 6 967,0 0 1,0-1-1,1-1 0,0-1 1,0 0-1,0-1 0,12 0 198,33-3-553,109-16-925,-104 9 868,58-5-502,-125 14 1115,-1-1 1,1 0-1,0 1 1,0-1-1,0 1 1,-1-1-1,1 0 1,0 1-1,0-1 1,0 1-1,0-1 1,0 0-1,0 1 1,0-1-1,0 1 1,0-1 0,0 1-1,0-1 1,0 0-1,0 1 1,0-1-1,1 1 1,-1-1-1,0 0 1,0 1-1,0-1 1,1 1-1,-1-1 1,0 0-1,0 1 1,1-1-1,-1 0 1,0 0-1,1 1 1,-1-1-1,0 0 1,1 0-1,-1 1 1,0-1-1,1 0 1,-1 0-1,1 0 1,-1 1-1,0-1 1,1 0-1,-1 0 1,1 0-1,-1 0 1,0 0-1,1 0 1,-1 0-1,1 0 1,-1 0-1,1 0 1,-1 0-1,0 0 1,1-1-1,-1 1 1,1 0-1,-1 0 1,0 0-1,1 0 1,-1-1-1,1 1 1,-1 0-1,0 0 1,0-1-1,1 1 1,-1 0-1,1-1-3,-30 22 366,22-17-318,-163 120 1626,138-87-621,32-37-1032,0 0-1,-1 1 0,1-1 1,0 1-1,-1-1 1,1 1-1,0-1 0,0 1 1,0-1-1,0 1 0,-1-1 1,1 1-1,0-1 0,0 1 1,0-1-1,0 1 0,0-1 1,0 1-1,0 0 0,0-1 1,1 1-1,-1-1 1,0 1-1,0-1 0,0 1 1,0-1-1,1 1 0,-1-1 1,0 0-1,1 1 0,-1-1 1,0 1-1,1-1 0,-1 1 1,0-1-1,1 0 0,-1 1 1,1-1-1,-1 0 1,1 0-1,-1 1 0,0-1 1,1 0-1,-1 0 0,1 0 1,-1 1-1,1-1 0,0 0 1,-1 0-1,1 0 0,-1 0 1,1 0-1,-1 0 0,1 0 1,-1 0-1,1 0 1,-1 0-1,1-1 0,-1 1 1,1 0-1,-1 0-20,28-2 137,48-31 66,14-24 490,-12-22 194,-26-18 510,-42 35-184,-8 16-994,-16-15 754,-2 20-862,6 25-43,-53-50-121,46 55-647,-91-16-270,75 19-940,-32-8-3793,151 38 4310</inkml:trace>
  <inkml:trace contextRef="#ctx0" brushRef="#br0" timeOffset="-185802.405">14472 9996 10400,'9'19'166,"-8"-17"669,4-17 2397,-17 55-3017,-49 169 257,5-10-342,31-115-100,-23 147 90,42-118-271,6-112 126,0 0 0,0 0 1,0 0-1,1 0 0,-1 0 0,0 0 1,1 0-1,-1 0 0,1 0 0,0 0 0,-1 0 1,1 0-1,0 0 0,-1 0 0,1 0 1,0 0-1,0 0 0,0-1 0,0 1 1,0 0-1,-1-1 0,1 1 0,1-1 1,-1 1-1,0-1 0,0 1 0,0-1 1,0 0-1,0 0 0,0 1 0,0-1 1,1 0-1,-1 0 0,0 0 0,0 0 0,0 0 1,0 0-1,0-1 0,1 1 0,-1 0 1,0-1-1,0 1 0,0 0 0,0-1 1,0 1-1,0-1 0,0 0 0,0 1 1,0-1-1,0 0 0,-1 0 0,1 1 1,0-1-1,0 0 0,-1 0 0,1 0 0,0 0 1,-1 0-1,1 0 0,-1 0 0,1 0 1,-1 0-1,1-1 25,44-121-585,2-30 509,6-5-151,-53 107 250,-1 50-20,1-1 1,-1 1-1,1 0 1,-1-1-1,1 1 1,0-1-1,-1 1 1,1-1-1,0 1 1,0-1-1,0 1 1,0 0-1,0-1 1,1 1-1,-1-1 1,0 1-1,1-1 1,-1 1-1,0 0 1,1-1-1,0 1 0,-1 0 1,1-1-1,0 1 1,0 0-1,0 0 1,0 0-1,0 0 1,0-1-1,0 1 1,0 1-1,0-1 1,0 0-1,1 0 1,-1 0-1,0 1 1,1-1-4,23-14-11,1 1-1,1 1 1,0 2 0,0 0 0,1 2-1,1 1 1,-1 1 0,1 2 0,4 0 11,-19 3 151,-23 1-252,-21 5-257,27-1 341,1-1 1,0 1-1,0 0 1,0-1-1,0 1 1,0 0-1,0 0 1,1 0-1,-1 1 1,1-1-1,0 0 1,0 0-1,0 1 1,1-1-1,-1 1 1,1-1-1,0 0 1,-1 1-1,2-1 1,-1 1-1,0-1 1,1 1-1,-1-1 1,1 0-1,0 1 1,0-1-1,1 0 1,-1 0-1,1 0 1,-1 0-1,2 2 17,3 5-6,-1 0 0,2-1 0,0 0-1,0 0 1,0 0 0,1-1-1,1 0 1,-1-1 0,5 3 6,98 63-664,-131-42 117,-2-9 295,20-19 224,0 0-1,0 0 1,1 0-1,0 1 1,-1-1 0,1 0-1,1 1 1,-1-1 0,0 1-1,1-1 1,-1 1-1,1-1 1,0 1 0,1-1-1,-1 1 1,0-1-1,1 1 1,0-1 0,0 1-1,0-1 1,0 0-1,0 0 1,1 1 0,0 0 28,31 1-256,69-68 104,-76 42 405,-1-2 0,-1 0 0,-2-2 0,0 0 0,17-26-253,-39 49 47,1 0-1,0 1 1,0-1 0,0 1-1,0-1 1,1 1-1,-1-1 1,0 1 0,0 0-1,1 0 1,-1 0 0,1-1-1,-1 1 1,1 1 0,0-1-1,-1 0 1,1 0 0,0 1-1,-1-1 1,1 1-1,0-1 1,0 1 0,0 0-1,-1-1 1,1 1 0,0 0-1,0 0 1,0 1 0,0-1-1,-1 0 1,1 1 0,0-1-1,0 1 1,-1-1-1,1 1 1,0 0 0,-1 0-1,1-1 1,0 1 0,-1 0-1,1 1 1,-1-1 0,0 0-1,1 0 1,-1 1 0,0-1-1,0 1 1,0-1-1,0 1 1,0-1 0,0 1-1,0-1 1,-1 1 0,1 0-1,0 0 1,-1-1 0,0 1-1,1 1-46,20 110 844,-24-50-1146,13-150-4522,0 19-1136</inkml:trace>
  <inkml:trace contextRef="#ctx0" brushRef="#br0" timeOffset="-185551.052">15360 10227 5112,'0'0'0,"0"6"0,0 5 0,0-11-416,0 0 416,8 0-416,6-7 416,11 1-2632</inkml:trace>
  <inkml:trace contextRef="#ctx0" brushRef="#br0" timeOffset="-184947.666">15587 10529 9416,'1'-24'164,"27"25"2056,-26 0-2191,0 0 0,0-1 0,0 1 0,0-1 0,0 1 0,0-1 0,0 0 0,0 0 1,0 0-1,1 0 0,-1 0 0,0 0 0,0 0 0,0-1 0,0 1 0,0-1 0,0 0 1,0 0-1,0 1 0,-1-1 0,1 0 0,0-1 0,0 1 0,-1 0 0,1 0 0,-1-1 0,1 1 1,-1-1-1,1 1 0,-1-1 0,0 0 0,0 1 0,0-1 0,0 0 0,0 0 0,0 0 1,0 0-1,-1 0 0,1 0 0,-1 0 0,1-1-29,1-131 1447,-35 156-1125,-23 51-288,25 8 3,29-75-42,1 0 1,0-1 0,0 1-1,0 0 1,1-1-1,0 1 1,0 0 0,0-1-1,1 1 1,0 0-1,0-1 1,0 1 0,1-1-1,0 1 1,0-1-1,0 0 1,1 1 0,-1-1-1,1 0 1,0-1-1,1 1 1,-1-1 0,5 4 4,-1-3-32,1 0 0,0-1 0,0 0 0,0 0 0,1-1 0,-1 0 0,1-1 0,0 0 0,-1 0 0,1-1 0,0 0 0,0 0 0,0-1 0,0-1 0,0 1 0,0-1 0,5-2 32,149-39-776,-67-17 533,-69 36 242,15-17 1,-7 11 81,-95 143 322,60-112-406,0-1 1,0 1-1,0-1 1,1 1-1,-1 0 1,0-1-1,1 0 1,-1 1-1,1-1 1,0 1-1,0-1 1,-1 0-1,1 1 1,0-1-1,0 0 1,0 0-1,0 0 1,0 1-1,1-1 1,-1-1-1,0 1 1,0 0-1,1 0 1,-1 0-1,1-1 1,-1 1-1,1 0 1,-1-1-1,0 1 1,1-1-1,0 0 1,-1 0-1,1 1 1,-1-1-1,1 0 1,-1 0-1,1-1 1,-1 1-1,1 0 1,-1 0-1,1-1 1,0 1-1,-1-1 1,0 1-1,1-1 1,0 0 2,166-91-449,-36 26 237,-30 49-51,-49 51 124,-36-20-48,0 0 0,0-1 0,1-2 0,1 1 0,0-2 0,19 8 187,75 5-1247,30-24-1724,-30-1-1395</inkml:trace>
  <inkml:trace contextRef="#ctx0" brushRef="#br0" timeOffset="-184279.454">17234 10452 4664,'1'-2'-15,"-1"-1"0,1 0-1,0 1 1,-1-1 0,1 0 0,-1 0 0,0 0 0,0 1 0,0-1-1,0 0 1,0 0 0,-1 0 0,1 0 0,-1 1 0,0-1 0,0 0-1,0 1 1,0-1 0,0 0 0,0 1 0,-1 0 0,0-1 0,1 1-1,-1 0 1,0 0 0,0 0 0,0 0 0,-2-2 15,-28 6-713,-118 61-484,124-50 1080,-26 15 80,9-6 37,9-3 0,-30 19 267,78-38 79,88-37 520,2-28-332,28-36 94,11-57 649,-102 85-394,42-133 2901,-64 126-1201,-29 87-1863,-44 81-155,-2 75 77,53-150-601,-12 57 16,7 15-12,18-36-58,9-7-315,31-2-67,-37-35 30,2-3 231,0-1 0,0-1 0,1 0 0,-1-1 0,0 0 0,0-2 0,0 0 0,2-1 134,46-19-313,89-66 5,-97 43 296,49-66 677,-104 113-653,0-1 0,0 1 0,0-1 0,0 1 0,0-1 0,0 1 0,0-1 0,0 1 0,0-1 0,0 1 0,0-1 0,0 1 0,0-1 0,1 1 0,-1-1 0,0 1 0,0-1 0,0 1 0,1-1 0,-1 0 0,0 1 1,1-1-1,-1 1 0,0-1 0,1 0 0,-1 1 0,1-1 0,-1 0 0,0 0 0,1 1 0,-1-1 0,1 0 0,-1 0 0,1 0 0,-1 1 0,1-1 0,-1 0 0,1 0 0,-1 0 0,1 0 0,-1 0 0,1 0 0,-1 0 0,1 0 0,-1 0 0,1 0 0,-1-1 0,1 1 0,-1 0 0,1 0 0,-1 0 0,0 0 0,1-1 0,-1 1 0,1 0 0,-1 0 0,0-1 0,1 1-12,2 18 166,32 105 314,16 1 152,-51-114-511,-24 46 24,14-45-171,-73 47-252,55-47-948,-180 39-418,157-44 784,-88-1 0,-68-7-496,-112 2-4564</inkml:trace>
  <inkml:trace contextRef="#ctx0" brushRef="#br0" timeOffset="-183646.614">14492 9887 6192,'63'-31'4701,"-56"32"-4564,-1 2 0,1-1 0,-1 1 0,0-1 0,1 2 0,-1-1 1,-1 1-1,1 0 0,0 0 0,-1 0 0,0 1 0,0 0 0,0 0 0,-1 0 0,0 1 0,0-1 0,0 1 0,-1 0 0,1 0 0,-2 1 1,3 3-138,3 38 120,-8 6-44,-50 85 38,18-83-411,-58 94-3726,55-95-2203</inkml:trace>
  <inkml:trace contextRef="#ctx0" brushRef="#br0" timeOffset="-183099.08">14112 10534 12552,'131'-32'1945,"7"-8"-1782,-85 24-807,66-41-1355,-26 22 394,-54 6-195,2-8 690,23-20-3536</inkml:trace>
  <inkml:trace contextRef="#ctx0" brushRef="#br0" timeOffset="-180385.772">5376 11179 7264,'0'0'-15,"0"0"59,0 0 216,0 0 65,0 0 30,0 0-30,0 0-163,0 0-42,0 0 0,0 0-6,0 0-20,0 0 12,0 0 77,0 0 26,0 0 13,0 0 7,0 0 22,0 0 11,0 0 29,0 0-8,0 0-78,7 3-46,109 20 385,53-31 45,80-30 263,-96 3-204,29 5-369,-115 25-190,125 6 407,-37-5 233,-154 4-722,0 1-1,0-1 1,0 0-1,0 0 1,0 0-1,0 0 1,0 0-1,0 0 1,-1-1-1,1 1 1,0 0-1,0 0 1,0 0-1,0-1 1,0 1-1,0-1 1,-1 1-1,1-1 1,0 1-1,0-1 1,-1 1-1,1-1 1,0 1-1,-1-1 0,1 0 1,0 0-1,-1 1 1,1-1-1,-1 0 1,1 0-1,-1 0 1,0 1-1,1-1 1,-1 0-1,0 0 1,0 0-1,1 0 1,-1 0-1,0 0 1,0 0-1,0 0 1,0 1-1,0-1 1,0 0-1,0 0 1,-1 0-7,-54-8-189,-154 26-547,12 23-135,107-19 702,-78 22 19,60-15-143,14-3 145,-86 3-149,52-22 221,-58 1-64,346-24 404,-101 10-119,177-19 195,-61 24 471,49 11 238,-144 1-604,-38-4-2782,-33-5-5066,-21-3 5585</inkml:trace>
  <inkml:trace contextRef="#ctx0" brushRef="#br0" timeOffset="-168350.044">3932 11154 3768,'0'-90'4494,"0"88"-4322,0-1 0,0 1 0,0 0-1,-1-1 1,0 1 0,1 0 0,-1-1-1,0 1 1,0 0 0,0 0 0,0 0-1,-1-1 1,1 1 0,0 0-1,-1 1 1,0-1 0,1 0 0,-1 0-1,0 1 1,0-1 0,0 1 0,0 0-1,0-1 1,0 1 0,0 0 0,-1 0-1,1 0 1,0 1 0,0-1-1,-1 0 1,1 1 0,-1 0 0,1-1-1,0 1 1,-1 0 0,1 0 0,-1 0-1,1 1 1,-1-1 0,1 1 0,-2 0-172,-10 25 720,-29 93-185,6 3-176,-9 38-1643,26-151-2542,6-9-3894</inkml:trace>
  <inkml:trace contextRef="#ctx0" brushRef="#br0" timeOffset="-168066.273">3704 11450 8432,'127'-34'1450,"8"-4"-695,-87 30-743,64-23-952,-60 8-376,44-29-675,-8 3-1835</inkml:trace>
  <inkml:trace contextRef="#ctx0" brushRef="#br0" timeOffset="-167799.476">4356 10977 7984,'20'35'234,"-31"-21"2120,-85-2 1122,50 30-2648,13 37-335,1 44-369,25-69-112,-4 5 0,-6 42-933,11-31-3153,5-40-2712</inkml:trace>
  <inkml:trace contextRef="#ctx0" brushRef="#br0" timeOffset="-167356.661">4336 11521 3320,'28'-17'7680,"131"-64"-5363,-144 72-2127,22-32 879,-37 39-1054,-1 0 1,0 0 0,1 1 0,-1-1 0,0 0 0,0 0-1,0 1 1,0-1 0,-1 1 0,1-1 0,0 1 0,-1-1-1,1 1 1,-1 0 0,1 0 0,-1 0 0,0-1-1,1 2 1,-1-1 0,0 0 0,0 0 0,0 1 0,0-1-1,0 0 1,0 1 0,1 0 0,-1 0 0,0-1 0,0 1-1,0 0 1,0 1 0,0-1 0,0 0 0,0 1 0,0-1-1,0 1 1,0-1 0,0 1 0,0 0-16,-18 9 25,-9 10-19,-1 10-6,-2 9 0,4 5 0,3 3 0,18-28-3,0 0 1,1 1 0,1-1 0,1 1 0,1 0 0,0 1 0,2 3 2,1 16-7,3-25-18,34 40-43,-26-47-145,62 10-111,-55-19-16,146-53-1411,-102 20 195,37-19-5617</inkml:trace>
  <inkml:trace contextRef="#ctx0" brushRef="#br0" timeOffset="-166769.722">3848 10977 6280,'27'45'784,"-45"-77"3966,17 32-4316,1 0 63,-8 31 1470,-24 203-513,21-157-1276,-29 107 476,26-122-557,7-24-57,1 0-32,-1 8-140,25-46-1477,-12-7 784,45-94-1739,-3 8-5329</inkml:trace>
  <inkml:trace contextRef="#ctx0" brushRef="#br0" timeOffset="-165884.07">5541 11336 4216,'1'-1'12,"-1"1"1,1 0 0,-1 0-1,1 0 1,-1 0 0,0-1-1,1 1 1,-1 0-1,0 0 1,1-1 0,-1 1-1,0 0 1,1-1-1,-1 1 1,0 0 0,1-1-1,-1 1 1,0 0 0,0-1-1,0 1 1,1-1-1,-1 1 1,0-1 0,0 1-1,0 0 1,0-1-1,0 1 1,0-1 0,0 1-1,0-1 1,0 1 0,0-1-1,0 1 1,0 0-1,0-1 1,0 1 0,0-1-1,0 1 1,-1-1-1,1 1 1,0 0 0,0-1-1,0 1 1,-1 0 0,1-1-1,0 1 1,-1-1-1,1 1 1,0 0 0,-1 0-1,1-1 1,0 1-1,-1 0-12,12-9 88,1-1 1611,-22 6 1198,-127 37-1327,61 19-1068,70-47-477,0-1 1,0 1-1,1 0 1,-1 0-1,1 1 1,0 0 0,1 0-1,-1 0 1,1 0-1,0 0 1,1 1-1,0 0 1,0 0 0,0 0-1,1 0 1,0 0-1,-1 8-25,4-12 10,0 0 0,1 1 0,0-1 0,0 0-1,0 0 1,0-1 0,0 1 0,0 0 0,1-1-1,-1 1 1,1-1 0,0 0 0,0 0 0,0 0-1,0 0 1,0 0 0,0-1 0,0 1 0,0-1-1,1 0 1,-1 0 0,1 0 0,-1 0 0,1-1-1,-1 0 1,1 1 0,-1-1 0,1 0 0,-1-1-1,1 1 1,-1-1 0,1 1 0,-1-1 0,3-1-10,22 1 260,0 0 0,0-2 0,-1-2 1,0 0-1,18-7-260,-47 24 67,-80 57-179,-53-9-1956,102-68-534,8 1-3184</inkml:trace>
  <inkml:trace contextRef="#ctx0" brushRef="#br0" timeOffset="-165380.417">5809 11169 5208,'-10'19'88,"9"-17"353,1-2 164,0 0 286,15-12 3685,-14 12-4452,1 0 0,-1 0 0,1 0 0,-1 1 0,1-1 0,-1 1 0,1-1 0,-1 1 1,0-1-1,1 1 0,-1 0 0,0-1 0,1 1 0,-1 0 0,0 0 0,0 0 0,0 0 0,0 0 0,0 0 0,0 1 0,0-1 0,0 0 0,0 0 1,-1 1-1,1-1 0,-1 0 0,1 1 0,-1-1 0,1 1 0,-1-1 0,1 1 0,-1-1 0,0 1 0,0-1 0,0 1 0,0-1 0,0 1-124,-7 62 41,5-51 107,-28 215 473,29-194-596,1 5-18,6 25-1,-5-60-46,-1 0-1,1 0 0,0 0 0,0 0 0,0 0 0,0 0 0,0-1 0,1 1 0,0-1 0,0 1 0,0-1 0,0 1 0,0-1 0,1 0 0,0 0 0,-1 0 0,1 0 0,0-1 0,0 1 0,1-1 0,-1 0 0,0 0 0,1 0 0,0 0 1,-1 0-1,1-1 0,0 0 0,0 1 0,-1-2 0,1 1 0,0 0 0,4-1 41,7 0-479,-1-1 1,1-1-1,-1-1 1,0 0-1,1-1 1,-2 0-1,1-1 0,0-1 1,-1 0-1,0-1 1,0 0-1,-1-1 1,3-3 478,57-30-6180</inkml:trace>
  <inkml:trace contextRef="#ctx0" brushRef="#br0" timeOffset="-165127.096">5703 11436 3768,'37'-4'1,"217"-4"1663,-92-19-2944,-93 10-1113</inkml:trace>
  <inkml:trace contextRef="#ctx0" brushRef="#br0" timeOffset="-164870.264">6297 11317 5656,'-6'7'791,"-3"2"2273,9-16-1241,0 6-2068,8-5-3044,-4 4-1591</inkml:trace>
  <inkml:trace contextRef="#ctx0" brushRef="#br0" timeOffset="-164623.41">6248 11394 4760,'9'-17'-317,"1"3"4282,-8 30-4279,-2-15-332,0-1-724,0 0-2372</inkml:trace>
  <inkml:trace contextRef="#ctx0" brushRef="#br0" timeOffset="-158411.372">6369 11320 4216,'4'18'153,"-4"-15"615,-7-29 4004,-14 63-1664,14-8-2966,1-1 1,1 2-1,1-1 1,2 0-1,1 30-142,1-53 4,0 0 0,1 0 0,0 0 0,1 0 1,-1 0-1,1 0 0,0 0 0,1 0 0,-1-1 0,1 1 0,0-1 1,0 0-1,1 0 0,0 0 0,0 0 0,0-1 0,0 1 0,1-1 1,3 2-5,-3-3 8,0 0 0,0 0 1,1-1-1,-1 1 1,1-1-1,-1-1 0,1 1 1,0-1-1,0 0 1,-1 0-1,1-1 0,0 0 1,0 0-1,0 0 0,0-1 1,0 0-1,2 0-8,-1-2 25,-1 1 0,1-1 0,-1-1 0,1 1 0,-1-1 0,0 0 0,0 0 0,-1-1 0,1 0 0,-1 0 0,0 0 0,-1-1 0,1 1 0,-1-1 0,0 0 0,0 0 0,-1-1 0,0 1 0,0-1 0,0 0 0,-1 0 0,0 0 0,0 0 0,-1 0 0,0 0-25,1 0 73,30-79 829,-32 85-867,7 69 782,-5-54-798,0 0 0,1-1 0,0 1 0,1-1 0,0 0 0,1 0 0,1 0 0,0-1 0,1 0-1,5 8-18,7 6 10,-15-22-67,-1 1 0,2-1 0,-1 0 0,0 0 0,1-1 0,0 1 0,0-1 0,0 0 0,0 0 0,0 0 0,0-1 0,1 0 0,-1 0 0,1-1-1,0 1 1,5 0 57,72 1-3558,-78-3 3306,29 0-5873,-80 0 4644</inkml:trace>
  <inkml:trace contextRef="#ctx0" brushRef="#br0" timeOffset="-157623.434">7383 11491 7896,'14'5'1416,"-24"-8"0,0 2-1337,0 1 0,-1 0 1,1 0-1,0 1 1,-1 0-1,1 1 0,0 0 1,0 1-1,0 0 0,0 0 1,1 1-1,-1 0 1,1 1-1,0 0 0,-5 4-79,-19 28 32,20-17-30,5 27-1,7-45 1,1 1 0,-1-1 0,1 0 0,0 0-1,0 0 1,0 0 0,0 0 0,0 0 0,1 1 0,-1-1 0,0 0 0,1 0 0,0 0 0,-1 0 0,1 0-1,0 0 1,0 0 0,0-1 0,0 1 0,1 0 0,-1 0 0,0-1 0,1 1 0,-1-1 0,1 1-1,0-1 1,-1 0 0,2 1-2,33-17 92,-21 3-68,-1-1 0,-1 0 0,0 0 0,-1-2 0,0 1 0,-1-1 0,-1-2-24,5-3 8,81-127 43,-69 92-23,-20 33 42,0 0-1,-1 0 1,-2-1 0,0 1 0,-1-1-1,-2 0 1,0-3-70,-1 25 21,1-8 49,-1 0 0,-1 0 0,1 1 0,-1-1 0,-1 0 0,0 1 0,0-1 0,0 1 0,-1-1 0,-1 1 0,-1-2-70,-9 23 224,-8 71 28,16-47-231,4 5-16,2 5-2,0 0 2,0-1-2,1-1 2,2-2-2,19 64-84,-20-102 56,0-1 0,0 1 0,0-1 0,0 0 1,1 0-1,-1 0 0,1 0 0,0 0 1,1-1-1,-1 0 0,1 1 0,-1-1 1,1 0-1,0-1 0,0 1 0,0-1 0,0 1 1,1-1-1,0 0 25,2 0-63,0 0 1,0-1-1,0 1 1,0-1-1,0-1 1,1 0-1,-1 0 0,0 0 1,0-1-1,0 1 1,0-2-1,1 1 63,106-58-729,-9-22 361,-72 64 637,-32 17 46,-1 0 49,-15 40 777,-34 101-253,50-132-2418,9-24-320,-7 12 1317,11-18-6500</inkml:trace>
  <inkml:trace contextRef="#ctx0" brushRef="#br0" timeOffset="-157353.157">8025 11301 8072,'0'0'0,"0"0"0,-7 7 0,7-7-1040,0 0 1040,7 6-1040,8 2 1040,6 7-3760</inkml:trace>
  <inkml:trace contextRef="#ctx0" brushRef="#br0" timeOffset="-156768.191">8266 11528 5472,'-34'-33'145,"32"39"1315,47 43 140,2-49-816,-42-2-749,0 0 0,0 0 0,0 0-1,0-1 1,0 0 0,-1 0 0,1 0 0,-1-1 0,0 1-1,0-1 1,0 0 0,0 0 0,-1-1 0,0 1 0,0-1-1,0 0 1,2-4-35,-3 6 13,5-7 168,0-1-1,0 0 1,-1-1-1,-1 1 1,0-1-1,0 0 0,-1-1 1,-1 1-1,1-6-180,-4 17 17,0 0 0,0 1 0,0-1 0,1 0 0,-1 0 0,0 1 1,0-1-1,-1 0 0,1 0 0,0 1 0,0-1 0,0 0 0,0 1 0,-1-1 0,1 0 0,0 0 0,-1 1 0,1-1 0,0 1 0,-1-1 0,1 0 0,-1 1 0,1-1 0,-1 1 0,1-1 0,-1 1 0,1-1 0,-1 1 0,0-1 0,1 1 0,-1 0 0,0-1 0,1 1 0,-1 0 0,0 0 0,1-1 0,-1 1 0,0 0 0,0 0 0,1 0 0,-1 0 1,0 0-1,0 0 0,1 0 0,-1 0 0,0 0 0,0 0 0,1 1 0,-1-1 0,0 0 0,1 0 0,-1 1 0,0-1 0,1 0 0,-1 1 0,0-1 0,1 1 0,-1-1 0,1 1 0,-1-1-17,-38 24 130,29-15-109,1 1 0,0 0 0,1 1 0,0 0-1,1 0 1,0 1 0,0 0 0,2 0 0,-1 0 0,1 1-1,1-1 1,1 1 0,0 0 0,0 1 0,1-1 0,1 2-21,12 64 97,31-11 10,-32-59-87,117 34-4,-62-40-455,100-28-757,-109 5 816,55-52-219,-72 39 557,11-14 27,-37 36-25,-10 8 115,0 1 0,1-1-1,-1 1 1,-1-1 0,1 0-1,0 0 1,-1 0-1,1-1 1,-1 1 0,0 0-1,0-1 1,0 0 0,-1 1-1,1-1 1,-1 0 0,0-1-75,-17 14 440,7-4-381,1-1 0,-1 1 1,1 1-1,0-1 1,1 1-1,-1 0 1,1 1-1,1 0 0,-1 0 1,1 1-1,0 0 1,1 0-1,0 0 1,-4 9-60,8-15 13,1 1 0,0-1 1,0 1-1,0-1 0,0 0 1,0 1-1,0-1 0,1 1 1,-1-1-1,1 1 0,0-1 1,-1 0-1,1 1 0,0-1 1,1 0-1,-1 0 0,0 0 1,1 0-1,-1 0 0,1 0 1,-1 0-1,1 0 0,0-1 1,0 1-1,0 0 0,0-1 1,0 0-1,0 0 0,0 1 1,1-1-1,-1 0 0,0-1 1,0 1-1,3 0-13,50-6 417,-41 0-219,49-18 82,-51 16-80,40-44 98,-31 7 289,-9-4-120,-39-89 571,-2 80-997,-40-20-325,47 54-2581,-19-22-4576,96 105 5648</inkml:trace>
  <inkml:trace contextRef="#ctx0" brushRef="#br0" timeOffset="-154372.567">9950 11392 9144,'47'50'85,"-41"-44"342,-8-10-1,-41-61 876,27 57-1278,-5 6-24,-5 4 0,-8 5 0,-6 2 0,19-2-12,0 0 0,1 2 1,0 1-1,0 0 0,1 1 0,0 1 1,1 1-1,0 1 0,1 0 12,14-11-10,1 0 1,-1-1-1,1 1 0,0 0 0,-1 0 0,1 1 0,0-1 1,1 0-1,-1 1 0,1-1 0,-1 1 0,1-1 0,0 1 1,1 0-1,-1 0 0,0-1 0,1 1 0,0 0 1,0 0-1,0 0 0,0-1 0,1 1 0,0 0 0,0 2 10,36 36-53,35-13 10,52-4-155,-26 0 243,-97-25-34,-1 0 0,0 1 0,1-1 0,-1 1 0,0-1 0,1 0 0,-1 1 0,0-1 0,0 1 0,0-1 0,1 1-1,-1-1 1,0 1 0,0-1 0,0 1 0,0-1 0,0 1 0,0-1 0,0 1 0,0-1 0,0 1 0,0-1 0,0 1 0,0-1 0,-1 1 0,1-1 0,0 0 0,0 1 0,0-1 0,-1 1 0,1-1 0,0 1 0,-1-1 0,1 0 0,0 1-1,-1-1 1,1 0 0,0 1 0,-1-1 0,1 0 0,0 1 0,-1-1 0,1 0 0,-1 0 0,1 1 0,-1-1 0,1 0 0,-1 0 0,1 0 0,-1 0 0,1 0 0,-1 0 0,1 0-11,-3 2-1,-141 77 286,91-53-263,-63 22-810,92-56-1954,9 0-2424</inkml:trace>
  <inkml:trace contextRef="#ctx0" brushRef="#br0" timeOffset="-153930.186">10168 11546 5920,'33'-66'752,"-28"56"-414,-5 8-256,0 1 0,1-1 1,-1 1-1,1-1 0,-1 0 0,1 1 1,-1 0-1,1-1 0,0 1 1,-1-1-1,1 1 0,0 0 1,0-1-1,0 1 0,0 0 0,0 0 1,1 0-1,-1 0 0,0 0 1,0 0-1,1 0 0,-1 0 1,0 1-1,1-1 0,-1 0 0,1 1 1,-1-1-1,1 1 0,-1 0 1,1-1-1,0 1 0,-1 0 1,1 0-1,-1 0 0,1 0 0,-1 0 1,1 1-1,0-1-82,-2 57 2520,-3 47-1754,3-63-585,-1 0-1,-2-1 0,-2 1 1,-9 31-181,-10 5-2251,27-96 325,3-14 639,2-15-4186</inkml:trace>
  <inkml:trace contextRef="#ctx0" brushRef="#br0" timeOffset="-153675.356">10398 11329 9144,'0'0'0,"-10"5"0,-4 5 0,14-10-608,0 0 608,6 1-608,16-2 608,-22 1-664,0 0 664,21-10-656,6-6 656,22-9-4312</inkml:trace>
  <inkml:trace contextRef="#ctx0" brushRef="#br0" timeOffset="-153212.594">10629 11652 8608,'-13'7'1730,"-29"84"2000,8 0-3156,34-90-519,0-2 4,9-47-62,-7 31-14,2 0-1,0 0 1,1 0 0,0 1 0,1 0-1,1 0 1,1 0 0,0 1 0,1 0-1,1 1 1,0 0 0,1 0 0,0 1-1,1 1 1,6-5 17,-13 13-19,0 1-1,1 0 0,-1 0 0,0 0 1,1 1-1,0 0 0,0 0 1,-1 0-1,1 1 0,0 0 0,0 0 1,0 1-1,0-1 0,1 1 1,-1 0-1,0 1 0,0 0 1,3 0 19,-2 1-33,1 1 0,0 0 1,-1 0-1,1 1 1,-1 0-1,0 0 1,0 1-1,-1 0 0,1 0 1,-1 0-1,0 1 1,-1 0-1,1 0 0,-1 0 1,0 1-1,-1 0 1,0 0-1,0 0 1,0 0-1,-1 1 0,0-1 1,0 1-1,0 6 33,-4 48 0,-1-58 19,1 1 0,1-1 0,-1 1 0,1 0 0,-1-1 0,1 1 0,1 0 1,-1-1-1,1 1 0,-1-1 0,1 1 0,1-1 0,-1 1 0,1-1 0,-1 1 0,1-1 0,2 2-19,-2-3-1,1 0 0,0 1-1,0-1 1,0 0 0,1 0-1,-1-1 1,1 1 0,0-1 0,-1 0-1,1 0 1,0 0 0,0 0-1,1-1 1,-1 1 0,0-1 0,0 0-1,1 0 1,-1-1 0,0 0-1,1 1 1,-1-1 0,1-1 0,-1 1-1,0 0 1,1-1 1,109-41-2528,-73 17 1136,24-14-4954</inkml:trace>
  <inkml:trace contextRef="#ctx0" brushRef="#br0" timeOffset="-151059.326">11454 11501 6552,'-15'25'97,"13"-23"391,16-29 1929,-17 27-2293,-1 0 0,1 0-1,0 0 1,0 1-1,-1 0 1,1 0 0,0-1-1,0 2 1,0-1-1,0 0 1,0 1-1,0-1 1,0 1 0,0 0-1,1 0 1,-1 0-1,1 0 1,-1 0 0,1 1-1,-2 2-123,3-4 0,-11 11 80,2 0 0,0 1 0,0 1-1,1-1 1,1 1 0,0 1 0,1 0-1,1 0 1,0 0 0,1 1 0,-1 8-80,-16 80 138,43-59-102,30-19 85,-43-25-72,129-5 107,-30-16-91,-7-20 18,-23-26-46,-55 37-34,-2-3-3,-3-3 0,-15 31-1,6-12-10,1 0 0,-2-1 0,0 0 0,-1 0 0,0-1 0,-2 1 0,0-1 0,-1 0 0,-1-1 0,-1 1 0,0-4 11,-1 22-2,0-1 2,0 1 0,0-1 0,0 1 0,0 0 0,0-1 0,0 1 0,0-1 0,0 1 0,0-1-1,0 1 1,0 0 0,0-1 0,0 1 0,0-1 0,0 1 0,0-1 0,0 1 0,-1 0 0,1-1 0,0 1 0,0-1 0,-1 1 0,1 0 0,0-1 0,0 1 0,-1 0 0,1 0 0,0-1 0,-1 1 0,1 0 0,-1 0 0,1-1-1,0 1 1,-1 0 0,1 0 0,-1 0 0,1 0 0,0-1 0,-1 1 0,1 0 0,-1 0 0,1 0 0,-1 0 0,1 0 0,-1 0 0,1 0 0,0 0 0,-1 0 0,1 1 0,-1-1 0,1 0 0,0 0 0,-1 0 0,1 0 0,-1 1-1,1-1 1,0 0 0,-1 0 0,1 1 0,0-1 0,-1 0 0,1 0 0,0 1 0,-1-1 0,1 1 0,0-1 0,0 0 0,-1 1 0,1-1 0,-31 36 8,9-7 3,-136 203 307,147-205-311,4 2-2,5 1-3,3-25-4,0 1 1,1 0-1,0-1 1,0 1-1,0-1 1,0 0-1,1 0 1,0 0-1,0 0 1,1 0 0,0-1-1,-1 1 1,1-1-1,1 0 1,-1 0-1,0 0 1,1-1-1,0 0 1,0 0-1,0 0 1,0 0 0,1-1-1,-1 0 1,0 0-1,1 0 1,0-1-1,-1 0 1,1 0-1,0 0 1,0-1-1,0 0 1,5 0 1,23-3-1,-14-1 15,0-2 0,0-1 0,-1 0 1,0-1-1,0-2 0,-1 1 1,0-3-15,57-53 261,5-41 131,20-41-267,-64 92-107,-17 23-12,-4-1-3,4-11 4,-19 43-10,1 1 1,-1-1 0,1 0 0,-1 1-1,0-1 1,1 0 0,-1 1 0,0-1 0,0 0-1,0 1 1,0-1 0,1 0 0,-1 1-1,0-1 1,0 0 0,0 1 0,0-1-1,0 0 1,-1 0 0,1 1 0,0-1 0,0 0-1,0 1 1,-1-1 0,1 0 0,0 1-1,0-1 1,-1 1 0,1-1 0,-1 0 0,1 1-1,-1-1 1,1 1 0,-1-1 0,1 1-1,-1-1 1,1 1 0,-1 0 0,1-1 0,-1 1-1,0 0 1,1-1 0,-1 1 0,0 0-1,1 0 1,-1-1 0,0 1 0,1 0 0,-1 0-1,0 0 1,0 0 0,1 0 0,-1 0-1,0 0 1,1 0 0,-1 1 0,0-1-1,1 0 1,-1 0 0,0 0 0,1 1 0,-1-1 2,-46 22-174,38-16 150,1 1 0,0 0 0,0 1 0,1 0 0,0 0 0,0 0 0,1 1 0,0 0 0,0 0 0,1 1 0,0-1 0,1 2 24,3-5-15,1 0 0,0 0 1,1 0-1,-1 0 0,1-1 1,0 1-1,1 0 0,0 0 1,0-1-1,0 1 0,0-1 1,1 1-1,0-1 0,0 0 1,0 0-1,1 0 0,-1-1 1,1 1-1,0-1 0,2 2 15,5 7-50,-1-1-16,42 81-947,-48-70 861,-4-20 134,0 0 0,1 1 0,-1-1 0,1 0 0,-1 0 0,1 0 0,0 0-1,0 0 1,1 0 0,-1 0 0,0 0 0,1 0 0,0-1 0,0 1 0,0 0 0,0-1 0,0 0-1,0 1 1,1-1 0,-1 0 0,1 0 0,-1 0 0,1-1 18,5 1-15,1 0 1,-1-1-1,1-1 0,-1 1 0,1-2 1,-1 1-1,1-1 0,-1 0 0,0 0 1,1-1-1,-1-1 0,1 0 15,2 1-8,32-10-36,0-2 1,0-1 0,-2-2-1,0-3 1,-1 0 0,8-8 43,-9 3-4,19-19 4,-56 42 0,1 1 4,0-2-1,0 1 1,0 0 0,0 0-1,0-1 1,0 0 0,-1 1 0,1-1-1,-1 0 1,1 0 0,-1 0-1,0-1 1,-1 1 0,1-1 0,0 1-1,-1-1 1,0 1 0,0-1-1,0 0 1,0 1 0,-1-1 0,1 0-1,-1 0 1,0-2-4,-3 4 13,1 0 1,-1 0-1,1 1 1,-1-1-1,0 1 0,1-1 1,-1 1-1,0 0 1,0 0-1,0 0 0,0 0 1,0 1-1,0-1 1,-1 1-1,1 0 0,0 0 1,0 0-1,0 0 1,0 1-1,0-1 0,-2 1-13,-8 3 13,1 0 0,0 1 1,0 1-1,0-1 0,1 2 0,0 0 0,0 0 0,1 1 0,0 0 0,0 1 0,1 0 0,0 0 1,1 1-1,0 0 0,0 1 0,1 0 0,-4 8-13,7-13 4,0-1 0,1 1 0,0 0 1,0 0-1,1 0 0,0 1 0,0-1 0,0 1 0,1-1 1,0 1-1,0-1 0,0 1 0,1 0 0,0-1 0,0 1 1,1-1-1,0 1 0,0 0 0,1-1 0,0 1 0,0-1 1,0 0-1,1 0 0,0 2-4,1-4 4,-1 0 0,1 0 0,0 0 0,0 0 0,1-1 0,-1 1 0,1-1 1,-1 0-1,1-1 0,0 1 0,0-1 0,0 0 0,0 0 0,1-1 0,-1 1 0,1-1 0,-1 0 0,0-1 0,1 1 0,0-1 0,-1 0 0,1-1-4,112-16 31,-89 9-14,0-1 1,-1-1-1,-1-2 0,0-1 1,0-1-1,16-12-17,48-54 165,-26-17-35,5-71 16,-52 104-32,25-199 558,-48 200 572,-13 82-687,-25 178-428,33-141-122,-21 130-44,29-114-223,20 75-308,24-111 101,25-34 146,-58-4 270,138-57-204,-25-4 174,-108 75-88,-3-8 81,0-1 0,1 0 0,0-1 1,0-1-1,-1 0 0,1 0 0,0-1 1,0-1-1,0 0 0,5-1 88,34-7-314,169-47-809,-212 57 2575,-149 205 1117,94-129-2131,7-20-132,-11 17-244,-75 98-781,61-81-2205,34-48-3563,72-100 4897</inkml:trace>
  <inkml:trace contextRef="#ctx0" brushRef="#br0" timeOffset="-149017.755">14655 11542 6104,'11'16'2892,"-173"158"-6136,113-125 1784,4-3-920</inkml:trace>
  <inkml:trace contextRef="#ctx0" brushRef="#br0" timeOffset="-148464.237">15263 10866 7536,'-24'26'130,"22"-23"524,18-15 1295,-16 12-1934,0 1 1,0 0-1,0-1 1,0 1-1,0-1 1,0 1-1,0 0 1,0-1-1,1 1 1,-1 0-1,0-1 1,0 1-1,0-1 1,1 1-1,-1-1 1,0 1-1,1 0 1,-1-1-1,0 1 0,1-1 1,-1 0-1,1 1 1,-1-1-1,1 1 1,-1-1-1,1 1 1,-1-1-1,1 0 1,-1 0-1,1 1 1,0-1-1,-1 0 1,1 0-1,-1 0 1,1 1-1,0-1 1,-1 0-1,1 0 0,0 0 1,-1 0-1,1 0 1,-1 0-1,1 0 1,0 0-1,-1-1 1,1 1-1,-1 0 1,1 0-1,0 0 1,-1-1-1,1 1 1,-1 0-1,1-1 1,-1 1-1,1 0 1,-1-1-1,1 1 0,-1-1 1,1 1-1,-1-1 1,1 0-16,-10 58-54,8-53 107,-31 130 231,-30 67 6,37-116-148,11-41-72,-30 154 156,44-67 18,33-103-176,22-33 152,6-37 286,-8-22-231,-48 56-224,-1 0 1,0 0-1,0-1 0,-1 1 1,0-1-1,-1 0 1,0 0-1,0 0 0,-1 0 1,0 0-1,0 0 1,-1 0-1,-1-4-51,1 8 4,0 0 0,0 0 1,0 1-1,-1-1 0,0 0 0,0 1 1,0-1-1,0 1 0,-1-1 0,0 1 1,0 0-1,0-1 0,0 1 0,-1 0 1,0 0-1,1 1 0,-1-1 0,-1 1 1,1-1-1,0 1 0,-1 0 0,0 0 0,0 0 1,0 1-1,0 0 0,0-1 0,0 1 1,-1 1-1,1-1 0,-1 1 0,1-1 1,-1 1-1,-2 0-4,-108 4-3145,113-2 2306,13 1-1212,-1 0-3195</inkml:trace>
  <inkml:trace contextRef="#ctx0" brushRef="#br0" timeOffset="-147542.678">15555 11401 7712,'8'0'305,"0"-2"-1,-1 1 1,1-1 0,0 0 0,-1 0 0,0-1-1,1 0 1,-1 0 0,0-1 0,-1 0 0,1 0-1,-1-1 1,1 0-305,-3-14 2195,-3 24-823,-23 231-788,23-234-576,-1 0 1,1 0-1,0 0 0,0 0 1,0 0-1,0 0 0,0 0 1,0-1-1,1 1 1,-1 0-1,1-1 0,-1 1 1,1-1-1,-1 1 0,1-1 1,0 1-1,0-1 0,0 0 1,0 0-1,0 0 1,0 0-1,0-1 0,0 1 1,0 0-1,0-1 0,0 0 1,0 1-1,0-1 0,1 0 1,-1 0-1,0 0 1,0 0-1,0 0 0,0-1 1,1 1-1,-1-1 0,0 0 1,0 1-1,0-1 1,1-1-9,26-5 17,-11 1-33,97-54 167,-54 16-141,-51 76-284,-9-25 262,0 0 1,1 1 0,0-1 0,0 0 0,1-1-1,0 1 1,0 0 0,0-1 0,1 1 0,0-1-1,0 0 1,1-1 0,0 1 0,0-1 0,4 4 11,41-9-107,-33-4 39,-1-1 0,-1 0 0,1-1 1,-1-1-1,0-1 0,0 0 0,-1 0 0,0-2 0,2-2 68,-2 3-5,137-119-890,-104 75 737,30-98-50,-57 89 208,3-121 1368,-51 248 525,-87 250-1625,95-245-248,3-8-18,4-4-2,5-5 0,2-7 0,5-7 0,1-36-23,0 0-1,0 0 0,0 0 0,1 0 0,-1 0 1,1-1-1,0 1 0,0 0 0,0 0 1,0 0-1,0-1 0,1 1 0,-1 0 0,1-1 1,0 1-1,-1-1 0,1 0 0,0 0 0,1 0 1,-1 0-1,0 0 0,1 0 0,-1 0 0,1-1 1,-1 1-1,1-1 0,0 0 0,-1 0 0,1 0 1,0 0-1,0 0 0,0 0 0,0-1 0,0 0 1,0 1-1,0-1 0,0 0 0,0 0 0,0-1 1,0 1-1,0-1 0,-1 1 0,1-1 0,0 0 1,0 0-1,2-1 24,34-17-993,63-74-2251,-58 44 1676,26-25-5212</inkml:trace>
  <inkml:trace contextRef="#ctx0" brushRef="#br0" timeOffset="-147275.394">16283 11344 10760,'0'0'0,"14"-10"0,10-4 0,-24 14 816,0 0-816,38-19 816,13-4-816,-51 23-1128,0 0 1128,65-24-1128,18-4 1128,-83 28-736,0 0 736,76-26-728,3-1 728,76-28-5848</inkml:trace>
  <inkml:trace contextRef="#ctx0" brushRef="#br0" timeOffset="-145855.64">17571 11210 9328,'-59'6'2680,"50"23"-1575,-36 50-1037,-33 55 375,77-129-412,1 0 0,-1 0 0,1-1 0,0 1 0,1 0 1,-1-1-1,1 1 0,0 0 0,0-1 0,0 1 0,1-1 0,0 1 1,0-1-1,0 0 0,0 0 0,1 0 0,-1 0 0,1 0 0,0 0 1,0-1-1,0 1 0,1-1 0,-1 0 0,1 0 0,0 0 1,0-1-1,0 1 0,0-1 0,0 0 0,1 0 0,-1 0 0,1-1 1,-1 1-1,1-1 0,-1 0 0,1-1 0,0 1 0,0-1 1,-1 0-1,1 0 0,0 0-31,113-11 76,-106 7-74,1-1 0,-1 0 0,-1-1 0,1 0 0,-1-1 0,0 0-1,0-1 1,-1 0 0,0 0 0,-1-2 0,4-3-2,9-26 8,-7 8 242,-15 30-241,-2 7 31,-21 88 4,28-69-41,6-2-3,7-5 0,4-6 0,5-5 0,-16-8 1,0 1 1,0-1 0,0-1 0,0 0-1,0 0 1,0-1 0,-1 0 0,0-1 0,1-1-1,6-3-1,-11 5 0,57-43 9,-59 41-39,0 1 0,-1 0 0,1-1 0,-1 0-1,0 0 1,0 0 0,-1 0 0,0 0 0,0 0 0,0-1-1,0 1 1,-1-1 0,0 0 0,0 1 0,0-1 0,-1 0 0,0 1-1,0-1 1,0 0 0,-1 0 0,-1-3 30,-23-44-661,-26 19-70,45 32 623,0 0 1,-1 0 0,1 1-1,0 0 1,-1 0-1,1 1 1,-1-1-1,0 2 1,1-1-1,-1 1 1,1-1-1,0 2 1,-1-1-1,1 1 1,-4 1 107,9-3-15,0 0-1,0 0 1,0 0 0,0 0-1,-1 0 1,1 0-1,0 0 1,0 0 0,0 0-1,0 0 1,0 0 0,0 1-1,0-1 1,0 0 0,0 1-1,0-1 1,0 1-1,0-1 1,0 1 0,0-1-1,1 1 1,-1 0 0,0 0-1,0-1 1,1 1 0,-1 0-1,0 0 1,1 0 0,-1 0-1,1 0 1,-1-1-1,1 1 1,-1 0 0,1 0-1,0 0 1,-1 1 0,1-1-1,0 0 1,0 0 0,0 0-1,0 0 1,0 0-1,0 0 1,0 0 0,0 0-1,0 0 1,1 0 0,-1 1 15,25 5-280,16-5 76,131-30-696,7-8 478,-177 36 485,0-1 0,0 0 0,0 0-1,0 1 1,0-1 0,1 1-1,-1 0 1,0 0 0,0 0 0,1 0-1,-1 0 1,0 0 0,0 0 0,0 1-1,0-1 1,1 1 0,-1 0-1,0-1 1,0 1 0,0 0 0,0 0-1,0 1 1,0-1 0,-1 0 0,1 0-1,0 1 1,-1-1 0,1 1-1,-1 0 1,1-1 0,-1 1 0,0 0-1,1 0 1,-1 0 0,0 0 0,0 0-1,-1 0 1,1 0 0,0 0-1,-1 0 1,1 1 0,-1-1 0,0 0-1,0 0-62,-37 166 1928,38-166-1914,0 1 0,1-1 0,-1 0-1,1 1 1,-1-1 0,1 0 0,0 0-1,0 0 1,0 0 0,0-1 0,0 1 0,0 0-1,0-1 1,1 1 0,-1-1 0,0 0-1,1 0 1,-1 0 0,1 0 0,0 0 0,-1-1-1,1 1 1,0-1 0,-1 0 0,1 1-1,0-1 1,0 0-14,-1 0-14,33 0 60,-2-4-39,1-3-2,2-3-2,30-13 4,12-14 17,-73 33-24,-3 1-2,20 19-27,-8-11 19,0 0 0,1-1 0,-1 0 0,1-1 0,0 0 0,0-2 0,0 1 0,0-2 0,0 0 0,0-1 0,0-1 0,0 0 0,0-1 0,0 0 0,-1-1 0,0-1 0,1 0 0,-2-1 0,1-1 0,-1 0 0,0 0 0,0-2 0,-1 0 0,3-2 10,54-54-77,-7-19 30,-32 28 27,-6 6 19,35-87 15,-25 25 456,-34 111-330,-3 10 149,-2 22-140,2-1 0,1 0 0,2 1 1,1-1-1,4 24-149,-2-6-6,1 5 10,-2 202 35,6-161-161,29-66-708,29-34-521,43-26-1414,-21 5-4135</inkml:trace>
  <inkml:trace contextRef="#ctx0" brushRef="#br0" timeOffset="-145490.621">19799 11411 7624,'-24'16'124,"21"-14"497,29-11 1046,16-14-1507,-40 22-180,0-1 252,-85 46 1141,82-43-1339,-1 0 0,1 0 0,0 0 0,0 1-1,-1-1 1,1 0 0,0 1 0,1-1 0,-1 1 0,0-1 0,0 1 0,1-1 0,-1 1 0,0 0 0,1-1-1,0 1 1,-1 0 0,1-1 0,0 1 0,0 0 0,0-1 0,0 1 0,0 0 0,0 0 0,1-1-1,-1 1 1,1 0 0,-1-1 0,1 1 0,-1-1 0,1 1 0,0-1 0,0 1 0,0-1 0,0 1-1,0-1 1,0 0 0,0 1 0,0-1 0,0 0 0,1 0 0,-1 0 0,1 0 0,-1 0 0,1 0 0,-1 0-1,1-1 1,-1 1 0,2 0-34,3 0 61,0-1 0,0 0 0,1 0 0,-1-1 0,0 0 0,0 0-1,0 0 1,0-1 0,-1 0 0,1 0 0,0 0 0,-1-1 0,1 1 0,-1-1 0,0-1-1,0 1 1,0-1 0,4-3-61,28-25 302,2-31 11,-24-28 337,-16 80-571,-1-8 375,-34-83 136,23 80-357,-90-89-54,70 87-684,-218-95-218,172 83-1565,-71-36-5044,351 168 5530</inkml:trace>
  <inkml:trace contextRef="#ctx0" brushRef="#br0" timeOffset="-143908.3">13229 12461 8248,'30'-13'113,"-29"13"-42,0-1-1,0 0 1,0 0 0,0 0 0,0 0-1,0 0 1,0 0 0,-1 0-1,1 0 1,0 0 0,-1-1 0,1 1-1,-1 0 1,1 0 0,-1-1-1,0 1 1,1 0 0,-1 0-1,0-1 1,0 1 0,0 0 0,0-1-1,0 1 1,0 0 0,0-1-1,-1 1 1,1 0 0,0 0-1,-1-1 1,1 1 0,-1 0 0,1 0-1,-1 0 1,0-1 0,1 1-1,-2 0-70,2 1 55,-13 31 500,-71 259 1306,108-326-1112,-10 10-704,0 1 1,2 1-1,1 1 0,0 0 0,2 1 0,1 1 0,4-2-45,9-5 6,0 8-6,-4 8 0,-24 10-2,0 0 0,0 1 0,1 0 1,-1 0-1,1 0 0,-1 0 0,0 1 1,1 0-1,-1 0 0,1 1 0,-1-1 1,1 1-1,-1 1 0,0-1 0,1 1 1,-1-1-1,0 2 0,0-1 0,0 0 1,-1 1-1,1 0 0,-1 0 0,1 0 1,-1 1-1,0 0 0,0-1 0,0 1 1,-1 1-1,1-1 2,19 50-235,-7 18 71,-15-70 164,0 0-1,0 0 0,0 1 0,0-1 1,1 0-1,-1 0 0,1 0 1,0 0-1,0-1 0,-1 1 1,1 0-1,0-1 0,0 1 0,1-1 1,-1 0-1,0 0 0,0 0 1,1 0-1,-1 0 0,0 0 1,1 0 0,22 3 1,3-5 4,1-4-3,0-4-2,1-2 0,110-77-114,-131 78 104,4-2-18,-20 40 12,-3 7 16,9-31 8,1 1 1,-1-1 0,1 1 0,1-1-1,-1 0 1,0 1 0,1-1 0,0 0-1,0 1 1,0-1 0,1 0 0,-1 0-1,1 0 1,0 0 0,0 0 0,1 0-9,42 15 161,-39-18-135,-1 0 0,0 0 0,1-1 0,-1 0-1,1 0 1,-1 0 0,0-1 0,1 0 0,-1 0 0,0 0 0,0 0 0,1-1 0,-1 0 0,2-1-26,100-48 346,-38-31-248,-68 14-56,-3 61-63,-1 1 1,0-1-1,0 0 0,-1 1 0,1-1 0,-1 1 0,-1 0 0,1 0 1,-1 1-1,0-1 0,0 1 0,-1 0 0,1 0 0,-1 1 0,0 0 1,0 0-1,-1 0 0,-2 0 21,8 3-18,-17-26-409,37 15-19,237-123-404,-203 106 797,-10 6 48,149-58 1662,-196 101-578,-71 98-173,49-69-549,-32 97 301,37-81-404,-39 118 293,38-114-444,-14 81-250,35-148 46,1 0 0,-1 1 0,1-1 0,0 0 0,0 1 0,0-1 0,0 0 1,0 0-1,1 1 0,-1-1 0,1 0 0,-1 0 0,1 1 0,0-1 0,0 0 0,0 0 0,0 0 0,0 0 0,0 0 0,0 0 0,1 0 0,-1-1 0,1 1 0,0 0 0,-1-1 0,1 1 0,0-1 1,0 0-1,0 1 0,0-1 0,0 0 0,0 0 0,0 0 0,0-1 0,2 2 101,19-12-1907,2-8 271,15-7-5590</inkml:trace>
  <inkml:trace contextRef="#ctx0" brushRef="#br0" timeOffset="-143637.026">14438 12542 7896,'24'-2'343,"0"-1"1,0-2-1,0 0 1,-1-1 0,0-2-1,9-4-343,-10 4 152,138-50-876,-4 6-1171,-14 4-2771</inkml:trace>
  <inkml:trace contextRef="#ctx0" brushRef="#br0" timeOffset="-143020.127">16182 12334 5656,'-22'-12'149,"19"10"598,33 15 4279,-34-16-4766,-1 0 0,0 1 0,0-1 0,0 1 0,0 0-1,0 1 1,-1-1 0,1 1 0,-1 0 0,1 0 0,0 1-1,-1 0 1,1-1 0,-1 2 0,-2-1-260,8 0 1,-32 14 619,-73 59-421,93-62-169,-51 81 116,62-92-147,0 2-1,0 0 0,0 0 0,0 0 0,0 0-1,0 0 1,0 0 0,0 0 0,0 0 0,1 0-1,-1 1 1,1-1 0,0 0 0,-1 0 0,1 1-1,0-1 1,1 0 0,-1 0 0,0 0 0,0 1-1,1-1 1,0 0 0,-1 0 0,1 0 0,0 0-1,0 0 1,0 1 2,16-6-86,-3-5-2,0 0 0,0-1 0,-1 0 0,0-1 1,-1 0-1,0-1 0,6-8 88,33-26-51,9 5-6,-51 59 36,-29 106 5,-44 84 6,39-139 4,4-11 6,-28 122-991,49-139 143,21-29-972,9-9 300,16 7-5173</inkml:trace>
  <inkml:trace contextRef="#ctx0" brushRef="#br0" timeOffset="-141711.072">16579 12344 8608,'-32'5'677,"32"-6"-449,-5 6 1297,-64 142-377,63-135-1033,0 1 0,0 0-1,2 1 1,0 0 0,0-1-1,1 1 1,1 0 0,0 0-1,1 6-114,9 27 487,-6-45-471,-1 0 1,1 0-1,0-1 1,0 1-1,0 0 1,0-1-1,0 0 0,0 1 1,0-1-1,0 0 1,1 0-1,-1 0 1,0 0-1,1-1 0,-1 1 1,0-1-1,1 1 1,-1-1-1,1 0 1,-1 0-1,1 0 0,-1 0 1,1 0-1,-1-1 1,0 1-1,1-1 1,-1 0-1,1 1 0,-1-1 1,0 0-1,0 0 1,0-1-1,1 1-16,-2 0-6,10-4 9,-1-1 0,0 0 0,0 0 0,0-1 0,-1-1 0,0 0 0,0 0 0,-1 0 0,0-1 0,0 0 0,1-4-3,-3 6 2,71-109 131,-59 90-22,-18 26-112,-1 0 1,1 1 0,0-1 0,-1 0 0,1 0-1,0 1 1,0-1 0,0 0 0,-1 1 0,1-1 0,0 0-1,0 1 1,0-1 0,0 1 0,-1-1 0,1 0-1,0 1 1,0-1 0,0 0 0,0 1 0,0-1 0,0 1-1,0-1 1,0 0 0,0 1 0,0-1 0,0 1-1,1-1 1,-1 0 0,0 1 0,0-1 0,0 0 0,0 1-1,1-1 1,-1 0 0,0 1 0,0-1 0,1 0-1,-1 1 1,0-1 0,0 0 0,1 0 0,-1 1 0,0-1-1,1 0 1,-1 0 0,0 0 0,1 1 0,-1-1-1,1 0 1,-1 0 0,0 0 0,1 0 0,-1 0 0,0 0-1,1 0 1,-1 0 0,1 0 0,-1 0 0,0 0-1,1 0 1,-2 6-4,-6 101-51,22-56-22,33-24-3,32-26-379,17-25-313,5-25-207,21-46-18,-83 52 976,-24 12 809,-28 33-262,-98 70 373,74-48-799,-120 37 437,177-80-491,-11 13-80,0 0 1,1 1-1,-1 0 1,1 0-1,0 1 1,1 1-1,-1 0 1,1 0-1,-1 1 1,9 0 33,-4 4-9,1 9 9,-3 6 0,27 43 102,-36-55-89,-1-1-1,1 0 1,0 0 0,1-1-1,-1 1 1,0-1-1,1 0 1,0-1 0,0 1-1,0-1 1,0 0-1,0-1 1,0 1 0,0-1-1,0-1 1,1 1-1,-1-1 1,0 0 0,1 0-1,-1-1 1,0 0-1,0 0 1,1 0-1,-1-1 1,0 0 0,0 0-1,0 0-12,39-14 54,79-39 38,-70 22-144,66-75-760,-73 50 472,38-110-182,-56 96 445,7-115 582,-41 157 22,-7 46-187,-57 143 413,36 3-533,26-101-174,2-20-20,-3 6-19,2 61-191,7-103 124,1 1-1,0-1 1,-1 0-1,2 1 1,-1-1 0,0 0-1,1 0 1,0-1 0,0 1-1,1 0 1,-1-1 0,1 0-1,0 0 1,0 0-1,1 0 1,-1-1 0,1 1-1,-1-1 1,1 0 0,0-1-1,0 1 1,1-1 0,-1 0-1,0 0 1,1-1-1,-1 0 1,1 0 0,-1 0-1,1 0 1,0-1 0,-1 0-1,1 0 1,1-1 60,102-33-1400,-96 27 1561,0 0 0,0-1 0,-1-1 0,0 0 0,0 0 0,-1-1 0,0-1 0,4-6-161,-7 5 619,-2 3-213,-6 17-184,-6 76-2454,6-100 768,0-4-5056</inkml:trace>
  <inkml:trace contextRef="#ctx0" brushRef="#br0" timeOffset="-141424.838">18174 12092 7176,'0'0'0,"8"4"0,5 3 0,-13-7-464,0 0 464,27-18-464,12-12 464,26-19-4096</inkml:trace>
  <inkml:trace contextRef="#ctx0" brushRef="#br0" timeOffset="-141139.574">18781 11902 8696,'-6'-78'790,"5"77"-734,-1 0-1,1 0 0,0 1 1,0-1-1,-1 0 1,1 1-1,0-1 0,-1 1 1,1-1-1,-1 1 0,1 0 1,-1-1-1,1 1 1,0 0-1,-1 0 0,1 0 1,-1 0-1,1 0 0,-1 1 1,1-1-1,-1 0 0,1 1 1,0-1-1,-1 1 1,1-1-1,0 1 0,-1 0 1,1-1-1,0 1 0,0 0 1,0 0-1,-1 0 1,1 0-1,0 0 0,0 0 1,0 1-56,-109 105 1030,52 8-458,8 42 46,-2 93 267,-16 106-1030,66-346-180,-3 13-918,-3-10-2837,4-7-1440</inkml:trace>
  <inkml:trace contextRef="#ctx0" brushRef="#br0" timeOffset="-140563.083">18394 12527 7712,'82'-34'1609,"27"-21"-1669,-18 1-209,8 0 1610,-97 55-1266,0-1 0,0 1-1,0 0 1,-1 0 0,1-1 0,0 1 0,-1 1-1,1-1 1,-1 0 0,1 0 0,-1 1 0,0-1-1,1 0 1,-1 1 0,0-1 0,0 1 0,0 0-1,0-1 1,0 1 0,-1 0 0,1 0 0,0-1-1,-1 1 1,1 1-75,3 6 105,79 116 642,-53-117-701,-13-7-106,1-1 0,-1 0 0,0-2 0,0 0-1,0 0 1,0-2 0,0 0 0,9-4 60,31-13-376,108-72-111,-132 76 2194,-31 31-1174,-5 14-300,-2 0-1,0 0 1,-2-1 0,-2 0-1,0 0 1,-12 22-233,6-10 42,-42 63 488,-39 21-475,-34 12 20,73-87-135,-95 76-764,112-97 716,39-27 107,0 1 1,1-1 0,-1 0-1,0 0 1,0 1 0,0-1-1,1 0 1,-1 0 0,0 0-1,0 0 1,0 0 0,1 0-1,-1 0 1,0 0 0,0 0-1,1-1 1,-1 1 0,0 0-1,0 0 1,0-1 0,1 1-1,-1 0 1,0-1 0,1 1-1,-1-1 1,0 1 0,1-1-1,-1 1 1,1-1 0,-1 1-1,1-1 1,-1 0 0,1 1-1,-1-1 1,1 0 0,0 1-1,-1-1 1,1 0 0,0 0-1,-1 1 1,1-1 0,0 0-1,0 0 1,0 0 0,0 1-1,0-1 1,0 0 0,0 0-1,0 0 1,0 1 0,0-1-1,0 0 1,1 0 0,-1 1-1,0-1 1,0 0 0,1 0-1,-1 1 1,1-1 0,-1 0-1,1 1 1,-1-1 0,1 0-1,-1 1 1,1-1 0,-1 1-1,1-1 1,0 1 0,5-11 23,0 1 0,1 0 0,1 0-1,-1 1 1,2 0 0,-1 1 0,1 0 0,0 0 0,8-4-23,-2 0-30,10-7-183,167-93-202,-132 77-1810,55-33-4297,-268 159 4932</inkml:trace>
  <inkml:trace contextRef="#ctx0" brushRef="#br0" timeOffset="-136483.382">15223 11969 2608,'0'0'521,"0"0"-18,0 0-94,-4 1-83,-96 23 4897,149-28-1733,62-6-2782,-49-2-567,99-23 290,-89 26-375,114 3 144,-112 7-159,140 10 334,-12-14 103,-202 2-482,-1 1 0,1 0 0,0-1 0,0 1 0,0 0 0,-1-1 0,1 1 0,0 0 0,0-1 0,0 1 0,0 0-1,0-1 1,0 1 0,0 0 0,0-1 0,0 1 0,0-1 0,0 1 0,0 0 0,0-1 0,0 1 0,0 0 0,0-1 0,0 1 0,1 0 0,-1-1 0,0 1 0,0 0-1,0-1 1,0 1 0,1 0 0,-1 0 0,0-1 0,0 1 0,1 0 0,-1 0 0,0-1 0,1 1 0,-1 0 0,0 0 0,1 0 0,-1-1 0,0 1 0,1 0-1,-1 0 1,0 0 0,1 0 0,-1 0 0,0 0 0,1 0 0,-1 0 0,0 0 0,1 0 4,-40-11-655,-100 4-459,17 28 533,-55 10 166,108-18 358,-74 8 24,101-18 33,-154-12 500,150 17-192,45-7-147,62 15 660,-55-16-742,172-7 157,-111 0-124,113-19 116,-106 15-192,134-9 259,-79 17-158,-176-11-394,19 8 145,-1 1 0,1 2 0,-1 1 1,0 1-1,-18 2 112,-161 18-487,119-7 437,-148 27-198,101-9 302,129-29-5,-11 4 130,24-3 248,202-33 288,-4 9-254,-109 14-330,109-10 229,-133 15-311,92-11 156,-301 27 32,75-6-185,15 0-12,-11 2-30,7-2-5,5 1-2,-74 16-131,108-23-1692,30-3 985,25 2-806,56-21-1059,-8 1-3353</inkml:trace>
  <inkml:trace contextRef="#ctx0" brushRef="#br0" timeOffset="-136216.582">15135 12018 7624,'0'0'0,"15"-8"0,10-4 0,-25 12-280,0 0 280,6-5-280,-11 4 280,5 1-888,0 0 888,5 0-888,4 0 888,3 0-3264</inkml:trace>
  <inkml:trace contextRef="#ctx0" brushRef="#br0" timeOffset="-135965.254">15281 11992 6456,'0'0'0,"13"0"0,6-3 0,-19 3 1384,0 0-1384,40-5 1392,18-5-1392,-58 10 624,0 0-624,73-9 624,17-2-624,-90 11-1152,0 0 1152,129-25-1152,32-8 1152,131-26-5368</inkml:trace>
  <inkml:trace contextRef="#ctx0" brushRef="#br0" timeOffset="-122521.859">4056 12169 1176,'0'0'40,"0"0"0,0 0 1,0 0-17,0 0-88,0 0 24,0 0 167,0 0 64,0 0 90,0 0 23,0 0 1,0 0-10,0 0-63,0 0-17,0 0-6,0 0-5,0 0-15,0 0-10,0 0-46,0 0-3,0 0 12,0 0 50,0 0 167,0 0 26,0 0-58,0 0-54,0 0-154,0 0-9,0 0 124,0 0-2,0 0-127,0 0-16,0 0 46,0 0 10,0 0-19,0 0-5,0 0 7,0 0 17,0 0 46,0 0 8,0 0-31,0 0-22,0 0-52,0 0 8,0 0 92,0 0 2,0 0-80,0 0 0,0 0 80,0 0 0,0 0-79,0 0-18,0 0-14,0 0-8,0 0-34,0 0-7,0 0-9,0 0-9,0 0-22,0 0-9,0 0 6,0 0 13,0 0 11,0 0 39,0 0 15,0 0 2,0 0 4,0 0-2,0 0 10,0 0 29,0 0-10,0 0-63,0 0-13,0 0-8,0 0 0,0 0-8,0 0 5,0 0 13,0 0-1,0 0-10,0 0-5,0 0-3,0 0-98,0 0-1490,0 0-4448</inkml:trace>
  <inkml:trace contextRef="#ctx0" brushRef="#br0" timeOffset="-119705.258">4092 12103 1080,'12'2'4,"9"4"10,-30-4-7,1 1 5964,-1 6-5346,8-9-557,1 0 36,0 0 72,0 0-8,0 0-121,0 0-31,0 0 1,-3 9-1,2-8-9,18 10 386,47-10 354,31 16-279,18-7-315,-89-4-146,135 5-46,-50-11 38,24 0 37,-83 0-16,20 3-4,2-2-16,220-21 121,-132 13 154,-99 4-142,232-3 296,-239 12-395,77 8 143,-78-13-97,68-8 41,-68 3-98,85-6 73,-79 8-41,120 6 57,-109-4-96,-32 0-16,2 0 0,4-2 0,3 0 0,6 0 0,5 2 1,195-2 68,-204 2-51,70 4 19,-68-3-25,131 3 19,-48 7-61,-87-6 12,-13-1 4,8-2 12,0 0 2,1-1 0,2 0 0,3 0 0,100 4 132,-96-5-112,82-6 53,-83 3-66,126-5-15,-117 9 8,-6 1 0,-2 1 0,145 2 25,-56-9 38,37-7 71,-109 5-11,102-11 113,-97 13-104,106 8 119,-111 4-118,96-9 8,-95 1-74,111-4 216,-101 2-199,90-9 38,-101 6-60,102-4 96,-96 7-35,87-5 208,-97 3-303,91-6 118,-87 9-108,120-4 162,-117 2-159,92-9 26,-94 5 18,100-4 52,-101 6-35,83-1 8,-93 6-83,209 6 192,-220-4-70,0-1 1,0-3-1,0-2 1,0-3-1,1-1-149,-1 1 58,127-14 308,-145 19-392,95 6 675,-118-2-1640,2-3-8883,-16 1 7965</inkml:trace>
  <inkml:trace contextRef="#ctx0" brushRef="#br0" timeOffset="-10590.428">3139 13476 6728,'0'0'1097,"0"0"-30,0 0-142,0 0-98,0 0-270,0 0-120,0 0-226,0 0-31,0 0 87,0 0-13,0 0-132,0 0-1,0 0 135,0 0-4,0 0-168,0 0-43,0 0-19,0 0-52,0 0-180,0 0-196,0 0-595,0 0-1159,0 0-4057</inkml:trace>
  <inkml:trace contextRef="#ctx0" brushRef="#br0" timeOffset="-10287.239">3123 13795 4664,'7'-38'880,"-45"105"4368,39-19-3889,15-35-3313,-1-10 650,6 2-4349</inkml:trace>
  <inkml:trace contextRef="#ctx0" brushRef="#br0" timeOffset="-5582.224">4007 13312 6552,'0'0'361,"0"0"-10,0 0-62,0 0-50,0 0-158,0 0-45,0 0-41,1-4-9,10-27-45,-8 24 199,0 0 0,-1 0-1,0 0 1,0 0 0,-1-1-1,1 1 1,-2 0 0,1-1-1,-1 1 1,0-1 0,-1-5-140,-5-23 1522,5 35-1268,-17 3 787,-1 10-944,1 2 1,0 0 0,1 1-1,1 1 1,0 0-1,1 2 1,-4 7-98,-31 40 109,-19 54 7,55-89-89,-54 155 7,57-148-19,-23 130 14,31-138 5,19 100 23,-15-125-46,-1-1-6,0-1-1,1 1 1,0 0 0,0 0-1,0-1 1,0 1 0,0 0-1,0-1 1,1 1-1,-1-1 1,1 0 0,0 1-1,0-1 1,0 0 0,0 0-1,0 0 1,0 0 0,0-1-1,1 1 1,1 1-5,1-2 18,0 1 0,0-1 0,0 0 0,0-1 0,0 1 0,0-1 0,0 0 0,0 0 0,0-1 0,0 1 0,0-1 0,0 0 0,-1 0 0,1-1 0,0 0 1,0 0-1,1-1-18,79-78 609,-39-17 31,-17-17-89,-26-11 81,-25-53 438,-23-4-631,46 183-531,-1-1 1,1 0-1,-1 1 1,1-1-1,-1 0 1,1 1-1,-1-1 1,1 1-1,-1-1 1,1 1-1,0-1 1,-1 1-1,1 0 1,0-1-1,-1 1 1,1 0-1,0-1 1,-1 1-1,1 0 1,0 0 0,0 0-1,-1 0 1,1-1-1,0 1 1,0 0-1,-1 0 1,1 1-1,0-1 1,0 0-1,0 0 1,-1 0-1,1 0 1,0 1-1,-1-1 1,1 0-1,0 1 1,0-1-1,-1 0 1,1 1-1,-1-1 1,1 1-1,0-1 1,-1 1-1,1-1 1,-1 1-1,1 0 1,-1-1-1,0 1 1,1 0-1,-1-1 1,1 1-1,-1 0 92,15 5-1246,22 7-6367</inkml:trace>
  <inkml:trace contextRef="#ctx0" brushRef="#br0" timeOffset="-4189.931">4280 13504 7088,'-24'-23'189,"23"23"-102,1 0-1,-1 0 0,0 0 1,0 0-1,1 0 1,-1 0-1,0 0 0,0 0 1,1 0-1,-1 0 1,0 0-1,0 0 0,0 0 1,1 0-1,-1 1 1,0-1-1,1 0 0,-1 1 1,0-1-1,1 1 1,-1-1-1,0 0 0,1 1 1,-1-1-1,1 1 1,-1 0-1,1-1 0,-1 1 1,1-1-1,-1 1 1,1 0-1,0-1 0,-1 1 1,1 0-1,0 0 1,0-1-1,-1 1 1,1 0-1,0 0 0,0-1 1,0 1-1,0 0 1,0 0-1,0-1 0,0 1 1,0 0-1,0 0 1,0 0-1,1 0-86,-3 5 751,-66 160 211,54-115-882,12-44-73,-14 128 242,16-133-242,0 0 1,0 0 0,0 0 0,0 0-1,0 0 1,0 0 0,1 0-1,-1 1 1,1-1 0,-1 0 0,1 0-1,0 0 1,0-1 0,0 1 0,0 0-1,0 0 1,0 0 0,1-1 0,-1 1-1,1-1 1,-1 1 0,1-1-1,-1 1 1,1-1 0,0 0 0,-1 0-1,1 0 1,0 0 0,0 0 0,0 0-1,0 0 1,0-1 0,0 1 0,0-1-1,0 1 1,0-1 0,1 0-1,-1 0 1,0 0 0,1 0-8,2-2 34,-1 0 0,0 0 1,0 0-1,0-1 0,0 1 0,0-1 0,0 0 1,-1 0-1,1 0 0,-1-1 0,0 1 1,0-1-1,0 0 0,-1 0 0,1 0 0,-1 0 1,0 0-1,0-1 0,0 1 0,-1 0 1,0-1-1,1 1 0,-2-1 0,1 0 0,0 1 1,-1-1-1,0-1-34,-7-132 696,-13 66-505,50 65-617,-11 8 58,3-5 59,0 0 1,-1-2-1,1 0 0,-1-1 0,-1-2 0,1 0 0,-2-1 0,1-1 1,2-2 308,109-53-423,-132 126 3493,-23 112-2368,10-102-541,-33 139 348,26-113-419,-44 204 249,58-265 107,15-43-64,6-88-30,35-180-108,-19 165-197,0 15-40,21-32 9,22 46-16,-68 79-20,-1 0 0,1 0 0,0 0-1,0 1 1,0 0 0,0 0 0,1 0 0,-1 1 0,0-1 0,1 1 0,-1 1 0,1-1 0,-1 1 0,1 0 0,0 0 0,-1 0 0,1 1-1,-1 0 1,1 0 0,-1 0 0,0 1 0,1 0 0,-1 0 0,0 0 0,0 1 0,0-1 0,-1 1 0,1 0 0,-1 1 0,1-1 0,-1 1-1,0 0 1,0 0 0,-1 0 0,1 1 0,0 0 20,-2 44-115,-13 36-53,11-83 154,0 1 0,-1-1 0,1 0 0,0 0 0,0 1 0,1-1 0,-1 0 0,0 0 0,1 1 0,0-1 0,-1 0 0,1 0 0,0 0-1,0 0 1,0 0 0,0 0 0,0 0 0,1 0 0,-1 0 0,1-1 0,-1 1 0,1 0 0,-1-1 0,1 0 0,0 1 0,0-1 0,0 0 0,0 0-1,0 0 1,0 0 0,0 0 0,0 0 0,0 0 0,0-1 0,1 1 0,-1-1 0,0 0 0,2 0 14,91-30-152,-47-6 132,4-9 11,69-88 22,-80 79 277,15-45 196,-68 101-193,-57 74-30,41-27-243,8-5-18,7-4-2,5-5 0,8-26-11,0 0 0,0 0 0,1 0-1,1 0 1,-1-1 0,2 1 0,-1 0-1,1-1 1,0 0 0,1 1 0,0-2-1,0 1 1,1 0 0,0-1 0,0 0-1,1 0 1,0 0 0,4 4 11,16 22-27,-18-11-20,-5-3 43,-6-9-3,0 1 0,-1-1 0,0 0 0,0 0 0,-1 0 0,0 0 0,-1-1 0,0 0 0,0 0 0,-4 3 7,-74 90-1564,68-98-1369,50-58 379,-1 2-4052</inkml:trace>
  <inkml:trace contextRef="#ctx0" brushRef="#br0" timeOffset="-3933.613">5826 13463 7984,'-44'23'1097,"57"-9"3112,23-9-6522,8-10-334,-2-2-2459</inkml:trace>
  <inkml:trace contextRef="#ctx0" brushRef="#br0" timeOffset="-3681.286">5832 13762 6904,'27'-70'232,"-77"162"4912,34-16-4443,25-42-2834,-5-8-3599,-9-61 4336</inkml:trace>
  <inkml:trace contextRef="#ctx0" brushRef="#br0" timeOffset="-1155.966">5677 13221 1352,'20'0'505,"-41"-18"3940,6-26 211,13 26-3056,4 27-54,16 162-585,-10-103-898,16 131 85,-15-105-16,-1 82 6,-6-62 56,0-12-102,-26 112 859,13-179-751,24-103-4610,3 9-3803</inkml:trace>
  <inkml:trace contextRef="#ctx0" brushRef="#br0" timeOffset="-665.734">5747 13062 7264,'4'61'1546,"-27"-33"2096,18-16-3547,-1 1 0,1 0 0,1 0 0,0 0 1,1 1-1,1-1 0,0 1 0,1 0 1,0-1-1,1 4-95,-1-7 10,6 126 265,7 58 5,-11-109-72,-19 137 93,6-121-258,8-71-83,-13 137-3121,14-125-2722,7-98 4462</inkml:trace>
  <inkml:trace contextRef="#ctx0" brushRef="#br0" timeOffset="1692.033">6666 13270 1352,'0'0'0,"0"0"0,4 26 0,-4-26-216,0 0 216,0 0-216,3-18 216,-2 2-160</inkml:trace>
  <inkml:trace contextRef="#ctx0" brushRef="#br0" timeOffset="1970.287">6692 13187 4128,'-4'-8'9034,"-7"35"-8764,1 0 0,2 0 0,0 1 0,2 0 0,-2 29-270,-16 132 349,18-107-209,-7 159 499,9-105-2705,-6-100-982,3-10-3798</inkml:trace>
  <inkml:trace contextRef="#ctx0" brushRef="#br0" timeOffset="2223.12">6392 13889 5920,'1'1'39,"0"-1"1,1 1-1,-1 0 1,0-1-1,0 1 0,1-1 1,-1 1-1,1-1 1,-1 0-1,0 1 1,1-1-1,-1 0 0,1 0 1,-1 0-1,0 0 1,1 0-1,-1 0 0,1-1 1,-1 1-1,0 0 1,1-1-1,-1 1 1,0-1-1,1 1 0,-1-1 1,0 0-1,0 1 1,0-1-1,0 0 1,1 0-1,-1 0 0,0 0 1,0 0-1,-1 0 1,1 0-1,0 0 1,0-1-40,10-8 222,104-92 1169,-7-11-2089,-71 69-99,22-24-662,-5 5-2227</inkml:trace>
  <inkml:trace contextRef="#ctx0" brushRef="#br0" timeOffset="2823.568">6843 13337 5472,'-8'9'2060,"5"-31"288,-3-13 1192,-10 48-1935,10 4-1493,-1-1 0,2 1-1,0 0 1,1 0 0,1 0 0,1 1 0,0-1 0,1 7-112,1 29 32,1 126 150,-3-106-139,-22 137 164,10-78 135,35-200 347,7-16-407,-16 75-269,0 8-12,28 16-1,-8 1-24,-22-10 6,0-1 1,1 0-1,0-1 0,0 0 0,0-1 1,1 0-1,-1 0 0,1-1 1,0-1-1,-1 0 0,1-1 1,0 0-1,-1-1 0,12-1 18,7-3 0,1-3 0,-22 5 21,0-1-1,-1 0 1,1 0-1,-1-1 1,0 0-1,0 0 0,-1-1 1,1 0-1,-1-1 1,0 1-1,-1-1 1,0-1-1,0 1 0,-1-1 1,1 0-1,-2 0 1,1-1-1,-1 1 1,0-1-1,-1 0 0,0 0 1,0-4-21,5-24 320,-8 36-314,-8 3-6,-29 100-309,52-38 148,-13-60 144,0 0 1,1-1-1,-1 0 1,1 0-1,0 1 1,0-2-1,0 1 1,0 0-1,1-1 1,-1 1-1,1-1 0,-1 0 1,1 0-1,0 0 1,0-1-1,1 1 17,0 0-37,10 2-223,88 1-309,-1-22-1997,-17-5 100,-10 5-3382,-176 39 4426</inkml:trace>
  <inkml:trace contextRef="#ctx0" brushRef="#br0" timeOffset="3302.287">8347 13538 10312,'0'0'1304,"0"0"-55,0 0-218,0 0-131,0 0-304,0 0-114,0 0-148,0 4-88,-29 328 771,28-320-1097,-3 26-134,-4-15-2887,3-49-335,2 3-3444</inkml:trace>
  <inkml:trace contextRef="#ctx0" brushRef="#br0" timeOffset="3473.83">8334 13285 5112,'0'0'0,"0"23"0,-1 14 0,1-37-640,0 0 640,1 19-640,3-6 640,3 18-2240</inkml:trace>
  <inkml:trace contextRef="#ctx0" brushRef="#br0" timeOffset="4232.819">8602 13571 5296,'-18'-10'273,"7"4"510,24 10-157,36 25 2524,-42 10-1550,-10-6-1144,-1 0 0,-1 0 0,-2-1 1,-1 1-1,-1-2 0,-10 20-456,18-46 63,-30 72 1151,31-76-979,16-32 359,65-135-4,-80 164-589,0-1 1,0 1 0,0-1-1,1 1 1,-1 0-1,1-1 1,-1 1 0,1 0-1,0 0 1,0 0-1,0 0 1,0 1 0,0-1-1,1 0 1,-1 1-1,0 0 1,1-1-1,-1 1 1,1 0 0,-1 0-1,1 1 1,-1-1-1,1 0 1,0 1 0,0 0-1,-1-1 1,1 1-1,0 0 1,-1 0 0,1 1-1,0-1 1,-1 1-1,1-1 1,0 1 0,-1 0-1,1 0 1,-1 0-1,1 0 1,-1 0 0,1 1-1,0 0-1,72 82-367,-51-48 323,-21-31 44,-3-4 0,1 0 0,0 1-1,0-1 1,0 1 0,0-1-1,0 0 1,1 0 0,-1 0 0,0 0-1,0 0 1,1 0 0,-1 0-1,1 0 1,-1 0 0,1-1 0,-1 1-1,1-1 1,-1 1 0,1-1-1,-1 1 1,1-1 0,0 0 0,-1 0-1,1 0 1,0 0 0,-1 0-1,2 0 1,30-8 0,-23 3-1,62-63-30,-51 41 31,1-3 0,44-112 58,-51 55 96,-13-50 626,-8 105-388,-7 44-236,-27 143-116,28-87-34,-22 116 103,25-121-98,4-5-6,5-6-2,4-9 2,4-5-2,-7-34-45,-1-1 1,1 1-1,0 0 0,0-1 1,0 1-1,1 0 1,-1-1-1,1 1 0,0-1 1,-1 0-1,2 0 1,-1 0-1,0 0 0,1 0 1,-1 0-1,1 0 1,0-1-1,0 0 0,0 1 1,0-1-1,0 0 1,0 0-1,1-1 0,-1 1 1,1-1-1,-1 1 1,1-1-1,0 0 0,-1-1 1,1 1-1,0-1 1,0 1-1,0-1 0,-1 0 1,4-1 41,83-62-5075,-35 17-2611</inkml:trace>
  <inkml:trace contextRef="#ctx0" brushRef="#br0" timeOffset="4486.161">9158 13721 8248,'17'32'106,"-17"-32"-75,1 1 0,-1-1 0,1 0 0,0 1 0,-1-1 0,1 0 0,0 1 0,-1-1 0,1 0-1,0 0 1,-1 0 0,1 1 0,0-1 0,0 0 0,-1 0 0,1 0 0,0 0 0,0 0 0,-1 0 0,1-1-1,0 1 1,-1 0 0,1 0 0,0 0 0,0-1 0,-1 1 0,1 0 0,0-1 0,-1 1 0,1-1 0,-1 1-1,1 0 1,-1-1 0,1 0 0,-1 1 0,1-1 0,-1 1 0,1-1 0,-1 1 0,1-1 0,-1 0-31,4-3 363,38-26 385,89-64-4591,-62 50-303</inkml:trace>
  <inkml:trace contextRef="#ctx0" brushRef="#br0" timeOffset="6237.657">9412 13854 3416,'33'-34'744,"-12"33"4984,127-128-3119,-143 123-2513,0 2 1,0 0-1,0-1 1,-1 0 0,0 0 0,0 0-1,0 0 1,0-1 0,-1 0 0,0 1-1,0-1 1,-1 0 0,0 0 0,0-1-1,0 1 1,0 0 0,-1-6-97,-1 11 22,0-1 0,0 0-1,0 0 1,0 1 0,-1-1 0,1 0 0,-1 1-1,1-1 1,-1 1 0,0-1 0,0 0 0,1 1-1,-1 0 1,0-1 0,-1 1 0,1-1 0,0 1-1,0 0 1,0 0 0,-1 0 0,1 0 0,0 0-1,-1 0 1,1 0 0,-1 0 0,0 0 0,1 1-1,-1-1 1,1 1 0,-1-1 0,-1 1-22,-14 16 100,-18 35-45,20-17-51,-14 100 17,25-87-18,2-37-6,2 1 1,0 0-1,0-1 1,0 1-1,2-1 1,-1 1 0,1 0-1,1-1 1,0 0-1,0 0 1,5 9 2,33 15-20,19-33 40,-50-4 21,1-1-1,0 0 1,-1-1 0,0 0-1,0 0 1,-1-1 0,1 0-1,-1-1 1,-1 0 0,1 0-1,2-5-40,-5 7-11,0 0 39,0 0 1,-1-1 0,1 0-1,-1 0 1,-1 0 0,1-1-1,-1 0 1,0 0-1,0 0 1,-1 0 0,0 0-1,0-1 1,0-4-29,-2 9 17,-1-1 0,0 0-1,0 1 1,0-1 0,0 0 0,-1 1 0,1-1 0,-1 1-1,0-1 1,0 1 0,-1-1 0,1 1 0,-1 0 0,1-1-1,-1 1 1,0 0 0,0 0 0,-1 0-17,-1-5 26,17-5-143,-7 11 87,1 0 0,-1 0 0,1 1 1,-1 0-1,1 0 0,-1 1 0,1-1 0,-1 1 1,1 1-1,-1-1 0,1 1 0,-1 1 0,1-1 1,-1 1-1,1 0 0,-1 0 0,5 3 30,-10-4-8,0 1 0,0-1 0,0 0 0,0 1 0,0-1 0,0 1 0,-1-1 0,1 1 0,0-1 0,-1 1 0,1-1 0,-1 1 0,0-1 0,0 1 0,1 0 0,-1-1 0,0 1 0,0-1 0,-1 1 0,1 0 0,0-1 0,0 1 0,-1-1 0,1 1 0,-1-1-1,0 1 1,0 1 8,-2 17-28,3-15 18,0 1 0,0 0 0,1-1-1,0 1 1,0-1 0,0 1 0,1-1 0,-1 1 0,1-1 0,1 0 0,-1 1 0,1-1-1,0-1 1,0 1 0,0 0 0,1-1 0,0 1 0,0-1 0,0 0 0,0-1 0,0 1-1,1-1 1,0 1 0,0-1 10,49-7-221,-34-4 214,-1-1 1,0 0 0,-1-1-1,0-1 1,-1-1-1,0 0 1,-1-1 0,0-1-1,-1 0 1,7-11 6,-13 15-40,-1 0 0,-1 0 0,0-1 0,0 0 0,-1-1 0,0 0 0,-1 0 0,2-8 40,-9 7 7,2 13 73,-13 12 960,2 12-737,1 0 0,1 1 1,2 1-1,0-1 0,1 1 1,2 0-1,0 12-303,-5 21 478,5-1 19,7-57-479,0-1 0,0 0 0,0-1 1,0 1-1,0 0 0,0-1 0,0 0 0,0 1 0,0-1 0,0 0 1,-1-1-1,1 1 0,0 0 0,-1-1 0,1 0 0,-1 1 0,1-1 0,-1 0 1,0 0-1,1-1-18,93-86 102,-8 34-75,-85 54-33,0 0 0,1 0-1,-1 0 1,0 0 0,1 1 0,-1-1 0,1 1-1,-1 0 1,1 0 0,-1 0 0,1 0 0,-1 1-1,1 0 1,-1 0 0,1-1 0,-1 2 0,0-1-1,0 0 1,1 1 0,-1-1 0,0 1 0,0 0 0,-1 0-1,1 1 1,0-1 0,-1 0 0,1 1 0,-1-1-1,0 1 1,1 1 6,35 26-75,58 4 20,-59-30 54,2-4 6,-2-4-4,56-33 146,-86 32-125,1 0 1,0 0-1,-1-1 1,0 0-1,-1-1 0,1 0 1,-1 0-1,-1 0 1,1 0-1,-1-1 0,0 0 1,-1 0-1,0-1 0,0 1 1,-1-1-1,0 0 1,0 0-1,-1 0 0,0-5-22,-5-53 67,3 67-68,-1-1 0,1 0 0,-1 0-1,0 1 1,0-1 0,1 0 0,-1 1 0,0-1 0,0 1 0,0-1-1,0 1 1,1 0 0,-1-1 0,0 1 0,0 0 0,0-1 0,0 1-1,0 0 1,0 0 0,0 0 0,0 0 0,0 0 0,0 0 0,0 0-1,0 0 1,0 0 0,0 1 0,0-1 0,0 0 0,0 1 0,1-1-1,-1 0 1,0 1 0,0-1 0,0 1 0,0 0 0,1-1 0,-1 1-1,0 0 1,1-1 0,-1 1 0,0 0 0,1 0 0,-1-1-1,1 1 2,-2 1 1,-87 83-189,44 13-96,44-91 263,0 0 0,1 0-1,-1 0 1,1 0-1,1 0 1,0 0-1,0 0 1,0 0-1,0-1 1,1 1 0,1 0-1,1 4 22,41 26-89,-34-32 9,-7-4 46,-1 1 0,1 0 0,0-1 0,0 1 0,0-1 0,0 0 0,0-1 0,1 1 0,-1-1 0,0 0 0,0 0 0,0 0 0,0 0 0,1-1 0,-1 1 0,0-1 0,0 0 0,0-1 0,0 1 0,0-1 0,-1 0 0,1 1 0,0-2 0,-1 1 0,1 0 0,-1-1 34,134-122-296,-89 67 266,-15 10 10,4-12 16,-27 44 46,0-1 0,-2 0 0,0 0-1,0-1 1,-2 0 0,0 0 0,-2-1-1,0 1 1,0-1 0,-2-2-42,-2 19 60,1-2-8,0-1 0,0 1 0,-1-1 1,0 0-1,0 1 0,0-1 0,0 1 0,-1-1 1,0 1-1,0-1 0,0 1 0,0-1 0,-1 1 1,0 0-1,1 0 0,-2 0 0,1 0 0,0 0 1,-1 0-1,-1-2-52,-5 45 286,-16 152-134,18-142-112,1 10-30,14 87-268,-6-138 94,1-1 0,0 0-1,0 0 1,1 0 0,0-1-1,0 0 1,0 1 0,1-1-1,0-1 1,1 1 0,-1-1-1,5 4 165,48-4-3493,-54-6 3252,48-33-3842,-13 4-1663</inkml:trace>
  <inkml:trace contextRef="#ctx0" brushRef="#br0" timeOffset="6531.873">11263 13785 8520,'2'0'4,"6"4"435,1 0 0,0-1 0,0 0 0,0-1 0,0 0 0,0 0 0,1-1 0,-1 0 0,0 0 0,5-2-439,29-9 231,48-15-266,-7 0-7851,-158 47 6422</inkml:trace>
  <inkml:trace contextRef="#ctx0" brushRef="#br0" timeOffset="8193.989">12182 13187 7984,'18'8'250,"-15"-24"2717,-14-10 839,0 34-2484,-20 146-958,24-88-330,-20 125 166,17-125-182,-23 152 60,23-139 362,26-91 18,83-171-45,-82 161-346,16 2-65,-30 21-8,24 32-144,34 123-126,-11-111 230,26-28 10,-60-17 0,0 0 1,1-1-1,-1-1 0,0-1 1,0 0-1,-1-1 0,14-5 36,19-7-46,-14 2-38,0-2 0,-1-1 1,-1-2-1,0-1 0,13-13 84,-44 32-2,1 0 0,-1 0 0,0-1 0,0 1 1,0 0-1,-1-1 0,1 1 0,0-1 0,0 1 0,-1-1 0,1 1 0,-1-1 0,1 0 0,-1 1 0,0-1 0,0 0 1,0 1-1,0-1 0,0 0 0,0 1 0,0-1 0,0 0 0,-1 1 0,1-1 0,0 1 0,-1-1 0,0 1 0,1-1 1,-1 1-1,0-1 0,0 1 0,0-1 0,0 1 0,0 0 0,0-1 0,0 1 0,0 0 0,0 0 0,-1 0 0,1 0 1,-1 0 0,-29-15 11,27 17-20,1 0 1,0 0 0,0 0-1,0 0 1,0 1 0,0-1-1,0 1 1,0 0 0,0 0-1,1 0 1,-1 0 0,1 0-1,0 0 1,-1 1 0,1-1-1,0 1 1,0 0 0,1-1-1,-1 1 1,0 0 0,1 0-1,0 0 1,0 0 0,0 1-1,0-1 1,0 0 0,1 0-1,-1 1 1,1-1 0,0 3 9,0-5-1,-5 70-184,4-69 181,1 0 1,0 0-1,0 0 1,0 0-1,1 0 1,-1 0-1,0 1 0,1-1 1,-1 0-1,1 0 1,0 0-1,0 0 1,0-1-1,0 1 0,0 0 1,0 0-1,0 0 1,0-1-1,1 1 1,-1-1-1,1 1 0,-1-1 1,1 1-1,0-1 1,-1 0-1,1 0 1,0 0-1,0 0 1,0 0-1,0 0 0,0-1 1,0 1 3,24-11-30,-3-16 30,-4-14 68,-3 35 35,26 9-42,73-14 115,-18-15-117,-66 14-54,19-18-5,25-22 32,-71 48-31,52 0 22,-40 7-23,10 15 0,-13 0 0,-10-8-5,1-1 0,-2 1 0,1 0 0,-2 0 0,1 0 0,-2 0 0,1 0 0,-1 0 0,-2 7 5,2-14-21,-15 45-633,-6-10-2263,7-3-4137,33-83 5338</inkml:trace>
  <inkml:trace contextRef="#ctx0" brushRef="#br0" timeOffset="9710.493">14341 13556 6640,'0'0'1313,"0"0"0,0 0-19,0 0-46,0 0-160,0 0-132,0 0-368,0 0-130,0 0-148,-4 4-84,-67 77 106,10 20-81,12 16-224,31-56 99,8-15-111,9-40-4,0 0 0,0 0 0,1 0 1,0 0-1,0 0 0,0 0 0,1 0 0,0 1 1,0-1-1,0 0 0,1-1 0,0 1 0,0 0 1,1 0-1,-1-1 0,1 0 0,1 1 0,-1-1 1,1 0-1,2 3-11,3-4 7,-1-3 9,-1 0 0,1-1 1,0 0-1,-1 0 1,1-1-1,0 0 1,-1 0-1,1-1 1,-1 0-1,1 0 1,-1-1-1,0 0 1,0 0-1,0-1 1,-1 0-1,1 0 1,-1 0-1,0-1 1,1-1-17,95-109 297,-67 55-154,18-108 357,-48 100-368,-27-49 52,22 117-184,-1-1 0,0 0 0,0 1 0,0-1 0,0 1 0,0-1 0,1 1 0,-1 0 0,0-1 0,0 1 0,0 0 0,0-1 0,0 1 0,0 0 0,0 0 0,0 0 0,0 0 0,0 0 0,0 0 0,0 0 0,0 1 0,0-1 0,0 0 0,0 0 0,0 1 0,0-1 0,0 1 0,0-1 0,0 1 0,0-1 0,0 1 0,1 0 0,-1-1 0,0 1 0,0 0 0,1-1 0,-30 35-36,22 26-253,9-56 272,0 2-1,0-1-1,1 0 1,0 1-1,0-1 1,0 0-1,1 0 0,0 0 1,0 0-1,1-1 1,-1 1-1,1-1 1,0 0-1,1 0 0,-1 0 1,1-1 18,98 59-214,-101-61 204,1 0 0,-1 0 0,1 0 0,-1 0-1,0 1 1,0-1 0,0 1 0,-1 0 0,1-1-1,0 1 1,-1 0 0,0 0 0,0 0-1,0 0 1,0 0 0,0 0 0,0 1 0,-1-1-1,0 0 1,0 0 0,1 0 0,-2 1-1,1-1 1,0 0 0,-1 0 0,1 0 0,-1 0-1,0 0 1,0 0 0,0 0 0,-1 0-1,1 0 1,-1 0 0,0 0 10,1 1-13,-2 8-27,0-6 9,1 0 0,0 0-1,1 0 1,-1 0 0,1 1 0,0-1 0,1 0-1,0 0 1,0 1 0,0-1 0,1 0-1,0 1 1,0-1 0,0 0 0,1 0 0,0 1 31,2-3-36,0 0 1,1 0 0,-1 0-1,1-1 1,0 0 0,0 0 0,0 0-1,0 0 1,0-1 0,1 0-1,-1 0 1,1-1 0,-1 1 0,1-1-1,0 0 1,0-1 0,-1 1 0,1-1-1,0 0 1,0-1 0,-1 0-1,1 1 1,0-2 0,-1 1 0,1-1-1,-1 0 1,5-2 35,-4 3 3,93-41-461,38-54 355,-98 58 91,26-64 101,-64 100-45,-1 0 0,0-1 0,0 1 0,0 0-1,0-1 1,0 1 0,-1 0 0,1-1 0,-1 1-1,1 0 1,-1-1 0,0 1 0,0 0 0,0 0 0,0 0-1,0 0 1,-1 0 0,1 0 0,0 0 0,-1 0-1,0 1 1,1-1 0,-1 0 0,0 1 0,0 0 0,0-1-1,0 1 1,0 0 0,0 0 0,0 0 0,0 0 0,-1 0-1,1 1 1,0-1 0,0 1 0,-1-1 0,1 1-1,-2 0-43,-39 24 54,31-13-53,0 0 0,1 1 0,0 1 0,0 0 0,2 0 0,0 1 0,0 0-1,1 0 1,1 1 0,0 0 0,1 1 0,1 0 0,0 0 0,1 2-1,3-16-3,1 0-1,-1-1 1,1 1-1,-1-1 1,1 1-1,0 0 1,-1-1-1,1 1 1,0 0 0,0-1-1,1 1 1,-1 0-1,0 0 1,0-1-1,1 1 1,-1-1-1,1 1 1,-1 0-1,1-1 1,0 1 0,0-1-1,0 1 1,0-1-1,0 0 1,0 1-1,0-1 1,0 0-1,0 0 1,0 0-1,1 0 1,-1 0-1,1 0 1,-1 0 0,0 0-1,1 0 1,0-1-1,-1 1 1,1 0-1,-1-1 1,1 0-1,0 1 1,-1-1-1,1 0 1,0 0 0,-1 0-1,1 0 1,0 0-1,-1 0 1,1 0-1,0-1 1,-1 1-1,1-1 1,0 1-1,-1-1 1,1 0-1,-1 1 1,1-1 0,-1 0-1,1 0 1,-1 0-1,0 0 1,0 0-1,1 0 1,-1-1-1,0 1 1,0 0-1,0-1 1,0 1-1,0-1 5,41-84 986,-46 99-159,0 76-593,33-34-106,-2-31-82,2-10-40,3-6-2,2-7-4,1-7-1,1-7 0,84-54 59,-76 27 4,68-106 265,-90 111-296,-10 28-48,-12 38-62,0 0 26,49 119-109,-34-64 6,-18-62 151,-41 56-253,44-80 196,-1 1 0,0-1 0,0 1 0,0-1 0,0 1-1,0-1 1,0 0 0,0 1 0,1-1 0,-1 0 0,0 0 0,0 0 0,0 0-1,0 0 1,0 0 0,0 0 0,0 0 0,0 0 0,0 0 0,0-1 0,0 1 0,0 0-1,0-1 1,0 1 0,0-1 0,1 1 0,-1-1 0,0 1 0,0-1 0,1 1 0,-1-1-1,0 0 1,0 1 0,1-1 0,-1 0 0,1 0 0,-1 0 61,0-8-361,0-1 0,0 1 0,1 0 0,0-1 0,1 1 0,0-1 0,1 1 0,0 0 0,0 0 0,1 0 0,0 0 0,0 0 0,2-1 361,2-11-583,22-69-6350</inkml:trace>
  <inkml:trace contextRef="#ctx0" brushRef="#br0" timeOffset="10661.457">15932 13348 8072,'8'-11'653,"1"0"0,0 1 0,1 0 0,0 0 0,1 1 0,0 1 0,0 0 0,1 0 0,-1 1 0,2 0 1,5-1-654,-17 9 64,0 0 0,0 0 0,0 0 0,0 1 0,-1-1-1,1 0 1,-1 1 0,1-1 0,-1 0 0,1 1 0,-1-1 0,0 1 0,0-1 0,0 0 0,0 1 0,0-1 0,0 1 0,0-1 0,0 1 0,0-1 0,-1 1 0,1-1 0,0 0 0,-1 1 0,0-1 0,1 0 0,-1 1 0,0-1 0,1 0 0,-1 0 0,0 0 0,-1 1-64,1 1 115,-46 215 770,21-16-607,13-123-138,-49 112 194,28-118-190,66-116 0,4-4-94,-17 26-45,-1 5-4,-16 15-7,1 0-1,-1 0 0,1 0 0,0 0 0,-1 1 0,1-1 0,0 1 0,-1 0 1,1 0-1,0 0 0,0 0 0,-1 0 0,1 1 0,0-1 0,-1 1 0,1 0 1,0 0-1,-1 0 0,1 0 0,-1 0 0,0 0 0,1 1 0,-1-1 0,0 1 1,0 0-1,0-1 0,0 1 0,0 0 0,0 0 0,0 0 0,-1 1 0,1-1 7,8 7-16,87 58-204,18-47 104,-63-23 96,-15-2 7,7-4 12,-33 7 20,-1-1 1,1 0-1,0 0 0,-1-1 1,0-1-1,0 1 0,0-2 1,-1 1-1,1-1 1,-1-1-1,-1 0 0,1 0 1,-1-1-1,-1 0 0,7-8-19,-8 7 43,-1 0 0,0 0 0,0 0 0,-1-1-1,-1 0 1,0 0 0,0 0 0,-1 0-1,0 0 1,0-1 0,-1 1 0,-1-10-43,-10-20 110,9 39-110,0 1 0,0 0 0,1 0-1,-1 0 1,0 0 0,0 0 0,0 0 0,0 0-1,1 0 1,-1 0 0,0 1 0,0-1-1,0 0 1,1 0 0,-1 1 0,0-1-1,0 0 1,1 1 0,-1-1 0,0 1 0,1-1-1,-1 1 1,1-1 0,-1 1 0,0 0-1,1-1 1,-1 1 0,1 0 0,0-1-1,-1 1 1,1 0 0,-1 0 0,1-1-1,0 1 1,0 0 0,-1 0 0,1 0 0,0-1-1,0 1 1,0 0 0,-4 9-11,0-1 1,0 1-1,1 0 0,0-1 0,1 1 0,0 1 1,1-1-1,0 0 0,0 0 0,1 4 11,0 1-7,17 56-90,35-19-26,-3-35-70,11-10-8,110-33-307,-98 1 406,98-63-268,-96 34 222,-105 84 156,-28 41 46,55-27 30,33-49-25,39-38 174,42-61 323,-66 50-150,1-36 36,-41 71-62,-9-82 151,-2 81-158,-67-71-29,47 75-862,-184-46-250,145 45-2102,-60-20-6347,294 86 6951</inkml:trace>
  <inkml:trace contextRef="#ctx0" brushRef="#br0" timeOffset="12213.349">5673 13193 4312,'0'0'704,"0"0"-26,0 0-99,0 0-62,0 0-163,0 0-77,0 0-138,0 0-38,0 0-10,0 0-6,0 3-9,10 60 28,8 74-181,-14-95-463,7 94 0,8 82-306,8 111-2840</inkml:trace>
  <inkml:trace contextRef="#ctx0" brushRef="#br0" timeOffset="15334.116">6995 14724 8344,'-35'0'114,"34"0"-76,1-1 0,-1 1 0,1 0 0,-1 0-1,1 0 1,-1-1 0,1 1 0,0 0 0,-1-1-1,1 1 1,-1-1 0,1 1 0,0 0 0,-1-1-1,1 1 1,0-1 0,0 1 0,-1-1 0,1 1-1,0-1 1,0 1 0,0-1 0,0 1 0,-1-1-1,1 1 1,0-1 0,0 1 0,0-1 0,0 1-1,0-1 1,0 1 0,0-1 0,1 1 0,-1-1-1,0 1 1,0-1 0,0 1 0,0-1 0,1 1-1,-1-1 1,0 1 0,0 0 0,1-1 0,-1 1-1,0-1 1,1 1 0,-1 0 0,1-1-1,-1 1 1,0 0 0,1-1 0,-1 1 0,1 0-1,-1 0 1,1-1 0,-1 1 0,1 0 0,-1 0-1,1 0 1,-1 0-38,1-1 196,1-2-117,0 1 0,0-1-1,-1 0 1,1 0 0,-1 0 0,0 0-1,1 0 1,-2 0 0,1 0-1,0 0 1,0 0 0,-1-1-1,0 1 1,0 0 0,0 0 0,0 0-1,0-1 1,0 1 0,-1 0-1,0 0 1,1 0 0,-1 0-1,0-1 1,-1 1 0,1 1 0,-1-1-1,1 0 1,-1 0 0,0 0-1,0 1 1,0-1 0,0 1-1,0 0 1,-1 0 0,1-1-1,-1 1 1,1 1 0,-1-1 0,0 0-79,-61-24 642,27 30-135,26-1-455,0 0 1,0 0-1,0 1 1,0 1-1,0 0 1,1 1-1,0 0 0,0 0 1,1 1-1,0 0 1,0 0-1,-5 6-52,-28 36 39,-71 117 44,73-91-79,0 20-4,3 10 0,-6 61-3,41-158 0,0 0 1,1-1-1,0 1 1,0 0-1,1 0 1,0-1-1,1 1 1,-1 0-1,1 0 1,1-1-1,0 1 1,0 0 2,-1-3-5,5 7-61,-2-7 29,0 0 1,1 0 0,0 0 0,1-1 0,-1 1 0,1-1-1,-1 0 1,1-1 0,0 0 0,1 0 0,-1 0 0,0-1-1,1 1 1,0-1 0,-1-1 0,4 1 36,49-1-125,110-50-249,-96 9-52,75-66-628,-104 59 764,-20 17 96,0-5 156,-19 22 44,0 1 0,0-1 1,-1 0-1,-1-1 0,0 1 1,-1 0-1,0-1 0,-1-6-6,-3-46 686,-23 92-277,-29 172-14,32-129-358,-42 123-36,34-116-571,-19 72-3845,32-100-1458</inkml:trace>
  <inkml:trace contextRef="#ctx0" brushRef="#br0" timeOffset="16346.94">6713 15090 8160,'94'-17'2008,"42"-33"-1059,-79 29-905,123-62-184,-114 44-145,126-86-443,-147 94 568,-18 15 164,-25 14 16,-28 14 201,-95 69-200,114-74-59,1 0-1,-1 0 0,1 1 0,1 0 0,0 0 1,0 1-1,0-1 0,1 1 0,0 0 0,-1 6 39,2-8-28,1 1-1,-1 0 0,1 0 0,1 0 1,0 0-1,0 0 0,0 1 0,1-1 0,0 0 1,1 0-1,0 0 0,0 1 0,1-1 1,0 0-1,0-1 0,0 1 0,1 0 0,1-1 1,3 8 28,-3-11-37,0 0 0,-1 0-1,1 0 1,1-1 0,-1 0 0,0 0 0,1 0 0,0 0 0,-1 0 0,1-1 0,0 0 0,0 0-1,1-1 1,-1 1 0,0-1 0,0 0 0,3 0 37,102 12-391,-113 10 402,-80 63 685,15 9 88,64-88-766,1 0 1,0 0-1,0 0 1,1 0-1,0 0 1,0 1-1,0-1 0,1 0 1,1 1-1,-1-1 1,1 1-1,0-1 0,1 1 1,0-1-1,0 1 1,0-1-1,1 1 0,0-1 1,1 0-1,0 0 1,1 2-19,44 23 69,-44-31-46,71-8 404,-68 5-409,25-9 0,-1-1 0,0-1 0,-1-1-1,0-2 1,15-12-18,-44 27 0,119-100-88,-85 65 51,37-49-172,17 0-647,3-11 372,-92 93 571,0 1 1,0-1-1,0 1 0,0 0 1,-1-1-1,1 1 1,-1 0-1,1-1 1,-1 1-1,0 0 1,0 0-1,0-1 0,0 1 1,0 0-1,-1 0 1,1 0-1,0 1 1,-1-1-1,0 0 1,1 0-1,-1 1 0,0-1 1,0 1-1,0-1 1,0 1-1,0 0 1,0 0-1,0 0 1,-1 0-1,1 0 0,0 1 1,0-1-1,-1 0 1,1 1-1,0 0 1,-3 0-88,0-1 57,0 0 0,0 0 0,-1 1 0,1 0 0,0 0 0,0 1 0,0 0 0,-1 0 0,1 0 0,0 0 0,0 1 1,0-1-1,1 1 0,-1 1 0,0-1 0,1 1 0,-1-1 0,1 1 0,0 1 0,0-1 0,-1 2-57,-41 34 40,29-18-38,10-11-30,0 0 0,1 1 1,0-1-1,1 1 0,0 0 0,1 0 1,0 1-1,1 0 0,0-1 1,1 1-1,0 0 0,1 0 1,1 0-1,-1 0 0,2 0 1,0 0-1,1 8 28,49 114-279,8-97 81,29-29-504,-70-12 17,157-79-2054,-96 34 1671,44-24-3398</inkml:trace>
  <inkml:trace contextRef="#ctx0" brushRef="#br0" timeOffset="17138.853">8676 15040 6192,'-19'13'1045,"20"-14"-442,8-8-115,-7 8-470,-1 0 1,0 0 0,1 0 0,-1-1-1,0 1 1,0-1 0,0 1 0,0 0-1,0-1 1,0 0 0,0 1 0,-1-1-1,1 0 1,0 1 0,-1-1-1,1 0 1,-1 1 0,0-1 0,0 0-1,0 0 1,0 0 0,0 1 0,0-1-1,0 0 1,0 0 0,-1 1 0,1-1-1,-1 0 1,1 0 0,-1 1-1,1-1 1,-1 0 0,0 1 0,0-1-1,0 1 1,0-1 0,0 1 0,0 0-1,-1-1-18,-65-34 555,60 35-493,-1 0-1,0 0 1,1 0-1,-1 1 1,0 0 0,0 1-1,0 0 1,1 0-1,-1 1 1,1-1 0,-1 2-1,1-1 1,0 1-1,-1 0 1,-5 4-62,-30 20 119,-55 87 145,66-62-184,-26 74-24,71-87-382,27-36-408,34-48-166,47-58 508,-65 45 1040,-48 95 677,-8 71-568,14-91-723,8-8-29,-5-11-130,-1-1 0,0-1 0,0 0 0,0-1 0,0-1 0,-1 0 0,0-1 0,0-1 0,-1 0 0,0-1 0,0 0 0,-1-1 0,4-4 125,49-39-511,101-86-669,-101 76 1047,-39 37 37,-7 8 307,-1 0 1,-1-1-1,-1-1 1,-1 0 0,0-1-1,-2-1 1,0-1-212,-11 17 178,0 1-1,0-1 1,0 0-1,-1 0 1,0 0-1,-1 0 1,1-1-1,-1 1 1,0 0-1,-1-1 1,1 1-1,-1-1 1,0 1-1,-1-2-177,-1 6 96,0 0 0,0 0 0,-1-1 1,1 1-1,0 1 0,-1-1 0,1 0 0,-1 0 0,0 1 0,0 0 0,1-1 0,-1 1 0,0 0 0,0 1 0,0-1 0,0 0 0,0 1 0,-1-1 0,-1 1-96,3 0 103,-8-1-36,-1 1 0,1 1 0,0-1 1,0 1-1,0 1 0,0 0 0,0 1 0,0 0 0,0 0 0,-6 4-67,-10 19 140,0 11-117,-48 154 31,38-56-180,34-2-493,15-103 535,-11-27 59,0 0 1,0 0-1,0 0 1,0-1-1,1 1 1,-1-1-1,1 0 1,-1 0-1,1 0 1,0 0-1,0 0 1,0 0-1,0-1 1,0 1-1,1-1 1,-1 0-1,0 0 1,3 0 24,-2 0-44,10 1-255,5-3 47,0-1 1,-1 0-1,1-2 0,-1 0 1,1-1-1,-1-1 1,4-3 251,59-29-2148,-22 12-2461,-138 60 3502</inkml:trace>
  <inkml:trace contextRef="#ctx0" brushRef="#br0" timeOffset="17405.654">9217 14979 4488,'25'-23'0,"-25"23"-304,0 0 304,14-9-304,0-4 304,-14 13 56,0 0-56,22-12 64,6-3-64,-28 15 80,0 0-80,37-15 80,13 0-80,-50 15-336,0 0 336,47-16-336,-2-1 336,49-16-2056</inkml:trace>
  <inkml:trace contextRef="#ctx0" brushRef="#br0" timeOffset="17782.64">8659 15223 7712,'3'-7'-27,"1"0"0,0 0 0,0 0 1,1 0-1,0 1 0,0 0 0,0 0 1,1 0-1,0 0 0,0 1 0,0 0 0,1 0 27,84-17 2250,188-74-1048,-186 70-1035,122-32 108,-138 45-383,104-33-2634,-117 25-2644</inkml:trace>
  <inkml:trace contextRef="#ctx0" brushRef="#br0" timeOffset="18178.615">9888 14323 10848,'29'36'166,"-29"-36"-134,0 1-1,1-1 1,-1 0-1,0 1 1,0-1-1,1 0 1,-1 1-1,0-1 1,0 0 0,0 1-1,0-1 1,0 1-1,0-1 1,0 0-1,0 1 1,0-1-1,0 1 1,0-1-1,0 1 1,0-1-1,0 0 1,0 1-1,0-1 1,0 1-1,0-1 1,0 0-1,-1 1 1,1-1-1,0 0 1,0 1-1,0-1 1,-1 0-1,1 1 1,0-1 0,-1 0-1,1 1 1,0-1-1,-1 0 1,1 0-1,0 0 1,-1 1-1,1-1 1,0 0-1,-1 0 1,1 0-1,-1 0 1,1 1-1,0-1 1,-1 0-1,1 0 1,-1 0-1,1 0 1,0 0-1,-1 0 1,1 0-1,-1 0 1,1 0-1,0-1 1,-1 1-32,-5 2 782,-22 36 780,4 88-1344,-5 32 554,0-23-651,-40 123 53,-15 66-2644,72-243-213,0-7-4683</inkml:trace>
  <inkml:trace contextRef="#ctx0" brushRef="#br0" timeOffset="18430.94">9693 15757 8520,'-12'-25'2698,"14"30"-2560,19 50 3124,-9-7-4958,-8-28-5390,-10-47 5346</inkml:trace>
  <inkml:trace contextRef="#ctx0" brushRef="#br0" timeOffset="19981.812">10347 14821 8968,'-39'4'89,"107"-4"2986,-82 27-1843,4-14-1164,1 0 0,0 1 0,1 0 0,1 0 0,0 1 0,1-1 0,0 2 0,1-1 0,1 1 0,1-1 0,0 1 0,1 0 0,0 0 0,2 0 0,0 1 0,0-1 0,2 0 0,0 4-68,0-17-8,-1 0 1,1 0 0,0-1 0,0 1 0,0-1 0,0 1-1,0-1 1,0 0 0,1 0 0,-1 0 0,1 0 0,0 0 0,-1-1-1,1 1 1,0-1 0,0 1 0,0-1 0,0 0 0,0-1-1,0 1 1,0 0 0,0-1 0,1 1 0,-1-1 0,0 0 0,0 0-1,0-1 1,1 1 0,-1 0 0,0-1 7,27-11-107,-5-8 97,0-3 10,-2-5 0,40-75 241,-61 102-230,-2 0-8,0 0 1,0 0 0,1 0-1,-1 0 1,0 0 0,1 1-1,-1-1 1,1 0 0,-1 0-1,1 1 1,0-1-1,-1 0 1,1 1 0,-1-1-1,1 0 1,0 1 0,0-1-1,-1 1 1,1-1 0,0 1-1,0-1 1,0 1-1,0 0 1,0 0 0,-1-1-1,1 1 1,0 0 0,0 0-1,0 0 1,0 0 0,0 0-1,0 0 1,0 0 0,0 0-1,0 0 1,-1 0-1,1 1 1,0-1 0,0 0-1,0 1 1,0-1 0,0 0-1,-1 1 1,1-1 0,0 1-1,0-1 1,-1 1-1,1 0 1,0-1 0,-1 1-1,1 0 1,-1-1 0,1 1-1,-1 0 1,1 0 0,0 0-4,20 68 40,-8-48-40,3-1 0,-9-16-3,0 0 1,1 0 0,-1-1 0,1 0 0,0-1 0,-1 1 0,1-1-1,1-1 1,-1 0 0,0 0 0,0 0 0,0-1 0,1-1-1,-1 1 1,0-1 0,0 0 0,0-1 0,7-2 2,24-4-8,9-6 7,27-18 2,-24-16 26,-47 39-3,-1 1 1,0-1-1,0 0 1,-1 0 0,0 0-1,-1 0 1,0 0 0,0 0-1,-1 0 1,0 0 0,-1 0-1,0 0 1,0 0 0,-1 0-1,0 0 1,-1 0-1,1 0 1,-2 1 0,1-1-1,-1 1 1,-1 0 0,-3-5-25,8 12-2,-1-1 35,0 1-54,0 0 0,0 0 0,0 0 0,1 0 0,-1 0 0,0 0-1,1-1 1,-1 1 0,0 0 0,1 0 0,0-1 0,-1 1 0,1 0-1,0-1 1,0 1 0,-1 0 0,1-1 0,0 1 0,0 0 0,0-1-1,1 1 1,-1 0 0,0-1 0,1 1 0,-1 0 0,0-1 0,1 1-1,-1 0 1,1 0 0,0 0 0,-1-1 0,1 1 0,0 0 0,0 0-1,0 0 1,0 0 0,0 0 0,0 0 0,0 1 21,30 27-377,-21-18 271,-4-3 74,0 0 0,0-1 0,0 0 1,1 0-1,0 0 0,0-1 0,0 0 0,0 0 0,1-1 1,-1 0-1,1 0 0,0-1 0,0 0 0,0 0 0,0-1 1,0 0-1,0 0 0,8-1 32,9-6-58,0 0-1,0-2 1,-1-1 0,-1 0 0,1-2-1,-2-1 1,12-8 58,42-20-245,3-1-82,-78 40 275,-3 1 4,-42 1 47,-55 35 254,46 5-6,0 31-187,40-51-1,1 1 0,1 1 1,1 0-1,1 1 0,1-1 1,-3 16-60,8-30 53,1 1 0,0-1 0,0 0 1,1 1-1,0-1 0,0 1 0,1 0 0,0-1 1,1 1-1,0-1 0,1 1 0,0-1 1,1 1-54,-1-7 21,0 0 1,0 0 0,1-1 0,0 0 0,-1 1 0,1-1 0,0 0 0,0 0 0,0-1 0,0 1 0,0-1 0,1 1 0,-1-1-1,0 0 1,1 0 0,-1 0 0,0-1 0,1 1 0,-1-1 0,1 0 0,0 0 0,-1 0 0,1 0 0,-1-1 0,0 1-1,1-1 1,-1 0 0,4-1-22,-3 1 17,14-3-92,-1 0 0,0-1 0,0-1 0,0-1 0,-1-1 0,0 0 0,0 0 0,3-5 75,-11 8-30,52-37-2986,-50 8 901,-1 3-3498</inkml:trace>
  <inkml:trace contextRef="#ctx0" brushRef="#br0" timeOffset="21817.007">12464 14323 10488,'-24'32'258,"25"-41"4500,-4 19-3696,-71 190-1013,39-114 87,-70 144 124,51-125-238,-28 76-17,94-179-691,79-137 343,-81 120 313,1 1-1,1 1 1,0 0 0,1 0-1,0 1 1,1 1 0,5-3 30,-15 13-5,0 0-1,0 1 1,0 0 0,0-1-1,0 2 1,0-1 0,0 0-1,0 1 1,0-1 0,0 1-1,0 0 1,0 1 0,0-1 0,-1 0-1,1 1 1,0 0 0,-1 0-1,0 0 1,1 1 0,-1-1-1,0 1 1,0-1 0,0 1-1,2 3 6,0-2-7,34 29 1,1-1 6,89 38-23,-79-60-18,72-26-117,-70-5 84,63-54-210,-73 37 200,-26 24 113,-5 5-78,-1-1 1,0 0-1,-1-1 0,0 0 1,0 0-1,-1-1 0,-1 0 1,0 0-1,-1-1 0,1-1 49,-7 13-4,0 0-1,0 1 0,1-1 0,-1 0 1,0 1-1,0-1 0,0 0 1,0 1-1,0-1 0,0 0 0,0 1 1,0-1-1,0 0 0,0 1 1,0-1-1,0 0 0,0 1 1,0-1-1,-1 0 0,1 1 0,0-1 1,-1 0-1,1 1 0,0-1 1,-1 1-1,1-1 0,-1 1 0,1-1 1,-1 1-1,1-1 0,-1 1 1,1-1-1,-1 1 0,1 0 1,-1-1-1,0 1 0,1 0 0,-1-1 1,1 1-1,-1 0 0,0 0 1,1 0-1,-1 0 0,0 0 0,1-1 1,-1 1-1,0 0 0,0 1 1,1-1-1,-1 0 0,0 0 1,1 0-1,-1 0 0,0 0 0,1 1 1,-1-1-1,1 0 0,-1 1 1,0-1-1,1 0 0,-1 1 1,1-1-1,-1 1 5,-49 11-484,50-12 478,-44 17-389,-113 82-502,69-27 889,87-71 8,1-1 0,0 0 0,-1 0 0,1 0 0,0 0 0,-1 1 0,1-1 1,0 0-1,-1 0 0,1 1 0,0-1 0,-1 0 0,1 1 0,0-1 0,0 0 0,-1 1 1,1-1-1,0 0 0,0 1 0,-1-1 0,1 0 0,0 1 0,0-1 0,0 1 1,0-1-1,0 0 0,0 1 0,0-1 0,0 1 0,0-1 0,0 0 0,0 1 0,0-1 1,0 1-1,0-1 0,0 0 0,0 1 0,0-1 0,1 1 0,-1-1 0,0 0 1,0 1-1,0-1 0,1 0 0,-1 1 0,0-1 0,0 0 0,1 1 0,-1-1 0,0 0 1,1 0-1,-1 1 0,0-1 0,1 0 0,-1 0 0,1 0 0,-1 1 0,0-1 0,1 0 1,-1 0-1,0 0 0,1 0 0,-1 0 0,1 0 0,-1 0 0,1 0 0,-1 0 1,0 0-1,1 0 0,38 2 0,22-15 0,6-6 1,-59 17 54,1 0 1,-1 0-1,1 1 0,-1 0 1,1 1-1,-1 0 1,1 0-1,0 1 0,-1 0 1,1 0-1,-1 1 1,0 0-1,8 3-55,55 13-544,-56-21 246,0 0 0,0-1 0,0-1 0,-1 0 1,0-1-1,0-1 0,0 0 0,-1-1 0,0-1 0,-1 0 0,1 0 0,3-5 298,-4 5-349,30-26 117,13-6 3061,-72 76 225,7-7-2594,3-12-301,1 0 1,0 0 0,2 1-1,0-1 1,0 1 0,2 0-1,0 0 1,1 0 0,1 16-160,0-30 6,1 0 0,-1 0 0,0 0 1,1 0-1,0 0 0,0 0 0,0 0 0,0-1 0,0 1 1,0 0-1,1-1 0,-1 1 0,1-1 0,0 1 1,0-1-1,0 0 0,0 1 0,0-1 0,0 0 0,1-1 1,-1 1-1,1 0 0,-1-1 0,1 1 0,0-1 1,-1 0-1,1 0 0,0 0 0,0 0 0,0 0 0,0-1 1,0 1-1,0-1-6,26-3 12,73-56 24,-65 26-34,80-111 77,-116 142-74,0 0 0,-1 0 0,1 1 0,0-1 0,0 1 0,1-1 0,-1 1 0,0-1 0,0 1 0,1-1 0,-1 1 0,1 0 0,-1 0 0,1 0 0,-1 0 0,1 0 0,0 0 0,0 0 0,-1 1 0,1-1 0,0 0 0,0 1 0,0 0 0,0-1 0,-1 1 0,1 0 0,0 0 0,0 0 0,0 0 0,0 0-1,0 1 1,0-1 0,0 0 0,0 1 0,-1 0 0,1-1 0,0 1 0,0 0 0,-1 0 0,1 0 0,-1 0 0,1 0 0,0 0 0,-1 0 0,1 2-5,45 23 16,-16-15-13,4-5 2,4-4-4,116-27-13,-144 22-39,0-1 0,-1 0 0,0 0 0,0-1 0,0-1 0,0 0 0,-1 0 0,0-1 0,0 0 0,0-1 51,-2-9-20,-12 0 19,0 12 10,0 0 0,0 1 1,-1 0-1,1 0 1,-1 0-1,0 1 0,0 0 1,-1 0-1,1 0 1,0 1-1,-1 0 1,0 0-1,1 1 0,-1 0 1,-6-1-10,-27 13 460,9 4-367,19-7 140,-39 51 57,43-44-242,-17 65 18,24-65-46,19 53-13,-8-59-92,77 7-241,-61-21-812,195-92-1930,-16 7-5465</inkml:trace>
  <inkml:trace contextRef="#ctx0" brushRef="#br0" timeOffset="22753.502">15596 14788 6552,'-160'13'128,"71"-7"1152,19-2-391,67-4-869,-2 0 137,1 1 1,0-1-1,-1 0 1,1-1-1,-1 1 1,1-1-1,0 1 1,-1-1-1,1-1 0,0 1 1,0-1-1,-1 1 1,1-1-1,0 0 1,1-1-1,-1 1 1,0-1-1,1 1 1,-1-1-1,0-2-157,-37-7 1431,33 13-1387,-1 1-1,1 0 1,-1 0 0,1 0-1,0 1 1,0 1 0,0-1-1,0 1 1,1 0 0,0 1-1,0 0 1,0 0 0,0 1-1,1-1 1,-1 2 0,2-1-1,-1 1 1,1-1 0,0 1-1,-3 5-43,-6 14 6,-2 48-260,46-59-211,-19-17 434,-1 0 1,0 0-1,0-1 0,0 0 1,-1-1-1,1 0 0,-1 0 1,0-1-1,0-1 1,0 1-1,-1-1 0,0-1 1,0 0-1,0 0 0,-1 0 1,3-5 30,3 0 6,-12 10 14,1 0 0,0-1 0,0 1 0,0 0 1,0 0-1,0 0 0,1 0 0,-1 1 0,0-1 0,1 0 0,0 1 0,-1 0 1,1 0-1,0 0 0,-1 0 0,1 0 0,0 0 0,0 1 0,0-1 1,0 1-1,0 0 0,0 0 0,0 0 0,0 0 0,0 0 0,-1 1 0,1-1 1,0 1-1,0 0 0,0 0 0,1 1-20,75 111-591,-72-109 329,0-1 0,0 0-1,0 0 1,0-1 0,0 0 0,0 0-1,1-1 1,-1 0 0,1 0 0,-1-1-1,1 1 1,0-2 0,-1 1 0,1-1-1,-1 0 1,0-1 0,1 0 0,-1 0-1,0-1 1,7-2 262,52-11-4913</inkml:trace>
  <inkml:trace contextRef="#ctx0" brushRef="#br0" timeOffset="23587.832">15776 14907 6008,'-46'1'665,"74"-35"1511,-68 43-489,35-5-1634,0 0 0,1 0 0,-1 0-1,1 0 1,0 0 0,0 1 0,0 0 0,1 0 0,-1 0 0,1 0 0,1 0 0,-1 1 0,1 0 0,0-1 0,0 1 0,0 0 0,1 0 0,0 0 0,0 0 0,1 0 0,-1 4-53,19 11 80,9-11-72,-13-10-38,0-2 1,1 1 0,-1-2 0,0 0 0,0-1-1,-1 0 1,1-1 0,-1 0 0,0-1-1,0-1 1,1-1 29,-5 3-12,103-79-141,-6-20-7,-15-18 220,-4-47 517,-56 91 130,-15 17-204,-1-34 690,-26 104-693,-80 152 192,55-93-341,-63 122 281,79-87-459,52-55-223,19-23-289,32-30-132,-24-7 235,-40 6 101,0 1 0,1 1 0,-1 1 1,1 1-1,0 1 0,-1 0 0,1 2 0,8 1 135,18 13-14,48 8 38,-62-19-24,3-2 0,107-21-396,-131 17 335,-1-1 1,1 1-1,-1-2 1,0 0-1,0 0 1,-1 0-1,1-1 0,-1-1 1,0 0-1,0 0 1,0-1-1,-1 0 1,6-7 60,-10 10 132,0-1-1,0 1 1,-1-1 0,1 0 0,-1 0-1,0 0 1,-1 0 0,1 0 0,-1-1 0,0 1-1,-1-1 1,1 0 0,-1 1 0,0-1-1,-1 0 1,1 0 0,-1-2-132,-63 119-1763,49-92-6310,27-36 6612</inkml:trace>
  <inkml:trace contextRef="#ctx0" brushRef="#br0" timeOffset="24874.415">17350 14765 11120,'0'0'1032,"4"-2"-172,7-3-786,0-1 0,0-1 0,-1 0 1,0 0-1,-1-1 0,1 0 0,-1-1 1,-1 0-1,0 0 0,7-10-74,-14 17-6,0-1 0,-1 1 1,1-1-1,0 1 0,-1-1 0,1 1 0,-1-1 0,0 0 0,0 1 0,0-1 1,0 0-1,-1 1 0,1-1 0,-1 1 0,0-1 0,1 1 0,-1-1 0,0 1 0,0-1 1,-1 1-1,1 0 0,0-1 0,-1 1 0,1 0 0,-1 0 0,0 0 0,0 0 1,0 1-1,0-1 0,0 0 0,0 1 0,0-1 0,0 1 0,-1-1 6,-15-7-1,13 7 2,0 1 1,0 0-1,0 1 1,0-1-1,0 1 0,0 0 1,0 0-1,0 1 1,0 0-1,0 0 0,0 0 1,0 0-1,0 1 1,0-1-1,1 1 1,-1 1-1,-2 0-1,-34 56 24,34-44-27,0 0 0,1 1 0,1 0 0,0 0 0,1 0 0,0 0 1,2 1-1,0 0 0,1-1 0,0 1 0,2 16 3,2 1 0,-2-31 2,0 0 1,-1 1-1,2-1 1,-1 0-1,0 0 0,1 0 1,-1 0-1,1 0 1,0-1-1,0 1 0,0 0 1,0-1-1,0 0 1,1 1-1,-1-1 0,1 0 1,0 0-1,-1 0 1,1 0-1,0-1 0,0 1 1,0-1-1,0 0 1,0 0-1,1 0 1,-1 0-1,0 0 0,0-1 1,1 0-1,-1 1 1,0-1-1,1 0 0,-1-1 1,0 1-1,1-1 1,1 0-3,126-35 112,-81 17-103,77-59 92,-12-22 869,-115 99-770,-7 14 120,4-7-288,1 0 0,-1 0 0,1 0 1,0 0-1,1 0 0,-1 0 1,1 1-1,0-1 0,1 1 1,0-1-1,0 0 0,0 1 1,0-1-1,1 1 0,0-1 1,1 0-1,1 6-32,19 9 11,-15-19-51,0 0 0,-1-1 0,1 0 0,0 0 0,0-1 0,0 1 0,-1-2 0,1 1 1,0-1-1,0 0 0,-1 0 0,1-1 0,0 0 0,-1 0 0,0 0 0,1-1 0,-1 0 1,0 0-1,0-1 0,-1 0 0,5-3 40,35-17-148,104-30 100,-114 57 42,79 18 14,-69-16-8,2-3 0,1-5 0,0-4 1,0-4 4,-1-4-2,-2-1 2,-4-5-2,-5-2 2,-8-1-2,-25 21-1,0-1 0,0 1 0,-1 0 0,1 0 0,-1-1 1,0 0-1,0 1 0,0-1 0,-1 0 0,1 0 0,-1 0 0,0 0 0,0 0 1,0 0-1,-1 0 0,1-1 0,-1-2-2,-6-13 3,3 17-6,0 1 0,0-1 0,0 1 1,-1 0-1,1 0 0,-1 0 1,1 1-1,-1-1 0,0 1 0,1-1 1,-1 1-1,0 1 0,0-1 1,0 0-1,0 1 0,0 0 0,0 0 1,0 0-1,0 0 0,0 1 0,0 0 1,1-1-1,-1 1 0,0 1 1,0-1-1,0 1 0,1-1 0,-1 1 1,1 0-1,0 0 0,-1 0 1,1 1-1,-1 1 3,-3-1-2,-37 21-18,-67 77-175,87-52 26,37-29-345,-9-18 434,1 1 0,0-1 1,0-1-1,0 1 0,0-1 0,0 0 0,1 0 0,-1 0 0,0-1 0,0 1 0,1-1 0,-1-1 1,0 1-1,1-1 0,-1 0 0,0 0 0,0 0 0,0-1 0,1 0 80,5-1-124,138-47-3036,60-23 1817,-122 48 1686,102 19 1858,-179 11-1593,66 121 2273,-76-125-2849,1-1 0,-1 1 1,0 0-1,1-1 0,-1 1 0,1 0 0,-1-1 0,1 1 0,-1-1 0,1 1 1,0-1-1,-1 1 0,1-1 0,0 0 0,-1 1 0,1-1 0,0 0 0,0 1 1,-1-1-1,1 0 0,0 0 0,0 0 0,-1 0 0,1 0 0,0 0 0,0 0 1,-1 0-1,1 0 0,0 0 0,0 0 0,0 0 0,-1 0 0,1-1 0,0 1 1,-1 0-1,1-1 0,0 1 0,-1 0 0,1-1 0,0 1 0,-1-1 0,1 1 1,0-1-1,-1 1 0,1-1 0,-1 1 0,1-1 0,-1 0 0,0 1 0,1-1 1,-1 0-1,0 1 0,1-1 0,-1 0 0,0 0-32,20-44 806,-19 43-743,13-46 370,6-65 387,-19 55-512,-17-56-52,8 89-294,-62-102-157,42 102-572,-78-36 1,-22 1 467,67 42-426,-116-11 4,-96-2-1139,-143-23-6720</inkml:trace>
  <inkml:trace contextRef="#ctx0" brushRef="#br0" timeOffset="25125.743">16835 14371 13000,'0'0'0,"11"-15"0,5-7 0,-16 22 1680,0 0-1680,13-4 1688,-1 9-1688,-12-5-248,0 0 248,15 4-248,2 3 248,-17-7-1112,0 0 1112,32 10-10256,-64-20 10256</inkml:trace>
  <inkml:trace contextRef="#ctx0" brushRef="#br0" timeOffset="26026.332">19965 14413 7712,'0'0'665,"0"0"-2,0 0-31,0 0 6,0 0 61,0 0 0,0 0-79,0 0-54,0 0-131,-1 8-96,-7 116 297,-2 39-2192,11-172-2099,2-28 2580,4-11-3991</inkml:trace>
  <inkml:trace contextRef="#ctx0" brushRef="#br0" timeOffset="26281.65">19935 14115 7088,'0'0'0,"8"-3"0,6-1 0,-14 4-384,0 0 384,25-11-384,11-5 384,26-10-4168</inkml:trace>
  <inkml:trace contextRef="#ctx0" brushRef="#br0" timeOffset="26531.492">20619 14041 11384,'-1'1'148,"0"0"0,0 0 0,0 0 0,1 0 0,-1 0 0,0 1 0,1-1 0,-1 0 0,1 0 0,0 0 0,-1 1 0,1-1 0,0 0 0,0 0 0,-1 1 0,1-1 1,0 0-1,0 1 0,1-1 0,-1 0 0,0 0 0,0 1 0,1-1 0,-1 0 0,0 0 0,1 1 0,-1-1 0,1 0 0,0 0 0,-1 0 0,1 0 0,0 0 0,0 1-148,1 2-355,-4 22 1182,-53 149-525,23-106 24,7-16-61,-6 13-212,-36 113-2,56-111-22,15 13-9,0-67-40,38 36-61,-29-44-206,2-4 96,0 0 0,0-1-1,0 0 1,0-1-1,0-1 1,0 0 0,0-1-1,-1-1 1,5-2 191,58-21-1484,42-47-1339,-10 5-4523</inkml:trace>
  <inkml:trace contextRef="#ctx0" brushRef="#br0" timeOffset="26784.341">20528 14590 9688,'0'0'0,"18"2"0,12 2 0,-30-4 744,0 0-744,20-6 744,-5-8-744,-15 14 0,0 0 0,33-26 0,14-9 0,-47 35-1208,0 0 1208,57-38-1200,12-5 1200,55-39-5800</inkml:trace>
  <inkml:trace contextRef="#ctx0" brushRef="#br0" timeOffset="26785.341">21140 14743 13000,'0'0'0,"10"-7"0,4-5 0,-14 12-736,0 0 736,23-19-8536,-46 38 8536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3:5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20951 3619 4848,'0'0'87,"0"-1"0,0 1 0,1 0 0,-1 0 0,0 0 0,0 0 1,0 0-1,0-1 0,0 1 0,0 0 0,1 0 0,-1 0 0,0-1 0,0 1 0,0 0 0,0 0 1,0 0-1,0-1 0,0 1 0,0 0 0,0 0 0,0-1 0,0 1 0,0 0 0,0 0 0,0 0 0,0-1 1,0 1-1,0 0 0,0 0-87,27 2 2799,103 74-503,-55-1-1430,-63-57-711,44 93 52,-47-80-127,20 187 30,-29-168-36,-36 207 12,21-206-92,-41 69-1,-14-4-140,30-46-1974,-34 73-4184,173-333 4765</inkml:trace>
  <inkml:trace contextRef="#ctx0" brushRef="#br0" timeOffset="-177391.494">719 670 4312,'-1'3'19,"-4"16"799,1-31-35,2 7-608,0 1 0,0-1 1,-1 1-1,1 0 0,-1 0 1,0 0-1,0 0 0,0 1 1,-1-1-1,1 1 1,-1 0-1,0 0 0,0 0 1,0 0-1,-2 0-175,-22-22 994,28 26-928,0 0 0,0 0 0,-1-1 1,1 1-1,0 0 0,0 0 0,0 0 1,-1-1-1,1 1 0,0 0 0,-1-1 1,1 1-1,-1 0 0,1-1 0,-1 1 1,1 0-1,-1-1 0,1 1 0,-1-1 1,1 1-1,-1-1 0,0 1 0,1-1 1,-1 0-1,0 1 0,0-1 0,1 0 1,-1 1-1,0-1 0,0 0 0,1 0 1,-1 0-1,0 0 0,0 0 0,0 0 1,1 0-1,-1 0 0,0 0 0,0 0 1,1 0-1,-1 0 0,0 0 0,0-1 1,1 1-1,-1 0 0,0-1 0,0 1 1,1-1-1,-1 1 0,0 0 0,1-1 1,-1 1-1,1-1 0,-1 0 0,0 0-66,-2 22-53,-6 27 155,-33 162 536,8-60-243,-14 17-39,31-108-168,-19 79-1591,35-113-2493,4-16-2150</inkml:trace>
  <inkml:trace contextRef="#ctx0" brushRef="#br0" timeOffset="-176831.476">409 1154 5296,'16'25'105,"6"-17"948,130-21 1335,-92 3-1822,82-35 580,-93 17-828,-33 16-286,0-1 1,0 0-1,-1-1 1,-1 0-1,-1-1 1,0-1-1,0 0 1,2-7-33,-7 9-117,-1-1 1,0 1-1,-1-1 1,-1 0-1,0 0 1,-1 0-1,-1-1 1,0 0-1,-1 0 1,-1 0-1,0 1 1,-1-1 0,-1 0-1,-2-13 117,1-4 795,2 32-435,3-5 1050,-3 6 2165,-50 155-2623,37-94-648,-21 106 62,22-102-212,-25 139 132,36-153-1776,21-51-770,9-7 455,12-1-6095</inkml:trace>
  <inkml:trace contextRef="#ctx0" brushRef="#br0" timeOffset="-176455.97">1198 1169 7624,'-36'21'109,"36"-20"-74,-1-1-1,1 1 1,0-1 0,0 1-1,-1-1 1,1 1 0,0-1-1,0 1 1,0-1-1,0 1 1,-1 0 0,1-1-1,0 1 1,0-1 0,0 1-1,0 0 1,0-1 0,0 1-1,1-1 1,-1 1 0,0-1-1,0 1 1,0 0-1,1-1 1,-1 1 0,0-1-1,0 1 1,1-1 0,-1 1-1,0-1 1,1 1 0,-1-1-1,1 0 1,-1 1-1,1-1 1,-1 0 0,1 1-1,-1-1 1,1 0 0,-1 1-1,1-1 1,-1 0 0,1 0-1,-1 0 1,1 1-1,-1-1 1,1 0 0,0 0-1,-1 0 1,1 0-35,3 1 156,0-1 1,0 1-1,1-1 1,-1 0-1,0 0 0,0 0 1,0 0-1,0-1 1,0 0-1,0 0 0,0 0 1,0 0-1,0-1 0,0 1 1,0-1-1,0 0 1,-1 0-1,1-1 0,-1 1 1,0-1-1,0 1 1,0-1-1,3-3-156,15-10 315,76-63 700,-50 22 83,-48 56-1087,0 0 1,0 1-1,0-1 0,0 0 0,0 0 0,0 0 0,0 1 1,0-1-1,0 0 0,0 1 0,0-1 0,0 1 0,0 0 1,0-1-1,0 1 0,-1 0 0,1-1 0,0 1 0,0 0 1,-1 0-1,1 0 0,0 0 0,0 0 0,0 1 0,-1-1 1,1 0-1,0 0 0,0 1 0,0-1 0,0 1 0,-1-1 1,1 1-12,-56 19 76,15 9-30,0 13-23,-7 33 6,23 21 52,25-83-62,7 50 248,10-10-239,15-8-23,16-8-4,91 9-2427,-79-27-5127,-138-44 5693</inkml:trace>
  <inkml:trace contextRef="#ctx0" brushRef="#br0" timeOffset="-175188.282">2231 1504 8520,'62'-23'185,"-55"20"742,-64 26 2658,57-24-3536,0 0 1,-1 0-1,1-1 1,-1 1-1,1 0 1,0 0-1,0 0 0,0-1 1,0 1-1,0 0 1,0 0-1,0-1 1,0 1-1,1 0 1,-1 0-1,0-1 0,1 1 1,-1 0-1,1 0 1,-1 0-1,1 0 1,-1 0-1,1 0 0,0 0 1,0 0-1,0 0 1,-1 0-1,1 0 1,0 0-1,0 0 1,0 1-1,0-1 0,0 0 1,1 1-1,-1-1 1,0 1-1,0-1 1,0 1-1,0-1 1,1 1-1,-1 0 0,1 0-49,11-13 304,20-23 131,51-91 364,-58 66-487,-2-93 268,-30 68-141,0 54-400,-2 9-34,-3 8-4,-1 7-1,-2 6 0,12 2-4,1 1 0,-1 0 0,1-1 0,-1 1 0,1 0 0,-1 0 0,1 0 0,0 0-1,-1 0 1,1 0 0,0 0 0,0 0 0,0 0 0,0 1 0,0-1 0,0 1 0,0-1 0,0 0-1,0 1 1,1-1 0,-1 1 0,1 0 0,-1-1 0,1 1 0,-1-1 0,1 1 0,0 0-1,0-1 1,0 1 0,0 0 0,0-1 0,0 1 0,1 0 0,-1-1 0,0 1 0,1 0-1,-1-1 1,1 1 0,0-1 0,-1 1 0,1-1 0,0 0 0,0 1 0,0-1 0,0 0 0,0 1-1,0-1 1,1 0 0,-1 0 0,1 1 4,8 6-55,0-1 0,1 0 0,0-1 0,0 0 0,0 0 0,1-1 0,0-1 0,0 0 0,0-1 0,0 0 0,5 0 55,-17-3 0,58 12-46,81 18-115,-105-9 153,-31 4 1,-7 2 9,-4 1 3,-20 32-4,-16 29-25,26-8-60,51-59 32,27-26-29,91-52 66,-98 28 15,-4-2 0,-4 1 2,-30 19 28,0-1 0,-1 0 0,0-1 0,0-1 0,-1-1 0,-1 1 0,-1-2 0,3-3-30,-10 12 44,-1 3-14,-1 0 0,0 0 0,0 0 0,0 0 0,0 0 0,0-1 0,0 1 1,-1-1-1,0 1 0,0-1 0,0 0 0,0 1 0,0-1 0,-1 0 0,0 1 0,1-1 1,-2 0-1,1 0 0,0-2-30,-28-43 446,5 42-430,-8 106-73,25 0-196,17 13-41,23-54 260,-10-38 32,5-7 2,4-9 0,3-7 0,3-7 0,59-46-1533,-30-11-2275,-38 30-4258</inkml:trace>
  <inkml:trace contextRef="#ctx0" brushRef="#br0" timeOffset="-174309.109">3894 1102 5744,'46'-19'1941,"-45"19"-1274,-26-25 2661,5 14-2604,17 9-673,0 0-1,0 0 1,0 0-1,0 1 1,-1-1-1,1 1 1,0 0 0,-1 0-1,1 0 1,-1 0-1,1 1 1,-1-1-1,1 1 1,-1 0 0,1 0-1,-1 0 1,1 1-1,-1-1-50,-7 3 60,1 0-1,0 0 1,-1 1-1,1 1 1,1 0-1,-1 0 1,1 0-1,0 1 0,0 1 1,0 0-60,-29 24 19,-73 78 94,109-107-113,0 0-1,-1 0 1,1 0 0,0 0 0,0 1-1,0-1 1,1 1 0,-1-1 0,1 1-1,-1-1 1,1 1 0,0 0-1,0 0 1,0 0 0,0 0 0,0 0-1,1 0 1,-1 0 0,1 0 0,0 0-1,0 0 1,0 0 0,0 0 0,1 0-1,-1 0 1,1 0 0,0 0-1,0-1 1,0 1 0,0 0 0,0 0-1,0 0 1,1-1 0,0 1 0,0 0 0,16 8 0,4-4 0,0-5 0,-16-2 34,0-1 0,0 0 1,-1 0-1,1 0 1,-1-1-1,1 1 0,-1-1 1,1-1-1,-1 1 1,0-1-1,0 0 0,0 0 1,-1 0-1,1-1 1,-1 0-1,1 0 0,-1 0 1,-1 0-1,1-1 1,0 1-1,-1-1 0,0 0 1,0 0-1,-1 0 1,1 0-1,-1-1 0,0 1 1,-1-1-1,1 1 1,-1-2-35,-1-85 1150,-2 77-1028,6 48-42,2-3-34,2 13-35,27 78 25,-34-117-107,1 0 1,0 1-1,-1-1 1,1 0-1,1 0 0,-1 0 1,0 0-1,1 0 1,0-1-1,0 1 1,0-1-1,1 0 0,-1 0 1,1 0-1,-1 0 1,1 0-1,0-1 1,0 0-1,0 0 0,0 0 1,1 0-1,-1-1 1,0 1-1,1-1 1,-1 0-1,1-1 0,0 1 1,-1-1-1,1 0 71,40-8-1686,44-41-1098,-7 1-3536</inkml:trace>
  <inkml:trace contextRef="#ctx0" brushRef="#br0" timeOffset="-172935.758">4354 1078 6904,'-62'34'5129,"24"14"-4138,-11 72-439,46-82-152,7-10-360,10-10-40,10-10 1,10-12 4,10-10-2,-4-4 60,-1-3-1,-1-1 1,-1-1 0,24-22-63,48-68 612,-93 89-412,62-118 84,-65 112-63,39-135 306,-47 142-293,-1 0 0,0-1 0,-2 0 0,-1 0 1,-1 0-1,-1-8-234,0 27-5,-2-14 571,-3 25-101,-21 121 73,17-73-452,-27 165 133,15-83-38,-1 48 281,23-184-449,0 1 0,-1-1 0,1 1 0,-1-1 1,1 1-1,0-1 0,-1 1 0,1 0 0,0-1 0,0 1 1,-1-1-1,1 1 0,0 0 0,0-1 0,0 1 0,0 0 1,0-1-1,0 1 0,0 0 0,0-1 0,0 1 0,0-1 1,0 1-1,0 0 0,0-1 0,0 1 0,1 0 0,-1-1 1,0 1-1,1-1 0,-1 1 0,0-1 0,1 1 0,-1-1 1,0 1-1,1-1 0,-1 1 0,1-1 0,-1 1 0,1-1 1,-1 0-1,1 1 0,0-1 0,-1 0 0,1 1 0,-1-1 1,1 0-1,0 0 0,-1 0 0,1 0 0,-1 1 0,1-1 1,0 0-1,-1 0 0,1 0 0,0 0 0,-1 0 0,1-1 0,0 1 1,-1 0-1,1 0 0,-1 0 0,1 0 0,0-1-13,35-116 402,5 14-305,-21 73-92,-16 25-11,1 1-1,-1 0 0,1 0 1,0 1-1,1-1 1,-1 1-1,1 0 0,-1 0 1,1 1-1,0 0 0,0 0 1,0 0-1,0 1 0,0-1 1,0 2-1,1-1 1,-1 1-1,0 0 0,1 0 1,-1 0-1,0 1 0,0 0 1,0 0-1,0 1 1,0 0-1,0 0 0,0 0 1,0 1-1,-1 0 0,1 0 1,-1 0-1,0 1 0,0-1 1,0 1-1,0 0 1,-1 1-1,1-1 0,-1 1 1,3 5 6,25 83-74,8-62-58,-26-25 80,1-1 0,0-1 0,0 0 0,0-1 0,1-1 0,-1 0 0,0-1 0,1-1 0,7-1 52,16-2-12,0-8 12,2-7 0,-1-3 0,2-5 0,72-54 30,-100 69-9,50-60 347,-64 70-367,-1 0 0,1 0 1,0-1-1,0 1 0,-1 0 0,1 0 0,-1 0 0,1-1 1,-1 1-1,1 0 0,-1 0 0,0 0 0,0 0 1,1 0-1,-1 0 0,0 0 0,0 1 0,0-1 0,0 0 1,0 0-1,0 1 0,0-1 0,0 0 0,-1 1 1,1-1-1,0 1 0,0 0 0,0-1 0,-1 1 0,1 0 1,0 0-1,0 0 0,-1 0 0,1 0 0,0 0 1,0 0-1,-1 0 0,1 0 0,0 0 0,0 1 0,0-1 1,-1 1-1,1-1 0,0 1-1,-24 5 1,-27 17 1,44-20-8,1 2 1,0-1-1,0 1 1,0 0-1,1 0 0,0 1 1,0 0-1,0 0 1,1 0-1,-1 1 1,2 0-1,-1 0 1,1 0-1,0 1 1,0-1-1,1 1 0,0 0 1,0 0-1,1 3 6,-7 32-126,9-36 110,1 0 0,0-1 0,0 1 0,0-1 0,1 1 0,0-1 0,1 1 0,-1-1 1,1 0-1,0 0 0,1-1 0,0 1 0,-1-1 0,2 1 0,-1-1 16,38 25-137,123 2-638,-87-31 196,121-46-697,-113 14 664,67-32-33,-63 23-361,-15 3 554,28-17 354,-119 82 837,-53 35-271,-21 0 280,90-62-727,0 0 0,0 0 0,-1 0 0,1 0 0,0 1 0,0-1 0,0 0 0,0 0 0,0 0 0,1 0 0,-1 0-1,0 0 1,0 0 0,1 0 0,-1 0 0,1 1 0,-1-1 0,1-1 0,-1 1 0,1 0 0,0 0 0,-1 0 0,1 0 0,0 0 0,0 0 0,0-1 0,-1 1 0,1 0 0,0-1 0,0 1 0,0-1 0,0 1 0,0-1 0,0 1 0,0-1 0,1 0 0,-1 1 0,0-1 0,0 0 0,0 0 0,0 0 0,0 0 0,0 0 0,0 0 0,1 0 0,-1 0 0,0-1-1,0 1-20,7-1 90,0 0-1,-1 0 0,1 0 0,0-1 0,-1-1 0,0 1 0,0-1 0,0 0 0,0-1 0,0 0 0,5-3-89,19-49 775,-32-32 457,-4 71-979,-46-72 70,36 72-228,-88-64-75,9 32-817,13 16-2601,11 1-5898,163 74 7014</inkml:trace>
  <inkml:trace contextRef="#ctx0" brushRef="#br0" timeOffset="-117328.353">2379 3238 3680,'26'-49'113,"-34"45"1027,-74 63 4808,193-129-2076,24-65-2675,-58 18-650,-13-36-10,-32 13-424,-32 140-119,-1 1 0,0-1 0,1 1-1,-1-1 1,1 1 0,-1-1 0,0 0-1,0 1 1,1-1 0,-1 0 0,0 1-1,1-1 1,-1 0 0,0 0 0,0 0-1,1 0 1,-1 0 0,0 0-1,0 0 1,0 0 0,1 0 0,-1 0-1,0 0 1,0 0 0,1-1 0,-1 1-1,0 0 1,1 0 0,-1-1 0,0 1-1,1-1 1,-1 1 0,0 0 0,1-1-1,-1 1 1,1-1 0,-1 0-1,1 1 1,-1-1 0,1 1 0,-1-1-1,1 0 1,-1 1 0,1-1 0,0 0-1,0 1 1,-1-1 0,1 0 0,0 0-1,0 1 1,0-1 0,0 0 0,0 0 5,-5 8-28,2 0-1,-1 0 0,1 0 0,0 0 0,0 0 0,1 1 0,0-1 0,1 1 0,-1-1 0,1 1 0,1 0 0,0 0 1,0 0-1,0-1 0,1 1 0,0 0 0,1-1 0,-1 1 0,1-1 0,1 1 0,0-1 0,0 0 0,0 0 0,1 0 1,4 6 29,-4-8-17,0-1 1,1 0 0,0 0-1,0 0 1,0 0 0,0-1-1,0 0 1,1 0 0,-1 0-1,1-1 1,0 0 0,0 0-1,0 0 1,0-1 0,0 0-1,5 1 17,-7-2 0,95 3-29,-98-4 25,0 1 0,0 0 1,0 0-1,0 0 0,0 0 1,0 0-1,-1 0 0,1 0 0,0 0 1,0 1-1,0-1 0,0 0 1,0 0-1,-1 1 0,1-1 0,0 1 1,0-1-1,0 1 0,-1-1 0,1 1 1,0-1-1,-1 1 0,1-1 1,0 1-1,-1 0 0,1 0 0,-1-1 1,1 1-1,-1 0 0,1 0 1,-1-1-1,0 1 0,1 0 0,-1 0 1,0 0-1,0 0 0,0 0 1,1 0-1,-1-1 0,0 1 0,0 0 1,0 0-1,0 0 0,-1 0 1,1 0-1,0 0 0,0 0 0,0-1 1,-1 1-1,1 0 0,-1 0 1,1 0-1,0-1 0,-1 1 0,1 0 1,-1 0-1,0-1 0,1 1 1,-1 0-1,1-1 0,-1 1 0,0-1 1,0 1-1,1-1 0,-2 1 4,-7 20 2,1-2-24,5-14 20,1 1-1,-1 0 1,1 0 0,0 0-1,0 0 1,1 1-1,-1-1 1,1 0-1,1 1 1,-1-1-1,1 0 1,1 1 0,0 3 2,8 10-4,7-7 4,9-5 0,70-14 50,-44-15 28,-2-2 1,0-3-1,-2-2 0,0-1 0,-3-3 1,2-3-79,2-4 160,-7 6-143,-25 18-6,-1 1 0,0-2 1,-1 0-1,-1 0 0,0-2 0,-1 1 1,2-8-12,9-25-8,-51 57-67,13 1 38,0 1 0,1 1 0,1 0-1,-1 1 1,2 1 0,0 0 0,0 0 0,1 1 0,0 1 0,1-1 0,1 2 0,-6 12 37,11-18-11,1 0 0,0 1 1,0-1-1,1 0 0,1 1 1,-1 0-1,2-1 0,-1 1 1,1 0-1,1-1 0,0 5 11,38 77-81,26-48 130,-56-39-28,1 0 0,-1-2 1,1 1-1,0-1 0,-1 0 0,1-1 0,0 0 0,0-1 0,0 0 1,0-1-1,0 0 0,0 0 0,0-1 0,9-3-21,-6 1-262,0 0 1,-1-2-1,0 1 0,0-1 0,0-1 0,0 0 1,-1-1-1,7-7 262,-17 15-18,37-30-968,26-23-1238,-7 6-4656</inkml:trace>
  <inkml:trace contextRef="#ctx0" brushRef="#br0" timeOffset="-116731.928">4289 2729 6816,'-6'2'-450,"-16"2"2126,31-21 1414,-27-19-1633,13 33-1409,-1 0-1,1 1 1,-1-1 0,1 1 0,-1 0-1,0 0 1,1 1 0,-1-1-1,0 1 1,0 1 0,0-1 0,0 1-1,0 0 1,-6 1-48,-26 4 32,11 3-27,-3 6-3,-68 49-10,87-55 3,0 1 1,1 0 0,0 1 0,1 1 0,0-1 0,1 1 0,0 1-1,0-1 1,-3 10 4,10-18-3,0 0-1,0 0 0,0-1 1,0 1-1,1 0 0,-1 0 1,1 0-1,0 0 1,-1 0-1,1 0 0,1 0 1,-1 0-1,0 0 0,1 0 1,0 0-1,-1-1 0,1 1 1,0 0-1,1 0 1,-1 0-1,0-1 0,1 1 4,14 11-2,-8-11 21,-1-1 1,0 0-1,1 0 1,-1-1-1,1 0 1,0 0-1,-1 0 1,1-1-1,0-1 1,-1 1-1,1-1 1,-1 0 0,1-1-1,-1 0 1,1 0-1,-1-1 1,0 0-1,0 0 1,0 0-1,0-1 1,-1 0-1,1 0 1,4-5-20,41-55 760,-32 29-388,-15 83-256,31 62 51,-23-90-159,-9-18-111,0 1 0,0-1 0,0 1 0,0-1 0,1 0 1,-1-1-1,1 1 0,-1-1 0,1 0 0,-1 0 0,1 0 1,0 0-1,-1-1 0,1 0 0,0 0 0,-1 0 0,1-1 1,0 0-1,-1 1 0,1-2 0,-1 1 0,1 0 0,-1-1 1,1 0-1,-1 0 0,0 0 0,0-1 0,0 1 0,0-1 1,-1 0-1,1 0 0,-1 0 0,3-4 103,12-3-868,45-26-6198</inkml:trace>
  <inkml:trace contextRef="#ctx0" brushRef="#br0" timeOffset="-115168.579">4760 2770 6816,'-32'14'-7,"28"-13"-26,16-8-503,-5-1 276,-5 7 313,0-1 1,-1 1 0,1 0 0,-1-1 0,1 1 0,-1-1 0,0 0 0,1 1-1,-1-1 1,0 0 0,0 0 0,0 0 0,-1 0 0,1 0 0,0 0 0,-1 0-1,1 0 1,-1 0 0,0 0 0,1 0 0,-1 0 0,0 0 0,0 0 0,-1 0-1,1-1-53,-28-1 2075,25 5-2016,-11 6 57,-1 1 0,1 1 0,1 0 0,0 0 0,0 2 0,1-1 0,0 2 0,1-1 0,-10 14-116,10-12 65,0 0 0,1 1 0,0 0 0,1 1 0,1 0 0,0 0 0,1 1 0,1 0 0,0 0 0,-1 11-65,6-26 17,0 1 0,1-1 0,-1 1 0,1 0-1,0-1 1,0 1 0,-1 0 0,1-1 0,0 1-1,1 0 1,-1-1 0,0 1 0,0 0 0,1-1 0,-1 1-1,1-1 1,-1 1 0,1 0 0,0-1 0,-1 0-1,1 1 1,0-1 0,0 1 0,0-1 0,0 0-1,0 1 1,1-1 0,-1 0 0,0 0 0,0 0 0,1 0-1,-1 0 1,1 0 0,-1-1 0,1 1 0,0 0-17,70-6 512,73-76-106,23-63-164,-67 13 154,-72 77-111,27-76 59,-38 75-193,31-96 545,-33 96 57,-7 83-548,1 38-182,-9-23-20,-5 6-3,-2 4 1,-29 124 50,17-106 1,-68 188 807,85-255-954,-6 22 699,17-36 127,56-110-61,-39 75-608,38-39-7,-47 67-54,-13 15-9,0 0-1,1 0 0,-1 1 0,0 0 0,1 0 0,0 0 0,-1 1 0,1-1 0,-1 1 0,1 1 0,0-1 1,-1 1-1,1 0 0,-1 0 0,0 1 0,1 0 0,-1-1 0,0 2 0,0-1 0,0 1 0,0 0 1,0 0-1,-1 0 0,1 0 0,-1 1 0,0 0 0,0 0 0,0 0 0,1 2 9,16 11-24,-16-15 4,-1 1 1,1 1-1,-1-1 1,0 1-1,0-1 1,0 1-1,0 1 1,-1-1-1,1 0 1,-1 1-1,0 0 1,-1-1-1,1 1 1,-1 0-1,0 0 1,0 1-1,-1-1 0,1 0 1,-1 1-1,0-1 1,-1 1-1,1 2 20,0-3 3,1 0-1,0-1 1,0 1-1,0-1 1,1 1-1,0-1 1,0 0-1,0 0 1,0 0-1,0-1 1,1 1-1,0-1 1,0 0-1,0 0 1,0 0-1,0 0 1,0-1-1,1 1 1,-1-1-1,1 0 1,0-1-1,0 1 1,-1-1-1,1 0 1,0 0-1,0-1 1,0 1-1,0-1 1,0 0-1,0 0 1,0-1-1,5 0-2,128-29 139,-33-29-80,-33-22 103,-66 71-121,-1 0-1,0 0 1,0-1-1,-1 1 1,-1-1-1,1 0 1,-2 0-1,1 0 0,-1-10-40,-2 22-2,-1-1 0,1 1-1,-1-1 1,0 1 0,1-1-1,-1 0 1,0 0-1,1 1 1,-1-1 0,0 0-1,1 0 1,-1 0 0,0 1-1,0-1 1,1 0 0,-1 0-1,0 0 1,0 0-1,1-1 1,-1 1 0,0 0-1,1 0 1,-1 0 0,0 0-1,1-1 1,-1 1 0,0 0-1,1-1 1,-1 1-1,0-1 1,1 1 0,-1 0-1,1-1 1,-1 1 0,1-1-1,-1 0 1,1 1-1,-1-1 1,1 1 0,0-1-1,-1 0 1,1 1 0,0-1-1,-1 0 1,1 1 0,0-1-1,0 0 1,0 1-1,0-1 1,0 0 0,0 0-1,0 1 1,0-1 0,0 0 2,0 1 1,-63 107-455,46-62 368,-12 65-216,27-75 282,23 20 16,9-36-36,12-9-348,-13-13-32,0-1-1,0-2 1,0-1-1,-1-1 1,0-2-1,-1 0 1,15-9 420,128-69-3096,-110 50 2585,85-62 674,-128 87 134,-17 14-278,0-1-1,0 0 1,0 0 0,0 0-1,0 1 1,0-1 0,0 0-1,0 0 1,0 1 0,0-1-1,0 0 1,0 0 0,0 1-1,0-1 1,0 0 0,0 0-1,0 1 1,0-1 0,0 0-1,0 0 1,0 0 0,0 1-1,0-1 1,0 0 0,1 0-1,-1 1 1,0-1 0,0 0-1,0 0 1,0 0 0,0 0-1,1 1 1,-1-1 0,0 0-1,0 0 1,1 0 0,-1 0-1,0 0 1,0 0 0,1 1-19,-65 86 1408,51-73-1130,1 1 0,0 0 0,2 1 0,-1 0 0,2 0 0,0 1 0,1 1 0,1-1 0,-5 19-278,12-35 22,0 1 0,0-1 0,0 0 0,0 0 0,0 1 0,1-1 0,-1 0 0,0 0 0,1 1 0,-1-1 0,1 0 0,-1 0 1,1 0-1,0 0 0,-1 0 0,1 0 0,0 0 0,0 0 0,0 0 0,0 0 0,0 0 0,0 0 0,0 0 0,0-1 0,0 1 0,0 0 0,0-1 0,0 1 0,1-1 0,-1 1 0,0-1 0,0 0 0,1 0 0,-1 1 0,0-1 0,0 0 0,1 0 0,-1 0 0,0 0 0,1 0 0,-1-1 0,0 1 0,0 0 0,1-1 0,-1 1 0,0-1 0,0 1 0,0-1 0,1 1 0,-1-1 0,0 0 0,0 1-22,6-7 104,0 0-1,-1 0 1,0-1-1,0 1 0,0-1 1,-1-1-1,0 1 1,-1-1-1,0 1 0,0-1 1,-1-1-1,0 1 0,-1-1-103,8-133 1222,-20 80-620,-24-25-28,24 72-388,-69-52 36,57 57-236,-116-20-256,-161 6-4658,56 7-5745</inkml:trace>
  <inkml:trace contextRef="#ctx0" brushRef="#br0" timeOffset="-119598.944">413 2296 5472,'0'0'26,"0"-1"1,0 0 0,0 1-1,0-1 1,0 1 0,0-1-1,0 1 1,0-1 0,0 1-1,0-1 1,0 1-1,1-1 1,-1 1 0,0-1-1,0 1 1,1-1 0,-1 1-1,0-1 1,1 1 0,-1-1-1,0 1 1,1 0-1,-1-1 1,1 1 0,-1-1-1,0 1 1,1 0 0,-1 0-1,1-1 1,-1 1 0,1 0-1,-1 0 1,1 0-1,-1-1 1,1 1 0,0 0-1,-1 0 1,1 0 0,-1 0-1,1 0 1,-1 0 0,1 0-1,-1 0 1,1 0-1,-1 1 1,1-1 0,0 0-1,-1 0 1,1 0 0,-1 0-1,1 1 1,-1-1 0,0 0-1,1 1-26,-2-21 272,1 0 1100,0 31 2123,-15 199-3295,-6-29 184,-17 35 4,26-139-288,-35 117-328,13-154-2923,11-23-3135</inkml:trace>
  <inkml:trace contextRef="#ctx0" brushRef="#br0" timeOffset="-119006.529">206 2873 6640,'1'3'76,"0"0"-1,1 0 1,0 0 0,0 0 0,-1 0 0,2 0 0,-1-1-1,0 1 1,0-1 0,1 0 0,0 0 0,-1 0 0,1 0 0,0 0-1,0 0 1,0-1 0,0 1 0,0-1 0,0 0 0,1 0-1,-1 0 1,0 0 0,0-1 0,1 1 0,0-1-76,18 1 221,-1-2 1,1 0-1,0-1 1,-1-1-1,1-1 1,-1-1-1,0-1 1,0-1-1,17-8-221,122-62 897,-76 17-307,4-43 166,-80 88-737,0-2 1,-1 1 0,-1-1-1,0 0 1,-1-1 0,-1 1 0,-1-1-1,-1 0 1,1-16-20,-5-52 28,-9 55 767,11 31-734,-5 11 283,-3 44-337,-51 245 321,33-143 26,17-96-275,-8 100 400,11-112-462,2-20-193,4-27-736,14-15-7989,-20 18 7513</inkml:trace>
  <inkml:trace contextRef="#ctx0" brushRef="#br0" timeOffset="-118484.398">1280 2952 5832,'0'0'-431,"0"0"185,0 0 716,0 0 197,0 0 50,0 0-32,0 0-195,0 0-49,0 0 7,0 0-8,0 0-57,0 0-6,0 0 38,0 0 10,0 0 6,3-2-71,2-1-281,0-1 0,-1 1 0,0-1 0,1 0 1,-1 0-1,-1 0 0,1 0 0,-1 0 0,1-1 0,-1 0 1,-1 0-1,1 0 0,-1 0 0,0 0 0,0 0 1,0-1-1,-1 1 0,1-1 0,-1 1 0,-1-1 1,1 1-1,-1-1 0,0-4-79,-1 4 32,1 0 1,-1 0-1,0 1 0,-1-1 1,1 1-1,-1-1 0,0 1 1,-1 0-1,1 0 0,-1 0 1,0 0-1,0 0 0,-1 0 1,1 1-1,-1-1 0,0 1 1,0 0-1,-1 1 1,1-1-1,-1 1 0,1-1 1,-1 1-1,-4-1-32,-8 1 3,-6 10-3,-2 8 0,-55 73-132,55-44 120,-25 109 129,46-93 23,26 50 133,-19-104-245,1-1-1,-1 0 1,1 0 0,0-1-1,0 1 1,0-1-1,1 0 1,0 0 0,0 0-1,0-1 1,0 1-1,0-1 1,1 0 0,-1-1-1,1 0 1,0 1-1,0-2 1,0 1-1,0-1 1,0 0 0,0 0-1,0 0 1,5-1-28,30-1-31,-24-2-375,6-8-52,0-1 1,-1 0 0,0-2 0,-1-1 0,19-16 457,25-29-1618,39-31-5662</inkml:trace>
  <inkml:trace contextRef="#ctx0" brushRef="#br0" timeOffset="-169875.801">7706 968 9504,'0'0'1081,"0"0"-42,0 0-191,0 0-91,0 0-170,0 0-109,0 0-259,0 0-39,0 0 87,0 0-26,-4 0-188,-57 19-40,55-14-10,-19 28-1,18-11-2,4 3 0,7 0 0,12 14 0,10-1 1,3-6 6,-19-24-10,21 41 46,-30-41 3,0 0 0,-1 0 1,0 0-1,0 1 1,-1-1-1,0 0 1,0 0-1,-1 0 1,0-1-1,-1 1 0,0 0 1,0-1-1,0 1 1,-1-1-1,0 0 1,-1 0-1,1-1 1,-1 1-1,-1-1 0,1 0 1,-1 0-1,0-1 1,0 0-1,-1 0 1,1 0-1,-1-1 0,0 0 1,-1 0-1,1-1 1,-1 0-1,1 0 1,-1 0-1,0-1 1,0-1-1,0 1 0,-7-1-46,-43-12-746,57 9 608,-1 0 0,1 0 0,0 0 0,0 0 0,0 0 0,0 0 0,1 0 0,-1 0 0,1 0 0,-1-1 0,1 1 0,0 0 0,0 0 0,0-1 0,0 1 0,0 0 0,0 0 0,0-1 0,1 1 0,-1 0 0,1 0 0,0 0 1,0 0-1,0 0 0,0 0 0,0 0 0,0 0 0,0 0 0,1 0 0,0-1 138,1-3-278,16-39-7382</inkml:trace>
  <inkml:trace contextRef="#ctx0" brushRef="#br0" timeOffset="-168537.855">8101 968 7984,'-48'13'138,"42"-11"556,44-9 2214,-37 9-2832,-1 0 1,0 0-1,1 0 1,-1 0 0,0 0-1,0 0 1,0 0-1,0-1 1,-1 1 0,1 0-1,-1 0 1,1 0-1,-1 0 1,1 0-1,-1-1 1,0 1 0,0 0-1,0 0 1,0-1-1,0 1 1,0-1 0,0 1-1,-1-1 1,1 1-1,-1-1 1,1 0 0,-1 0-77,-61 109 812,34-29-748,26 7 186,33-18 137,26-28 94,16-34-149,13-33 109,-1-25-209,-21-14 311,-33-8-366,-38 3 11,5 62-170,-43-62 228,41 62-242,0 0 0,-1 1 0,0-1 0,0 1 0,-1 0 0,0 1 0,0-1 0,0 1 0,0 1 0,-1-1 0,0 1 0,-7-2-4,15 6-14,0 0 0,0 0 0,0 1 0,0-1 0,0 0 0,0 0 0,0 0 0,0 1 0,0-1 0,0 0 0,0 0 0,0 1 0,0-1 0,0 0 0,0 0 0,0 0 0,0 1 0,0-1 0,0 0 0,0 0 0,0 0 0,0 1 0,0-1 0,0 0 0,0 0 0,-1 0 0,1 1 0,0-1 0,0 0 0,0 0 0,0 0 0,0 0 0,-1 0 0,1 1 0,0-1 0,0 0 0,0 0 0,-1 0 0,1 0 14,13 5-55,0-1 1,0 0-1,1-2 1,-1 1-1,1-1 1,-1-1-1,1-1 1,-1 0-1,1 0 0,0-1 55,132-14-304,-93 8 218,59-3-241,-84 17 269,-30 16 67,-13 77 14,12-63-43,2 0 0,1 1 1,2-1-1,5 28 20,0-42-1,-5-20 3,0 0 0,0 0 1,0 0-1,0 0 1,0 0-1,1-1 0,0 1 1,-1-1-1,1 1 1,0-1-1,0 0 0,0 0 1,0 0-1,0-1 1,1 1-1,-1-1 1,0 0-1,1 0 0,-1 0 1,1 0-1,0-1 1,-1 1-1,1-1 0,-1 0 1,1 0-1,0 0 1,-1 0-1,1-1 1,-1 0-1,1 1 0,-1-1 1,1 0-1,-1-1 1,0 1-1,1-1 0,-1 1 1,0-1-3,36-20 184,44-59 189,-47-17 211,-36 92-572,0-1 0,0 1 0,-1-1-1,0 1 1,-1-1 0,1 1 0,-1 0-1,-1-1 1,1 1 0,-1 0 0,0 0 0,0 1-1,-3-5-11,-26-28 220,-5 13-193,28 20-17,-4-3-158,22 6-21,132-3-1033,-83-2 889,91-8-77,-94 12 277,-47 3 94,0-1-5,-1 1 0,0-1 0,1 1 0,-1 1-1,0-1 1,1 1 0,-1 1 0,0-1 0,0 1 0,0 1-1,0-1 1,0 1 0,0 0 0,-1 1 0,1-1 0,3 4 24,-12 49-51,-58 128 683,55-172 1124,17-34-1568,7-11-134,28-27 86,-18 28-126,67-35 102,14 36-218,-25 37-8,4 38-10,-84-23 53,-6 97-5,30-77 56,-20-36 9,11-1-260,1-1 0,-1-1 0,1 0 1,-1-1-1,1-2 0,0 0 0,-1-1 0,17-4 267,82-13-1768,-82 13-242,35-5-3747,-168 26 4356</inkml:trace>
  <inkml:trace contextRef="#ctx0" brushRef="#br0" timeOffset="-167228.824">11399 928 6368,'0'0'1017,"3"-2"-165,48-33 2501,-51 34-3272,0 0 0,0 0 0,0 0-1,0-1 1,-1 1 0,1 0 0,0 0-1,0 0 1,-1 0 0,1-1 0,-1 1-1,1 0 1,-1 0 0,1 0 0,-1 0-1,0 0 1,1 0 0,-1 0 0,0 0-1,0 1 1,0-1 0,1 0 0,-1 0 0,0 1-1,0-1 1,0 0 0,0 1 0,-1-1-1,1 1 1,0-1 0,0 1 0,0 0-1,0-1 1,0 1 0,-1 0 0,1 0-1,0 0 1,-1 0-81,2 0-18,-6-2 62,-1 1 0,1 0-1,0 0 1,-1 1 0,1 0 0,0 0 0,-1 1 0,1-1 0,0 1 0,0 0-1,0 1 1,-1 0 0,1 0 0,1 0 0,-1 1 0,0 0 0,0 0-1,1 0 1,0 0 0,-4 4-44,-36 25 83,35-24-74,2-1-1,-1 1 1,1 1 0,1 0-1,-1 0 1,1 0 0,1 1 0,0 0-1,0 0 1,1 1 0,1 0-1,0 0 1,0 0 0,1 0 0,-1 7-9,16 35-4,9-35 4,8-4 0,4-7 0,-23-7 20,-1-1 1,0 0-1,1 0 1,-1-1 0,0 0-1,0-1 1,0 0 0,-1 0-1,1-1 1,-1 0 0,1-1-1,-1 1 1,-1-2-1,1 1 1,-1-1 0,0 0-1,0-1 1,-1 1 0,1-1-1,-2-1 1,1 1 0,-1-1-1,0 0 1,-1 0-1,3-6-19,18-101 425,-37 131-479,-4 88-54,23-50-81,29-17 135,-29-34 45,1-1 0,0 1 1,0-2-1,0 1 0,0-1 1,0 0-1,0-1 0,0 0 1,0 0-1,0-1 0,0 0 1,0 0-1,0-1 0,0 0 1,4-1 7,-1 0 4,47-16-10,-6-6 7,-27 8 18,0-1 0,-2-2-1,0 0 1,-1-1 0,-1-1 0,-1-1 0,4-7-19,68-113 115,-16-33-16,-58 112-7,-15 49-41,1 3 4,-1 0 0,-1 0 0,0 0 1,0-1-1,-2 1 0,1-1 0,-2 1 0,1-1 0,-2 1 0,-1-7-55,2 18 1,1 1 1,-1-1 0,0 1-1,0-1 1,0 1 0,1 0-1,-1-1 1,0 1 0,0 0-1,0 0 1,0-1 0,0 1-1,0 0 1,0 0-1,1 0 1,-1 0 0,0 0-1,0 1 1,0-1 0,0 0-1,0 0 1,0 1 0,1-1-1,-1 0 1,0 1 0,0-1-1,0 1 1,1-1-1,-1 1 1,0-1 0,0 1-1,1-1 1,-1 1 0,1 0-1,-1-1 1,0 1 0,1 0-1,-1 0 1,1-1 0,0 1-1,-1 0 1,1 0-1,0 0 1,-1 0 0,1 0-1,0-1 1,0 1 0,0 0-1,0 0 1,0 0 0,0 0-1,0 0 1,0 0 0,0 0-1,0 0 1,1 0-2,-15 32 2,1 8-2,0 10 0,-25 88 8,18-72-1,-7 24-6,-10 20-1,-7 15 2,-44 113 6,73-197-2,-19 57 1,-3 13-4,3 39 7,33-143-6,0-1 0,0 0-1,1 0 1,0 1 0,1-1-1,-1 0 1,1 1 0,1-1-1,-1 0 1,1 0 0,0 0-1,1 0 1,0 0-4,-1-2 3,-1-2 1,0-1 0,0 0 0,1 1 0,-1-1 0,0 0 0,1 0 0,0 0 0,-1 0-1,1 0 1,0 0 0,0 0 0,0-1 0,0 1 0,0-1 0,1 1 0,-1-1 0,0 0 0,1 0 0,-1 0 0,1 0 0,-1 0-1,3 0-3,-3 0 5,37-6 95,6-15 30,15-39 1,-49 42-78,37-92 13,-40 81-60,19-151 4,-25 141-4,-4-49 1,-6-12-4,-7 18 2,-4 18-2,17 55-17,-1 0 0,0 0 0,0 0 0,0 1 0,-1-1 0,-1 1 0,1 0 0,-1 0 0,0 0 0,-1 1 0,1-1 0,-2 1 14,8 3-28,1 1 0,-1-1 1,0 0-1,1 1 0,-1-1 0,1 1 1,0 0-1,0-1 0,0 1 0,0 0 1,0 0-1,0 0 0,1 1 0,-1-1 1,0 0-1,1 1 0,0 0 0,-1-1 1,3 1 27,-3-1-17,32-17-698,0 1 1,1 2 0,1 1 0,32-8 714,27-1-2584,-8 1-5176</inkml:trace>
  <inkml:trace contextRef="#ctx0" brushRef="#br0" timeOffset="-166757.526">12665 376 5656,'0'0'60,"0"-1"1,0 1-1,0-1 1,0 1-1,0-1 1,0 1-1,-1 0 1,1-1-1,0 1 1,0-1-1,-1 1 1,1-1-1,0 1 1,0 0-1,-1-1 1,1 1-1,-1 0 1,1-1-1,0 1 1,-1 0-1,1 0 1,-1-1-1,1 1 1,0 0-1,-1 0 1,1 0-1,-1-1 1,1 1-1,-1 0 1,1 0-1,-1 0 1,1 0 0,-1 0-1,1 0 1,-1 0-1,1 0 1,-1 0-1,1 0 1,-1 0-1,1 1 1,-1-1-1,1 0 1,0 0-1,-1 0 1,1 0-1,-1 1 1,1-1-1,-1 0 1,1 1-1,0-1 1,-1 0-1,1 1 1,0-1-1,-1 0 1,1 1-1,0-1 1,0 1-1,-1-1 1,1 0-1,0 1 1,0-1-1,0 1 1,-1-1-1,1 1 1,0 0-61,-26-18 2611,21 19-2504,0 0 1,0 0 0,0 1 0,1-1 0,-1 1-1,1 0 1,-1 0 0,1 1 0,0-1 0,0 1-1,0 0 1,1 0 0,0 0 0,-1 0 0,1 1-1,1-1 1,-1 1 0,1 0 0,0 0 0,0 0-1,0 0 1,-1 5-108,2-7 22,-70 220 741,45-150-607,-52 121 105,44-113-178,-7 90 106,44-112 86,-1-51-237,1-1 1,0 1 0,0-1 0,1 0 0,-1 0 0,1 0 0,1 0-1,0-1 1,-1 0 0,2 0 0,-1 0 0,1-1 0,4 4-39,34 10 310,-34-18-291,1-1 0,0 0 0,0 0 0,-1-1-1,1 0 1,0-1 0,-1-1 0,1 1 0,-1-2-1,0 1 1,1-2-19,47-28-479,65-87-1731,-77 59 359,25-34-6615</inkml:trace>
  <inkml:trace contextRef="#ctx0" brushRef="#br0" timeOffset="-166504.69">12455 976 5744,'92'-69'1461,"-4"29"-2072,-8 32-1008,-15 2-1348</inkml:trace>
  <inkml:trace contextRef="#ctx0" brushRef="#br0" timeOffset="-165687.369">12859 1020 5560,'-10'-33'148,"29"29"2400,-9 4-2190,0 0-117,-1 1 0,1-2 0,-1 1 0,0-1 0,1-1 0,-1 0 0,0 0 0,0 0 0,0-1 0,0-1 0,-1 0 0,1 0-241,14-11 216,0-2 0,-1 0 0,-1-1 0,-1-1 0,-1-1 0,0 0 0,-2-2 0,9-12-216,-25 33 46,0 0-1,0 0 0,-1 1 1,1-1-1,0 0 1,0 0-1,0 0 1,0-1-1,-1 1 0,1 0 1,-1 0-1,1 0 1,-1 0-1,1-1 0,-1 1 1,0 0-1,1 0 1,-1-1-1,0 1 0,0 0 1,0-1-1,0 1 1,0 0-1,0 0 0,0-1 1,-1 1-1,1 0 1,0 0-1,-1-1 0,1 1 1,-1 0-1,1 0 1,-1 0-1,0 0 1,0-1-46,-24 9 593,4 7-524,0 1 0,0 1 0,2 0-1,0 2 1,1 0 0,1 1 0,1 0 0,0 2 0,2 0 0,-6 12-69,11-21-2,-59 117 155,35 8-46,40-84 50,-4-46-128,0 0 1,0 0 0,1 0-1,0 0 1,1 0 0,-1-1-1,1 0 1,0 0 0,1-1-1,0 1 1,-1-1 0,5 2-30,29 10 154,-26-17-90,0 0 0,0-1-1,0 0 1,0-1 0,0 0-1,-1-1 1,1-1 0,10-4-64,33-20 132,76-66 381,-86 43-244,34-95 433,-57 80-492,29-141 80,-28 114-242,-65 141-268,-16 45-2,30-16-7,27-73 219,1 0 1,-1 0-1,1 0 0,0 0 0,-1 0 0,2 0 1,-1-1-1,0 1 0,1 0 0,0-1 1,0 1-1,0-1 0,0 0 0,0 1 0,1-1 1,-1 0-1,1 0 0,0-1 0,0 1 1,0 0-1,0-1 0,1 0 0,-1 0 1,4 2 9,100 35-201,-62-25 108,20 10-35,-41-9 117,-21-11 15,1 0 0,-1 0-1,0 0 1,0 0-1,-1 1 1,1-1-1,-1 1 1,0 0-1,0 0 1,0 0 0,-1 0-1,0 0 1,0 0-1,0 0 1,0 0-1,-1 0 1,0 0-1,0 1 1,-1-1 0,1 0-1,-1 0 1,0 0-1,0 0 1,-1 0-1,1 0 1,-1 0-1,-1 0 1,1-1 0,-2 3-4,2-1 8,-13 40 26,9-22-29,3-1-2,29 14-14,-17-32-74,30-1 261,13 0-3324,-10 0-5184,-98-9 6291</inkml:trace>
  <inkml:trace contextRef="#ctx0" brushRef="#br0" timeOffset="-161944.277">11339 1837 1264,'17'-6'1107,"-146"14"6722,248-1-5691,-67-8-1772,164-15 391,-42 6 87,178-27-188,-314 35-328,265-12 561,-185 8-730,66 3 17,-60 0 397,-5 2-460,167-15 229,-173 11-130,171 0 644,-133 10 100,-148-5-866,-2 1-123,0-1 1,0 0 0,-1 1-1,1-1 1,0 0 0,0 0-1,-1 0 1,1 0 0,0 0-1,0 1 1,0-1-1,-1-1 1,1 1 0,0 0-1,0 0 1,-1 0 0,1 0-1,0 0 1,0-1 0,-1 1-1,1 0 1,0-1 0,0 1-1,-1-1 1,1 1 0,-1-1-1,1 1 1,0-1 0,-1 1-1,1-1 1,-1 1 0,1-1-1,-1 0 1,1 1 0,-1-1-1,0 0 1,1 1 0,-1-1-1,0 0 1,1 0 0,-1 1-1,0-1 1,0 0 0,0 0-1,0 0 1,0 1-1,0-1 1,0 0 0,0 0-1,0 0 1,0 1 0,0-1-1,-1 0 1,1 0 0,0 1-1,0-1 1,-1 0 0,1 1-1,0-1 1,-1 0 0,1 0 32,-1 1 5,0-14-89,-4-28-2569,3 6-5229,5 85 5942</inkml:trace>
  <inkml:trace contextRef="#ctx0" brushRef="#br0" timeOffset="-109464.641">10849 2662 5560,'44'-25'2200,"-44"25"-1799,7 14 4558,-12 146-3363,-5-103-1407,-61 193 1969,69-246-2110,-5 14 885,6-36-264,61-304 308,-39 272-940,-14 41-53,1 0-1,-1 0 1,1 1-1,1 0 1,-1 0-1,1 1 1,1 0-1,0 1 0,-1 0 1,2 0-1,-1 1 1,3 0 16,-5 1-25,0 1 0,-1-1 0,2 2 0,-1-1 0,0 1 0,0 1 1,1 0-1,-1 0 0,1 0 0,-1 1 0,1 0 0,5 2 25,15 7-287,-29-9 247,21 11-81,-21-11 114,0 0-1,1 0 2,6 43-98,-39 128-118,-20-44 106,35-69 267,17-57-136,-1-1-1,1 0 1,-1 1 0,1-1-1,-1 0 1,1 0 0,-1 1-1,1-1 1,-1 0 0,0 0-1,1 0 1,-1 0 0,1 0-1,-1 0 1,1 0-1,-1 0 1,0 0 0,1 0-1,-1 0 1,1 0 0,-1 0-1,0 0 1,1 0 0,-1-1-1,1 1 1,-1 0 0,1 0-1,-1-1 1,1 1-1,-1 0 1,1-1 0,-1 1-1,1-1 1,-1 1 0,1 0-1,0-1 1,-1 1 0,1-1-1,0 1 1,-1-1 0,1 1-1,0-1 1,0 0 0,0 1-1,-1-1 1,1 1-1,0-1 1,0 1 0,0-1-1,0 0 1,0 1 0,0-1-1,0 1 1,0-1 0,0 0-1,0 1 1,0-1 0,1 1-1,-1-1 1,0 1 0,0-1-1,0 1 1,1-1-1,-1 1 1,0-1 0,1 1-1,-1-1-14,23-107 128,-5 66-108,-5 20-12,75-88 16,-66 88-101,1 1 0,1 1 0,1 1 0,1 1 0,0 2 0,5-2 77,-6 24-428,-24-6 374,9 10-62,6 51 10,-7-11 96,-10-19 10,-44 123-78,42-147 75,1 0 0,0 0 0,0 1 0,1-1 0,0 1 0,0-1 0,1 1 0,0-1-1,0 1 1,1-1 0,0 4 3,25 10 26,-13-19 3,1-1 0,-1-1 0,1 0 1,-1-1-1,1 0 0,-1-1 0,0-1 0,0 0 0,0-1 1,0 0-1,0-1 0,-1 0 0,0-1 0,1-1-29,10-3 14,178-79 220,-193 84-211,0-1 0,-1 0 0,1-1 0,-1 1 1,-1-1-1,1-1 0,-1 1 0,-1-1 0,1 0 0,-1-1 1,-1 1-1,0-1 0,0 0 0,0 0 0,-1 0 0,-1-1 1,1 1-1,-2-1 0,1 1 0,-1-1 0,-1 0 0,0 0 1,0 1-1,-1-6-23,-1-35 26,-23 9-270,25 41 224,-18-14-129,-11 22-56,29-8 153,-18 22-66,-75 115 2,88-127 95,0 0-1,1 1 0,0-1 1,1 1-1,0-1 0,1 1 0,0 0 1,0 0-1,1 0 0,1 0 1,0 0-1,1 0 0,0 0 0,1 7 22,0-7-18,0 1-1,1 0 1,0-1-1,0 1 1,1-1-1,1 0 1,0 0-1,1-1 1,2 4 18,11 8-2,-14-18 15,0 0-1,0-1 0,0 1 0,0-1 0,1-1 0,-1 1 0,1-1 0,0 0 0,0 0 0,0 0 0,0-1 0,0 0 0,0 0 1,0-1-1,0 0 0,1 0 0,1 0-12,38-15 133,10-9-46,44-38-143,-70 43-2613,30-17-5989,-140 84 6528</inkml:trace>
  <inkml:trace contextRef="#ctx0" brushRef="#br0" timeOffset="-105780.851">13913 2398 7000,'-20'14'2136,"19"-14"-1207,1-6 2287,-1-6-2421,0 12-615,1 0 10,0 0-100,0 0-13,0 0 54,-14-11 349,8 15-454,-1 0 1,1 1 0,0-1 0,0 1 0,1 0 0,0 0 0,0 1 0,0 0 0,0 0 0,1 0 0,-3 6-27,-16 25 17,-40 109 107,50-80-89,16 89 165,12-96-159,72 58 172,-39-76-602,-7-17 273,23 12-2655,-17-8-4029,-110-65 5142</inkml:trace>
  <inkml:trace contextRef="#ctx0" brushRef="#br0" timeOffset="-113720.913">7727 2729 8160,'76'-70'2745,"-76"69"-2721,1 1 0,-1-1 0,1 0 0,-1 0 1,0 0-1,1 0 0,-1 0 0,0 0 0,0 0 0,0 0 0,1 0 0,-1 0 1,0 0-1,0 0 0,-1-1 0,1 1 0,0 0 0,0 0 0,0 0 0,-1 0 1,1 0-1,0 0 0,-1 1 0,1-1 0,-1 0 0,1 0 0,-1 0 0,0 0 1,1 0-1,-1 1 0,0-1 0,1 0 0,-1 0 0,0 1 0,0-1 0,0 1 1,0-1-1,0 1 0,0-1 0,0 1 0,1 0 0,-1-1 0,0 1 0,-1 0 1,1 0-1,0-1 0,0 1 0,0 0 0,0 0 0,0 0 0,0 0 0,0 1 0,0-1 1,0 0-1,0 0 0,0 0 0,0 1 0,0-1 0,0 1 0,0-1 0,1 1 1,-1-1-1,0 1 0,0-1 0,0 1-24,-125 57 800,54 21-769,-16 60 109,57-51 34,31-86-159,0-1 0,0 1-1,0 0 1,1-1-1,-1 1 1,0 0 0,1-1-1,0 1 1,-1-1 0,1 1-1,0-1 1,-1 1 0,1-1-1,0 1 1,0-1-1,0 0 1,1 1 0,-1-1-1,0 0 1,0 0 0,1 0-1,-1 0 1,0 0 0,1 0-1,-1 0 1,1-1-1,-1 1 1,1 0 0,0-1-1,-1 0 1,1 1 0,0-1-1,-1 0 1,1 1 0,0-1-1,-1 0 1,1 0-1,0-1 1,-1 1 0,1 0-1,0 0 1,-1-1 0,1 1-1,-1-1 1,2 0-15,7-3 31,-1-1 1,1-1 0,-1 1-1,0-1 1,-1-1-1,1 0 1,-1 0 0,-1-1-1,1 1 1,-1-2-1,-1 1 1,1-1 0,-1 0-32,66-106 324,-49 73-272,-38 114-210,-7-8 108,10 18 27,20-60 22,-5-20 2,1 1 0,-1-1 0,1 1 0,0-1 0,0 0 0,0 0 0,0-1 0,0 1 0,1-1 1,-1 0-1,0 0 0,1 0 0,-1-1 0,1 0 0,-1 0 0,0 0 0,1 0 0,-1 0 0,1-1 1,-1 0-1,0 0 0,1 0 0,-1-1 0,2 0-1,1 0 11,91-38 233,-74 27-208,-1 0 0,-1-2 0,0 0 1,-2-2-1,1 0 0,-2-1 0,0-1 0,4-8-36,69-101 190,-14-38 108,-54 100-212,6-100 433,-31 166-514,-1 0 0,1 0-1,0 0 1,-1 0-1,1 0 1,0 0-1,-1 0 1,1 1-1,0-1 1,-1 0-1,1 1 1,0 0-1,0-1 1,0 1-1,-1-1 1,1 1-1,0 0 1,0 0-1,0 0 1,0 0-1,0 0 1,0 0-1,1 0 1,-1 0-1,0 0 1,0 0-1,1 0 1,-1 0-1,1 1 1,-1-1-1,1 0 1,-1 1-1,1-1 1,0 0-1,0 0 1,-1 1-1,1-1 1,0 0 0,0 1-6,-53 190-69,17 14-74,17-121 134,-9 21 10,-3 14 0,-3-1 0,0-5 2,-20 71 7,38-100 24,13-20 11,3-63-31,1 1 0,-1 0 0,1-1-1,-1 1 1,1-1 0,0 1 0,0-1-1,0 1 1,0-1 0,0 0 0,0 1-1,1-1 1,-1 0 0,1 0 0,0 0-1,0 0 1,0 0 0,0 0-1,0-1 1,0 1 0,0-1 0,0 1-1,0-1 1,1 0 0,-1 0 0,1 0-1,-1 0 1,1 0 0,0 0-13,7-2 19,1-1-1,-1 0 1,1 0 0,-1-1 0,0 0-1,0-1 1,0 0 0,0 0 0,-1-1-1,0 0 1,0-1 0,0 0 0,-1-1-1,1 0 1,1-3-19,43-37 135,6-40 10,-51 67-50,7-85 57,-16 82 16,-74-175 478,32 124-606,-92-115-622,98 150 322,62 13-408,117-52-819,-85 49 725,83-40-2421,-81 43 1668,35-16-4931</inkml:trace>
  <inkml:trace contextRef="#ctx0" brushRef="#br0" timeOffset="-113236.13">8818 2285 7000,'0'0'38,"0"0"0,0-1 0,0 1 0,1-1 0,-1 1 0,0-1 0,0 1 0,0-1 0,0 1 0,0-1 0,0 1 0,0-1 0,0 1 0,0-1 0,0 1 1,0-1-1,0 1 0,0 0 0,0-1 0,0 1 0,-1-1 0,1 1 0,0-1 0,0 1 0,0-1 0,-1 1 0,1 0 0,0-1 0,-1 1 0,1 0 0,0-1 0,-1 1 0,1 0 0,0-1 0,-1 1 0,1 0 0,-1 0 1,1-1-1,-1 1 0,1 0 0,0 0 0,-1 0 0,1 0 0,-1-1 0,1 1 0,-1 0 0,1 0 0,-1 0 0,1 0 0,-1 0 0,1 0 0,-1 0 0,1 0 0,-1 1 0,1-1 0,-1 0 0,1 0 0,-1 0 0,1 1-38,0-9 220,0 7-140,-1 0 1,1 0-1,0 0 1,0 0-1,-1 0 0,1 0 1,-1 0-1,1 0 1,-1 0-1,1 1 1,-1-1-1,1 0 1,-1 0-1,0 1 1,1-1-1,-1 0 0,0 1 1,0-1-1,1 1 1,-1-1-1,0 1 1,0-1-1,0 1 1,0-1-1,0 1 1,0 0-1,0 0 0,0-1 1,0 1-1,0 0 1,1 0-1,-1 0 1,0 0-1,0 0 1,0 0-1,0 0 1,0 1-1,0-1 0,0 0 1,0 0-1,0 1 1,0-1-1,0 1 1,0-1-1,0 1 1,1-1-1,-1 1 1,0-1-1,0 1 0,1 0 1,-1-1-1,0 1 1,1 0-1,-1 0 1,1-1-1,-1 1 1,1 0-1,-1 0 1,1 0-1,-1 0 0,1 0 1,0 0-1,0 0 1,-1 0-1,1 0 1,0 0-1,0 0 1,0 0-1,0-1 1,0 2-81,-47 138 696,7 85-420,18-73 129,-1 67 225,22-206-576,1 0 0,1 0-1,0 0 1,0 0 0,2 0-1,-1 0 1,2 0 0,3 9-54,35 7 156,-32-29-148,0-3-124,1 0 0,-1 0 1,0-1-1,0-1 0,0 0 0,-1 0 1,1-1-1,-1 0 0,-1 0 1,1-1-1,-1 0 0,0-1 0,-1 0 1,0 0-1,3-5 116,61-85-2771,-7 8-5955</inkml:trace>
  <inkml:trace contextRef="#ctx0" brushRef="#br0" timeOffset="-112951.891">8582 2788 8968,'74'-18'624,"-71"9"490,6-4-1213,1 1 0,0 0 0,1 1 1,0 0-1,0 0 0,2 1 0,9-6 99,-9 6-56,69-31-2321,-18 10-2396</inkml:trace>
  <inkml:trace contextRef="#ctx0" brushRef="#br0" timeOffset="-112302.629">9056 2804 6192,'-22'-40'1234,"38"60"380,-15-16-1517,1-1 0,-1 0 0,1 0 0,0 0 0,0 0 0,0 0 0,1 0 0,-1 0 0,1-1 0,-1 1 0,1-1 0,0 0 0,0 0 0,0 0 0,0 0 0,0 0 0,1-1 0,-1 0 0,1 1 0,-1-1 0,1 0 0,-1-1 0,1 1 0,-1 0 0,1-1 0,-1 0 0,1 0 0,0 0 0,-1 0 0,3-1-97,3-4 126,-1 0-1,0 0 1,0-1 0,0 0-1,-1-1 1,0 1-1,0-1 1,-1 0 0,0-1-1,0 0 1,-1 0-1,0 0 1,0-1 0,0 1-1,-1-2-125,-1 4 59,1-1-1,-1 0 1,0 0 0,-1 0-1,0 0 1,0-1-1,0 1 1,-1-1 0,0 1-1,0-1 1,-1 1 0,0-1-1,-1 1 1,1-1-1,-1 1 1,-1-1 0,0 1-1,0 0 1,0 0-1,-1-1 1,0 1 0,0 1-1,-4-7-58,5 13-12,-1-1-1,1 1 0,-1 0 1,1 0-1,0 0 0,-1 0 1,1 0-1,-1 1 0,1-1 1,-1 1-1,1-1 0,0 1 1,-1 0-1,1 0 0,0 0 1,0 0-1,0 0 0,0 1 1,0-1-1,0 1 0,0-1 1,0 1-1,0 0 0,1 0 1,-1-1-1,1 1 0,-1 0 1,1 1-1,0-1 0,0 0 1,0 0-1,0 1 13,-3 2 19,-83 123-275,61-85 244,-31 89 33,48-83 135,18 12 23,13-31 21,-18-26-167,0-1 0,0 0 1,1-1-1,-1 1 1,1-1-1,-1 0 1,1 0-1,0 0 0,0-1 1,0 0-1,0 0 1,0 0-1,0 0 0,0-1 1,0 0-1,0 0 1,0 0-1,0-1 1,0 1-1,0-1 0,0-1 1,0 1-1,-1-1 1,1 1-1,3-3-33,105-60 335,-109 60-347,83-73 349,-13-14 191,9-69 359,-63 104-666,-11 23-74,-2-4-118,-7-34-81,-20 80-228,-43 38 176,55-18-89,11-5 130,1-16-157,4-1 195,0 0 0,0-1 0,1 0-1,0 0 1,0-1 0,0 0 0,1-1 0,-1 0-1,1-1 1,0 0 0,1 0 0,7 1 25,13 4-90,111 37-146,-96-21 154,-39-17 70,0 0 1,-1 0-1,0 0 1,0 0-1,0 1 0,-1 0 1,0 0-1,-1 1 1,0-1-1,0 1 1,-1 0-1,0 0 1,0 0-1,-1 0 1,0 1-1,-1-1 0,0 1 1,-1 3 11,1 61-46,2-41 42,8-5 4,7-9 0,32-4-210,-39-17-842,62-41-1823,-3 4-5211</inkml:trace>
  <inkml:trace contextRef="#ctx0" brushRef="#br0" timeOffset="-104548.133">7710 3405 6728,'12'-1'238,"2"5"5496,39 7-4733,100 0-199,-126-12-801,195-14 415,-38 2-24,166-11 197,-313 22-361,150-1 76,-69 0-44,-9-2-146,140-13 385,-141 10-316,131-20 217,-152 13-234,114-16 538,-39 42 111,-146-4-795,-29-3-3708,5-3-4854,18-2 6434</inkml:trace>
  <inkml:trace contextRef="#ctx0" brushRef="#br0" timeOffset="-134779.39">15261 553 5384,'0'0'865,"0"0"-56,0 0-243,4-4-146,70-92 1824,-74 97-2212,-1-1 0,1 1 1,-1 0-1,0 0 1,0-1-1,1 1 0,-1-1 1,0 1-1,0-1 0,0 1 1,0-1-1,1 1 0,-1-1 1,0 0-1,0 1 1,0-1-1,0 0 0,0 0 1,0 0-1,0 0 0,0 0 1,0 0-1,0 0 1,0 0-1,0 0 0,0 0 1,0 0-1,0-1 0,0 1 1,0 0-1,0-1 0,1 1 1,-1-1-1,0 1 1,0-1-1,0 1 0,1-1 1,-1 0-1,0 1 0,0-1 1,1 0-1,-1 0 1,1 1-1,-1-1 0,1 0 1,-1 0-1,1 0 0,-1 0 1,1 0-1,0 1 0,-1-1 1,1 0-1,0 0 1,0 0-1,0 0 0,0 0 1,0 0-1,0 0 0,0 0 1,0 0-1,0 0 1,0 0-1,0 0 0,1 0 1,-1 0-33,-113 121 242,75-55-48,1 10-61,-30 160 110,52-148-210,12-53 75,1-12-87,0 3 51,1-1 0,0 1 1,2-1-1,1 1 1,1-1-1,1 0 0,1 0 1,1 0-1,8 19-72,-4-24 158,0 0 0,1-1-1,1 0 1,1-1 0,0-1 0,2 0 0,-1 0 0,2-2 0,0 0 0,13 9-158,8 4-2518,-27-36 345,3-8 753,7-6-4593</inkml:trace>
  <inkml:trace contextRef="#ctx0" brushRef="#br0" timeOffset="-131668.54">15935 920 7896,'-4'-2'1332,"4"1"-1072,10-11 244,-51-59 73,-11 31-17,-12 18-449,-8 27-5,27 18 8,9 9-101,4 7-8,6 6-3,19-35-1,2 0-1,-1 1 1,2 0 0,-1 0 0,2 0 0,-1 1 0,2-1 0,-1 1 0,2 0 0,-1 0-1,2-1 1,-1 1 0,2 0 0,-1 0 0,3 8-1,-2-17 11,0 1 1,0-1-1,0 0 0,0 0 1,0 0-1,1 0 0,0 0 0,-1-1 1,1 1-1,0 0 0,0-1 1,1 1-1,-1-1 0,0 0 1,1 0-1,0 0 0,-1 0 0,1 0 1,0-1-1,0 1 0,0-1 1,0 1-1,1-1-11,78 9 292,-70-14-234,1-1-1,-1 0 1,0-1-1,0 0 1,-1 0 0,1-1-1,-1-1 1,-1 0-1,0 0 1,0-1 0,0-1-1,-1 0 1,-1 0 0,0 0-1,0-1 1,-1 0-1,0-1 1,-1 1 0,3-9-58,-9 20-5,-1 0 1,1 0 0,0 0 0,0 0-1,-1-1 1,1 1 0,0 0 0,0 0 0,-1 0-1,1 0 1,0 0 0,0 0 0,-1 0-1,1 0 1,0 0 0,0-1 0,-1 1-1,1 0 1,0 0 0,0 0 0,0-1 0,-1 1-1,1 0 1,0 0 0,0 0 0,0-1-1,0 1 1,0 0 0,-1 0 4,-18 56-73,29-8 73,3-24 1,6-1 4,8-3-3,-15-14-17,0-1 0,1 0 1,-1 0-1,1-1 0,0-1 1,0 0-1,0-1 0,0 0 1,0-1-1,1-1 0,-1 0 1,0 0-1,12-3 15,156-27-341,-105 10 242,137-63-157,-208 80 248,5-2-6,0 0 1,-1 0-1,1-1 0,-1 0 1,0 0-1,-1-1 1,0-1-1,0 1 0,7-9 14,-16 13-4,0 1-1,0 0 1,0 0-1,0-1 1,0 1-1,0 0 1,0 0-1,-1 0 1,1 0-1,-1 1 0,0-1 1,1 0-1,-1 1 1,0-1-1,0 1 1,0-1-1,0 1 1,0 0-1,0 0 1,-1 0-1,1 0 1,0 0-1,0 1 1,-1-1-1,1 1 1,-1-1-1,1 1 1,-2 0 4,1-1 4,-128-14-74,49 35 54,9 30 0,24 22 8,37 3 0,25-38 2,8-10 7,-17-24 12,1 1 0,-1 0-1,1-1 1,0 0 0,0 0 0,1-1-1,-1 0 1,0 1 0,1-2 0,-1 1-1,1-1 1,0 1 0,-1-2 0,1 1 0,0-1-1,0 1 1,0-2 0,-1 1 0,1-1-1,0 1 1,0-2 0,-1 1 0,1-1 0,-1 1-1,1-2-12,119-64 474,-55-5-127,-56 54-201,-2 0 1,-1-1-1,0-1 1,-1 1 0,-1-2-1,-1 1 1,-1-1-1,0 0 1,-2-4-147,37-164 549,-30 122-302,16-110 130,-24 140-257,-17 186-588,6-87 375,-24 106-38,22-101 102,4-27 9,3 5 16,2-30 11,1 0 1,1 0-1,0 0 1,1-1-1,1 1 1,0-1-1,1 0 1,6 13-8,34 16 69,16-26 126,9-27-102,-7-27 367,-17-24-368,-42 51-48,0 1 0,0-1 0,0 0 0,-2 0 0,1 0 0,-1 0 0,0-1 1,-1 1-1,-1-1 0,1 1 0,-2-1 0,1 1 0,-1 0 0,-1-1 0,-1-4-44,3 14-3,0 1 0,-1 0 0,1-1 0,0 1 0,0-1 0,0 1 0,0 0 0,-1-1 0,1 1 0,0-1-1,0 1 1,-1 0 0,1-1 0,0 1 0,-1 0 0,1-1 0,0 1 0,-1 0 0,1 0 0,0-1 0,-1 1 0,1 0 0,-1 0 0,1 0 0,0 0-1,-1 0 1,1-1 0,-1 1 0,1 0 0,-1 0 0,1 0 0,-1 0 0,1 0 0,0 0 0,-1 0 0,1 0 0,-1 1 0,1-1 0,-1 0 0,1 0-1,0 0 1,-1 0 0,1 1 0,-1-1 0,1 0 0,0 0 0,-1 1 0,1-1 0,0 0 0,-1 0 0,1 1 0,0-1 0,-1 0 0,1 1 0,0-1-1,0 1 1,0-1 0,-1 0 0,1 1 3,0 0 7,-6 5-32,1 0 1,0 1 0,1 0 0,0 0-1,0 1 1,0-1 0,1 1 0,0 0-1,1 0 1,-1 0 0,2 0 0,-1 0-1,1 0 1,0 1 0,1-1 0,0 1 24,0-6-3,1 0 0,0 0 1,0-1-1,0 1 0,0 0 1,0 0-1,1-1 0,-1 1 1,1-1-1,-1 0 0,1 1 1,0-1-1,0 0 0,0 0 1,0 0-1,1 0 0,-1-1 1,1 1-1,-1 0 0,1-1 1,-1 0-1,2 1 3,21 6-1,7-6 1,4-8 0,130-68 169,-6-42-68,-154 112-112,1 1 0,0 0-1,0 0 1,0 1 0,1 0-1,-1 0 1,0 0 0,1 1 0,-1 0-1,1 1 1,-1 0 0,1 0-1,0 0 1,-1 1 0,1 0 0,-1 1-1,0-1 1,1 2 0,2 0 11,5 0-31,167 13-104,-143-19 133,-5-2 2,-3-1 0,-26 4 11,1 1 1,0-1 0,-1 0 0,1 0 0,-1 0 0,0-1 0,0 0 0,0 0 0,0 0 0,-1-1 0,1 0-1,-1 0 1,0 0 0,0 0 0,0 0 0,0-1 0,-1 0 0,0 0 0,0 0 0,0 0 0,-1 0-1,1-1 1,-1 1 0,-1-1 0,1 1 0,-1-1 0,0 0 0,0 0 0,0-2-12,-3-25 31,-37 30-183,-135 68-108,67-8 96,24 4-190,31 0 253,47-50 69,5-6 30,-1 0 0,1 0-1,-1 0 1,2 0 0,-1 0 0,0 0 0,1 0-1,0 0 1,0-1 0,0 1 0,1 0 0,0 0 0,0-1-1,0 1 1,0-1 0,1 0 0,0 1 0,-1-1 0,5 3 2,18 14 2,-11-14 12,11-2 64,1-1 0,-1-1 1,1-2-1,0 0 1,0-2-1,-1-1 1,20-3-79,121-37 244,23-40 232,-126 43-209,-52 31-223,0-2 1,-1 1 0,0-1 0,-1-1-1,0 0 1,-1 0 0,0 0 0,-1-1-1,0-1 1,-1 1 0,0-1 0,-1 0-45,4-28 108,-19 19-55,-6 8-46,6 12-16,1 0-1,-1 0 1,1 1 0,-1 0 0,1 1 0,-1 0 0,0 0 0,1 1-1,-1 1 1,0 0 0,1 0 0,0 0 0,-5 3 9,9-3-1,-62 30-283,30 12-93,36-42 374,1 1 1,-1-1 0,1 1-1,0 0 1,0-1 0,0 1 0,0-1-1,1 1 1,-1-1 0,0 1-1,1-1 1,0 1 0,0-1 0,0 1-1,0-1 1,0 0 0,0 0 0,0 1-1,1-1 1,-1 0 0,1 0 2,0 0-6,32 29-87,15-3 53,89 12-147,-105-34 164,95 29-62,-127-33 81,1 0-1,-1-1 1,0 1 0,0 0-1,1 0 1,-1-1-1,0 1 1,-1 0-1,1 0 1,0 0 0,0 0-1,-1 0 1,0 1-1,1-1 1,-1 0-1,0 0 1,0 0 0,0 0-1,0 0 1,0 0-1,-1 1 1,1-1 0,0 0-1,-1 0 1,0 1 4,-1 11-68,10 30 58,-6-41 12,1-1-1,-1 1 0,1-1 1,0 0-1,0 0 0,0 0 0,0 0 1,1 0-1,-1-1 0,0 1 1,1-1-1,-1 0 0,1 0 1,-1 0-1,1 0 0,0-1 1,-1 0-1,1 0 0,0 0 1,-1 0-1,1 0 0,0 0 1,-1-1-2,2 1-3,89-26 74,44-47 20,-84 27 1,47-95 46,-71 71-83,12-95 109,-34 103-129,10-93 91,-18 135-113,-5 28-175,-4 25-190,0 10 272,-26 154-136,25-51-32,10-118 256,-2-5-14,2 0 0,1 0 0,1-1 0,0 1 0,2-1 0,1 1 1,4 11 5,-5-25 10,-1-1 1,1 1 0,1-1 0,-1 0-1,1-1 1,1 1 0,0-1 0,0 0 0,0-1-1,1 1 1,0-1-11,31 16 82,71-6 216,-3-54 126,-67-17 69,-36 44-413,-12-48 32,3 47-30,-1 4-70,1 0-1,-2 1 1,1 0 0,-1 0-1,0 0 1,0 1 0,-1 0 0,0 0-1,0 1 1,-7-3-12,-41-8 27,14 9-2,-12 2-20,-122 8-117,166-1 136,-8 2-348,36-9-456,212-75-1079,-155 50 1384,96-45-646,-112 41 721,48-66-362,-81 54 652,-20 35 81,-1 4 23,0-1 0,-1 1 0,0-1 0,0 0-1,-1 0 1,0-1 0,-1 1 0,0 0 0,0 0-1,0-1 1,-1 1 0,-1-5 6,-23-68 737,24 81-703,0 1 0,1-1 0,-1 0 0,1 0 0,-1 0 0,1 0 0,-1 0 0,0 0 0,1 0 0,-1 0 0,1 0 0,-1 0 0,1 0 0,-1 0 0,1 0 0,-1 0 0,1 0 0,-1 0-1,0-1 1,1 1 0,-1 0 0,1 0 0,-1-1 0,0 1 0,1 0 0,-1 0 0,0-1 0,1 1 0,-1 0 0,0-1 0,1 1 0,-1 0 0,0-1 0,0 1 0,1-1 0,-1 1 0,0 0 0,0-1 0,0 1 0,0-1 0,0 1-1,1-1 1,-1 1 0,0-1 0,0 1 0,0-1 0,0 1 0,0 0 0,0-1 0,-1 1 0,1-1 0,0 1 0,0-1 0,0 1 0,0-1 0,0 1 0,-1 0 0,1-1 0,0 1 0,0-1 0,-1 1 0,1 0 0,0-1 0,-1 1-34,10 3 85,0 0 0,-1 0 0,0 1 0,0 0 0,0 0 0,0 1 0,-1 0 0,0 0 0,0 1 0,0 0 0,0 0 0,-1 1 0,4 6-85,-2-5 16,61 80 197,8 57-17,-64-111-22,44 199 50,-52-181-144,-32 227 77,10-224 149,-51 75 1,-46 19-246,67-108-82,-1-1-1,-3-3 0,-1-2 0,-1-2 0,-17 5 22,-25 20-2372,-86 63-5476,422-282 5914</inkml:trace>
  <inkml:trace contextRef="#ctx0" brushRef="#br0" timeOffset="-100496.874">19481 2104 3592,'2'-4'310,"-1"0"-1,1 0 1,1 0 0,-1 0-1,0 0 1,1 1 0,0 0-1,0-1 1,0 1 0,0 0-1,0 0 1,1 0 0,-1 1-1,1-1 1,0 1 0,-1 0-1,1 0 1,0 0 0,0 1-1,1-1 1,-1 1 0,0 0-1,0 0 1,1 1 0,-1-1-1,1 1 1,-1 0 0,0 0-1,1 0 1,-1 1 0,4 0-310,22 10 233,-1 1 1,0 2 0,-1 0 0,0 2-1,-2 1 1,0 1 0,0 2 0,-2 0 0,1 3-234,58 79 314,-67-65-264,-12-19 130,-11 82 38,1-78-204,-57 100-13,43-95-74,-122 130-145,97-109-2075,-42 45-4940,202-218 5457</inkml:trace>
  <inkml:trace contextRef="#ctx0" brushRef="#br0" timeOffset="-64349.124">14344 2598 4216,'0'0'921,"-1"-27"2415,-6-4-1220,7 30-1888,-1 3 636,-21 135-469,9-73-263,-23 128 317,23-106-241,-14 114 333,17-129-322,-21 109 532,17-91 561,14-88-1294,-1-1 0,1 0 1,-1 1-1,1-1 1,-1 0-1,1 0 0,-1 1 1,1-1-1,-1 0 1,1 0-1,-1 1 0,1-1 1,-1 0-1,1 0 1,-1 0-1,1 0 0,-1 0 1,1 0-1,-1 0 1,1 0-1,-1 0 0,1 0 1,-1 0-1,1 0 1,-1-1-1,0 1 0,1 0 1,0 0-1,-1 0 1,1-1-1,-1 1 0,1 0 1,-1-1-1,1 1 1,-1 0-1,1-1 0,0 1 1,-1 0-1,1-1 1,0 1-1,-1-1 0,1 1 1,0-1-1,0 1 1,-1-1-1,1 1 0,0-1 1,0 1-1,0-1 1,0 1-1,0-1 0,0 1 1,0-1-1,0 1 1,0-1-1,0 0 0,0 1 1,0-1-1,0 1 1,0-1-1,0 1 0,0-1 1,1 1-1,-1-1 1,0 1-1,0-1 0,1 1 1,-1-1-1,0 1 1,1-1-20,0-230 352,6 154-342,0 21-2,3-13-4,-3 5 2,0 4-2,-1 1 2,2 4-2,-1 4 2,1 5-4,-4 17-11,-3 17-29,1 0 0,0 0-1,1 0 1,0 0 0,0 0-1,1 1 1,1-1 0,0 1-1,5-8 40,-10 19-8,1 0-1,-1-1 0,0 1 1,1-1-1,-1 1 0,1 0 1,-1-1-1,0 1 0,1 0 1,-1 0-1,1-1 0,-1 1 0,1 0 1,-1 0-1,1 0 0,-1-1 1,1 1-1,-1 0 0,1 0 1,-1 0-1,1 0 0,-1 0 0,1 0 1,-1 0-1,1 0 0,-1 0 1,1 0-1,-1 0 0,1 1 1,-1-1-1,1 0 0,-1 0 0,1 0 1,-1 1-1,1-1 0,-1 0 1,0 1-1,1-1 0,-1 0 1,1 1-1,-1-1 0,0 0 1,1 1-1,-1-1 0,0 1 0,1-1 1,-1 1-1,0-1 0,0 1 1,0-1-1,1 0 0,-1 1 1,0-1-1,0 1 0,0 0 0,0-1 1,0 1-1,0-1 0,0 1 1,0-1-1,0 1 0,0-1 1,0 1-1,0-1 0,-1 1 0,1-1 9,6 38-104,-6-37 104,16 97-249,31 100-43,-8-144 238,-21-42 53,-12-11 28,0 0 0,0 0 1,-1-1-1,1 0 0,0 0 0,0 0 1,0 0-1,0-1 0,0 0 0,-1-1 0,1 1 1,0-1-1,-1 0 0,1 0 0,-1-1 1,0 1-1,0-1 0,0-1 0,0 1 1,0-1-1,2-2-27,-5 5 4,4-5 10,0 1 1,0-1-1,0-1 1,-1 1 0,0-1-1,0 0 1,-1 0-1,1-1 1,-2 1-1,1-1 1,-1 0-1,0 0 1,-1 0 0,0 0-15,13-30 92,-13 20-54,14 1 62,-22 7-550,-6 10 488,11 1-17,-1 1-21,1-2-20,1 0-72,0 0-271,-13 1-5544,9-1-459</inkml:trace>
  <inkml:trace contextRef="#ctx0" brushRef="#br0" timeOffset="-55974.693">14561 2937 3504,'32'4'2134,"-32"-4"-1819,-7 1 264,-1-16 1057,63-173 613,-34 6-1569,-29 171-699,-3 32-130,10-9 133,1 0 0,0 0-1,1 0 1,0 0 0,1 0 0,0 0 0,1-1-1,1 1 1,-1-1 0,2 0 0,0 0 0,0 0-1,1 0 1,0-1 0,1 0 0,0 0 0,1-1-1,-1 0 1,4 3 16,-7-7-5,16 18-11,20-1 204,-40-21-128,-4 25 76,0-14-153,0 1 0,1 0 0,0 0 0,1 0 0,0 0 1,1 1-1,1-1 0,0 0 0,1 1 0,0-1 0,1 1 17,6 6-6,3-6 6,-8-12 8,1 0 1,0 0 0,0-1 0,0 1-1,0-1 1,0 0 0,0 0 0,0-1 0,1 1-1,-1-1 1,0 0 0,0 0 0,0 0-1,1 0 1,-1-1 0,0 0 0,0 0-1,0 0 1,0 0 0,0-1 0,3-1-9,16-7 137,-1-1 1,0-1-1,0-1 1,-1-1-1,-1-1 1,0 0-1,-1-2 1,13-15-138,-28 25 76,0 1 0,-1-1 0,0 0 0,0 0 0,-1 0 0,0 0 0,0-1 0,-1 1 0,0 0 0,0-1 0,-1 1 0,0-1 0,0 1 1,-1-1-1,1 1 0,-2 0 0,1-1 0,-1 1 0,0 0 0,-1-2-76,-26-82 548,29 91-549,-1-1 1,1 1-1,0 0 0,-1-1 1,1 1-1,-1 0 0,1 0 1,0-1-1,-1 1 0,1 0 1,-1 0-1,1 0 0,-1-1 1,1 1-1,0 0 0,-1 0 1,1 0-1,-1 0 0,1 0 1,-1 0-1,1 0 0,-1 0 1,1 0-1,-1 0 0,1 0 1,-1 0-1,1 1 0,0-1 1,-1 0-1,1 0 0,-1 0 1,1 1-1,-1-1 0,1 0 1,0 0-1,-1 1 0,1-1 1,0 0-1,-1 1 0,1-1 1,0 0-1,-1 1 0,1-1 1,0 1-1,0-1 0,0 0 1,-1 1-1,1-1 0,0 1 1,0-1-1,0 1 0,0-1 1,0 1-1,0-1 0,0 1 1,0-1-1,0 0 0,0 1 1,0-1-1,0 1 0,0-1 1,0 1 0,-32 134-311,48-20 87,30-38 41,8-49 121,-26-24 59,-21-4 8,0 0 0,0-1 0,1 0 0,-1-1 0,-1 1 0,1-1-1,0-1 1,0 1 0,-1-1 0,1 0 0,-1-1 0,0 1 0,0-1 0,0 0 0,-1-1 0,1 0 0,-1 0 0,0 0 0,0 0 0,0-2-5,20-21 5,-14 15-18,-1 0 0,0 0 0,-1-1 0,0-1 0,-1 1 1,-1-1-1,-1-1 0,0 1 0,-1-1 0,0 0 0,-1 0 0,-1-1 0,-1 1 0,0-1 1,-1-13 12,-12-28-59,11 57 87,-8 62 283,3-8-247,-28 189 48,8-54 80,-17 144 406,31-260 662,3-103-469,9-54-194,5-76-18,12 16-506,-13 112-60,37-149 2,-12 79-22,-1 21-1,-26 74-12,2-1 0,-1 1 0,1 0 0,0 0 0,1 1 0,0-1 0,0 1-1,1 0 1,0 1 0,5-5 20,-8 11-31,0-1-1,0 1 1,0 0 0,0 0-1,0 0 1,0 0-1,0 1 1,-1-1 0,1 1-1,0 0 1,0 0-1,0 1 1,-1-1 0,1 1-1,-1 0 1,1 0-1,-1 0 1,1 1 31,-1-2-19,5 5-35,-1 1 0,-1-1 0,1 1 0,-1 0 0,0 1 0,-1-1 0,1 1 0,-2 0 0,1 1-1,-1-1 1,0 1 0,-1-1 0,0 1 0,0 1 0,0 7 54,-1-10 14,6 87-315,-31 27 129,23-100 98,3-6 68,8-3 6,6-5 1,-12-7 11,1 0-1,-1 0 1,1-1 0,-1 0 0,0 0 0,1 0 0,-1-1-1,0 0 1,0 0 0,0 0 0,0 0 0,0-1-1,0 0 1,-1 0 0,1 0 0,-1-1 0,0 1-1,0-1 1,0 0 0,-1 0 0,2-2-12,52-84 368,-49 73-326,-2 0 1,-1 0-1,0 0 1,-1-1-1,0 0 1,-2 0-1,1-14-42,6-2 125,2 91-759,-9 37 509,12-41-97,-2-32 204,-6-17 26,0-1 0,0 1 0,0-1 0,0-1 0,1 1 0,-1-1 0,1 0 0,0 0 0,-1-1 0,1 0 0,0 0 0,0-1 0,0 0 0,0 0 0,0-1 0,-1 1 0,1-1 0,0-1 0,0 0 0,-1 1 0,1-2 0,-1 1 0,0-1 0,0 0 0,0 0 0,0-1 0,0 0 0,2-2-8,96-80 603,-75 40-479,-27 38-90,0-1 0,-1 1 0,0-1 0,0 1 0,-1-1 0,0 0 0,0 1 0,-1-1 0,0 0 0,0 1 0,-3-7-34,1 8 2,0 1 0,-1-1 0,0 1 1,0 0-1,0 1 0,-1-1 0,0 1 0,0 0 1,0 0-1,-1 0 0,1 1 0,-1 0 0,0 0 0,0 0-2,-6 0-58,-94 21-272,39 42-272,61-27 342,8-9 220,2-15-32,2-4 59,0 0 1,0 0-1,0 0 1,1-1-1,-1 0 1,1 0-1,0-1 1,0 0-1,0 0 1,0 0-1,0-1 1,0 0-1,7 0 13,43-1-6,120-33-24,-121 13 29,76-65 93,-110 47 276,-36 45-388,-37 34 1,10 38-321,40-73 334,7 83-252,36 81 52,-38-108 202,-13-12 4,8-45 41,0 1 0,-1 0 1,0 0-1,0-1 0,-1 1 1,1-1-1,-1 0 0,0 0 1,0 0-1,-1 0 0,0 0 1,0-1-1,0 1 0,0-1 1,-1 0-1,-1 0-41,-12-11 41,16 2-111,1 1-1,-1 0 0,1-1 1,1 1-1,-1-1 1,0 1-1,1-1 0,0 1 1,0-1-1,1 1 1,-1-1-1,1 1 0,0-1 1,0 1-1,1-1 1,-1 1-1,1 0 0,0 0 1,0 0-1,0 0 0,0 0 1,2-1 70,21-33-1156,43-26-1275,-4 3-4475</inkml:trace>
  <inkml:trace contextRef="#ctx0" brushRef="#br0" timeOffset="-55462.585">16726 2788 3144,'23'-18'2737,"57"-66"1884,-71 73-2923,-7 12 167,-2 14-1752,-5 187 765,-24-60-237,-32 52 15,29-97-697,35-124-2273,5-18 514,5-19-6166</inkml:trace>
  <inkml:trace contextRef="#ctx0" brushRef="#br0" timeOffset="-55211.257">16802 2252 8608,'0'0'0,"0"20"0,0 13 0,0-33-312,0 0 312,11 6-304,6-20 304,-17 14-672,0 0 672,30-25-664,10-14 664,29-26-4352</inkml:trace>
  <inkml:trace contextRef="#ctx0" brushRef="#br0" timeOffset="-54916.538">17230 2145 9592,'-19'-28'2561,"18"27"-1633,5 23 792,-27 128-1321,-3 61-197,16-110-124,-10 72-4,5-64 33,1-17 89,-11 70-1963,18-174-3249,6-19 3824,-1-12-3674</inkml:trace>
  <inkml:trace contextRef="#ctx0" brushRef="#br0" timeOffset="-54603.375">17019 2746 4312,'13'44'17,"-5"-45"163,59-70 1277,-28 44-846,86-43 1362,-74 46-1307,-31 15-431,94-26 1678,-100 64-1019,-14 12-587,-2-1-1,-2 0 1,-1 0-1,-2 0 1,-5 8-307,-12 76 1146,-2 18-69,22-120-3274,3-121-1178,0 24-3411</inkml:trace>
  <inkml:trace contextRef="#ctx0" brushRef="#br0" timeOffset="-54445.754">17490 2212 6904,'0'0'0,"0"21"0,0 13 0,0-34 448,0 0-448,10 12 448,9-8-448,-19-4-496,0 0 496,28 13-496,10 2 496,28 12-4504</inkml:trace>
  <inkml:trace contextRef="#ctx0" brushRef="#br0" timeOffset="-53626.922">18050 2480 5744,'-62'-21'180,"53"26"1626,53 54 814,-65-40-1358,-90 39-150,73-25-860,-27 56 176,51 16-92,43-47-56,24-24 417,-47-33-650,0 0 1,0 0-1,0 0 1,0-1-1,0 0 1,-1 0-1,1-1 1,0 1-1,0-1 1,0 0-1,-1-1 1,1 0-1,0 0 1,-1 0-1,0 0 1,1-1-1,-1 0 1,0 0-1,0 0 1,-1-1-1,4-2-47,6-6 42,0 0-1,0 0 0,-1-2 1,-1 1-1,0-2 0,-1 1 1,-1-2-1,6-10-41,66-154 272,-81 177-303,0-1 0,1 1 0,-1 0-1,1 0 1,0 0 0,0 0 0,0 1 0,0-1 0,1 0 0,-1 1 0,1 0 0,-1-1 0,1 1 0,0 0 0,0 0-1,0 1 1,0-1 0,0 0 0,0 1 31,38 19-718,-31-12 656,-1-1 1,-1 1 0,1 1 0,-1-1 0,0 1 0,0 1 0,-1 0 0,0 0 0,-1 0 0,6 9 61,4 50-389,-14-55 444,0 0-1,-1 0 1,0 0 0,-1 0 0,-1 0 0,0 0 0,0 0 0,-1-1 0,-1 1 0,0 0 0,0-1 0,-1 1 0,-1-1 0,-3 7-55,-8-13 885,12-39-266,49-152-45,-29 140-554,7-6-14,69-75-66,-89 125 38,0 0 0,0 0 1,-1 1-1,1 0 0,0-1 0,0 1 1,0 0-1,1 1 0,-1-1 0,0 0 1,0 1-1,0 0 0,1-1 0,-1 1 1,0 1-1,0-1 0,0 0 0,1 1 1,-1 0-1,0-1 0,0 1 0,0 1 1,0-1-1,0 0 0,0 1 0,-1-1 1,1 1-1,0 0 0,2 2 22,42 53-189,-40-43 156,21 135-22,-24-91 54,10 44 10,-8-85 38,39 62 69,-31-65 184,83 45 22,-70-50-509,148 19-132,-121-21-1917,51 10-5268,-245-39 5652</inkml:trace>
  <inkml:trace contextRef="#ctx0" brushRef="#br0" timeOffset="-52031.122">9790 3254 5656,'0'0'0,"0"0"0,-4-43 0,4 43 24,0 0-24,0 0 32,8 12-32,-8-12-488,0 0 488,15 4-480,6-4 480,15 4-2960</inkml:trace>
  <inkml:trace contextRef="#ctx0" brushRef="#br0" timeOffset="-51182.213">10876 3488 2424,'0'0'0,"21"0"0,18 0 0,-39 0-392,0 0 392,4 4-384,-17 0 384,5 5-664</inkml:trace>
  <inkml:trace contextRef="#ctx0" brushRef="#br0" timeOffset="-48732.688">10876 3528 2520,'42'-6'1419,"-41"5"-1406,3 3 1632,-4-1-1338,23-5 3140,4-1-3165,12-34 1073,-27 98-667,-12-58-628,16-4 281,-7-5-301,-6 5-34,0-1 1,1 1-1,-1 0 1,1 0-1,0 0 1,0 0-1,0 1 1,0 0-1,0 0 1,0 0-1,1 0 1,-1 0-1,1 1 1,-1 0-1,2 0-6,36 22-86,-11 3 30,-23-22 73,0-1 0,0-1 0,0 1 0,0-1 0,0-1 1,0 1-1,0-2 0,0 1 0,0-1 0,0 0 0,-1 0 1,1-1-1,-1 0 0,1-1 0,-1 1 0,0-2 0,2-1-17,19-7 31,37-18 72,-37 23-95,8 28-46,3 14 19,-31-32 48,0 0 1,0-1 0,0 0-1,1-1 1,-1 0 0,0 0-1,0 0 1,1-1 0,-1 0-1,0-1 1,0 0-1,0 0 1,0-1 0,-1 0-1,1 0 1,5-4-30,97-18 307,-57 36-287,-8 7 94,-42-15-71,0-1 0,0-1 0,0 1 0,0 0 0,1-1-1,-1 1 1,0-1 0,1 0 0,-1 0 0,1-1 0,-1 1-1,1-1 1,0 0 0,-1 1 0,1-2 0,0 1 0,-1 0 0,1-1-1,-1 1 1,1-1 0,-1 0 0,1 0 0,0-1-43,58-32 227,-61 33-225,0 1 0,0 0 0,0 0 0,1-1 0,-1 1 0,0 0 0,0 0 0,0 0 0,0 1 0,0-1 0,1 0 0,-1 0 0,0 0 0,0 1 0,0-1 0,0 1 0,0-1 0,0 1 0,0-1 0,0 1 0,0 0 0,0-1 0,0 1 0,0 0 0,-1 0 0,1 0 0,0 0 0,0 0 0,-1-1 0,1 1 0,-1 0 0,1 0 0,-1 1 0,1-1 0,-1 0 0,1 0 0,-1 0 0,0 0 0,0 0 0,0 0 0,0 1 0,0-1 0,0 0 0,0 0 0,0 0 0,0 0 0,0 0 0,0 1 1,-1-1-1,1 0 0,-1 0 0,1 0 0,-1 1-2,1-1 13,0 0-6,-1 0 1,0 0 0,1 1 0,0-1-1,-1 0 1,1 0 0,0 1 0,0-1 0,0 0-1,-1 1 1,1-1 0,1 0 0,-1 1-1,0-1 1,0 0 0,0 1 0,1-1 0,-1 0-1,1 0 1,-1 1 0,1-1 0,-1 0-1,1 0 1,0 0 0,-1 0 0,1 0 0,0 0-1,0 0 1,0 0 0,0 0 0,0 0-1,0 0 1,0 0 0,0-1 0,0 1 0,1 0-1,-1-1 1,0 1 0,0-1 0,1 0-1,-1 1 1,0-1 0,0 0 0,1 0 0,-1 1-1,0-1 1,1 0 0,-1-1 0,0 1-1,1 0 1,-1 0 0,0 0 0,1-1 0,-1 1-1,0-1 1,0 1 0,0-1 0,1 1-1,-1-1 1,0 0 0,0 1 0,0-1 0,0 0-1,0 0 1,0 0 0,0 0-8,23-51 336,-24 51-329,0 0-1,-23 53-124,21-49 120,0 0 1,0 0 0,0 0 0,-1 0 0,1-1 0,-1 1 0,0-1 0,1 0 0,-1 0 0,0 0 0,0 0 0,-1-1 0,1 1 0,0-1 0,0 1 0,-1-1 0,1 0 0,-1-1 0,1 1 0,-1-1 0,1 1 0,-1-1 0,1 0 0,-1 0 0,1 0-1,-1-1 1,1 0 0,-1 1 0,1-1 0,-1 0 0,1 0 0,0-1 0,-1 1 0,1-1 0,0 0 0,0 0 0,0 0 0,0 0 0,1 0 0,-1 0 0,0-1 0,0-1-3,-14-5-35,6 3-85,0 1 0,0 0-1,0 1 1,-1 1 0,1 0 0,-1 0 0,0 1 0,0 0 0,-10 1 120,-110 1-475,9 37 151,105-29 281,-19-3 29,6-12 15,-1-9 7,-13-6 15,40 25-24,1 0 1,0 0-1,-1 0 1,1 1-1,1 0 1,-1 0-1,0 0 1,1 0-1,0 1 1,0-1-1,0 1 1,1 0-1,-1 0 1,1 1 0,-1-3 22,0 0 0,0-1 0,0 1 0,0-1 0,0 0 0,-1 0 0,1 0 0,-1-1 0,1 1 0,-1-1 0,0 0 0,1 0 0,-1 0 0,0 0 0,0-1 0,0 0 0,1 1 0,-1-1 0,0-1 0,0 1 0,0 0 0,0-1 0,1 0 0,-1 0 0,0 0 0,0 0 0,1-1 0,-1 0 0,1 1 1,0-1-1,-1 0 0,1-1 0,0 1-22,-110-66 145,88 78-122,7 8-23,-8 21 0,26-39 40,-29 0 360,-3-15-599,10-10 455,22 24-249,0 9-22,-15 46 523,15-53-481,-15-28 141,11-2-74,32 63-1459,14-21-1584,-23-7-2934,-44-14 4370</inkml:trace>
  <inkml:trace contextRef="#ctx0" brushRef="#br0" timeOffset="-12954.364">7001 4344 8696,'-55'-3'77,"54"1"-53,1 1-1,-1 0 1,0 0 0,1-1-1,-1 1 1,1 0 0,0-1-1,-1 1 1,1-1 0,0 1-1,0-1 1,0 1-1,0 0 1,0-1 0,0 1-1,0-1 1,1 1 0,-1 0-1,0-1 1,1 1 0,-1 0-1,1-1 1,0 1 0,-1 0-1,1 0 1,0-1-1,0 1 1,0 0 0,-1 0-1,1 0 1,1 0 0,-1 0-24,0-2 63,0 2-77,0-1 0,0 1 0,0-1 0,-1 0 0,1 1-1,-1-1 1,1 0 0,-1 1 0,0-1 0,1 0 0,-1 1 0,0-1 0,0 0 0,0 0 0,0 1 0,-1-1-1,1 0 1,0 1 0,-1-1 0,1 0 0,-1 1 0,0-1 0,0 1 0,1-1 0,-1 0 0,0 1-1,0 0 1,-1-1 14,-22-2-6,-69 14 64,45 10 56,-5 10 27,-63 66 323,70-47-369,37-38-86,-2 2 31,0 1 0,1 0 0,0 1 0,1 0 0,1 0 0,1 1 0,-5 13-40,8 39 219,21-68-19,85-68 36,-83 52-192,24-21 153,80-82 714,-54 49-65,-60 74-579,-24 32-236,-28 162 171,55-130-80,25-19-134,-4-39-622,-26-10 473,-1 0 1,1 0-1,-1 0 0,1-1 0,-1 0 0,1 0 0,-1-1 1,1 0-1,-1 0 0,0 0 0,0-1 0,0 0 0,0 0 0,-1-1 1,3-1 160,29-15-1106,53-23-4934</inkml:trace>
  <inkml:trace contextRef="#ctx0" brushRef="#br0" timeOffset="-20266.288">311 4113 1712,'28'9'85,"-49"-51"2665,6-48 745,6 81-325,3 31-2249,-51 222-354,8-81-410,-33 82 59,24-91-1928,37-119-483,1-3-3651</inkml:trace>
  <inkml:trace contextRef="#ctx0" brushRef="#br0" timeOffset="-19668.849">65 4599 8160,'0'1'0,"0"-1"37,0 1 1,0 0-1,-1-1 1,1 1-1,0 0 0,0-1 1,0 1-1,0 0 1,0 0-1,0-1 0,0 1 1,0 0-1,0 0 1,1-1-1,-1 1 1,0 0-1,0-1 0,1 1 1,-1 0-1,0-1 1,1 1-1,-1-1 1,1 1-1,-1 0 0,1-1 1,-1 1-1,1-1 1,-1 1-1,1-1 0,-1 1 1,1-1-1,0 0 1,-1 1-1,1-1 1,0 0-1,-1 0 0,1 1 1,0-1-1,-1 0 1,1 0-1,0 0 1,-1 0-1,1 0 0,0 0 1,0 0-1,-1 0 1,1 0-1,0 0 0,0 0 1,-1 0-1,1 0 1,0-1-1,-1 1 1,1 0-1,0-1 0,-1 1 1,1 0-1,-1-1 1,1 0-38,108-45 1032,-76 28-1032,0-2 0,178-146-112,-64 67-159,-139 94 257,0-1-1,0 0 1,-1 0-1,0-1 1,0 0-1,0 0 1,-1 0 0,0-1-1,0 0 1,-1 0-1,4-9 15,3-28-2,-8-11 2,-3 45 21,-1 1 0,0-1 0,-1 0 0,0 1 0,-1 0 0,0-1 0,-1 1 0,0 0 0,0 0 0,-1 0 0,-1 0 0,0 0-21,3 7 175,2 2-161,0 1 0,0-1 0,0 0 0,0 1 0,0-1 0,0 1 0,-1-1 1,1 1-1,0-1 0,0 1 0,0-1 0,-1 1 0,1-1 0,0 1 0,-1-1 0,1 1 0,0-1 0,-1 1 0,1-1 0,0 1 0,-1 0 0,1-1 0,-1 1 0,1 0 0,-1-1 0,1 1 0,-1 0 0,1 0 0,-1-1 0,1 1 0,-1 0 0,1 0 0,-1 0 0,1 0 0,-1 0 1,1 0-1,-1 0 0,0 0 0,1 0 0,-1 0 0,1 0 0,-1 0 0,1 0 0,-1 0 0,1 0 0,-1 1 0,1-1 0,-1 0 0,1 0 0,-1 1 0,1-1 0,-1 0 0,1 1 0,-1-1 0,1 0 0,0 1 0,-1-1 0,1 1 0,-1-1 0,1 1 0,0-1 0,0 1 0,-1-1 1,1 1-1,0-1 0,0 1 0,0-1-14,-52 153 188,34-93-40,-35 104 105,29-92-41,-23 78 24,36-106-233,0 95-3294,11-112-1821,0-62 3867</inkml:trace>
  <inkml:trace contextRef="#ctx0" brushRef="#br0" timeOffset="-19210.078">876 4637 10584,'0'0'-15,"0"0"-101,0 0-425,0 0 14,0 0 486,2-4 107,126-177 1012,-57 83-826,-70 96-221,-1-1 0,0 1 0,0 0 0,0-1 0,0 1 0,0 0 0,0-1 0,0 1 0,-1 0 0,1-1 0,-1 1 0,0 0 0,0 0 0,0 0 0,0-1 0,0 1 0,0 0 0,0 0 0,-1 1 1,1-1-1,-1 0 0,1 0 0,-1 1 0,0-1 0,0 1 0,0-1 0,0 1 0,0 0 0,0 0 0,0 0 0,0 0 0,0 0 0,0 0 0,-1 0 0,1 1 0,0-1 0,-1 1 0,1 0 0,-2 0-31,-2 2 34,-9 18 14,-1 0 1,2 2-1,1 0 1,1 0-1,1 1 1,0 0 0,-4 20-49,-9 28 77,16 91 36,16-125-91,-2-25 59,16 8 4,13-7-66,67-39-140,-76 10-519,49-45 0,41-47-776,61-50-5024</inkml:trace>
  <inkml:trace contextRef="#ctx0" brushRef="#br0" timeOffset="-15894.68">1885 4887 7536,'0'0'737,"6"-7"-118,115-165 1730,3-40-1694,-20 40-23,-20 15-480,-47 77 334,-13 22-420,-1-23 314,-40 88-340,-75 70 72,14 9-58,41-30-27,8-6-24,8-5-3,6-5 0,13-35-2,0 0 1,1 0-1,0 0 1,0 0-1,1 1 1,-1-1-1,1 0 1,0 0-1,0 1 1,1-1 0,0 0-1,0 0 1,0 0-1,0 0 1,1 0-1,0 0 1,0 0-1,0 0 1,0-1-1,1 1 1,0-1 0,0 0-1,0 0 1,1 0-1,-1 0 1,1 0-1,0-1 1,0 1-1,0-1 1,0 0-1,1-1 1,1 2 1,111 15-96,27-11 55,-130-4 41,-14 15 0,-11 36-17,1 53-30,29-57 17,0-32 28,3-8 2,5-9 0,-17-4 5,0 0 1,-1-1 0,1-1-1,0 0 1,-1 0 0,0 0 0,0-1-1,0-1 1,0 0 0,-1 0-1,0 0 1,0-1 0,-1 0 0,3-5-6,90-102 112,-64 64 1,29-68 342,-43 68-247,-21 48-189,8-17 58,-1 0 1,0 0-1,-2-1 1,-1 0-1,0 0 1,1-19-78,-7 27 46,-13 8-34,6 9-8,0-1 0,1 1-1,0 0 1,0 1 0,0 0 0,1 0-1,0 0 1,0 1 0,0 0 0,1 0-1,0 1 1,1-1 0,-1 1-1,2 0 1,-2 3-4,-1 4-20,0-1-1,1 1 1,1 1 0,1-1-1,0 0 1,1 1-1,0 0 1,1-1-1,2 14 21,-1-26 3,22 88-79,30-17-37,22-24 66,-67-46 31,1-1 1,0 1-1,0-1 1,0-1-1,0 0 1,0 0-1,1 0 1,-1-1-1,0 0 1,1-1-1,-1 0 1,1 0-1,-1-1 1,1 0-1,-1 0 1,7-3 15,-6 1-199,0-1 1,-1 0-1,1-1 0,-1 1 1,0-2-1,0 1 0,-1-1 1,1 0-1,-1-1 0,-1 0 1,1 0-1,4-6 199,-9 10-5,48-64-2919,-11 13-2936</inkml:trace>
  <inkml:trace contextRef="#ctx0" brushRef="#br0" timeOffset="-15342.647">3497 4339 5656,'0'0'86,"0"-1"-1,0 1 1,0 0 0,0 0 0,0-1 0,0 1-1,0 0 1,0 0 0,-1 0 0,1-1-1,0 1 1,0 0 0,0 0 0,0 0-86,16-8 592,45-35 2875,-93-10-726,27 48-2657,4 3-64,0 0 0,0 1 0,0-1 0,0 0 0,-1 1 0,1-1 0,0 1 0,-1 0 0,1-1 1,-1 1-1,0 0 0,1 0 0,-1 0 0,0 0 0,0 0 0,0 1 0,0-1 0,0 0 0,0 1 0,0-1 1,0 1-1,0 0 0,0 0 0,0 0 0,0 0 0,0 0 0,0 0 0,0 0 0,0 1 0,0-1 0,1 1 1,-3 0-21,-79 63 141,53-31-129,3 2-7,3 3-2,4-2 2,5-1-3,-2 44-10,22-61 8,-4-16 0,1 0 0,-1 0 0,1-1 0,0 1 0,0-1 0,0 1 0,0-1 0,0 0 0,0 0 0,0 0 0,0 0 0,0 0 0,0 0 0,1 0 0,-1-1 0,0 1 0,1-1 0,-1 0 0,0 0 0,1 0 0,-1 0 0,0 0 0,1 0 1,-1-1-1,0 1 0,1-1 0,-1 1 0,0-1 0,0 0 0,0 0 0,0 0 0,0 0 0,1-1 0,17-6 12,2-5-9,-14 8 21,-1-1 1,-1 1 0,1-1 0,-1 0-1,0-1 1,-1 1 0,1-1-1,-1-1 1,0 1 0,-1 0 0,0-1-1,0 0 1,-1 0 0,0 0 0,0-1-1,-1 1 1,0-1 0,0-3-25,-2-8 85,0 23 34,2 39-47,10 56-15,-11-90-88,0 1 0,0-2 0,1 1-1,0 0 1,1 0 0,-1 0 0,1-1-1,1 0 1,0 0 0,0 0 0,0 0 0,1 0-1,0-1 1,0 0 0,1 0 0,-1 0 0,3 1 31,-4-5-198,-1 0 1,1-1-1,0 0 1,0 1 0,0-1-1,0 0 1,-1-1-1,1 1 1,0-1 0,0 0-1,0 0 1,0 0-1,0 0 1,0-1 0,0 0-1,0 0 1,0 0 0,0 0-1,0 0 1,-1-1-1,1 0 1,0 1 0,-1-2-1,3-1 198,9-2-726,38-16-5234</inkml:trace>
  <inkml:trace contextRef="#ctx0" brushRef="#br0" timeOffset="-13924.322">4159 4320 7176,'-39'5'1744,"45"-10"-773,-27 12-301,-76 48 194,85-44-826,2 0 0,-1 0 0,2 1 0,-1 0 1,2 1-1,-1-1 0,2 2 0,0-1 0,0 1 0,2 1 0,0-1 0,-2 8-38,10-5 7,-1-15-8,1-1 0,0 1 0,0-1 0,-1 0 0,1 0 0,0 0 0,0 0 0,0 0 0,0-1 0,1 1 0,-1-1 0,0 0 0,0 0 0,0 0 0,0 0 0,0-1 0,0 1 1,0-1-1,0 0 0,0 0 0,0 0 0,0 0 0,0 0 0,0-1 0,-1 1 0,1-1 0,0 0 0,-1 1 0,0-1 0,1-1 0,-1 1 0,0 0 0,1-1 1,156-136-395,-50 9 254,-72 79 113,5-13 23,49-107 313,-68 118 33,-20 44-242,1-3 69,-1 1 0,1 0 1,-2-1-1,0 0 1,0 0-1,-1 1 0,0-1 1,-1 0-1,-1 0 1,0 0-169,-28 65 1078,-22 117-308,34-105-665,-15 109 111,19-104-128,-31 103 143,10-87 351,42-124-405,3 12-90,7-10-68,3-2-14,1 0-2,4 2 2,4 5-2,-27 27-17,1 0 1,0 0-1,0 0 1,1 1-1,-1-1 0,1 1 1,0 0-1,0 0 1,0 1-1,0 0 1,0-1-1,1 2 0,-1-1 1,1 1-1,-1-1 1,1 2-1,-1-1 1,1 0-1,0 1 1,-1 0-1,1 1 0,0-1 1,2 2 13,4 4-28,-1 0 0,-1 1-1,1 0 1,-1 1 0,0 1 0,-1-1 0,0 1 0,0 1 0,-1 0-1,0 0 1,-1 1 0,0-1 0,-1 1 0,0 1 0,-1-1 0,0 1-1,-1 0 1,3 11 28,-4-14-6,-2-6 1,1 0 1,-1 0 0,1 0 0,-1 0 0,1 0 0,0 0-1,0 0 1,0-1 0,0 1 0,1-1 0,-1 1 0,1-1-1,-1 0 1,1 0 0,0 0 0,0 0 0,0-1 0,0 1-1,0-1 1,0 0 0,0 0 0,0 0 0,1 0 0,-1 0 0,3 0 4,15-2 1,-13-1 4,-1 0-1,0 0 1,0-1 0,-1 0-1,1-1 1,0 1 0,-1-1 0,0-1-1,0 1 1,0-1 0,-1 0-1,0 0 1,0-1 0,0 1 0,0-2-5,67-77 177,57-92 220,-95 136-394,-28 34 1,-37 37-2,15-11-35,0 1-1,1 0 0,1 2 0,1-1 0,1 2 0,2 0 0,-3 7 34,6 39-68,36-10-125,31-25 52,-53-34 98,89 2-778,-77-5 586,1-2 0,-1 0 1,0-2-1,0 0 0,0-1 1,-1 0-1,6-5 235,29-15-260,73-66-29,-63 52 534,-82 76 62,4-8-205,6-13 37,0 1-1,1-1 1,0 2 0,1-1 0,1 1 0,1 0 0,0 0 0,1 1 0,0 4-139,4-20 12,1 0 1,-1 0 0,0 1 0,1-1-1,0 0 1,-1 0 0,1 0 0,0 0-1,-1 0 1,1 0 0,0 0 0,0-1-1,0 1 1,0 0 0,0 0 0,0-1-1,0 1 1,0 0 0,0-1 0,0 1-1,0-1 1,0 0 0,1 1 0,-1-1-1,0 0 1,0 1 0,0-1 0,1 0-1,-1 0 1,0 0 0,0 0 0,1-1-13,14-6 63,0-1 0,0 0 0,-1-2 0,0 0 0,-1 0 0,0-2 1,-1 0-1,0 0 0,-1-1 0,0 0 0,0-3-63,22-28 78,-23 25 181,28-88 109,-35 84-88,-1-100 102,-33-10 130,21 114-486,-53-55-134,46 63-590,-87-13-286,71 18-1403,-29-9-4899,143 35 5502</inkml:trace>
  <inkml:trace contextRef="#ctx0" brushRef="#br0" timeOffset="-10319.348">7572 3907 5208,'0'0'352,"0"0"-16,0 0-64,2-3-59,2-4 53,0 1 1,-1-1-1,0 0 0,0 0 0,-1 0 1,1 0-1,-2 0 0,1-1 1,-1 1-1,0-1 0,0 1 0,-1-1 1,0 1-1,-1-1 0,1 1 0,-2-1 1,1-2-267,-19 69 1797,8-1-1697,0 4-89,-20 79-6,-37 104 78,55-198-2,-65 203 26,62-199-86,-64 192 38,66-198 81,-54 185 84,40-75 33,23-57 75,7-98-319,0 1 0,0-1 0,0 0 0,0 1 1,0-1-1,1 0 0,-1 0 0,0 0 0,0 0 0,0 0 0,0 0 0,1 0 1,-1 0-1,0 0 0,0 0 0,0-1 0,0 1 0,0 0 0,1-1 1,-1 1-1,0-1 0,0 0 0,0 1 0,0-1 0,0 0 0,-1 1 0,1-1 1,0 0-1,0 0 0,0 0 0,-1 0 0,1 0 0,0 0 0,-1 0 0,1 0 1,-1 0-1,1 0 0,-1 0 0,1 0 0,-1 0 0,0 0 0,0 0 1,0-1-1,1 1 0,-1 0 0,0-1-13,15-35 120,-2 1 0,-1-2 0,-1 0 0,3-30-120,8-143 295,-27 128-254,2 62-27,1 5-7,0 1 1,-2 0-1,0-1 0,0 1 0,-2 1 1,0-1-1,0 1 0,-2 0 0,1 0 1,-6-5-8,9 13-42,1 0 0,-1 0 0,0 1 0,-1-1 0,1 1 0,-1 0 1,0 0-1,0 1 0,-1 0 0,0 0 0,1 0 0,-1 0 1,-4-1 41,16-4-240,142-85-780,-72 47 328,108-83-1803,-113 73 1139,39-32-4577</inkml:trace>
  <inkml:trace contextRef="#ctx0" brushRef="#br0" timeOffset="-9925.401">8066 3863 9504,'-24'40'202,"21"-36"813,21-40 2296,-17 35-3231,-1 1 33,-7 13 243,-62 175 224,-31 57-433,-6-16-15,42-58 21,61-162-143,0 0 1,1-1-1,0 1 0,1 0 1,0 0-1,0 0 0,1 0 1,0 0-1,0 0 0,1 0 1,1 0-1,-1-1 1,2 3-11,21 3 86,44-14-32,-14-20-441,83-83-2389,-101 60 2392,-23 23-448,44-120-1352,-5 10-3769</inkml:trace>
  <inkml:trace contextRef="#ctx0" brushRef="#br0" timeOffset="-9672.023">7706 4415 8968,'0'0'0,"12"-8"0,7-7 0,-19 15 760,0 0-760,20-8 760,-1 4-760,-19 4-648,0 0 648,33-18-640,10-8 640,-43 26-1504,0 0 1504,40-27-1504,5-2 1504,40-27-3792</inkml:trace>
  <inkml:trace contextRef="#ctx0" brushRef="#br0" timeOffset="-9671.023">8087 4197 2872,'0'0'0,"0"0"0,10 4 0,-10-4-168,0 0 168,18 6-168,14 4 168,19 8-1384</inkml:trace>
  <inkml:trace contextRef="#ctx0" brushRef="#br0" timeOffset="-8945.907">8355 4406 5112,'-19'-23'207,"25"19"1866,2 5-1692,1 0 1,-1 0 0,1-1 0,-1 0-1,1-1 1,-1 0 0,1 0-1,-1-1 1,0 0 0,0 0-1,3-2-381,27-13 850,-26 9-626,-1 1 0,1-1 0,-2-1 1,1 0-1,-1 0 0,-1-1 1,0-1-1,0 1 0,-1-2 0,0 1 1,-1-1-1,0 0 0,-1 0 1,4-11-225,-10 20 40,0 1 1,1-1-1,-1 1 1,0-1-1,0 0 1,-1 1-1,1-1 1,-1 1 0,1-1-1,-1 1 1,0-1-1,1 1 1,-1-1-1,-1 1 1,1 0-1,0 0 1,-1-1 0,1 1-1,-1 0 1,1 0-1,-1 0 1,0 0-1,0 1 1,0-1-41,-18 18 16,-7 16-3,-2 7-12,-65 101-38,65-85-14,25-42 39,0 0-1,1 0 1,0 1-1,1-1 1,0 1-1,1-1 1,1 1 0,0 8 11,34 42-32,-3-44 31,-24-17 6,1 0 0,-1-1 1,1 0-1,0 0 0,0-1 1,0 0-1,0-1 0,0 1 1,0-1-1,0-1 1,0 0-1,0 0 0,-1 0 1,1-1-1,0 0 0,0-1 1,-1 0-1,0 0 0,1-1 1,-1 1-1,0-1 0,1-2-4,143-97 307,-87 48-84,63-95 423,-88 87-438,-34 51-161,1-1-24,0 1-1,-1-1 0,0-1 1,-1 1-1,-1-1 0,0 1 1,-1-1-1,0 0 0,-1-3-22,-3-15-5,-24 30-66,20 5 32,0 0-1,1 0 0,0 1 0,0 0 0,0 0 0,0 0 0,1 0 0,0 1 0,-1-1 0,2 1 0,-1 0 0,0 1 1,1-1-1,-2 4 40,2-3 2,0 0-46,0 0-1,0 0 0,1 1 1,-1-1-1,2 1 0,-1 0 1,1-1-1,0 1 0,0 0 1,1 0-1,0 0 0,0 0 1,1 0-1,0 5 45,1-6-44,1 1 0,-1 0 0,1 0 0,1-1 0,-1 0 0,1 0 0,0 0 0,1 0 0,-1 0 0,1-1 0,0 0 0,1 0 1,-1 0-1,1-1 0,0 0 44,0 1 13,85 43-263,-32-15 106,-36 30 105,-22-57 34,1 21 3,-19 145-96,48-138-152,36-31-482,19-33-252,-7-28-1696,-19 13-4560</inkml:trace>
  <inkml:trace contextRef="#ctx0" brushRef="#br0" timeOffset="-8332.549">6488 5028 7264,'76'-2'1656,"285"23"689,-315-21-1817,255 3 192,-234-3-312,296 3 136,-286-2-297,320 2 97,-316-2-104,313-4 136,-320 2 64,255-5 132,-270 5-351,246 13 513,-109 2 124,-183-12-712,-1 1-140,1-1 1,-1 0 0,0-1-1,1-1 1,-1 0-1,0-1 1,1 0-1,10-3-6,-25-3-878,-59-71-270,40 53-996,-16-22-4952,86 110 5347</inkml:trace>
  <inkml:trace contextRef="#ctx0" brushRef="#br0" timeOffset="-6082.483">10796 4261 5744,'-3'-1'-14,"1"-10"745,11 3-607,-4 3 273,0 0 1,-1 0-1,0-1 0,0 1 1,0-1-1,0 0 0,-1 0 1,0-1-1,-1 1 0,1-1 1,-1 1-1,0-4-397,-16 160 2968,-6-3-2491,10-84-130,-41 124 406,51-187-790,-1-1-1,1 0 0,0 0 1,-1 1-1,1-1 1,-1 0-1,1 1 1,-1-1-1,1 0 0,-1 1 1,1-1-1,-1 1 1,0-1-1,1 1 0,-1-1 1,0 1-1,1 0 1,-1-1-1,0 1 1,0 0-1,1-1 0,-1 1 1,0 0-1,0 0 1,0 0-1,1 0 0,-1 0 1,0 0-1,0 0 1,0 0-1,1 0 0,-1 0 1,0 0-1,0 0 1,0 0-1,1 1 1,-1-1-1,0 0 0,0 1 1,1-1-1,-1 1 1,0-1-1,1 0 0,-1 1 1,0 0-1,1-1 1,-1 1-1,1-1 1,-1 1-1,1 0 0,-1-1 1,1 1-1,0 0 1,-1-1-1,1 1 0,0 0 1,-1 0-1,1 0 1,0-1-1,0 1 1,0 0-1,0 0 0,-1 0 1,1-1-1,0 1 1,1 0-1,-1 0 0,0 0 1,0 0 37,-36-56-2359,2 5-4787</inkml:trace>
  <inkml:trace contextRef="#ctx0" brushRef="#br0" timeOffset="-5829.162">10516 4188 8432,'188'-80'2580,"-110"45"-2287,113-55-94,-121 64-271,-2 7-143,-67 19 169,0 0 0,1 0-1,-1 0 1,0 0 0,0 1 0,0-1 0,1 0-1,-1 1 1,0-1 0,0 1 0,0-1 0,0 1 0,0 0-1,1-1 1,-1 1 0,0 0 0,-1 0 0,1-1-1,0 1 1,0 0 0,0 0 0,0 0 0,-1 0-1,1 0 1,0 1 0,-1-1 0,1 0 0,-1 0 0,0 0-1,1 0 1,-1 1 0,0-1 0,1 0 0,-1 0-1,0 1 47,0-1-72,-1 10-567,-35 85-1028,2-6-2859</inkml:trace>
  <inkml:trace contextRef="#ctx0" brushRef="#br0" timeOffset="-5578.323">10517 5014 7536,'70'-41'1008,"23"-26"90,40-16-55,-50 43-670,-12 12-334,-34 17-737,0 1 1,1 2-1,0 2 1,0 1-1,4 2 698,41-5-4673</inkml:trace>
  <inkml:trace contextRef="#ctx0" brushRef="#br0" timeOffset="-4232.843">12252 3941 8072,'-8'15'1952,"-11"-38"-1011,-3-3 758,0 47-1090,-52 167-157,16-15-88,-15 73 328,18-100-20,48-130-440,-1 2 423,10-27-62,64-117-413,-35 84-150,-7 19-10,4 0-16,-1 9-4,-2 7 0,-16 8-7,-1 0 0,1 0 0,-1 0 0,1 1 0,-1 1 0,0-1 0,0 2 0,0-1 0,-1 1-1,1 0 1,-1 0 0,0 1 0,0 0 0,5 5 7,-11-10-3,170 153-367,-165-150 357,0-1-1,0 1 0,0-1 0,0 0 0,0 0 0,0-1 0,0 0 0,1 0 0,-1 0 0,1-1 0,-1 0 0,0 0 0,1-1 0,-1 1 1,0-1-1,1-1 0,-1 1 0,0-1 0,0 0 0,0-1 0,0 1 0,-1-1 0,1-1 0,-1 1 0,1-1 0,-1 1 0,0-2 0,3-2 14,40-19-88,186-72-704,-234 98 792,-1 0 0,1 0-1,0 0 1,-1 0 0,1 0 0,0 0 0,0 0 0,-1-1-1,1 1 1,0 0 0,0 0 0,-1 0 0,1 0 0,0-1-1,0 1 1,-1 0 0,1 0 0,0-1 0,0 1 0,0 0 0,-1 0-1,1-1 1,0 1 0,0 0 0,0-1 0,0 1 0,0 0-1,0 0 1,0-1 0,0 1 0,0 0 0,0-1 0,0 1-1,0 0 1,0-1 0,0 1 0,0 0 0,0-1 0,0 1 0,0 0-1,0 0 1,0-1 0,0 1 0,0 0 0,0-1 0,1 1-1,-1 0 1,0 0 0,0-1 0,0 1 0,1 0 0,-1 0-1,0 0 1,0-1 0,1 1 0,-1 0 0,0 0 0,0 0 0,1 0-1,-1-1 1,0 1 0,-25-3-7,13 5-18,0 1 0,0 0 0,0 1 0,1 1 0,0 0 0,0 0 0,0 1 0,0 1 1,1 0-1,0 0 0,1 1 0,0 0 0,0 0 0,0 1 0,1 0 0,1 1 0,-1 0 1,-3 8 24,9-15-7,1 0 0,-1 0 1,1 1-1,-1-1 0,1 1 1,0-1-1,0 1 0,1-1 1,-1 1-1,1 0 0,0-1 1,0 1-1,0 0 0,0-1 1,0 1-1,1 0 0,0-1 1,0 1-1,1 2 7,-1-4-5,1 0 0,-1-1 1,1 1-1,0-1 0,-1 0 1,1 1-1,0-1 0,0 0 1,0 0-1,0 0 0,0 0 1,0-1-1,0 1 0,0 0 0,0-1 1,1 0-1,-1 1 0,0-1 1,0 0-1,0 0 0,0 0 1,1 0-1,-1-1 0,0 1 1,2-1 4,73-26-28,18-33-4,-79 99 9,-12-35-33,-1 1 0,2 0 0,-1-1 0,0 0 0,1 0 0,0 0 0,-1-1 0,2 0 0,-1 1 0,0-2 0,1 1 0,-1-1 0,1 1 0,-1-2 0,1 1 0,0-1 0,0 1 0,0-2 0,0 1 0,4-1 56,11-1-257,0 0-1,0-2 1,-1-1 0,0 0-1,1-2 1,-2 0 0,7-4 257,35-13-543,145-55-770,-120 41 1543,-77 35 857,-21 11-904,-195 109 809,206-117-976,1-1 1,-1 1 0,1 0 0,-1 0 0,1 0-1,-1 0 1,1-1 0,0 1 0,0 0-1,-1 0 1,1 0 0,0 0 0,0 0-1,0 0 1,0 0 0,0 0 0,0 0 0,0 0-1,0 0 1,1 0 0,-1-1 0,0 1-1,0 0 1,1 0 0,-1 0 0,1 0 0,-1 0-1,1-1 1,-1 1 0,1 0 0,-1 0-1,1-1 1,0 1 0,-1 0 0,1-1 0,0 1-1,0-1 1,-1 1 0,1-1 0,0 1-1,0-1 1,0 1 0,0-1 0,0 0 0,-1 0-1,1 1 1,0-1 0,0 0 0,0 0-1,0 0 1,0 0 0,0 0 0,0 0 0,0 0-1,0 0 1,0 0 0,0-1 0,0 1-1,-1 0 1,1-1 0,0 1 0,0-1 0,0 1-1,0 0 1,-1-1 0,1 0 0,0 1-17,10-3 79,-1 0 0,1 0 1,-1-1-1,0 0 1,0-1-1,0 0 1,-1 0-1,1-1 0,-1 0 1,-1-1-1,1 0 1,-1-1-1,0 1 1,2-5-80,48-61 298,-28 7 129,-6-7 96,-20-109 763,-20 113-899,-30-11-71,33 67-330,-69-34-203,56 34-2531,-24-15-5224,117 66 6030</inkml:trace>
  <inkml:trace contextRef="#ctx0" brushRef="#br0" timeOffset="-2281.503">14361 4030 7000,'0'0'904,"0"0"-52,0 0-208,0 0-67,0 0-58,0 0-42,0 0-106,0 0-9,0 0 76,0 0-8,0 0-99,0 0-34,0 0-51,0 0-8,0 0 28,0 9-40,-21 141 285,-23 23-96,22-100-271,-6 81 114,24-95-115,5-26-31,2 1-89,7-3-23,5-4 1,7-8 4,7-7-2,9-10 2,7-10-2,104-48 106,-95 28-74,64-59 84,-83 56-110,-5 1-4,-6 2-3,8-37-12,-55 64-172,1 11 109,0 1 1,1 2-1,1 0 1,0 1-1,1 0 1,-12 13 72,-38 55-159,63-23 135,8-56 19,-1 0 0,0 0 0,1 0-1,-1 0 1,1 0 0,0-1 0,0 1 0,0 0-1,0-1 1,1 1 0,-1-1 0,1 0 0,-1 0 0,1 0-1,0 0 1,0 0 0,0-1 0,0 1 0,0-1-1,0 0 1,0 0 0,0 0 0,0 0 0,1-1-1,-1 1 1,0-1 0,1 0 0,-1 0 0,0 0 0,1 0 5,-1 0-3,82-18-104,18-32-136,-76 34 116,0 0-1,-1-2 1,-1-2-1,-1 0 1,8-9 127,20-25-116,51-88-40,-74 93 151,-16 23 72,0 0 0,-2-1 0,-1-1 0,-1 0 0,-2 0 0,2-15-67,2 2 750,-16 50-105,4-6-669,-19 82 251,-13 167-89,27-219-124,-45 182 3,39-168-9,-16 69 4,-7 24-9,3-12-3,5-11 1,10-20 4,7-19-3,13 16 6,-2-92-6,0-1 1,-1 1 0,1 0 0,0 0 0,0 0 0,0-1-1,0 1 1,0 0 0,1-1 0,-1 1 0,0-1 0,1 1-1,-1-1 1,1 0 0,0 0 0,-1 0 0,1 0 0,0 0-1,-1 0 1,1 0 0,0 0 0,0-1 0,0 1 0,0 0-1,0-1 1,0 0 0,0 0 0,0 1 0,0-1 0,0 0-1,0-1 1,0 1 0,0 0 0,0-1 0,0 1 0,0-1 0,0 1-1,-1-1 1,1 0-3,28-12 2,31-39 2,-3-45 38,-21-35-50,-35 104 3,-5-145-14,0 138-67,1 19 100,-1-13-158,-1-1 0,-1 1 0,-2 0 1,-1 0-1,-1 1 0,-1 0 0,-2 0 0,-1 1 1,-8-13 143,-42-36-488,50 27-98,15 40 261,8-7 133,1-1 0,0 2-1,1 0 1,1 0 0,1 1 0,0 1 0,0 0 0,1 1 0,7-4 192,-15 11-32,154-114-820,-96 76 816,104-72 1362,-167 114-1265,-1-1 0,1 1 0,0 0 0,-1-1 0,1 1-1,-1-1 1,1 1 0,-1-1 0,0 0 0,0 0 0,0 1 0,0-1 0,0 0-1,0 0 1,0 0 0,-1 0 0,1 0 0,-1 0 0,1 0 0,-1 0-1,0 0 1,0-1 0,0 1 0,0 0 0,0 0 0,0 0 0,-1 0 0,1 0-1,-1 0 1,1 0 0,-1 0 0,0 0 0,0 0 0,0 0 0,0 0-1,0 0 1,0 1 0,-1-1 0,1 0 0,0 1 0,-1-1 0,1 1 0,-2-1-61,-23 13 496,-83 194-256,83-142-231,-51 149-10,54-137 1,5-7 0,6-8 0,9-45 2,1 0 1,1 0 0,0 0 0,0 0 0,2 0-1,0 0 1,0 0 0,2 0 0,3 13-3,29 8 12,-4-34-119,-24-4-89,0 1-1,0-2 0,0 1 1,0-1-1,0 0 0,-1-1 1,1 0-1,-1 0 0,0 0 1,0 0-1,0-1 0,-1 0 1,0 0-1,0-1 0,0 0 1,0 0-1,-1 0 0,0 0 1,-1 0-1,1-1 0,-1 0 1,0 0-1,-1 0 0,2-4 197,30-57-6906</inkml:trace>
  <inkml:trace contextRef="#ctx0" brushRef="#br0" timeOffset="-2033.139">15248 4638 10760,'0'0'0,"15"-1"0,13-2 0,-28 3 768,0 0-768,44-15 776,16-5-776,-60 20-824,0 0 824,70-29-824,13-11 824,69-28-7312</inkml:trace>
  <inkml:trace contextRef="#ctx0" brushRef="#br0" timeOffset="-1072.691">16749 3803 6552,'0'0'809,"0"0"20,0 0 62,0 0-10,0 0-115,0 0-81,0 0-202,0 0-47,0 0 17,-5-2-68,2 1-338,0-1-1,-1 1 1,1 0 0,-1 0-1,1 0 1,-1 0-1,1 1 1,-1-1 0,0 1-1,1 0 1,-1 0-1,1 0 1,-1 1 0,0-1-1,1 1 1,-1 0-1,1 0 1,-1 0 0,-1 2-47,-6 4 76,0 1 1,1 1 0,0 0 0,0 0 0,1 1 0,1 0 0,-1 0 0,2 1 0,0 1 0,0-1 0,1 1 0,0 0 0,-4 12-77,-34 108 388,-14 121-118,50-207-56,-8 174 38,17-179-271,37 129-128,-26-120-2178,11 52-5036,-53-238 5553</inkml:trace>
  <inkml:trace contextRef="#ctx0" brushRef="#br0" timeOffset="26188.797">289 5163 1624,'0'0'9,"0"0"42,0 0 145,0 0 37,0 0 6,0 0 16,0 0 59,0 0 25,0 0 17,0 0-1,0 0-21,0 0-18,0 0-73,-6-23 669,-4-19 830,9 42-1668,1 0 14,0 0 0,0 0-11,0 0-41,0 0 29,0 0 141,-30 0 1935,2 8 790,28-4-2931,17 33 0,-7-12 0,-1 2 0,-5-2 0,24 94-80,-6-69 129,-21-50-41,9-1 344,69-96 279,-53 80-607,3 1-24,73-39 48,-17 35-56,-78 19-20,0 0 0,0 1 1,0 0-1,0 0 1,0 0-1,0 1 1,0 0-1,0 0 1,0 1-1,-1 0 1,1 0-1,0 0 1,-1 1-1,0 0 1,1 0-1,-1 1 0,0 0 1,-1 0-1,1 0 1,-1 1-1,0 0 1,0 0-1,0 0 1,-1 0-1,1 1 28,0 0-3,43 43-4,-22-19 10,-8-3-3,4-5 0,-15-21 20,-1 0 1,1 0 0,-1-1 0,1 0 0,-1 0 0,1 0 0,-1-1 0,1 0 0,-1-1 0,0 1 0,1-1-1,-1 0 1,0-1 0,0 0 0,0 0 0,-1 0 0,1 0 0,-1-1 0,0 0 0,0 0 0,0 0-1,0-1 1,-1 0 0,0 0 0,1 0 0,-2 0 0,4-6-21,0 4 9,112-106 219,-37 68-166,-32 26-45,-45 16-26,1 1-1,-1 0 1,1 1 0,0-1 0,0 1 0,-1 0 0,1 0 0,0 1 0,0 0 0,0 0 0,0 0 0,0 1 0,-1 0 0,5 1 9,-6-1-11,0 0 1,0 0-1,0 1 1,-1-1-1,1 1 0,0 0 1,-1 0-1,0 0 1,1 1-1,-1-1 0,0 1 1,0 0-1,-1 0 1,1 0-1,0 0 0,-1 0 1,1 3 10,0-3-16,91 145-149,-43-88 179,-45-57 6,0 1-1,1-1 1,-1 0-1,1 0 1,0 0-1,0-1 1,0 0-1,0-1 1,0 0 0,1 0-1,-1 0 1,0-1-1,0 0 1,1 0-1,-1-1 1,0 0-1,2-1-19,-1-1 30,-1 0 0,1-1 0,-1-1 0,0 1-1,0-1 1,0 0 0,-1-1 0,0 1 0,0-1 0,0-1 0,1-1-30,7-6 53,87-71 156,-58 51-194,-32 30-37,-1 0 1,1 0-1,-1 1 1,1 1-1,0-1 1,0 2 0,0 0-1,0 0 1,0 1-1,1 0 1,-1 1-1,0 0 1,0 1-1,0 0 1,0 1 0,-1 0-1,1 1 1,-1 0-1,0 0 1,0 1-1,0 1 1,0-1 0,-1 2-1,0-1 1,-1 1-1,2 2 22,62 39-25,-48-32 10,-18-11 12,0-1 1,0 0-1,1 0 0,-1 0 0,1-1 0,0 0 0,0 0 0,0 0 0,0-1 0,0 0 0,0-1 1,3 1 2,-2-2 6,-1 0 0,1-1 0,-1 1 1,0-1-1,0-1 0,1 1 1,-1-1-1,0-1 0,0 1 1,-1-1-1,1-1 0,0 1 1,-1-1-1,0 0 0,4-3-6,64-43 204,5-27-166,-71 67-35,-3 4 3,0 0-1,0 1 1,0 0 0,1 0-1,0 1 1,0-1-1,0 1 1,0 1-1,1-1 1,-1 1 0,1 0-1,4-1-5,38-11 10,44 39-89,-80-18 63,-2-1-9,0 1 0,-1 0 0,0 1 0,0 0 0,0 0 0,-1 1 1,0 0-1,-1 1 0,0 0 0,1 2 25,28 28-40,-30-36 47,-1 0 0,1-1 0,0 0 0,0 0 0,-1 0 0,1-1 0,0 0 0,0 0 0,0-1 0,1 0 0,-1 0 0,0-1 0,0 0 0,0 0 0,-1 0 0,1-1 1,0 0-1,0-1 0,-1 1 0,1-1 0,-1-1 0,0 1 0,0-1 0,4-3-7,118-77 101,-15 48-85,-104 36-31,0 1 0,0-1 0,0 1 0,0 1 0,0 0 0,0 0 0,-1 0 0,1 1-1,-1 1 1,0-1 0,1 2 0,-1-1 0,-1 1 0,1 0 0,-1 0 0,0 1 0,1 1 15,49 29-37,83 8 12,-106-38 25,0-4 1,32-3 7,-34-4-3,-1-2-3,140-70-26,-132 62 24,-5 11 6,28 21 31,-49-9-20,59 27-13,111 42-68,-158-67 64,-6-6 8,0-2 1,0 0 0,0-1 0,1-1 0,-1-1-1,0 0 1,0-2 0,0 0 0,0-1 0,11-4-9,6-1 13,8-2-10,149-30 53,-129 30-64,39-23 8,-61 18 0,2-2 1,1-1 4,0 1-2,-18 6 74,-7 3 84,1 0-1,-1 1 0,2 1 1,-1 1-1,1 1 0,0 1 1,0 1-1,9 0-160,-31 3 61,1 0 0,0 1-1,0-1 1,-1 1 0,1-1 0,0 0 0,-1 1 0,1-1-1,0 1 1,-1 0 0,1-1 0,0 1 0,-1-1 0,1 1 0,-1 0-1,0 0 1,1-1 0,-1 1 0,1 0 0,-1 0 0,0-1-1,0 1 1,1 0 0,-1 0 0,0 0 0,0-1 0,0 1 0,0 0-1,0 0 1,0 0 0,0 0 0,0 0 0,0-1 0,-1 1-1,1 0 1,0 0 0,0 0 0,-1-1 0,1 1 0,0 0 0,-1 0-62,0 7 141,1-8-358,-6 2-958,-22-35-1633,3 2-6671</inkml:trace>
  <inkml:trace contextRef="#ctx0" brushRef="#br0" timeOffset="48736.636">10639 5356 6280,'2'0'3,"1"0"1,-1-1 0,1 1-1,-1 0 1,0-1-1,1 1 1,-1-1 0,0 0-1,0 0 1,0 0-1,1 0 1,-1 0-1,0 0 1,0 0 0,0-1-1,-1 1 1,1-1-1,0 1 1,0-1 0,-1 0-1,1 0 1,-1 0-1,1 0-3,18-19 127,2 5-48,7 5 486,-29 11-138,19-10 1678,63-26-696,-81 35-1364,0 1 0,0-1 0,-1 1-1,1-1 1,0 1 0,0-1 0,0 1-1,0 0 1,0 0 0,1-1 0,-1 1-1,0 0 1,0 0 0,0 0 0,0 0-1,0 0 1,0 0 0,0 1 0,0-1-1,0 0 1,0 0 0,0 1 0,0-1-1,0 1 1,0-1 0,0 1 0,0-1 0,0 1-1,0 0 1,-1-1 0,1 1 0,0 0-1,0-1 1,-1 1 0,1 0 0,0 0-1,-1 0 1,1 0 0,-1 0 0,1 0-1,-1 0 1,0 0 0,1 0 0,-1 0-45,84 145 680,-82-145-663,0-1 1,0 1 0,0 0 0,0-1 0,0 1 0,0-1 0,0 0 0,0 1 0,0-1 0,0 0 0,0 0 0,0 0-1,1-1 1,-1 1 0,0 0 0,0-1 0,0 0 0,0 1 0,0-1 0,0 0 0,0 0 0,-1 0 0,1 0 0,0 0-1,0-1 1,-1 1 0,1 0 0,-1-1 0,1 1 0,-1-1 0,1 0 0,-1 0-18,145-130 593,-141 128-575,0 0 0,1 0 0,-1 0 0,0 0-1,1 1 1,0 0 0,0 0 0,0 1 0,0 0 0,0 0 0,1 0-1,-1 1 1,1 0 0,-1 0 0,1 1 0,-1-1 0,1 1 0,-1 1-1,1-1 1,-1 1 0,1 0 0,-1 1 0,0 0 0,1 0 0,-1 0-1,0 0 1,0 1 0,3 2-18,42 30-13,-4 0 20,-6 1-6,32 36 26,-17-59 65,-50-13-54,1 0 1,-1-1 0,1 1 0,-1-2 0,0 1 0,0-1 0,1 0 0,-1 0 0,0 0-1,-1-1 1,1 0 0,0 0 0,-1-1 0,0 0 0,0 0 0,0 0 0,0 0 0,3-4-39,56-56 491,-43 49-491,-2 7 0,0 5 0,2 8 2,82 73-100,-17-6 76,-44-46-4,-8-10 6,9-4 16,3-6 4,1-8 2,-32-1 13,0-1 1,0-1-1,0 0 1,-1-1-1,0-1 1,0 0-1,0 0 1,4-5-16,29-22 18,62-68 5,-72 72-20,34-1-3,-3 37-81,-62-4 66,10 4-23,0 2 1,0 0 0,0 1-1,-1 0 1,-1 2 0,1-1-1,-2 2 1,3 2 37,-5-4-29,82 81-308,-83-78 328,59 38-29,-21-31 46,-36-16-10,-6-3 6,1 0 1,-1-1-1,0 0 0,0 0 1,0 0-1,0 0 1,0-1-1,0 0 0,0-1 1,0 1-1,0-1 1,0 0-1,-1 0 0,1-1 1,0 0-5,171-47-348,-20 33-253,-103 18 493,72 21-47,-75-6 94,88 13-39,-89-20 96,145-3-22,-56-27-19,53-16-10,-116 23 38,94 3 58,-103 9 150,125 18 785,-60 15 593,-86-23-1212,74-6 86,-104-4-371,27-3-2532,2 1-6081,-105 9 6420</inkml:trace>
  <inkml:trace contextRef="#ctx0" brushRef="#br0" timeOffset="54648.113">16900 4347 7352,'0'-1'73,"0"1"1,0 0-1,1-1 1,-1 1-1,0 0 0,0-1 1,0 1-1,0-1 1,0 1-1,0 0 1,0-1-1,0 1 1,0-1-1,0 1 1,0 0-1,0-1 0,0 1 1,0-1-1,0 1 1,0 0-1,0-1 1,-1 1-1,1 0 1,0-1-1,0 1 1,0-1-1,-1 1 0,1 0 1,0-1-1,0 1 1,-1 0-1,1 0 1,0-1-1,-1 1 1,1 0-1,0 0 0,-1 0 1,1-1-1,0 1 1,-1 0-1,1 0 1,-1 0-1,1 0 1,0 0-1,-1 0 1,1-1-1,-1 1 0,1 0 1,0 0-1,-1 0 1,1 1-1,-1-1 1,1 0-74,7-13 584,17-29 1667,-24 41-2011,0 1 8,0 0-159,0 0-20,0 0 62,0 0 14,0 0-19,-22 44 62,-56 123-112,31-40-32,40-90-40,6-33-5,0 0 1,1 0-1,-1 1 1,1-1-1,-1 0 1,2 0-1,-1 0 1,0 0-1,1 1 1,-1-1-1,1 0 1,0 0-1,1 0 1,-1 0-1,1-1 1,0 1-1,0 0 1,0 0-1,0-1 1,0 0-1,1 1 1,0-1-1,0 0 1,0 0-1,0 0 1,0-1-1,0 1 1,1-1-1,-1 1 1,1-1-1,0 0 1,0 0 0,0-1-8,0 0 1,0-1 0,0 1 0,1-1 0,-1 0 0,0 0 0,0 0 0,0 0 0,1-1 0,-1 0 0,0 0 0,0 0 0,0 0 0,0-1 0,0 1 0,0-1 0,-1 0 0,3-2 7,16-11-1,2-9 1,-6 0 50,-2-1 1,-1-1 0,-1 0 0,-1-1 0,-1 0 0,8-28-51,-6 16 171,22-13 261,-35 52-332,22 83 537,-14-55-625,36 51-28,-42-75 8,0 0 0,1 0 0,0-1 0,0 1 1,0-1-1,0 0 0,0-1 0,1 1 0,-1-1 0,1 1 0,0-2 1,0 1-1,-1 0 0,1-1 0,0 0 0,0 0 0,1 0 0,0-1 8,-3 0 3,0 0 0,0 0-1,-1 0 1,1 0 0,-1-1-1,1 0 1,0 1-1,-1-1 1,1 0 0,-1 0-1,1 0 1,-1-1-1,0 1 1,1 0 0,-1-1-1,0 0 1,0 1-1,0-1 1,0 0 0,0 0-1,-1 0 1,1 0-1,-1-1 1,1 1 0,-1 0-1,0-1 1,0 1-1,0-1 1,0 1 0,0-1-1,0 1 1,-1-1 0,1 0-1,-1 1 1,0-1-1,0-1-2,1-4 27,-1 0 0,0 0 0,-1 0 0,0 0 0,0 0 0,-1 0 0,0 1 0,0-1 0,-1 0 0,0 1 0,-4-7-27,2 3 11,-1 0-1,0 1 1,-1 0 0,0 1-1,0-1 1,-1 1 0,0 1-1,-1 0 1,0 0 0,0 0-1,-1 1 1,0 1 0,0 0-1,0 0 1,-11-4-11,19 10-39,0-1 1,0 0-1,0 1 0,-1-1 1,1 1-1,0 0 0,0 0 1,-1 0-1,1 0 0,0 0 1,0 0-1,-1 1 0,1-1 1,0 1-1,0-1 1,0 1-1,0 0 0,0 0 1,0 0-1,0 0 0,0 0 1,0 0-1,0 1 0,0-1 1,1 1-1,-1-1 0,0 1 1,1 0-1,0 0 0,-1-1 1,0 3 38,27 17-587,100-21-78,-113-2 665,152-38-152,-118 47 1228,-52 36-398,-27 77-165,24-91 270,4-33-779,4-6-2,5-4-3,0 5-16,0-1 0,1 1-1,0 1 1,0-1 0,1 1-1,0 0 1,0 0 0,1 1-1,0 0 1,5-4 17,-10 10-8,-1-1 0,1 1 0,0-1 0,0 1 0,0 0 0,0 0 0,0 0 0,1 0 0,-1 0 0,0 0 0,0 1 0,1-1 0,-1 1 0,0-1 0,0 1 0,1 0 0,-1 0 0,1 0 0,-1 0 0,0 1 1,0-1-1,1 0 0,-1 1 0,0 0 0,0 0 0,1-1 0,-1 1 0,0 0 0,0 1 0,0-1 0,0 0 0,0 1 0,-1-1 0,1 1 0,0-1 0,-1 1 0,1 0 0,-1 0 0,1 0 0,-1 0 0,0 0 0,0 0 0,0 0 0,1 1 8,30 27-84,-25-25 77,1-1 0,1 1 0,-1-2 0,0 0 0,1 0 0,0 0 0,-1-1 0,1 0 0,0-1 0,0 0 0,0 0 0,1-1 0,-1 0 0,0-1 0,4-1 7,33-6-13,-23 5-18,1 0-1,-1-2 1,0-1 0,0 0 0,-1-2 0,0 0-1,0-2 1,-1 0 0,0-2 0,8-6 31,-3-2-16,-4 9 124,-27 26 222,-2 10-330,-3 13 0,-31 190-38,37-168 30,1 17 8,-9 101 38,-3-8 13,9-137 44,-44 138 89,21-103-82,-5-33 225,-11-4-244,35-26-79,-1 0 0,0-1 0,0 0 0,0-1 0,-1 0 0,1-1 0,-1 0 0,0-1 0,1 0 0,-2-1-4,-26-7-99,24 1-386,-58-59-325,61 42-348,-28-161-429,38 138 582,12-81 4,18-65-534,9-102-5138</inkml:trace>
  <inkml:trace contextRef="#ctx0" brushRef="#br0" timeOffset="55706.799">18275 4396 5920,'-30'-38'124,"26"34"497,27 11 1215,84-21 419,-110 41-1017,-1-20-1152,1 1 0,0 0 0,1 0 0,-1 0 1,1 0-1,1 0 0,0 0 0,0 1 0,0-1 0,1 0 0,1 1 0,-1-1 0,1 0 0,1 1 0,1 5-86,-2-10 26,1 0 0,-1 0 0,1 0-1,0-1 1,0 1 0,1 0 0,-1-1 0,1 1 0,0-1 0,0 0 0,0 0 0,0 0-1,0 0 1,1-1 0,-1 1 0,1-1 0,2 2-26,-1-4 19,0 0 0,0 0 0,0 0 0,-1 0 0,1-1 0,0 1 0,0-1 1,-1 0-1,1-1 0,0 1 0,-1-1 0,0 0 0,1 0 0,-1-1 0,0 1 0,0-1 0,0 0 0,0 0 0,-1 0 0,1 0 0,-1-1 1,0 1-1,0-1 0,0 0 0,0-1-19,9-7-24,-2 2 56,-1 0 0,0-1 0,-1 0 0,0-1-1,0 0 1,-1 0 0,-1 0 0,0-1 0,-1-1-32,-4 11 27,-2-17 347,-14 39-336,0 83-70,42-52-76,-23-47 76,1 1 1,-1-1 0,1 0 0,0-1 0,0 1 0,0-1 0,1 0 0,-1 0 0,1-1-1,-1 1 1,1-1 0,-1 0 0,1-1 0,0 1 0,-1-1 0,1-1 0,0 1 0,-1-1 0,1 0-1,1 0 32,-4 1-1,5-2-92,1 1 0,-1-1 0,0 0 0,0-1 0,0 1 0,0-2 0,0 1 0,-1-1 0,0 0 0,0-1 0,0 0 1,0 0-1,5-6 93,-9 9-28,0-1-19,0 1-1,-1-1 1,1 0-1,-1 0 0,0 0 1,0 0-1,0 0 1,0 0-1,0 0 1,-1-1-1,1 1 0,-1-1 1,0 1-1,0-1 1,0 0-1,-1 1 1,1-2 47,-10-38 754,9 43-539,0 0 20,-2 21 282,-43 151 1352,46-171-1862,-1-1 0,1 1 0,-1-1 0,1 1-1,-1-1 1,1 1 0,-1-1 0,1 1 0,-1-1 0,1 0-1,-1 1 1,1-1 0,0 0 0,-1 1 0,1-1 0,0 0-1,-1 0 1,1 1 0,0-1 0,-1 0 0,1 0 0,0 0 0,0 0-1,-1 0 1,1 0 0,0 0 0,-1 0 0,1 0 0,0-1-1,-1 1 1,1 0 0,0 0 0,-1-1 0,1 1 0,0 0-1,-1-1 1,1 1 0,-1-1 0,1 1 0,-1 0 0,1-1 0,-1 1-1,1-1 1,-1 0 0,1 1 0,-1-1 0,0 1 0,1-1-1,-1 0 1,0 1 0,1-1 0,-1 0 0,0 1 0,0-1-1,0 0 1,0 1 0,1-1 0,-1 0 0,0 1 0,0-1 0,0 0-7,77-128 142,-43 88-146,-33 41-1,0 0 1,0 0-1,1 0 0,-1 0 1,0 0-1,1 0 0,-1 0 0,0 0 1,0 0-1,1 1 0,-1-1 1,0 1-1,0-1 0,0 1 0,1-1 1,-1 1-1,0 0 0,0 0 1,0-1-1,0 1 0,0 0 0,0 0 1,0 0-1,-1 0 0,1 0 1,0 0-1,0 0 0,-1 0 0,1 1 1,-1-1-1,1 0 5,1 2-15,9 11-44,1-2 1,-1 0-1,2 0 1,0-1-1,0-1 1,1 0-1,0-1 1,1 0-1,-1-1 1,14 4 58,-22-9-289,1-1 0,0-1 0,0 0 1,0 0-1,0 0 0,0 0 1,0-1-1,0-1 0,0 1 0,0-1 1,0 0-1,0 0 0,0-1 0,0 0 1,-1-1-1,1 1 0,-1-1 1,1 0-1,5-4 289,7-2-734,23-8-5246</inkml:trace>
  <inkml:trace contextRef="#ctx0" brushRef="#br0" timeOffset="56272.303">19345 4452 7000,'0'0'945,"3"-16"2715,-5 16-3602,-1 1 0,1-1 0,-1 1 0,1 0 0,0 0 0,0 0 0,-1 0 0,1 0 0,0 1 0,0-1 0,0 1 0,0-1 0,1 1-1,-1 0 1,0 0 0,1-1 0,-1 1 0,1 0 0,-1 1 0,1-1 0,0 0 0,0 1-58,0-2 50,-3 6-3,0-1 0,1 1-1,0 0 1,0 0 0,1 0 0,0 0-1,0 1 1,1-1 0,0 0 0,0 1-1,1 4-46,-1-2 33,17 41 35,29-22 20,18-30-333,8-34-901,4-33-478,-9-24-362,16-83-1431,-60 110 3083,23-119 1350,-43 175-744,7-31 771,-7 11 2449,-15 44-756,3 8-2430,1 1 0,1 1 0,1 0 0,2 0 0,0 0 0,2 0 0,0 1 0,2 7-306,-8 56 225,-20 135-433,23-59-3871,6-145 2549,0 13-5070</inkml:trace>
  <inkml:trace contextRef="#ctx0" brushRef="#br0" timeOffset="56600.424">19609 4406 6368,'16'-14'377,"0"0"1,1 2 0,1 0-1,-1 1 1,2 1 0,-1 1-1,2 0 1,-1 1-1,12-2-377,-29 10 47,0 0-1,0 0 1,0 0 0,0 1-1,0-1 1,0 1-1,0-1 1,0 1-1,0 0 1,0 0-1,0 0 1,-1 0 0,1 0-1,0 0 1,-1 0-1,1 0 1,-1 1-1,1-1 1,-1 1 0,1-1-1,-1 1 1,0 0-1,0-1 1,0 1-1,0 0 1,0 0-1,0 0 1,-1 0 0,1 0-1,0-1 1,-1 1-1,0 0 1,1 0-1,-1 1 1,0-1-1,0 0 1,0 0 0,0 0-1,-1 0 1,1 0-1,0 0 1,-1 0-1,0 1-46,1 1 17,6 162 1535,-13-115-1145,-27 104 129,26-125-3583,16-48 1591,1-6-4777</inkml:trace>
  <inkml:trace contextRef="#ctx0" brushRef="#br0" timeOffset="56849.757">19930 4097 5384,'0'0'0,"11"9"0,8 9 0,-19-18-880,0 0 880,25 10-880,7-4 880,26 11-2024</inkml:trace>
  <inkml:trace contextRef="#ctx0" brushRef="#br0" timeOffset="57609.234">20227 4448 7984,'-3'-60'108,"3"60"-97,0 0 0,-1 1 0,1-1 0,0 1 0,0-1 0,-1 0 0,1 1 0,0-1 0,0 1 0,-1-1-1,1 0 1,0 0 0,-1 1 0,1-1 0,0 0 0,-1 1 0,1-1 0,-1 0 0,1 0 0,0 0 0,-1 0 0,1 1 0,-1-1 0,1 0 0,-1 0 0,1 0 0,0 0 0,-1 0 0,1 0 0,-1 0 0,1 0 0,-1 0 0,1 0 0,-1 0 0,1 0 0,-1-1 0,1 1 0,0 0 0,-1 0 0,1 0 0,-1 0 0,1-1 0,0 1 0,-1 0 0,1-1 0,0 1 0,-1 0 0,1-1 0,0 1 0,-1 0 0,1-1 0,0 1-1,0 0 1,0-1 0,-1 1 0,1-1 0,0 1 0,0 0 0,0-1 0,0 1 0,0-1 0,0 1 0,0-1 0,-1 1 0,1-1 0,1 1 0,-1 0 0,0-1-11,-15 8-742,-5-14 514,-35 4 2401,43 11-2086,0 0 0,0 1 0,1 1 0,0-1-1,0 2 1,1-1 0,0 1 0,1 1 0,1 0 0,0 0 0,0 1 0,1 0-1,1 0 1,0 0 0,1 1 0,0 0 0,1 0 0,1 0 0,0 5-87,9 45 312,28-71 244,-13-8-479,-1-2 0,-1 0 1,-1-1-1,0-1 0,-1-1 1,-1 0-1,-1-2 1,-1 1-1,0-2 0,-1-2-77,-8 17 32,36-56-21,20 14-81,-25 43 69,-31 6 7,0 0 0,1 0 0,-1 1 1,0-1-1,1 1 0,-1 1 0,0-1 0,1 1 0,-1 0 0,0 0 1,0 0-1,0 1 0,0-1 0,0 1 0,0 1 0,0-1 0,-1 1 1,4 2-7,0 39 145,-22 49 262,-25 44 355,38-119-276,9-28-265,11-29-140,-18 38-69,97-163 268,-19 53-148,-48 79-130,-30 31-3,0 0 0,0 0 1,0 1-1,0-1 0,0 1 0,0-1 1,0 1-1,0-1 0,0 1 1,0 0-1,0-1 0,0 1 1,1 0-1,-1 0 0,0 0 1,0 0-1,0 0 0,0 0 1,0 0-1,1 0 0,-1 0 1,0 1-1,0-1 0,0 0 1,0 1-1,0-1 0,0 1 1,0-1-1,0 1 0,0 0 1,0-1-1,0 1 0,0 0 1,0 0-1,-1 0 0,1-1 1,0 1-1,0 0 0,-1 0 1,1 0-1,-1 0 0,1 0 1,-1 0-1,1 0 0,-1 1 1,0-1-1,1 0 0,-1 0 1,0 0-1,0 0 0,0 1 1,1 1-7,47 153-201,-31-107 219,14 18 10,7-28 53,-5-13-73,-15-19-33,99 12-173,-85-21-655,68-20 0,57-19-899,81-18-6174</inkml:trace>
  <inkml:trace contextRef="#ctx0" brushRef="#br0" timeOffset="62203.069">13652 161 4936,'55'-18'1325,"-85"-9"-233,-160-50-360,98 56-567,-18 15-19,-33 16 138,-58 23-88,115-13-159,-185 61 66,227-65-70,-12 3-25,-340 133 48,205-75-33,117-43-17,-15 12-3,7 4 2,6 3-2,8 1 2,9 0-3,-112 123-58,145-153 42,-4 3 12,-4-1 2,-4 1 0,-131 86 24,22-6 34,86-59-51,-85 76-7,-7 11-40,39-60 7,63-53 34,-138 32 50,106-41-23,12 2-8,-20 4-16,4 0-4,3-2 0,3-5 0,6-3 0,13-4 0,12-4 0,3-1 0,3 0 0,-4-1 0,-1-3 0,1-1 0,-3 1 0,-119 11-15,100 6 6,-95 34-14,99-25-9,-112 39-23,106-37 13,-186 56-38,202-64 80,-146 53-15,118-37 14,-72 44-7,118-52 1,0 3 6,-3 3 1,-3 0 0,3-2 0,2 0 0,-81 62 29,80-60-17,-56 54 24,59-41-25,13-12-5,-2 8-3,1 4 2,1 4-2,3 0 2,0 0-2,-36 112-4,39-93-22,-26 95-24,29-93-2,-8 102-36,15-112 81,-22 127-19,14-109 30,-12 65 2,-9 46 47,3 34 27,19-132-70,-14 127 90,35-74-66,4-81-25,22 90 17,-16-85-3,32 102 151,-23-98-130,37 101 87,-35-105-67,117 200 82,-107-221-82,-2-7-59,85 62 79,-65-66 26,91 35 218,-90-48-182,80 5 118,-79-25-182,175 3 142,-46-1 110,-122-7-301,106-10 39,-94 4-62,109-35 126,-114 23-102,86-37 82,-96 33-54,-55 24-60,37-16 50,0-1 0,-2-2 0,-1-2 0,0-2 0,34-28-55,18-30 29,-58 50-26,0 0 2,-3-1-2,10-7 9,-22 23 8,-1-1 0,-1 0 0,-1-1 0,-1-1 0,0-1 0,-2 0 0,2-5-20,18-35 7,44-76 26,15-19 26,-53 87 17,-20 21-76,7-50 14,-2-2 29,22-17 21,-10 39-41,-17 42-23,1-1 0,1-2 0,0-1 0,2-1 0,2-2 0,1-1 0,-1-1 0,-1 2 0,-1 1 0,0 5 0,-2 2 0,-2 1 0,-2-1 0,-2 1 0,0-1 0,14-120-38,-7 6-240,-12 90 235,17-83-85,-13 90 95,97-244-347,-83 245 353,55-92-64,-42 81 69,-10 21 8,5-7 12,124-155-82,-45 131-39,-93 62 118,25-11-35,-5 5 36,87-29-63,-77 32 39,-17 3 13,6-1 13,98-33-25,158-20-130,-121 35 66,-124 22 71,-5 1 19,112-12-14,-93 10-10,95-13-7,-107 16 32,-3 2 0,0 3 0,-2 0 0,-2 1 0,134-10-27,16-14-20,-84 10 33,-58 8 14,3 2 0,102-11 36,-106 5-16,72-20 17,-75 16-26,87-26 11,-88 24-20,142-50 239,-185 59-174,0 1 1,0-1-1,-1-1 0,0 0 0,0 0 1,-1 0-1,0 0 0,0-1 1,-1 0-1,0 0 0,-1 0 1,1 0-1,-2-1 0,0 1 0,0-1 1,0 1-1,-1-10-67,2 2 120,24-135 184,-43 27 53,15 80-303,10-37-42,-5 50-12,-2-2 0,-6-34 0,0 1 0,6 0 0,2 1 0,-2-1 0,1-1 0,26-72-16,-22 102 16,-1 0 0,-4 0 0,-2 1 0,-37-178 106,-9 79 300,-3 55-116,26 55-264,11 16-5,-70-28-90,58 34-430,-135 11-208,109-4-1134,-45 1-3824,222-9 4277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7:3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447 518 2608,'0'0'568,"0"0"-36,0 0-144,0 0-17,0 0 74,0 0 20,0 0 6,0 0 10,0 0 39,0 0 12,0 0-9,0 0-19,0 0-63,0-4-82,1-1-270,-1 1 0,1-1 0,-1 0 0,0 0-1,-1 0 1,1 0 0,-1 1 0,0-1 0,0 0 0,0 1 0,0-1 0,-1 1 0,0-1 0,0 1 0,0-1 0,-1 1 0,0 0 0,1 0 0,-1 1 0,0-1 0,-1 0 0,1 1 0,-1 0 0,1 0 0,-1 0 0,0 0 0,0 1-1,-1-1 1,1 1 0,0 0 0,-1 0 0,-1 0-89,-101 9 522,96-3-477,1 0 1,-1 1 0,1 0-1,0 1 1,1 0 0,0 0-1,0 1 1,0 0 0,1 1-1,0 0 1,-5 5-46,12-11-1,-37 42 54,6-2-46,-32 78 36,61-109-36,0-1 0,1 1 0,0 0 0,1-1 1,1 1-1,-1 0 0,2 0 0,-1 0 0,1-1 1,1 1-1,0 0 0,1-1 0,0 1 0,0-1 1,1 1-8,24 28 194,19-28-27,-39-12-87,7-1-8,-1-1 1,0 0-1,1-1 1,-2-1-1,1 0 1,-1-1-1,1 0 1,-2-1-1,1-1 1,-1 0-1,0 0 1,0-1-1,-1-1 0,-1 0 1,0 0-1,0-1 1,4-6-73,89-143 827,-88 115-503,-12-2-155,-3 47-184,0 0-19,-10 2-440,-38 131 890,27-32-356,40-40-24,-17-57-27,1 0 0,1-1 0,-1 1-1,0-1 1,1 1 0,0-1 0,0 0 0,0-1-1,0 1 1,0-1 0,0 1 0,1-1 0,-1-1 0,1 1-1,0 0 1,-1-1 0,1 0 0,0 0 0,0-1-1,0 1 1,1-1-9,-2 0 2,92 1-850,-54-16-2361,-9 2-4991</inkml:trace>
  <inkml:trace contextRef="#ctx0" brushRef="#br0" timeOffset="1496.028">1503 1 4488,'0'0'769,"0"0"-21,0 0-104,0 0-47,0 0-99,0 0-28,0 0-3,0 0-10,0 0-50,0 0-16,0 0-31,-4 3-67,-21 23-32,0 1 1,2 1-1,1 2 0,1 0 0,-4 10-261,14-23 27,-103 172 1180,5-7-676,87-146-230,-151 225 535,111-174-608,-78 128 1104,139-214-1405,0 0 0,0 0 0,1 0 0,-1 0 0,0 0 0,1 0 0,-1 1 0,1-1 0,0 0 0,-1 0 0,1 1 0,0-1 0,0 0 0,0 0 0,-1 1 0,1-1 0,1 0 1,-1 1-1,0-1 0,0 0 0,0 0 0,1 1 0,-1-1 0,1 0 0,-1 0 0,1 1 0,-1-1 0,1 0 0,0 0 0,-1 0 0,1 0 0,0 0 0,0 0 0,0 0 0,0 0 0,0 0 0,0-1 0,0 1 0,0 0 0,0-1 0,0 1 0,0 0 0,1-1 1,-1 1-1,0-1 73,5 5-998,6 3-5240,-27-19 4720</inkml:trace>
  <inkml:trace contextRef="#ctx0" brushRef="#br0" timeOffset="2847.43">1781 742 4936,'0'0'640,"0"0"-12,0 0-48,0 0-32,0 0-79,4-2-90,57-38 1014,-59 39-1332,-1-1 0,0 1-1,0-1 1,-1 0 0,1 1 0,0-1 0,0 0 0,-1 0-1,1 1 1,-1-1 0,0 0 0,0 0 0,1 0-1,-1 0 1,0 1 0,0-1 0,-1 0 0,1 0 0,0 0-1,-1 0 1,1 1 0,-1-1 0,1 0 0,-1 0 0,0 1-1,0-1 1,0 0 0,0 1 0,0-1 0,0 1-1,0-1 1,0 1 0,-1 0 0,1-1 0,-1 1 0,1 0-1,-1 0 1,1 0 0,-1 0-61,-4-4 71,-1 1 0,0 0 0,0 0 0,0 1 0,0 0 0,0 0-1,-1 0 1,0 1 0,1 0 0,-1 1 0,0-1 0,0 2 0,0-1 0,0 1 0,-3 0-71,-22 4 16,28-2-18,-1 1 0,1-1 0,0 1 1,-1 0-1,1 0 0,0 1 0,1-1 0,-1 1 0,1 0 0,-1 0 1,1 1-1,0-1 0,1 1 0,-1 0 0,1 0 0,0 0 1,-2 6 1,-4 2-17,-61 112-43,67-116 50,-1 0 0,2 0 0,-1 0-1,2 1 1,-1-1 0,1 1 0,0-1 0,1 1 0,0 0 0,2 8 10,-2-15 0,1 0 1,0 0-1,0-1 1,0 1-1,0-1 1,0 1 0,1-1-1,-1 0 1,1 1-1,0-1 1,-1 0-1,1 0 1,0 0 0,0 0-1,1 0 1,-1-1-1,0 1 1,0-1-1,1 1 1,-1-1 0,1 0-1,-1 0 1,1 0-1,0 0 1,-1 0-1,1-1 1,0 1 0,0-1-1,-1 0 1,1 0-1,0 0 1,0 0-1,-1 0 1,1 0 0,0-1-1,0 1 1,-1-1-1,1 0 1,0 0-1,-1 0 1,1 0 0,0-1-1,6-3 48,0 1 0,-1-1 0,0-1 0,0 0 1,0 0-1,-1 0 0,0-1 0,0 0 0,-1-1 1,0 1-1,0-1 0,0-1 0,-1 1 1,-1-1-1,1 1 0,-1-1 0,-1-1 0,0 1 1,1-5-49,23-38 316,-12 86-375,-11-20 33,-2-5 15,1 1 0,0-1 0,0 1 0,1-1 0,1 0 0,-1 0 0,1 0 0,1-1 0,-1 0-1,1 0 1,1 0 0,5 4 11,-8-8-1,1-1-1,1 1 0,-1-1 1,0-1-1,1 1 1,-1-1-1,1 0 0,0 0 1,0 0-1,-1-1 0,1 0 1,0 0-1,0 0 1,1-1-1,-1 0 0,0 0 1,0-1-1,0 0 0,0 0 1,0 0-1,-1-1 1,1 1-1,3-3 2,84-35 21,-28-31 261,-15-39 152,-47 101-422,-7 31 2,2-14-10,-38 168 696,39-163 14,6-21-420,6-19-167,-11 26-106,19-52 340,25-13-340,-26 52-18,-11 12-5,1 0 0,0 0 0,-1 1 0,1 0 0,0 0 1,-1 1-1,1 0 0,0 0 0,-1 1 0,0 0 0,1 0 0,-1 1 0,0 0 2,2 0-1,36 23-79,3 9-118,18 36-59,-56-54-103,22 82-202,-23-69-1662,10 30-4732,-45-140 5250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7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3 5112,'-4'21'103,"4"-17"410,-18-32 1676,-5 89 1412,10-32-3221,-11 26 226,-49 116 612,42-91-804,-39 115 231,46-107-465,-23 82 100,-5 5 137,49-100-2831,15-90-774,-2-2-3292</inkml:trace>
  <inkml:trace contextRef="#ctx0" brushRef="#br0" timeOffset="301.681">1 872 4936,'130'-96'1674,"-79"69"-1436,-10 6-92,10-5-116,-3 2-30,-2 1 0,89-39-8,-84 42-191,77-36-1109,-76 28 567,31-13-308,-9 2-998</inkml:trace>
  <inkml:trace contextRef="#ctx0" brushRef="#br0" timeOffset="1798.295">966 120 2608,'7'5'1667,"-18"-22"1454,1 2-1367,10 14-1399,-9 10 2441,-16 166-2328,-11-18-265,16-91-127,-24 71 105,22-83-106,-52 107 247,73-160-304,1 1 0,-1 0 1,1-1-1,-1 1 0,1 0 0,-1-1 0,0 1 0,0-1 0,0 0 0,0 1 0,0-1 0,0 0 0,0 1 0,0-1 1,0 0-1,-1 0 0,1 0 0,0 0 0,-1 0 0,1 0 0,-1 0 0,1-1 0,-1 1 0,0-1 0,1 1 1,-1-1-1,1 1 0,-1-1 0,0 0 0,0 0-18,-6-29 107,8 3-61,4-1-40,4-1-6,6-2 0,-10 21-12,0-1 0,0 1 1,1-1-1,0 1 0,1 1 1,0-1-1,1 1 0,-1 0 1,2 0-1,-1 1 0,1 0 1,0 0-1,0 1 0,1 0 1,0 0-1,0 1 0,0 1 1,1-1-1,-1 1 0,1 1 12,23-1 2,-2-1-2,4-2 1,-34 7 2,1 0-1,0 0 1,-1 0 0,1 0-1,0 0 1,-1 1 0,1-1 0,0 1-1,-1-1 1,1 1 0,-1 0-1,1-1 1,-1 1 0,1 0 0,-1 0-1,0 0 1,1 0 0,-1 0-1,0 0 1,0 1 0,0-1 0,0 0-1,0 1 1,0-1 0,0 1-1,0-1 1,-1 1 0,1-1-1,0 1 1,-1-1 0,1 1 0,-1 0-1,0-1 1,1 1 0,-1 0-3,1 70 107,-2-50-74,3 81 19,25-39-60,-22-61 4,-1 0 0,0-1 0,1 1 1,0-1-1,-1 1 0,1-1 1,0-1-1,0 1 0,0-1 0,1 0 1,-1 0-1,0 0 0,0-1 0,0 0 1,1 0-1,-1 0 0,0 0 1,0-1-1,1 0 4,48-10-1,-23 1 1,77-62 25,-14-3 63,-79 62-71,-1-1 0,0-1 0,-1 0 0,-1-1 0,0-1 0,-2 0 0,0 0 0,4-10-17,-9 18 53,0-1 0,0 0 0,-1 0 1,0 0-1,-1-1 0,0 1 0,-1-1 0,0 0 1,0-6-54,-3 12 46,0 1 0,0 0 1,0 0-1,0 0 0,-1 0 1,1 0-1,-1 0 0,0 0 1,-1 0-1,1 0 0,-1 1 1,1-1-1,-1 1 0,0 0 1,0 0-1,0 0 1,-1 0-47,3 2 100,-29 26 197,8 5-290,-6 13-7,3 9 0,7-2 0,17-44 4,0 0 1,0-1-1,0 1 1,0 0 0,1 0-1,0 0 1,0-1 0,1 1-1,-1 0 1,1 0-1,1 0 1,-1-1 0,1 1-1,0-1 1,0 1 0,0-1-1,1 0 1,0 0 0,0 0-1,1 0 1,0 1-5,18 15 7,64 24 22,-71-44-31,-1-1 0,1 0 0,0 0 0,-1-2 0,1 0 1,-1 0-1,1-1 0,-1-1 0,0-1 0,0 0 0,0 0 0,9-7 2,-7 2-646,64-70-205,-56 54-1125,24-22-4808,-112 112 5107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3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6280,'-1'3'-94,"1"-2"159,0 0 0,-1 0-1,1 1 1,-1-1 0,1 0-1,-1 0 1,1 0 0,-1 0-1,0 1 1,1-1 0,-1 0-1,0 0 1,0 0 0,0-1-1,0 1 1,0 0 0,0 0-1,0 0 1,0-1 0,0 1-1,0 0 1,-1-1 0,1 1-1,0-1 1,0 0 0,-1 1-1,1-1 1,0 0 0,0 0-1,-1 0 1,1 0 0,0 0-1,-1 0 1,1 0 0,0 0-1,-1 0 1,1 0 0,-1-1-65,2 1 100,0 0 13,-47 71 708,25-42-554,2 2-1,1 0 0,1 0 0,1 2 0,2 0 0,2 1 0,1 1 1,-4 19-267,4 57-1143,26-152-2376,3-1-907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3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5472,'0'0'0,"0"19"0,-3 15 0,3-34 384,0 0-384,8 4 384,6-12-384,-14 8-400,0 0 400,19-3-400,5 3 400,-24 0-808,0 0 808,41-1-2696,-82 2 2696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3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7800,'0'0'680,"0"0"-39,0 0-154,-1 7-114,-42 131 247,-28 0-1331,81-113-1921,0-6-1874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36 7000,'-19'41'680,"48"-85"1106,-35 12-1579,5 31-159,-18 2 87,2 9-119,6 2-34,0 1 0,0 0 0,1 0 1,1 1-1,0 1 0,1-1 1,0 1-1,2 0 0,0 1 0,-4 14 18,5-16-10,-1 2-25,1 0-1,1 0 1,1 0 0,0 1 0,1-1 0,0 1 0,2-1-1,0 7 36,8 10-46,5-8 43,-9-21 27,0-1 0,0 1 0,0-1 0,0 0 0,1 0 0,-1-1 0,1 0 0,0 1 0,0-1 0,-1-1 0,1 1 0,0-1 1,1 0-1,-1 0 0,0 0 0,0-1 0,0 0 0,0 0 0,1 0 0,-1-1 0,0 1 0,0-1 0,0-1 0,0 1 0,0-1 0,0 1 0,0-1 0,-1-1 0,1 1 0,0-1 0,-1 0 0,0 0 0,0 0 0,0 0 0,0-1 0,0 0 0,0 0-24,2-5 117,-1-1 0,1 1 0,-2-1 0,1 0-1,-2 0 1,1-1 0,-1 1 0,-1-1 0,0 0-1,0 1 1,-1-1 0,0 0 0,-1 0 0,-1 0-1,1 0 1,-2 0 0,1 1 0,-2-1-1,1 0 1,-3-4-117,3 7 66,-1 0 1,1 0-1,-1 1 0,0-1 0,-1 1 0,0 0 0,0 0 0,-1 0 0,0 1 0,0-1 0,0 1 1,-3-2-67,-25 17-1652,17 28 384,16-28 369,34 60-1110,-2-5-2671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3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11 7264,'-15'-10'2428,"-11"57"-2447,-76 77-3188,79-97-779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3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9 7448,'-3'3'22,"1"0"1003,40-17 1040,-47 33-1309,-81 141-80,33-9-538,41-91-115,9 73 106,35-94 182,-25-37-282,0-1 1,0 0-1,0 0 1,0 0-1,0 0 1,1 0-1,-1-1 0,0 1 1,0-1-1,1 0 1,-1 0-1,0 0 1,1 0-1,-1-1 0,0 1 1,0-1-1,1 0 1,-1 0-1,0 0 1,0 0-1,0-1 1,0 1-1,0-1 0,-1 0 1,1 0-1,2-1-29,22-14 76,0-1-1,-2-1 1,0-1 0,-1-2-1,-1 0 1,-1-1 0,1-4-76,56-86 154,-8-37 1226,-67 128-565,-16 35-612,-15 34-180,5 1-29,-2 39-7,23-68-6,16 77-1,-6-78 7,62 69-126,-53-71-473,91 49-291,-75-45-1371,33 19-4225,-156-92 4918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9:4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107 522 5024,'0'0'160,"0"0"23,0 0 91,0 0 57,0 0 114,2-4-46,31-71 3186,-33 75-3337,-8 14 816,-45 224-648,40-173-411,0 6-3,-28 141-46,31-143 33,8-54-5,1 1-1,0 0 1,2-1-1,0 1 1,0 0 0,2-1-1,3 15 17,29-1-8,6-38 3,-6-36 36,1-56 189,3-2-120,-38 103-102,1 0 1,-1 1 0,1-1 0,-1 1-1,0-1 1,1 1 0,-1 0 0,0-1-1,0 1 1,1 0 0,-1 0 0,0 0-1,0 0 1,0 0 0,0 0 0,0 0-1,0 1 1,0-1 0,-1 0 0,1 0-1,0 1 1,-1-1 0,1 0 0,-1 1-1,1-1 1,-1 1 0,0-1 0,1 1-1,-1-1 1,0 1 0,0-1 0,0 1-1,0-1 1,0 1 0,-1 0 1,6 11-3,-2-6-8,0 0 0,0 0 0,1 0 0,1 0 0,-1 0 0,1-1 0,0 0 0,0 0 0,1 0 0,0-1 0,0 0 0,0 0 0,0 0 0,1-1 0,1 1 11,53-4-46,-19-16 40,-4-7 6,-23 9 17,0-2 1,-1 0 0,-1 0 0,0-1 0,-1-1 0,-1 0-1,0-1 1,7-17-18,17-73 282,-22-7 87,-20 20-252,-27 8 1,-3 26-182,51 39-50,119-114-260,-79 92 235,103-69-133,-124 96 500,-33 17-120,24 11 527,-40 34-475,0-4-91,2 0 0,2 1 0,1 1 0,-1 20-69,3 12 64,4-20-18,0 13-35,-1 0-6,1-2-2,-25 113 40,15-122 1,-29 83 285,72-194 542,-24 41-836,1 0 0,1 0 0,0 1 0,0 0 1,1 1-1,1-1 0,0 1 0,0 1 1,1 0-1,0 0 0,1 0 0,6-4-35,59-21-21,-72 32 6,1 1 1,-1-1-1,0 1 1,1 0-1,-1 0 1,1 0-1,-1 1 1,1-1-1,0 1 1,0 0-1,0 0 1,-1 0-1,1 1 1,0-1-1,0 1 0,0 0 1,0 0-1,0 0 1,0 1-1,0-1 1,0 1-1,0 0 1,0 0-1,0 0 1,-1 1-1,1 0 1,0-1-1,1 2 15,5 45-73,21 139-292,0-117 321,-19-54 44,1-5 0,-9-10-19,0 0 1,-1 0 0,1-1-1,-1 0 1,1 0 0,0 0-1,-1 0 1,1-1-1,-1 1 1,1-1 0,0 0-1,-1 0 1,1 0 0,-1 0-1,0-1 1,0 0 0,1 1-1,-1-1 1,0 0 0,0 0-1,0-1 1,-1 1 0,1-1-1,-1 1 1,1-1 0,-1 0-1,0 0 1,0 0 0,1-2 18,5-3-42,30-31-615,70-55-1463,-59 55 1112,107-64-913,-153 101 1961,-1-1-1,1 0 1,-1 0 0,0 0 0,0-1 0,0 1-1,0 0 1,0-1 0,-1 1 0,0-1 0,1 0-1,-1 0 1,-1 1 0,1-1 0,0 0 0,-1 0-1,0 0 1,0 0 0,0 1 0,0-1 0,-1 0 0,0 0-1,0 0 1,0 1 0,0-1 0,0 0 0,-1 1-1,1-1-39,-1 2 24,1 0 0,0 0 0,-1 1-1,0-1 1,1 1 0,-1-1 0,0 1 0,1 0-1,-1-1 1,0 1 0,0 0 0,0 0-1,0 0 1,0 1 0,-1-1 0,1 0 0,0 1-1,0 0 1,0-1 0,-1 1 0,1 0-1,0 0 1,0 0 0,0 0 0,-1 1 0,1-1-1,0 0 1,0 1 0,0 0 0,0-1-1,0 1 1,0 0 0,0 0 0,0 0 0,0 1-1,0-1 1,0 0 0,0 1 0,1-1-1,-1 1 1,1-1 0,-1 1 0,1 0 0,0 0-1,-1-1 1,1 1 0,0 0 0,0 1-24,-17 14 6,-4 6-3,3 8 2,1 4-2,3-3 2,4-2-2,-4 27 5,16 7 28,9-52-33,-6-11-5,0 0 0,-1-1 1,1 1-1,0-1 0,0 0 0,-1 0 1,1 0-1,0-1 0,-1 1 0,1-1 1,0 0-1,-1 0 0,1 0 1,-1-1-1,1 1 0,-1-1 0,0 0 1,1 0-1,-1 0 0,0 0 1,0-1 0,1 1-1,9-6-27,0-2-1,0 0 1,-1 0 0,0-1-1,-1 0 1,0-1 0,8-12 29,-16 21-4,-3 16-4,22 45-90,17-45 0,31-32 38,-46 8 16,1-1 1,-2-1-1,1-2 1,-2 0-1,0-1 1,-1-2 0,3-4 43,-15 15-2,81-102-7,-20-28 97,-60 109 20,33-144 72,-36 136 47,14-162 269,-16-24 778,-18 175 97,0 73-938,-5 146-213,13-100-198,-8 136 67,12-130-81,1-3-3,4-5-3,15 108-10,-9-119-23,30 63-72,0-107-407,6-45-696,-21-11 73,-1-13-258,13-26-4995</inkml:trace>
  <inkml:trace contextRef="#ctx0" brushRef="#br0" timeOffset="253.346">2033 804 7264,'73'-28'1918,"29"-23"-3634,-17 8 51,-13 8-1808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3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1 525 6192,'1'-2'120,"1"-1"1,-1 1-1,1 0 0,0 0 1,0 0-1,0 0 0,0 0 1,0 0-1,0 1 0,0-1 1,1 1-1,-1-1 0,1 1 1,-1 0-1,1 0 0,-1 0 1,1 0-1,0 1 0,-1-1 1,1 1-1,3-1-120,1-1 122,44-18 43,0-3-1,-1-1 1,-2-3 0,32-23-165,-40 18 372,28-74 522,-53 60-651,-15 46-241,3-8 40,-1 1 0,0-1 0,0 1 0,-1-1-1,0 0 1,-1 0 0,0 0 0,0 1 0,0-1 0,-1 0 0,0 0 0,-1 1 0,0-1 0,0 1 0,-1-1 0,1 1 0,-5-6-42,-17 3 40,7 6-26,-1 2 1,1 0-1,0 1 1,-1 1-1,1 0 1,0 2-1,-1 0 1,-3 1-15,-19 14 80,7 6-71,1 9-4,2 9-3,11-4-12,1 0 1,3 0 0,0 1 0,-6 33 9,17-58-5,-17 125-95,32-20 47,14-63 26,7-17 25,-18-29 1,0-1 0,0 0 0,1-1 0,0-1 0,1 0 0,-1-1 0,1-1 0,0 0 0,0-1 0,0-1 0,1-1 0,13 0 1,-8-1-339,155-43-1705,-106 22 860,39-11-3989</inkml:trace>
  <inkml:trace contextRef="#ctx0" brushRef="#br0" timeOffset="252.325">893 701 8432,'103'-5'3416,"-114"41"-3415,-28 12-80,-26 40-4357,51-62-130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2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61 5208,'0'0'352,"0"0"-16,0 0-64,0 0-58,0 0-164,0 0-45,0 0-10,0 0 15,0 0 76,-4-3 0,-4-4 81,-1 1-1,1 0 0,-1 1 1,0 0-1,-1 0 0,1 1 1,-1 0-1,0 0 0,0 1 1,0 1-1,0 0 0,0 0 0,-1 1 1,1 0-1,-9 1-166,-68 29 411,23 9-331,-42 45-27,-12 36 22,100-97-35,-22 41 0,-1 14-31,21-16-4,19-11-3,31 20 0,10-46 25,12-12 49,-37-11-46,1-2 0,-1 0 0,0 0 0,0-2 1,0 0-1,-1 0 0,15-6-30,22-19 133,44-62 214,-70 46-206,3-78 367,-25-5 273,-5 125-588,0 22-183,2-16 3,1 110 2,4-76-3,4 9-9,39 105-55,-19-95-575,55 53-1876,-45-80 1337,22 19-3814</inkml:trace>
  <inkml:trace contextRef="#ctx0" brushRef="#br0" timeOffset="249.912">991 612 5832,'-12'33'1368,"12"-33"-1008,5 18 541,-13 23-866,-21 51-42,4 21-2316,18-70-1443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39:3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7 200 4936,'49'3'681,"-99"-10"2854,45 8-1897,24 1-1292,438-3 1226,-211-5-1180,-63 6-32,-118 2-163,98-17 103,-93 9-209,118-2 215,-112 5-276,88 2 95,-97-2-90,104-2 165,-95 2-176,105-13 101,-102 6-50,78-2-1,-47 9 33,-1 2-32,168-16 29,-103 6-59,-100 8-33,130-2 17,-115 4-26,106-3 28,46-18 130,-71 9-48,-99 11-11,149-4 291,31-3-218,-168-4-4886,-68 12-2922</inkml:trace>
  <inkml:trace contextRef="#ctx0" brushRef="#br0" timeOffset="1133.026">142 386 3416,'26'-2'4482,"-27"2"-4308,1 0 60,0 0 108,0 0-2,19 2 312,72-2-236,0-4 0,65-13-416,73-20 185,-117 20-145,109-13-1,-174 24 1,179-15 17,-183 18-9,290-16 59,-207 16-55,-44 2-12,11-2-31,180-11 27,-166 9-24,152-14 24,-167 14-25,150 16 61,-120 3 17,-73-8-33,136-16 129,69 6 81,-70 12 166,-123-6-340,166-8 536,-66 3-440,17-5-8,-110 4-144,97 13 68,-103 1-72,81 18-2320,-111-23-3671,-74-12 4502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40:0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2520,'67'-4'425,"-46"17"1577,84-16-457,7-25-933,-12 1-275,-60 33-2076,-9-1-1747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40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4576,'67'-17'2366,"166"9"-495,-61 8-964,42-7-618,-133 3-857,49-4-1007,-11 0-3451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40:1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72 3416,'0'8'85,"-1"3"727,-6-29-164,6 14-499,0 0 0,-1 0 0,1 0-1,-1 1 1,0-1 0,0 1 0,0-1 0,0 1-1,-1 0 1,1 0 0,-1 0 0,0 0 0,0 0-1,0 1 1,0-1 0,-1 1 0,1 0 0,-1 0 0,1 0-1,-1 1 1,0-1 0,1 1 0,-4-1-149,-5-4 721,21 9 31,240 125-32,-48-39-564,-53-32 264,21-4 79,-106-34-366,96 24 380,-91-26-139,78 5 291,-89-20-474,159-40 509,-182 27-398,-43-14 233,-9-2-351,-61-50-11,8 18-134,56 47-40,8 7-4,-1-1 1,1 0-1,0 0 0,0-1 0,1 0 0,0 0 0,0 0 0,1-1 0,0 0 1,-3-6 4,8 13-20,-9 8-339,9-1 334,-1 0 0,1 0 0,1 1 0,-1-1 0,1 0-1,0 0 1,0 1 0,1-1 0,-1 0 0,1 0 0,1-1 0,-1 1 0,1 0 0,0-1 0,1 0 0,-1 1 0,1-1 0,0-1 0,0 1 0,1 0 25,70 84-266,-51-51 216,-14-4 50,-13 5 1,-15-1 6,-15 1-7,-97 87-276,124-120-53,0 0 0,0 1 0,0 0 1,1 0-1,0 0 0,0 1 1,1 0-1,0-1 0,0 2 0,1-1 1,0 0-1,1 1 0,-2 4 329,-7 29-6226</inkml:trace>
  <inkml:trace contextRef="#ctx0" brushRef="#br0" timeOffset="850.234">2109 404 7176,'40'-35'1744,"-119"84"-1288,-22 40 138,96-78-559,1 0-1,0 1 1,0-1-1,1 0 1,1 1-1,0 0 1,0 0-1,1-1 1,1 1-1,0 0 1,1 0-1,0 0 1,0 0-1,2-1 1,-1 1-1,2-1 1,-1 1-1,1-1 1,1 0-1,0-1 1,1 1-1,0-1 1,0 0 0,1 0-1,4 4-34,50 94 248,-61-105-234,0 0 1,0 0-1,0 0 1,0 0-1,0 0 1,-1 0-1,1 0 1,-1-1-1,0 1 1,0 0-1,0 0 1,0 0-1,-1-1 0,1 1 1,0-1-1,-1 1 1,0-1-1,0 0 1,0 1-1,0-1 1,0 0-1,0 0 1,0 0-1,-1-1 1,1 1-1,-2 0-14,-11 10 66,0 0-1,-1-1 1,0-1 0,-1-1 0,0 0-1,0-1 1,-13 3-66,-40 0 285,30-41-158,27-23-118,23 16-62,12-4-224,111-99-318,7 52-72,-133 84 647,1 0-1,-1 0 0,1 1 0,0 0 0,0 0 0,0 1 1,0 0-1,0 0 0,1 1 0,-1 0 0,0 1 1,1 0-1,-1 0 0,1 1 0,-1-1 0,0 2 1,1 0-1,0 0 21,27 34 29,14 74 1408,-47-98-1313,-1 0 0,0-1-1,-1 1 1,0 0-1,-1 0 1,0 0 0,-1 0-1,0 0 1,-1-1 0,0 1-1,-3 9-123,-27 41 24,9-76-2029,15-32-99,0 3-3729</inkml:trace>
  <inkml:trace contextRef="#ctx0" brushRef="#br0" timeOffset="1760.33">2506 594 4128,'-24'2'69,"21"-1"279,25 8 1499,-17-2-1654,0 0 0,0 0 0,-1 1 1,0 0-1,0-1 0,-1 2 0,0-1 0,0 0 1,-1 0-1,0 1 0,0 4-193,18 28 1416,-17-31-1223,-1-1 0,1 0 0,-1 1 0,-1-1 0,0 1 0,0-1 1,-1 1-1,0 0 0,0-1 0,-2 4-193,1 22 742,18-35-251,62-78 132,-8 13-457,-68 65-176,-1 0-1,0 0 0,1 0 1,-1 0-1,0 1 1,1-1-1,-1 1 0,0 0 1,0-1-1,0 1 0,1 0 1,-1 0-1,0 0 1,0 1-1,0-1 0,0 0 1,-1 1-1,1-1 0,0 1 1,-1 0-1,1-1 1,-1 1-1,1 0 0,-1 0 1,0 0-1,1 1 11,-1-2-10,24 32-53,50 48-22,-46-57 81,-22-20 19,0 0 0,1 0 0,-1 0 0,1-1 0,0 0 0,0-1 0,0 1 0,0-1 0,0-1 0,0 0 0,0 0 0,1 0 0,-1-1 0,0-1 0,0 1 0,1-1 0,-1-1 0,0 1 0,0-1 0,0-1 0,0 0 0,-1 0 1,1 0-1,-1-1 0,6-3-15,85-65 212,-64 40-159,45-93 187,-63 92-177,-9 15-66,-7 17-9,-8 12-45,-15 32-172,-9 14 0,3 2-1,2 1 0,-5 22 230,16-26-82,-10 105-108,15-95 116,-36 95-42,24-108 113,-5-5 8,-2-5-3,21-31 12,-1-1 1,0 0 0,0 0-1,-1-1 1,-1-1 0,0 0-1,0 0 1,-8 3-15,-36 12 43,17-15-17,-8-5-19,-27-17-63,64 8-257,-21-42-206,29 35-193,27-74-1359,0 7-4035</inkml:trace>
  <inkml:trace contextRef="#ctx0" brushRef="#br0" timeOffset="3717.648">3527 820 4128,'-26'44'224,"34"-160"5673,-43 322-4490,34-203-1371,0-1 0,0 1 0,1-1 0,-1 1 0,1-1 0,-1 1 0,1-1 0,0 1 0,0-1 0,0 1 0,0-1 0,1 1 0,-1-1 0,1 1 0,-1-1 0,1 1 0,0-1 0,0 0 0,0 1 0,0-1 0,0 0 0,1 0 0,-1 1 0,1-1 0,-1-1 0,1 1 0,0 0 0,0 0 0,0 0 0,0-1 0,0 1 0,2 0-36,1-1 36,1-1 1,-1 0-1,0 0 1,1 0-1,-1-1 1,0 1-1,0-1 1,1-1-1,-1 1 1,0-1 0,0 0-1,0 0 1,-1 0-1,1-1 1,0 1-1,-1-1 1,0 0-1,0-1 1,0 1-1,0-1 1,0 1 0,0-1-1,-1-1 1,0 1-1,0 0 1,0-1-1,-1 1 1,1-1-1,-1 0 1,0 0-1,0 0 1,-1-1-37,7-11 129,1-6-131,-13 46-181,2-18 170,1 1 0,0 0 0,0 0 0,0 0 0,0 0 0,1 0 0,0 0-1,0 0 1,1 0 0,-1 0 0,1 0 0,1 0 0,-1 0 0,1 0 0,0-1 0,0 1 0,1-1 0,0 1 0,0-1 0,0 0 0,1 0 0,-1 0 0,1 0 0,3 2 13,-2-4 18,1 0 1,-1 0 0,1-1 0,-1 0 0,1 0-1,0 0 1,0-1 0,0 1 0,0-1 0,0-1-1,0 1 1,0-1 0,0 0 0,0-1 0,0 0-1,0 1 1,0-2 0,0 1 0,-1-1 0,1 0-1,0 0 1,-1 0 0,1-1 0,-1 0 0,1-1-19,112-82 530,-104 69-455,-2 1 0,0-1 0,-1-1 0,-1 0 0,0-1 1,-2 0-1,0 0 0,0-3-75,-5 14 13,33-155 185,-29 119-186,-4 6-12,-5 5 1,-6-15 6,-6-17-313,11 86-260,-24 170 48,12-122 429,7-25 44,-1-9 25,3 1 0,0 0 0,3 1 1,1-1-1,1 1 0,2-1 0,4 24 20,26-21 21,24-26 73,-44-13-70,1 0 1,-1 0-1,0-2 1,0 1-1,1-1 1,-1-1-1,0 0 1,-1-1-1,1 0 1,-1 0-1,3-3-24,14-4 31,23-9 11,-1-2 0,-1-2 0,41-30-42,-87 53 6,-1-1 0,0 0-1,1 0 1,-1 0-1,0 0 1,0 0 0,0-1-1,0 1 1,0 0 0,-1 0-1,1-1 1,-1 1 0,1 0-1,-1-1 1,0 1 0,0-1-1,0 1 1,0 0-1,-1-1 1,1 1 0,0 0-1,-1-1 1,0 1 0,1 0-1,-1 0 1,0 0 0,0-1-1,-1 1 1,1 0 0,0 0-1,-1 0 1,1 1 0,-1-1-1,1 0 1,-1 1-1,0-1 1,0 1 0,0-1-1,0 1 1,0 0 0,0 0-1,0 0 1,0 0 0,0 0-1,-1 0 1,1 0 0,-1 1-6,-39-16-2,-34 33-87,69-14 51,1 1-1,-1 0 1,1 0 0,-1 1 0,1 0 0,1 0-1,-1 0 1,1 1 0,0 0 0,0 0-1,0 0 1,-2 6 38,2-5-31,1 2 0,1-1 0,-1 0 0,1 1 0,1-1 0,-1 1 0,1 0 0,1 0 0,0 0-1,0 0 1,1 0 0,0 0 0,1 7 31,6 1-6,4-5 6,-7-10 10,0 1 0,1-1 0,-1 0 0,1 0 1,-1-1-1,1 1 0,-1-1 0,1 0 0,0 0 1,0-1-1,0 1 0,-1-1 0,1 0 0,0 0 1,0-1-1,0 1 0,-1-1 0,1 0 0,0-1 1,-1 1-1,1-1 0,-1 0 0,4-1-10,89-62 267,-39 0 216,-71 84-607,18 26 89,-5-42 54,1-1-1,0 0 1,0 1 0,0-1-1,1 0 1,-1 0 0,0 0-1,1 0 1,-1 0 0,1 0-1,0-1 1,0 1 0,-1 0-1,1-1 1,0 1 0,0-1-1,1 0 1,-1 0 0,0 0-1,0 0 1,1 0 0,-1 0-1,0 0 1,1-1 0,-1 1-1,1-1 1,-1 0 0,0 0-1,1 0 1,-1 0 0,1 0-1,-1 0 1,1-1 0,-1 1-1,0-1 1,1 0 0,-1 0-1,0 1 1,2-2-19,8-3 70,0 0 1,-1-1-1,0 0 1,0 0 0,-1-2-1,0 1 1,0-1-1,0 0 1,-1-1-1,4-5-70,24-29 134,40-81 115,-56 67-27,-6-60 16,-22 92-234,6 22-13,-1 1 0,1 0 0,-1-1 0,0 1 0,1 0 0,-1 0 1,0 0-1,-1 0 0,1 1 0,0-1 0,0 1 0,-1-1 0,1 1 0,-1 0 0,1 0 0,-1 0 1,0 0-1,1 0 0,-1 0 0,0 1 0,1 0 0,-1-1 0,0 1 0,0 0 0,0 0 0,1 0 1,-1 1-1,0-1 0,0 1 0,1-1 0,-1 1 0,0 0 0,1 0 0,-1 0 0,1 1 0,-1-1 1,-1 2 8,-4-1-33,0 1 0,0 0 1,0 0-1,0 1 1,0 0-1,1 1 1,0 0-1,0 0 1,0 0-1,0 1 0,1 0 1,0 0-1,0 1 1,1-1-1,0 1 1,0 1-1,-2 4 33,-8 81-88,50-40-10,65-5 24,-15-4-3,-51 8 45,-24 23 4,-20 51-69,9-123 97,1 0 0,-1 0 0,1 1 1,0-1-1,0 0 0,0 0 1,0 0-1,1 0 0,-1 0 1,1 0-1,0 0 0,0 0 1,0 0-1,0 0 0,0 0 1,1 0-1,-1 0 0,1-1 0,0 1 1,0-1-1,0 1 0,0-1 1,0 0-1,1 0 0,-1 0 1,0 0-1,1 0 0,0 0 1,-1-1-1,3 2 0,50 13-279,-41-17-947,93-41-1653,-9 2-4154</inkml:trace>
  <inkml:trace contextRef="#ctx0" brushRef="#br0" timeOffset="4712.85">1750 1538 4576,'136'-29'2389,"-90"25"-2354,158 2-6,-115 4-26,148 4-2,-189-5 7,200 2 8,-197-3-9,215-5 2,-214 3-2,77-3-1,26 0-4,1 2-2,3 1 0,140-4-2,-244 5-3,218 0 1,-219 1-9,212-2 1,-215 2 32,337 9 40,-268-10-56,74 3-92,-164-3-351,108-16-742,-13 2-2119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9:4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7800,'0'0'208,"0"0"-28,0 0-111,0 0 28,0 0 206,0 0 70,0 0 61,3-3-61,42-62 2671,-45 65-2757,8 11 130,33 140 127,-26-68-487,-8-62-51,4-3-6,4-8 0,5-8 0,5-6 0,90-61-134,-43-21 60,-67 74-245,-12 36-30,7-15 325,-1-1 0,2 1 0,-1 0 0,1-1 0,1 1 0,-1-1 0,1 1 0,1-1 0,0 0 1,0 0-1,1 0 0,-1 0 0,2 0 0,0 0 24,47 22-123,-11-27 77,-3-9 43,-19 1 26,0-1 0,-1-1 0,0 0 0,0-1 0,-1-1 0,0-1 0,7-6-23,34-52 398,-54 59-344,1 0 0,-1 0 0,-1 0 0,0-1 0,0 1 0,-1-1 0,0 0 0,-1 0 0,0 1 0,0-1 0,-1-5-54,0 10 16,0 0-1,0 0 1,0 0-1,0 1 1,-1-1 0,0 0-1,0 0 1,0 1-1,-1-1 1,0 1-1,1-1 1,-2 1-1,1-1 1,0 1 0,-1 0-1,0 0 1,0 1-1,-2-3-15,-9 2 14,10 5-23,-1 1 0,1 0 0,0 0 0,0 0 1,0 0-1,0 1 0,1 0 0,-1 0 1,0 0-1,1 0 0,0 0 0,0 1 1,0-1-1,0 1 0,1 0 0,-1 0 0,1 0 1,0 0-1,-1 2 9,1 3-33,14 41-82,-6-40-258,4-3 131,0-1 1,0 0 0,0 0-1,0-1 1,1 0 0,0 0-1,0-2 1,0 1 0,0-1-1,1-1 242,57 4-1426,93-3-1172,-100-7 2460,92 1 1752,-153 2-1571,1 1-1,-1 0 0,0 0 1,0 0-1,0-1 0,0 1 0,0 0 1,0-1-1,1 1 0,-1-1 1,0 0-1,0 1 0,-1-1 0,1 0 1,0 1-1,0-1 0,0 0 1,0 0-1,-1 0 0,1 0 1,0 0-1,-1 0 0,1 0 0,0 0 1,-1 0-1,0 0 0,1 0 1,-1 0-1,0 0 0,1 0 0,-1 0 1,0-1-1,0 1 0,0 0 1,0 0-1,0 0 0,0 0 0,0-1 1,0 1-1,-1 0 0,1 0 1,0 0-1,-1 0 0,1 0 1,-1 0-1,1 0 0,-1 0 0,0-1-42,-21-51 392,22 53-388,-2-3 32,1 0 1,-1 0 0,0 0 0,0 0 0,0 0 0,0 1-1,-1-1 1,1 1 0,-1-1 0,1 1 0,-1 0 0,0 0-1,0 0 1,0 0 0,0 1 0,0-1 0,0 1-1,-1 0 1,1 0 0,0 0 0,-1 0-37,-2 4 16,-1-1-1,1 1 1,1 1 0,-1-1-1,0 1 1,1 0 0,0 0-1,0 1 1,0-1 0,0 1-1,1 0 1,-1 1-16,-30 38 36,-16 21-24,31-34 3,13-18-15,14 8 0,17-18 1,13-12 7,-13-2 43,-1-1-1,-1-1 1,0 0 0,0-2-1,-2-1 1,7-7-51,-22 18 17,25-3-26,-12 13-20,-1-1 0,2 0 0,-1-1 0,0-1 0,1-1 0,-1 0 0,5-2 29,3 1-18,13 1 14,-3 1 4,-2-2 1,84-11 771,-18 24-449,-75-14-284,1-1 1,0-1-1,-1-1 1,1-1-1,-1-1 1,3-3-40,36-12 36,214-92 1300,-278 114-1282,0-1 1,0 1 0,0-1-1,0 0 1,0 1 0,0-1-1,0 1 1,0-1-1,0 1 1,0-1 0,1 0-1,-1 1 1,0-1-1,0 0 1,0 1 0,0-1-1,1 1 1,-1-1-1,0 0 1,0 1 0,1-1-1,-1 0 1,0 0-1,0 1 1,1-1 0,-1 0-1,0 0 1,1 1 0,-1-1-1,0 0 1,1 0-1,-1 0 1,1 0 0,-1 1-1,0-1 1,1 0-1,-1 0 1,1 0 0,-1 0-1,0 0 1,1 0-1,-1 0 1,1 0 0,-1 0-1,0 0 1,1 0-1,-1-1-54,-20 28 220,-123 148 1298,7-29-1208,78-85-164,-37 65 200,74-91-326,-12 52-813,49-90-894,3-9 1342,-10 2-540,45-104-1951,-4 8-6057</inkml:trace>
  <inkml:trace contextRef="#ctx0" brushRef="#br0" timeOffset="404.909">1727 53 7264,'0'0'0,"7"-1"0,6-2 0,-13 3 576,0 0-576,6 7 576,-1 5-576,-5-12-944,0 0 944,9 26-944,2 9 944,8 24-4184</inkml:trace>
  <inkml:trace contextRef="#ctx0" brushRef="#br0" timeOffset="4851.643">1795 19 7176,'0'0'609,"0"0"-38,0 0-174,0 0-58,0 0-79,0 0-8,0 0 48,0 0 22,0 0 45,0 0 16,0 0 1,0 0-7,0 0-25,0 0-21,0 0-79,0 6-59,5 183 186,26-104-451,-23-74-547,69 40-2194,-42-27-2122,-82-56 3746</inkml:trace>
  <inkml:trace contextRef="#ctx0" brushRef="#br0" timeOffset="5357.827">2369 11 3768,'18'0'145,"-14"0"583,-16-11 3935,-12 14-2552,-3 18-3374,-35 42-127,-76 51-794,25-25-1882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8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1704 1862 3592,'0'0'897,"8"-15"2736,-16 12-3445,0 0 0,0 0 0,0 1-1,0 0 1,0 0 0,0 1 0,0 0-1,-1 1 1,1 0 0,0 0-1,-1 0 1,1 1 0,0 1 0,0-1-1,-3 2-187,-36 12 71,-18 21-11,20 8-7,2 10-54,-53 125-75,87-112-133,10-66 203,0 1 1,0 0 0,0 0 0,0 0-1,0-1 1,0 1 0,0 0 0,0-1-1,0 1 1,1-1 0,-1 1 0,1-1-1,-1 0 1,1 0 0,0 1 0,-1-1-1,1 0 1,0-1 0,0 1 0,0 0-1,0 0 1,0-1 0,0 1 0,0-1-1,-1 0 1,2 1 0,-1-1-1,0 0 1,0 0 0,0 0 0,0-1-1,0 1 1,0 0 0,-1-1 0,2 0 5,13-2 13,-1-2 1,0 0 0,0-1 0,0 0-1,-1-1 1,0-1 0,0 0 0,-1-1-1,0 0 1,6-7-14,47-70 917,-64 83-927,1 0 76,-1 1 0,1-1-1,-1 1 1,0-1 0,0 0 0,0 0 0,-1 0 0,1 0 0,-1 0 0,0-1 0,1 1 0,-2 0-1,1-1 1,0 1 0,0-1 0,-1 1 0,0 0 0,0-1 0,0 1 0,0-1 0,-1 1 0,1-1-1,-1 1 1,0-1 0,0 1 0,0 0 0,0 0 0,0-1-66,-15 29 235,16-21-242,0 0 1,0 0-1,0-1 1,0 1-1,1 0 1,-1-1-1,1 1 0,0 0 1,0-1-1,0 1 1,1-1-1,-1 0 1,1 1-1,0-1 1,0 0-1,0 0 1,0 0-1,0 0 1,1 0-1,-1-1 1,1 1-1,0-1 1,0 1-1,0-1 1,0 0-1,0 0 1,0-1-1,1 1 1,-1-1-1,1 1 1,-1-1-1,1 0 1,-1 0-1,1-1 1,0 1-1,-1-1 1,1 0-1,0 1 1,0-2-1,-1 1 1,1 0-1,0-1 1,2 0 6,3-5 35,0 0 1,0 0 0,-1 0-1,0-1 1,0 0 0,-1-1 0,0 0-1,0 0 1,-1 0 0,0-1-1,0 0 1,-1 0 0,0-1 0,2-7-36,-2 4 130,-5 13-104,1 1 1,-1-1-1,0 0 1,0 0-1,1 1 1,-1-1-1,0 0 1,1 0-1,-1 1 1,0-1-1,1 0 1,-1 0-1,0 0 1,1 1-1,-1-1 1,1 0-1,-1 0 1,0 0-1,1 0 1,-1 0-1,1 0 1,-1 0-1,0 0 1,1 0-1,-1 0 1,1 0-1,-1 0 1,0 0-1,1 0 1,-1 0-1,1-1 1,-1 1-1,0 0 1,1 0-1,-1 0 1,0 0-1,1-1 1,-1 1-1,0 0 1,1-1-1,-1 1 1,0 0-1,0 0 1,1-1-1,-1 1 1,0-1-27,3 106 339,-31 42-39,20-118 82,11-42 29,24-123 149,13 32-494,-22 73-62,-1 5-4,1 3 0,-11 19-25,0-1 0,1 1 0,0 0 0,-1 1 0,1 0-1,1 0 1,-1 1 0,0 0 0,1 0 0,-1 1-1,1 0 1,0 0 0,-1 1 0,1 1 0,-1-1-1,1 1 1,-1 1 0,1-1 0,4 3 25,-1-2-40,1 0 1,0 2 0,-1-1-1,1 2 1,-1 0-1,0 0 1,-1 1 0,1 0-1,1 2 40,5 51 15,-18 14 37,-14 32 156,15-105-194,0 0 0,0 0 0,0 0 0,0 0 0,0 0 0,-1 0 0,1 0 0,0-1 0,0 1 0,0 0 0,0-1 0,0 1 0,0-1 0,-1 1 0,1-1 0,0 1 0,0-1 0,-1 0 0,1 1 0,0-1 0,-1 0 0,1 0 0,0 1 0,-1-1 0,1 0 0,-1 0 0,0 0 0,1 0 0,-1 0 0,0 1 0,1-1 0,-1 0 0,0 0 0,0 0 0,0 0 0,0 0 0,0 0 0,0 0 0,0 0 0,0 0 0,0 0-14,84-209 320,-81 201-323,45-36 120,-38 40-139,-1-1 1,1 1 0,-1 1-1,1 0 1,0 0 0,1 1-1,-1 0 1,1 1 0,-1 0-1,1 1 1,-1 0 0,1 1-1,0 0 1,0 1 0,-1 0-1,3 0 22,-10 0-9,0 0-1,0-1 0,0 1 1,-1 0-1,1 1 0,0-1 0,-1 0 1,1 1-1,0 0 0,-1-1 1,0 1-1,1 0 0,-1 0 0,0 0 1,0 0-1,0 1 0,-1-1 0,1 1 1,0-1-1,-1 1 0,1-1 1,-1 1-1,0 0 0,0 0 0,0 0 1,-1-1-1,1 1 0,0 0 0,-1 0 1,0 0-1,0 0 0,0 0 1,0 0-1,-1 3 10,-1 24-22,-4 9 20,-11 36 8,14-64-13,0 0-1,1 0 0,0 1 0,1-1 1,0 1-1,1-1 0,0 1 0,1-1 1,0 1-1,1-1 0,1 4 8,3-7-305,52 13-308,-42-21-646,105-34-1780,-9 1-4627</inkml:trace>
  <inkml:trace contextRef="#ctx0" brushRef="#br0" timeOffset="5881.429">9334 1875 6552,'35'-30'4254,"-54"13"-3260,-96-9 263,3 34-440,64 12-763,-68 68-17,82-48-41,30-33-2,0 1 0,1 0-1,-1 0 1,2 0 0,-1 1 0,1-1 0,1 1-1,-1-1 1,1 1 0,1-1 0,0 9 6,0-14-1,1 0 1,0 0-1,-1 1 0,1-1 1,1 0-1,-1 0 0,0 0 1,1 0-1,-1 0 0,1-1 1,0 1-1,0 0 0,0-1 1,0 1-1,0-1 0,1 0 1,-1 0-1,1 0 0,0 0 1,-1 0-1,1 0 0,0-1 1,0 1-1,0-1 0,0 0 1,0 0-1,1 0 0,-1 0 1,0-1-1,0 1 0,0-1 1,3 0 0,24-4 0,0-9 0,2-6 1,57-57 108,-25-11 542,-64 86-604,2 12 282,-36 109 118,33-75-367,3-11-52,3-21 73,40 38-96,-32-44-610,37 5 136,7-1-2411,-8-1-3148,-115-24 4580</inkml:trace>
  <inkml:trace contextRef="#ctx0" brushRef="#br0" timeOffset="7797.358">10420 1843 3952,'23'33'111,"-19"-26"443,-16-17 557,-18-16 1241,30 26-1951,-14-8 2010,1 2-1515,11 4-820,1 1-1,-1 0 1,0 0-1,0 0 1,1 0-1,-1 1 1,0-1-1,0 0 1,0 1 0,0-1-1,0 1 1,0 0-1,0-1 1,0 1-1,0 0 1,0 0-1,0 1 1,0-1 0,0 0-1,0 1 1,0-1-1,0 1 1,0-1-1,0 1 1,0 0-1,0 0 1,1 0 0,-2 1-76,-71 66 449,46-27-361,10-4-36,-1 7-41,4-4-11,6-5 0,5-3 0,7-5 0,7-6 0,8-5 1,8-9 4,9-8-2,-12-4 15,1-1 1,-1-1-1,-1-2 1,1 0-1,-2-1 1,1-1-1,5-5-18,-17 11-6,57-38 52,-14 0-39,35-46-10,-12-31-126,-11-31-308,-50 110 397,-3 0 0,-1-1 0,-2 0 0,1-19 40,-8 28-20,-2 0 16,-14-110 1025,12 142-996,1 1 1,-1 0-1,1-1 0,0 1 1,-1 0-1,1 0 0,-1 0 1,1 0-1,0 0 1,-1 1-1,1-1 0,-1 0 1,1 1-1,0-1 0,-1 0 1,1 1-1,0 0 0,0-1 1,-1 1-1,1 0 1,0 0-1,0 0 0,0-1 1,0 1-1,0 0 0,0 1 1,0-1-1,0 0 0,0 0 1,1 0-1,-1 0 1,0 2-26,1-3 15,-39 70 121,9 64 13,24-78-137,-10 134 24,10-119-24,-5 127 52,12-169-39,3 1-18,21 15-10,30-25-138,28-29-412,71-40-701,-102 25 852,64-50-637,14-27 291,-82 48 545,-48 52 225,0 0 0,1 0-1,-1-1 1,0 1-1,0 0 1,0 0 0,-1-1-1,1 1 1,0 0 0,0 0-1,-1-1 1,1 1-1,0 0 1,-1 0 0,0 0-1,1 0 1,-1-1-1,1 1 1,-1 0 0,0 0-1,0 0 1,0 0 0,0 1-1,0-1 1,0 0-1,0 0 1,0 1 0,0-1-1,0 0 1,0 1 0,0-1-1,0 1 1,-1-1-1,1 1 1,0 0 0,0-1-1,0 1 1,-1 0 0,1 0-1,0 0 1,-1 0-1,1 0 1,0 0 0,0 0-1,-1 1 1,1-1-1,0 0 1,0 1 0,0-1-1,-1 1 1,1-1-22,-13 5 40,1 0-1,-1 1 1,1 0 0,1 1-1,-1 0 1,1 1 0,0 1 0,1 0-1,0 0 1,-4 5-40,12-11 0,-39 46 12,28-11 26,13-37-32,0 1 0,1 0 0,0 0 0,-1 0 0,1 0 0,0 0 0,0 0 0,0 0 0,0 0 0,0 0 0,1 0 0,-1 0 1,1 0-1,-1 0 0,1 0 0,0 0 0,-1 0 0,1 0 0,0-1 0,0 1 0,1 0 0,-1-1 0,0 1 0,0-1 0,1 1 1,-1-1-1,1 1 0,-1-1 0,1 0 0,0 0 0,-1 0 0,1 0 0,0 0 0,0 0 0,0-1 0,0 1 0,0 0 0,0-1 0,0 1 1,0-1-1,0 0 0,0 0 0,0 0 0,0 0 0,0 0 0,0 0 0,0-1 0,0 1 0,-1-1 0,1 1 0,0-1 0,0 0 1,0 1-1,1-2-6,5-2 62,1 0 1,-1 0 0,0-1 0,0-1 0,0 1 0,-1-1 0,1 0 0,-2-1 0,1 0 0,-1 0 0,1-1-63,-15 78 637,12-50-632,4-2-3,-6-15-1,1-1 0,-1 1 0,1-1 0,-1 0 0,1 1 0,0-1 0,0-1 0,0 1 0,0 0 0,0-1 0,1 1 0,-1-1 0,0 0 0,1 0 0,-1 0 0,1-1 0,-1 1 0,1-1 0,-1 0 0,1 0 0,-1 0-1,34-3 3,96-43 11,-86 18-12,2-6-2,0-4 1,-3-6 4,-5-4-2,59-95 189,-94 111-101,-60 69-61,48-31-45,1 0 0,0 1 0,0-1 0,1 1 0,-1 0 0,1 0 0,1 0 0,0 1 0,0-1 0,0 1 0,1 0 0,0-1 0,0 1 0,1 0 0,0 0 0,1 0 0,0 0 0,0 1 0,0-1 0,1 0 0,0 0 0,1 0 0,0-1 0,0 1 0,1 0 0,1 2 15,1 13-32,-5-16-6,1 0 1,-1-1 0,-1 1 0,1 0 0,-1-1 0,0 1 0,-1-1 0,1 1 0,-1-1 0,0 0 0,-1 1 0,0-1-1,0 0 1,0-1 0,-1 1 0,0-1 0,0 1 0,0-1 0,0 0 0,-1 0 0,0-1 0,0 0 0,0 0 0,-1 0-1,1 0 1,-1-1 0,0 0 0,0 0 0,0 0 0,-1-1 0,1 0 0,-2 0 37,-87 37-1452,116-59 191,82-45-1858,34-14 1282,-10 6-1863</inkml:trace>
  <inkml:trace contextRef="#ctx0" brushRef="#br0" timeOffset="8235.704">12380 1698 5472,'79'-29'5009,"-114"19"-1514,21 12-3405,0 0 1,0 0 0,0 2-1,1-1 1,-1 2 0,1 0-1,0 0 1,-6 4-91,-30 17 52,31-16-21,0 1 0,1 1 1,0 0-1,0 1 0,2 1 0,0 0 1,-5 7-32,-6 23 77,23-24-69,5-15 0,1 1 1,-1-1-1,1 0 1,0 0-1,1 0 0,-1 0 1,1 0-1,0-1 1,0 0-1,0 1 0,1-1 1,0-1-1,-1 1 1,1-1-1,0 0 0,1 0 1,-1 0-1,1-1 1,-1 0-1,1 0 1,0 0-1,2 0-8,20 10 54,-6-1-2,-30 12-8,-19 2-3,22-22-44,-5 7 49,-1-1-1,0-1 0,-1 0 0,1 0 0,-2-1 1,1-1-1,-1 0 0,0-1 0,0 0 0,-2 0-45,-37-15-978,16 1-3938,25 7-1424</inkml:trace>
  <inkml:trace contextRef="#ctx0" brushRef="#br0" timeOffset="8528.94">12488 2073 8968,'0'0'0,"-11"0"0,-5 0 0,16 0 264,0 0-264,0 0 264,0 0-264,0 0-704,0 0 704,0 0-6008,0 0 6008</inkml:trace>
  <inkml:trace contextRef="#ctx0" brushRef="#br0" timeOffset="1724.946">3571 1997 4664,'0'0'792,"0"0"2,0 0 13,0 0 9,0 0 8,0 0-53,0 0-238,2-5-134,1 0-303,1 0 0,-2 0 0,1 0 0,0 0 0,-1 0 0,0-1 0,-1 1 0,1-1 0,-1 0 0,0 1 0,0-1 0,-1 0 0,1 0 0,-1 1 0,-1-1 0,1 0 0,-1 0 0,0 1 0,-1-4-96,0 7 45,0-1 0,0 0 1,-1 1-1,1 0 0,-1 0 1,1 0-1,-1 0 0,0 0 1,0 0-1,0 1 1,0-1-1,0 1 0,0 0 1,-1 0-1,1 0 0,0 0 1,0 1-1,-1-1 0,1 1 1,-1 0-1,1 0 0,0 0 1,-1 0-1,1 1 1,0-1-1,-1 1 0,1 0 1,0 0-1,-1 0-45,-13 1 41,10-1-39,0 1 1,0-1-1,0 1 1,0 1-1,1-1 1,-1 1-1,1 0 1,0 1 0,0 0-1,0 0 1,0 0-1,1 0 1,-1 1-1,1 0 1,0 0-1,1 0 1,-1 1 0,1 0-1,0 0 1,1 0-1,-1 0 1,1 0-1,0 1 1,-1 5-3,-20 101-228,23-101 208,0 1 0,0 0 0,1 0 0,0-1 0,2 1 0,-1 0 0,1-1 0,1 1 0,1 1 20,7 5-1,4-7 1,4-7 1,-11-6 27,0-1 1,0 1-1,0-2 0,0 1 1,-1-1-1,1 0 0,-1-1 1,0 0-1,0 0 1,0 0-1,0-1 0,-1 0 1,0 0-1,0-1 0,0 0 1,-1 0-1,0 0 0,0 0 1,0-1-1,-1 0 1,0 0-1,1-3-28,48-106 1080,-73 141-673,15 7-343,14 9-63,2-20 4,2-2-3,-7-16-15,0 0 0,0 0 0,0 0 0,0-1 0,0 0 1,0 0-1,1 0 0,-1-1 0,0 0 0,1 0 0,0-1 1,-1 0-1,1 0 0,-1 0 0,1-1 0,3 0 13,61-30-152,-60 24 126,0 0-1,0-1 1,0 0 0,-1-1-1,-1 0 1,0 0-1,0-1 1,0 0 0,-2-1-1,3-3 27,20-33-10,24-123 31,-46 103 30,-16-124 597,-17 86 370,25 106-1008,-1-1 0,1 0 0,0 0 0,0 0 0,0 1 0,-1-1 0,1 0 1,0 0-1,0 0 0,-1 0 0,1 0 0,0 0 0,-1 0 0,1 1 0,0-1 0,0 0 0,-1 0 0,1 0 0,0 0 0,0 0 0,-1 0 0,1 0 0,0-1 0,-1 1 0,1 0 0,0 0 0,0 0 0,-1 0 0,1 0 1,0 0-1,0 0 0,-1-1 0,1 1 0,0 0 0,0 0 0,-1 0 0,1 0 0,0-1 0,0 1 0,0 0 0,0 0 0,-1-1 0,1 1 0,0 0 0,0 0 0,0-1 0,0 1 0,0 0 0,0 0 0,0-1 0,0 1 0,0 0-9,-5 24 28,5-23-20,-6 78 45,4-30-49,0 8-4,-7 250-17,4-250 8,0 65-265,28-93-115,4-30 95,78-63-352,11-45-650,13-61-333,-88 101 1336,8-76 113,-43 45 1042,-7 95-744,0 0 1,-1 1-1,1-1 0,-1 1 1,0-1-1,0 1 1,-1 0-1,1 0 0,-1 0 1,0 0-1,0 0 0,0 1 1,-1-1-1,1 1 1,-1 0-1,0 0 0,1 0 1,-2 0-1,-1-1-119,-20-17 1476,25 21-1248,1 0 36,3 11 422,3 152-23,-13-108-572,-18 90 38,15-87-28,-16 100 46,15-94-94,9-51-43,-1 0-1,1 1 0,1-1 0,1 1 1,0 0-1,0-1 0,2 1 0,-1-1 1,2 0-1,0 1 0,0-1 0,1 0 1,1 0-1,5 9-9,37 2-39,16-40-800,-6-33-1312,-16-13-999,-30-13-363,-6 16-2540</inkml:trace>
  <inkml:trace contextRef="#ctx0" brushRef="#br0" timeOffset="1977.783">3867 1835 6816,'18'-9'585,"1"2"1,0 0 0,1 1-1,-1 1 1,1 1 0,16-2-586,-9 2 294,53-11 506,126-24-254,-126 23-1603,37-1-1095,-9 1-3401</inkml:trace>
  <inkml:trace contextRef="#ctx0" brushRef="#br0" timeOffset="3033.469">4520 1902 904,'37'-31'28,"-27"40"252,-8 11 213,-2-17-320,-1 0 0,1 1 0,1-1 0,-1 0 1,0 0-1,1 0 0,0 1 0,0-1 1,0 0-1,0 0 0,0 0 0,0 0 0,1-1 1,0 1-1,-1 0 0,1-1 0,0 1 1,1 1-174,1-2 183,-1 1 0,1-1 1,0 0-1,0-1 1,-1 1-1,1 0 0,0-1 1,0 0-1,1 0 1,-1 0-1,0-1 0,0 1 1,0-1-1,0 0 1,1 0-1,-1-1 0,0 1 1,0-1-1,0 0 1,0 0-1,0 0 1,0 0-1,0-1 0,1 0-183,94-50 2893,-97 50-2872,99-84 2201,-101 85-2215,1 1-1,-1 0 1,0-1 0,0 1 0,1-1 0,-1 1 0,0-1 0,0 1 0,0-1 0,0 1 0,0-1 0,0 1 0,0-1 0,0 1 0,0-1 0,0 1 0,0-1 0,0 1 0,0-1 0,0 1 0,0-1 0,0 1 0,-1-1 0,1 1 0,0-1-1,0 1 1,-1-1 0,1 1 0,0 0 0,0-1 0,-1 1 0,1 0 0,0-1 0,-1 1 0,1 0 0,-1-1 0,1 1 0,-1 0 0,1-1 0,0 1 0,-1 0 0,1 0 0,-1 0 0,1 0 0,-1-1 0,1 1 0,-1 0 0,1 0 0,-1 0 0,1 0-1,-1 0 1,1 0 0,-1 0 0,1 0 0,-1 0 0,1 1 0,-1-1 0,1 0 0,-1 0 0,1 0 0,-1 1 0,1-1 0,-1 0 0,1 0 0,-1 1 0,1-1-7,-36 5-42,35-5 61,-6 1-30,-1 0 1,0 0 0,1 1-1,-1 0 1,1 1 0,0-1-1,-1 1 1,1 1 0,1-1-1,-1 1 1,0 0 0,1 1-1,0-1 1,0 1 0,0 1-1,1-1 1,0 1 0,0 0-1,0 0 1,1 0 0,-1 1-1,2 0 1,-1 0 0,0 2 10,-11 35-139,4 84-100,19-77 198,17 6-12,30-13-297,19-33-160,-63-12 414,0-1-1,0 0 1,0-1 0,0 0 0,0 0 0,-1-1 0,1 0 0,-1-1 0,-1-1 0,1 1 0,-1-2 0,8-5 96,-9 7-11,25-28-103,-9 2 104,60-125 684,-74 134 376,-10 22-782,0 0 2,-2 19 461,-54 208 1547,57-227-2262,-1 0 0,0-1-1,0 1 1,0 0-1,1 0 1,-1-1-1,0 1 1,1 0-1,-1 0 1,0-1-1,0 1 1,1 0-1,-1 0 1,0 0-1,1 0 1,-1-1-1,0 1 1,1 0-1,-1 0 1,1 0-1,-1 0 1,0 0-1,1 0 1,-1 0-1,0 0 1,1 0-1,-1 0 1,0 0-1,1 0 1,-1 0 0,0 1-1,1-1 1,-1 0-1,0 0 1,1 0-1,-1 0 1,0 1-1,1-1 1,-1 0-1,0 0 1,1 1-1,-1-1 1,0 0-1,0 0-15,21-32 41,-21 32-29,99-157 274,-19 71-197,-29 88-128,119 54-362,-164-52 390,0 1 0,-1 0 0,0 0 0,0 0 0,0 1 0,0-1-1,-1 1 1,0 0 0,-1 1 0,1-1 0,-1 0 0,0 1 0,-1 0 0,1 0 0,-1 0 0,-1 0-1,1 0 1,-1 0 0,-1 0 0,1 1 0,-1 2 11,1-1-28,20 53-110,-19-60 107,0 1 0,0-1-1,0 0 1,0 1-1,0-1 1,0 0-1,1 0 1,-1 0-1,1-1 1,-1 1-1,1-1 1,0 1 0,0-1-1,0 0 1,-1 0-1,1 0 1,0 0-1,0-1 1,0 1-1,1-1 1,-1 0-1,0 0 1,0 0-1,0 0 1,0 0 0,0-1-1,0 1 1,0-1-1,0 0 1,0 0-1,0 0 1,0 0 31,100-62-4031,-71 42-2454,-74 49 4896</inkml:trace>
  <inkml:trace contextRef="#ctx0" brushRef="#br0" timeOffset="3961.537">6330 1923 6104,'0'0'896,"0"0"-59,0 0-233,0 0-103,0 0-194,0 0-79,0 0-136,0 0-20,0 0 40,0 0 37,0 0 94,-5-1-18,-30-2 220,-98 5 565,81 12-739,-69 46 57,77-27-240,39-30-82,1 0 1,-1 0 0,1 1 0,0 0 0,0 0-1,1 0 1,-1 0 0,1 0 0,0 1 0,0-1-1,0 1 1,1 0 0,0 0 0,0 0 0,0 0-1,0 0 1,1 1 0,0-1 0,0 0 0,0 1-1,1-1 1,0 1 0,0-1 0,0 1 0,1-1-1,0 0 1,0 1 0,0-1 0,0 0-1,1 1 1,2 2-7,45 3 430,20-31 162,-1-31 158,-51 34-657,-1-1-1,-1 0 0,0-1 1,-1-1-1,-1 0 0,-1-1 1,-1 0-1,2-9-92,45-116 472,5-37-84,-40 117-224,16-50 436,-75 223-114,24-50-292,-2 208 35,12-213-228,0-4-1,1-5 0,10 30 14,27-17 138,29-27-90,-54-27-56,0 0-1,0-1 1,0-1-1,0 0 1,0 0-1,0-1 0,0 0 1,0-1-1,0 0 1,-1-1-1,1 0 1,-1-1-1,10-5-5,-20 9 0,102-71-271,-13-15 19,-82 106 54,-37 134 3,30-155 117,0 1-1,0 0 0,0 0 1,0 0-1,0-1 0,0 1 1,0 0-1,-1 0 1,1-1-1,0 1 0,0 0 1,0 0-1,0 0 0,0 0 1,-1-1-1,1 1 0,0 0 1,0 0-1,0 0 1,-1 0-1,1 0 0,0-1 1,0 1-1,0 0 0,-1 0 1,1 0-1,0 0 1,0 0-1,-1 0 0,1 0 1,0 0-1,0 0 0,0 0 1,-1 0-1,1 0 1,0 0 78,32-104-3355,-8 30-3818</inkml:trace>
  <inkml:trace contextRef="#ctx0" brushRef="#br0" timeOffset="4210.869">6852 1654 6368,'0'0'0,"5"7"0,1 1 0,-6-8-552,0 0 552,10 10-544,0-2 544,10 8-3344</inkml:trace>
  <inkml:trace contextRef="#ctx0" brushRef="#br0" timeOffset="5099.522">7141 1886 6280,'-27'-38'174,"27"37"-115,-1 1 0,0 0-1,0-1 1,0 1-1,1 0 1,-1 0 0,0 0-1,0 0 1,0 0-1,0-1 1,0 2 0,1-1-1,-1 0 1,0 0-1,0 0 1,0 0 0,0 0-1,1 1 1,-1-1-1,0 0 1,0 1-1,0-1 1,1 1 0,-1-1-1,0 1 1,1-1-1,-1 1 1,0-1 0,1 1-1,-1 0 1,1-1-1,-1 1 1,1 0 0,-1-1-1,1 1 1,0 0-59,-17 32 3135,12-14 606,-43 117-2215,48-135-1491,20-15 385,9-12-195,-8 5-215,1 2 1,0 0-1,2 2 0,0 0 0,16-7-10,-32 20-34,0 0 1,-1 1-1,1 0 1,0 0 0,0 1-1,1 0 1,-1 1-1,0-1 1,1 1-1,-1 1 1,9 0 33,-7 1-39,0 1-1,0 0 1,-1 0 0,1 1 0,-1 0-1,1 1 1,-1 0 0,0 1 0,-1-1 0,1 2-1,-1-1 1,8 7 39,-7-4-14,-1 0-1,0 1 1,0 0 0,-1 0-1,0 0 1,-1 1-1,0 0 1,0 0 0,-1 1-1,2 6 15,8-2-47,25 4 43,-14-13-25,1-2 0,-1-1-1,1-1 1,-1-1-1,1-1 1,0-1-1,-1-2 1,0-1-1,1 0 1,-1-2-1,24-10 31,6 0-133,-31 8 58,103-47-52,-124 52 119,-2 2 5,0 0 1,1 0-1,-1-1 0,0 1 1,0-1-1,0 0 1,0 1-1,0-1 1,0 0-1,0 0 1,0-1-1,-1 1 1,1 0-1,-1 0 1,0-1-1,0 1 1,0-1-1,0 1 1,0-1-1,0 1 1,0-1-1,-1 0 1,0 1-1,1-1 1,-1 0-1,0 1 1,0-4 1,-1 1 0,1 4 1,0-1 0,-1 0 0,1 0-1,0 0 1,-1 0 0,0 0 0,1 0-1,-1 1 1,0-1 0,0 0 0,0 1-1,0-1 1,0 0 0,-1 1 0,1-1-1,0 1 1,-1 0 0,1-1 0,-1 1-1,1 0 1,-1 0 0,0 0 0,1 0-1,-1 0 1,0 1 0,0-1 0,0 0-1,1 1 1,-1-1 0,0 1 0,-2 0-1,-5-3-9,0 1 1,0 1 0,0 0-1,-1 0 1,1 1 0,0 0-1,-1 1 1,1 0 0,0 0 0,0 1-1,0 0 1,0 1 0,0 0-1,0 0 1,0 1 0,1 0-1,0 1 1,-2 1 8,2-1-36,1 0-1,0 0 0,1 0 1,-1 1-1,1 0 0,0 1 1,1-1-1,0 1 0,0 0 1,-3 6 36,-8 42-80,28-39 40,5-5 36,5-7 4,5-4 0,57-26 14,-11-19 286,-78 61-130,-56 112 428,43-21-161,14 6-139,-5-9 314,-16-62-79,0-12-448,11-19 77,-76 32 35,67-36-202,-113 13-319,-153-6-4924,54-4-3245</inkml:trace>
  <inkml:trace contextRef="#ctx0" brushRef="#br0" timeOffset="-2289">532 1621 3864,'4'-71'5753,"-4"71"-5386,0 0 1379,-34 206-1043,19-139-567,-33 157 368,33-118-657,13-92-2372,-1-33 644,1-4-3505</inkml:trace>
  <inkml:trace contextRef="#ctx0" brushRef="#br0" timeOffset="-1990.796">284 1569 4576,'14'33'92,"-23"-25"834,-29-18 468,42-5 12,6 4-1114,0-1 0,0 2-1,1-1 1,0 1 0,1 1-1,0 0 1,0 1 0,1 0-1,5-1-291,-17 9 5,55-32 476,21-1-54,3 23 75,-26 30-286,-51-16-255,1-1 1,-1 0-1,0 1 0,0-1 0,0 1 0,-1 0 0,1 0 0,-1 0 0,0 0 1,0 0-1,-1 1 0,1-1 0,-1 0 0,0 1 0,0-1 0,0 1 1,-1 0-1,0-1 0,0 1 0,0 2 39,-11 97-4428,4-62-185</inkml:trace>
  <inkml:trace contextRef="#ctx0" brushRef="#br0" timeOffset="-1674.592">304 2287 4936,'27'-35'1537,"-26"35"-1479,0 0-1,-1 0 1,1 0 0,0 0-1,-1 0 1,1 0 0,0 0-1,-1 0 1,1 1 0,0-1-1,-1 0 1,1 0 0,0 0-1,-1 1 1,1-1 0,0 0-1,-1 1 1,1-1-1,-1 1 1,1-1 0,-1 1-1,1-1 1,-1 1 0,1-1-1,-1 1 1,1-1 0,-1 1-1,0-1 1,1 1 0,-1 0-1,0-1 1,0 1 0,1 0-1,-1-1 1,0 1 0,0 0-1,0-1 1,0 1-1,0 0 1,0 0 0,0-1-1,0 1 1,0 0 0,0-1-1,0 1 1,0 0 0,-1-1-1,1 1 1,0 0 0,-1-1-1,1 1 1,0 0 0,-1-1-1,1 1 1,0-1 0,-1 1-1,1-1 1,-1 1-1,1-1 1,-1 1 0,1-1-1,-1 0 1,0 1 0,1-1-1,-1 1 1,0-1 0,1 0-58,204-27 2873,-132 20-6236,-35-1-3043</inkml:trace>
  <inkml:trace contextRef="#ctx0" brushRef="#br0" timeOffset="18711.944">446 3673 4848,'0'0'1032,"0"0"-27,0 0-105,0 0-39,0 0-67,0 0-85,0 0-265,0 0-81,0 0-78,0 0-40,0 0-99,0 0-32,0 0-20,-4 0-21,0 0-71,-43 11 196,36 2-185,1 1 0,0 0-1,2 0 1,-1 1 0,2 1 0,0-1 0,1 1 0,-3 10-13,-31 131 69,29-94-26,7 84 51,40-103 22,-27-40 98,48-1 52,-45-6-211,97-85 520,-46-12 93,-39 24-220,-29 98-459,5-9-3,0-1 1,1 1-1,0 0 0,1 0 1,1 0-1,0-1 0,0 1 1,1-1-1,4 8 14,15 4-6,4-5 6,-21-17 3,1 0 1,-1-1 0,1 0 0,-1 0 0,1 0 0,-1-1 0,1 0-1,0 0 1,-1 0 0,1-1 0,-1 0 0,1-1 0,-1 1 0,1-1 0,0-1-4,-1 2 7,46-39 214,-13-29 154,-35 56-323,0-1 1,0 1-1,-2 0 0,0-1 1,0 0-1,-1 0 0,-1 1 1,0-1-1,-1 0 0,-1 0 1,-2-9-53,3 14 8,-36-148 423,36 124-385,7 10-40,3 13-13,0 1 0,0 1 0,1-1 1,0 2-1,1 0 0,0 0 0,0 0 1,0 2-1,1-1 0,0 1 1,0 1-1,8-2 7,10-5-5,27-15-156,99-56-7,-120 62 167,-27 14 100,-9 7-88,0-1 0,0 0 0,0 0 0,0 1 0,0-1-1,0 0 1,0 0 0,1 1 0,-1-1 0,0 0 0,0 1 0,0-1 0,0 0 0,1 0 0,-1 0 0,0 1 0,0-1 0,0 0 0,1 0-1,-1 0 1,0 0 0,0 1 0,1-1 0,-1 0 0,0 0 0,0 0 0,1 0 0,-1 0 0,0 0 0,0 0 0,1 0 0,-1 0 0,0 0-1,1 0 1,-1 0 0,0 0 0,0 0 0,1 0 0,-1 0 0,0 0 0,1 0 0,-1 0 0,0 0 0,0 0 0,1 0 0,-1-1 0,0 1 0,0 0-1,1 0 1,-1 0 0,0 0 0,0-1 0,0 1-11,-22 169-222,14 46 16,5-138 160,-1-12 42,-3-7 4,-3-4 0,-37 109 193,44-151-242,-6 17 747,4-46-262,19-48-77,14-15-198,34-26 15,-40 84-173,4 5 2,2 2-2,151-13-30,-177 28 10,1-1 0,-1 1-1,1 0 1,-1 0 0,1 0 0,-1 0-1,0 1 1,1-1 0,-1 0 0,0 1-1,1 0 1,-1 0 0,0-1 0,1 1 0,-1 1-1,0-1 1,0 0 0,0 0 0,0 1-1,0-1 1,-1 1 0,1 0 0,0 0-1,-1-1 1,1 1 0,-1 0 0,1 0-1,-1 0 1,0 1 0,0-1 0,0 0 0,0 0-1,0 1 1,-1-1 0,1 0 0,-1 1-1,1-1 1,-1 0 0,0 1 0,0-1-1,0 1 1,-1 1 17,1 27-56,0-26 52,-1 1-1,1-1 1,0 0-1,0 1 0,0-1 1,1 0-1,0 0 1,0 0-1,0 1 0,1-1 1,0 0-1,0 0 1,0-1-1,0 1 0,1 0 1,2 3 4,-2-6-1,0 1 0,-1-1 0,1 0 0,0 0 0,0 0 0,0-1 0,1 1 0,-1-1 0,0 0 0,0 0 0,1 0 0,-1 0 0,1-1 0,-1 1 0,1-1 0,-1 0 0,1 0 0,-1 0 0,1 0 0,-1-1 0,1 1 0,-1-1-1,1 0 1,-1 0 0,2-1 1,27-9 0,1-5 0,3-5 0,85-73 47,-58 7 404,-51 35-74,-11 52-404,-1 0-33,9 24-366,-2-3 359,-2 0 0,0 0 1,-1 0-1,-1 0 0,-1 1 1,-1 0-1,-1-1 0,0 1 1,-3 8 66,2-27 265,1 11-1267,8-29-892,48-109-2866,-18 41-1226</inkml:trace>
  <inkml:trace contextRef="#ctx0" brushRef="#br0" timeOffset="18961.276">2179 3599 7264,'18'-43'4016,"-18"42"-3656,3 11-463,45-14-2062,-8-11 981,18-5-3996</inkml:trace>
  <inkml:trace contextRef="#ctx0" brushRef="#br0" timeOffset="20474.28">2650 3862 3056,'-56'15'3746,"44"-12"-3533,-1 0-1,0 1 1,1 0-1,0 1 1,0 1-1,0 0 1,1 0-1,0 1 1,0 0-1,0 1 1,1 1-1,1-1 1,-1 2-1,-6 7-212,6-2 54,0 1-1,0 1 1,1-1-1,2 2 1,-1-1 0,2 1-1,0 0 1,1 0-1,1 0 1,0 8-54,4-24 15,0-1 1,1 0-1,-1 1 1,0-1-1,1 0 1,-1 1-1,1-1 1,-1 0-1,1 1 1,0-1-1,0 0 1,-1 0-1,1 0 0,0 0 1,0 0-1,0 0 1,0 0-1,0 0 1,0 0-1,0 0 1,1 0-1,-1-1 1,0 1-1,0-1 0,1 1 1,-1 0-1,0-1 1,1 0-1,-1 1 1,0-1-1,1 0 1,-1 0-1,1 0 1,-1 0-1,0 0 1,1 0-1,0 0-15,105-45 483,-85 33-322,30-18 102,72-82 77,-80 59-175,35-77 44,-54 78-154,16-65 44,-20-92 1085,-31 148 681,10 60-1797,-14 30 172,10-3-188,-3 12-40,-21 132 27,22-123-39,-1 0 0,1 0 0,1 0 0,-35 170 208,40-217-218,-11 38 467,12-61 270,1 11-679,0-1-1,1 1 1,0 0-1,1 0 1,1 0 0,0 0-1,0 1 1,1 0-1,1 0 1,-1 0 0,2 1-1,0 0 1,2-2-48,27-16 6,-31 26-27,0 1 0,0 0-1,0 0 1,0 0-1,1 0 1,-1 1-1,0 0 1,0 1 0,0-1-1,0 1 1,1 0-1,-1 1 1,-1-1-1,1 1 1,0 0 0,0 1-1,-1-1 1,1 1-1,-1 0 1,0 1 0,0-1-1,0 1 1,0 0-1,-1 1 1,1-1-1,-1 1 1,0-1 0,0 1-1,2 4 22,126 140-613,-83-138 591,29-19 801,-32-25-108,-9-4 447,-33 14-2054,29-35-2183,-3 4-7161</inkml:trace>
  <inkml:trace contextRef="#ctx0" brushRef="#br0" timeOffset="23781.468">4174 4031 1440,'122'-154'4042,"-78"91"-2867,29-110 1392,-52 100-1655,-15 40-396,-1 0 0,-2 0 0,-2 0 1,0 0-1,-4-14-516,-17-23 1883,19 83-1147,-41 148-518,-8-6-75,-7 55-24,45-141-110,8-52 4,2 0 1,0 0-1,1 0 0,1 1 1,1-1-1,0 0 0,1 0 1,1 0-1,1 3-13,35 31 140,16-29 194,-22-22-293,-3-7-36,59-52 96,-59 30-90,36-67 39,-20-21 156,-60 131-486,9-6 245,0 1 0,0 0 0,1 0 0,0 0 1,1 0-1,0 1 0,0 0 0,1-1 0,1 1 0,-1 0 1,2 0-1,-1 0 0,1 0 0,1 0 0,0 1 35,0-8-8,0 1 1,1-1-1,-1 1 0,1-1 1,0 0-1,0 0 0,0 0 0,0 0 1,0 0-1,1 0 0,-1 0 0,1-1 1,0 1-1,0-1 0,0 0 0,0 0 1,0 0-1,0 0 0,1-1 1,0 1 7,24 7-4,5-5 4,3-4 1,-21-2 10,0-1 1,0 0-1,0-1 1,-1-1-1,1 0 1,-1-1-1,-1 0 1,11-7-12,33-40 388,-31-6 252,-35-5-512,-27 7 74,32 52-191,0 1 0,-1 0 0,1 0 0,-1 0 0,0 0 0,0 1 0,-1-1 0,1 1 0,-1 1 0,1-1 0,-1 1 0,0 0 0,0 0 0,-4 0-11,10 2-5,0-1 0,-1 1 1,1 0-1,0-1 0,-1 1 1,1 0-1,-1 0 0,1-1 1,-1 1-1,1 0 0,-1 0 1,1 0-1,-1-1 0,1 1 1,-1 0-1,1 0 0,-1 0 1,1 0-1,-1 0 0,1 0 1,-1 0-1,1 0 0,-1 0 1,1 1-1,-1-1 0,1 0 1,-1 0-1,1 0 0,-1 1 1,1-1-1,0 0 0,-1 0 1,1 1-1,-1-1 0,1 0 1,0 1-1,-1-1 0,1 0 1,0 1-1,-1-1 0,1 1 1,0-1-1,-1 0 0,1 1 1,0-1-1,0 1 0,0-1 1,0 1-1,-1-1 0,1 1 1,0-1-1,0 1 0,0-1 1,0 1-1,0-1 0,0 1 1,0-1-1,0 1 0,0-1 1,0 1-1,1-1 0,-1 1 1,0-1-1,0 1 0,1-1 5,27 28-526,103-16-161,-62-25 559,117-48-130,-115 30 213,92-35 13,-161 65 41,-4 3 14,-77 108 237,62-65-224,-18 87 280,21-74-233,-40 93 214,31-96-89,-47 94 913,59-138-372,13-34-457,8-21-142,71-189 307,-8 72-332,19 34-139,-91 127 10,1-1 1,-1 1-1,1-1 0,-1 1 1,1 0-1,-1 0 1,1-1-1,-1 1 1,1 0-1,-1 0 1,1 1-1,-1-1 0,1 0 1,0 0-1,-1 1 1,0-1-1,1 1 1,-1 0-1,1-1 1,-1 1-1,0 0 0,1 0 1,-1-1-1,0 1 1,0 0-1,0 0 1,1 2 3,-1-3-11,9 8-44,-1 0 0,0 0 0,-1 1 0,0 0 0,0 1-1,-1 0 1,0 0 0,-1 0 0,0 1 0,0 0 0,-1 0 0,-1 1 0,0-1 0,-1 1-1,0 1 56,-2-8-8,-1-3 6,0-1 1,0 1-1,0-1 0,0 0 0,0 1 0,1-1 0,-1 1 0,0-1 0,1 0 0,-1 1 0,1-1 0,-1 0 1,1 0-1,0 1 0,0-1 0,-1 0 0,1 0 0,0 0 0,0 0 0,0 0 0,0 0 0,0 0 0,0 0 1,1-1-1,-1 1 0,0 0 0,0-1 0,1 1 0,-1-1 0,0 1 0,1-1 0,-1 1 0,0-1 0,1 0 1,-1 0-1,0 0 0,1 0 0,-1 0 0,1 0 0,-1 0 0,0 0 0,1 0 0,-1-1 0,1 1 2,16-3-5,-1 0-1,0-2 1,0 1-1,-1-2 1,1 0-1,-1-1 1,7-5 5,141-67-34,-123 55 37,-35 6 52,-7 17-47,-7 2 65,-3 18-61,-39 170-51,42-183-1334,6-27-311,7-21-34,11-55-1194,1 8-4088</inkml:trace>
  <inkml:trace contextRef="#ctx0" brushRef="#br0" timeOffset="24066.704">6001 3492 6456,'-7'46'74,"7"-45"-34,0 1 0,1-1 0,-1 0 0,1 1 0,0-1 0,-1 1 0,1-1 0,0 0 0,0 0 0,0 0 0,0 1 0,0-1 0,0 0 0,0 0 0,0 0-1,1 0 1,-1-1 0,0 1 0,0 0 0,1 0 0,-1-1 0,1 1 0,-1-1 0,0 1 0,1-1 0,-1 0 0,1 1 0,-1-1 0,1 0 0,-1 0 0,1 0-40,8 2 16,85 17-2346,-52-13-917</inkml:trace>
  <inkml:trace contextRef="#ctx0" brushRef="#br0" timeOffset="24425.773">6332 3702 5656,'-20'-17'230,"15"25"2084,12 66 3303,-41-2-4360,7-1-1121,20-25 58,5-3-173,10 22-10,33-24 39,32-34 33,29-41 50,11-34 261,-15-17 157,-12-12-191,-26 1 187,-27 142-592,-5-19-23,-14-11 46,16 30 18,-27-37-1,-1-1 0,0 1-1,0-1 1,-1 1 0,0 0-1,-1-1 1,0 1 0,0 0-1,-1 0 1,0-1 0,0 1-1,-1 0 1,-1-1 0,1 1-1,-1-1 1,0 0 0,-2 2 5,-25 47-750,-34 33-1321,50-71 709,-22 31-5494,84-117 5194</inkml:trace>
  <inkml:trace contextRef="#ctx0" brushRef="#br0" timeOffset="24899.549">4309 3535 8432,'0'0'744,"0"0"-27,0 0-106,0 0-71,5 0-176,60 10-147,-46-11-730,105-23-237,-86 16-856,36-5-2821,-173 31 3354</inkml:trace>
  <inkml:trace contextRef="#ctx0" brushRef="#br0" timeOffset="26315.524">7824 3684 5920,'-34'11'656,"10"-58"2454,-21 5-1842,41 40-1236,0 1 0,0-1 1,0 1-1,0-1 0,-1 1 0,1 1 0,-1-1 0,1 1 0,0-1 0,-1 1 0,1 0 0,-1 1 0,1-1 0,-1 1 0,1 0 1,0 0-1,0 0 0,-1 1-32,5-2 5,-34 23 255,-2 12-176,-48 99-7,59-73-67,23-53-13,-2 4 10,0 1 0,0 0 0,2 1-1,-1-1 1,2 0 0,0 1 0,0-1-1,2 1 1,-1-1 0,3 8-7,-3-18 7,0 0-1,1-1 1,0 1-1,-1 0 1,1-1-1,0 1 1,0 0 0,0-1-1,1 0 1,-1 1-1,1-1 1,-1 0-1,1 1 1,0-1 0,0 0-1,0 0 1,0-1-1,0 1 1,0 0-1,0-1 1,1 1-1,-1-1 1,0 0 0,1 0-1,0 0 1,-1 0-1,1 0 1,-1 0-1,1-1 1,0 1 0,0-1-1,-1 0 1,1 1-1,0-2 1,0 1-1,-1 0 1,1 0 0,0-1-1,-1 1 1,1-1-1,1-1-6,33-13 138,-19 3 98,-1-1 0,0-1 0,-1-1 0,-1 0 0,0-1 0,-1-1 1,-1 0-1,0-1 0,-1 0 0,5-13-236,-17 31 29,-1 0 0,1 0 1,0 1-1,-1-1 0,1 0 0,0 0 1,0 0-1,-1 0 0,1 0 0,0 0 0,-1 0 1,1 0-1,0 0 0,-1-1 0,1 1 1,0 0-1,0 0 0,-1 0 0,1 0 1,0 0-1,0 0 0,-1-1 0,1 1 0,0 0 1,0 0-1,-1 0 0,1-1 0,0 1 1,0 0-1,0 0 0,-1 0 0,1-1 1,0 1-1,0 0 0,0-1 0,0 1 0,0 0 1,0 0-30,-25 23 494,21-16-481,0 1 0,0-1 1,1 1-1,0-1 0,0 1 0,1 0 0,0 0 0,0 1 0,1-1 0,0 0 0,0 1 0,1 0-13,25 42 144,27-22-85,17-28 122,1-32 67,-5-26-6,-53 41-158,-1-1 0,0 0-1,-1-1 1,0 1 0,-2-2 0,0 1 0,-1-1 0,3-15-84,-6 20-5,1-1 66,-1-1-1,0-1 1,-1 1-1,-1 0 1,0-1-1,-1 1 1,-1-1-1,-1-10-60,1 25-1,0 1-1,0 0 1,0 0-1,0-1 0,-1 1 1,1 0-1,0 0 0,-1 0 1,1-1-1,0 1 1,-1 0-1,1 0 0,-1 0 1,0 0-1,1 0 0,-1 0 1,0 0-1,0 0 0,0 0 1,0 0-1,1 0 1,-1 0-1,0 1 0,-1-1 1,1 0-1,0 1 0,0-1 1,0 1-1,0-1 1,0 1-1,0-1 0,-1 1 1,1 0-1,0 0 0,0 0 1,-1 0-1,1 0 1,0 0-1,0 0 0,-1 0 1,1 0-1,0 0 0,0 0 1,-1 1-1,1-1 1,0 1-1,0-1 0,-1 1 2,-48 29-352,33 13 197,37 5-264,45-6 331,54 3 18,-99-35 75,3 19 5,-24-27-9,-6 38 13,-2-3-14,6-26-1,2-9 0,0 1-1,0-1 1,0 1 0,1-1-1,-1 1 1,1 0-1,0-1 1,-1 1 0,1 0-1,0 0 1,1-1 0,-1 1-1,0 0 1,1-1-1,-1 1 1,1 0 0,0-1-1,0 1 1,0-1-1,0 1 1,1-1 0,-1 0-1,0 1 1,1-1 0,0 0-1,0 0 2,13 12-3,-9-12-2,-1 1 0,0-1 0,1 0 0,-1-1-1,1 1 1,0-1 0,-1 0 0,1-1-1,0 1 1,0-1 0,-1 0 0,1-1-1,0 1 1,1-2 5,25-5-7,-1-5 7,-2-4 0,45-51 308,-64 54-267,-1 0 0,-1-1 0,0 0 0,0 0 0,-2-1-1,0 0 1,0 0 0,-1-2-41,-4 13 22,0 0 1,0 0-1,-1 0 0,1-1 0,-1 1 1,0 0-1,0 0 0,0-1 1,-1 1-1,1 0 0,-1 0 0,0-1 1,0 1-1,-1 0 0,1 0 1,-1 0-1,-1-1-22,-18 8-15,20-1 0,-6 6-10,0 1-1,1 0 1,1 1-1,-1-1 1,2 1-1,-1 0 1,1 1-1,1-1 1,0 1-1,0-1 1,1 1-1,0 0 0,0 10 26,16 16-113,3-9 90,-7-19-35,63 16-40,-54-24-60,99-24-212,-91 14-548,144-75-1949,-12 6-5979</inkml:trace>
  <inkml:trace contextRef="#ctx0" brushRef="#br0" timeOffset="27741.217">9431 3134 8696,'-1'0'61,"1"0"-1,0 0 1,0 0 0,0-1 0,-1 1 0,1 0 0,0 0 0,0-1-1,0 1 1,0 0 0,0 0 0,0-1 0,0 1 0,0 0 0,0 0-1,-1-1 1,1 1 0,0 0 0,0-1 0,0 1 0,0 0 0,1 0 0,-1-1-1,0 1 1,0 0 0,0 0 0,0-1 0,0 1 0,0 0 0,0 0-1,0-1 1,1 1 0,-1 0 0,0 0 0,0-1 0,0 1 0,0 0-1,1 0 1,-1 0 0,0 0 0,0-1 0,1 1 0,-1 0 0,0 0-1,0 0 1,1 0 0,-1 0 0,0 0 0,0 0 0,1-1 0,-1 1-1,0 0 1,0 0 0,1 0 0,-1 0 0,0 0 0,1 0 0,-1 0-1,0 0 1,0 1 0,1-1 0,-1 0 0,0 0 0,0 0 0,1 0-61,-2-1 420,-7-2 381,0 5-732,0 1 0,0 0 1,0 1-1,0 0 0,1 0 0,0 0 0,0 1 1,0 0-1,1 1 0,-1-1 0,-4 7-69,-12 33 114,0 12-77,-32 218 491,24-47-511,28-189-3,0 44-1,5 6-10,-2-81-2,0 0 1,1 1 0,0-1 0,0 0 0,1 0-1,0 0 1,1 0 0,0 0 0,0 0 0,0-1 0,1 1-1,0-1 1,1 0 0,0 0 0,0-1 0,0 1 0,1-1-1,0 0 1,1 1-2,-2-5 29,0 0-1,0 0 1,1 0-1,-1-1 0,1 1 1,-1-1-1,1-1 1,-1 1-1,1-1 1,-1 0-1,1 0 0,-1 0 1,1-1-1,0 0 1,-1 0-1,0 0 1,1-1-1,-1 0 1,0 0-1,2-1-28,-5 2 5,29-26 721,-1-12-509,5-89 491,-30 71-632,-8 18-56,-2-7-16,4 38-29,-1 0-1,1-1 0,-2 1 1,1 0-1,-1 0 0,0 0 1,0 0-1,-1 1 0,0-1 1,-1 1-1,1 0 0,-5-4 26,10 11-8,-1 0-1,0 1 0,1-1 0,-1 0 0,0 0 0,1 0 0,-1 1 0,0-1 0,1 0 1,-1 0-1,0 1 0,0-1 0,0 0 0,1 1 0,-1-1 0,0 0 0,0 1 0,0-1 0,1 0 1,-1 1-1,0-1 0,0 0 0,0 1 0,0-1 0,0 1 0,0-1 0,0 0 0,0 1 0,0-1 1,0 1-1,0-1 0,0 0 0,0 1 0,0-1 0,0 0 0,-1 1 0,1-1 0,0 0 1,0 1-1,0-1 0,0 0 0,-1 1 0,1-1 0,0 0 0,0 1 0,-1-1 0,1 0 0,0 0 1,-1 1-1,1-1 0,0 0 0,-1 0 0,1 0 0,0 0 0,-1 1 0,1-1 0,0 0 0,-1 0 1,1 0-1,-1 0 0,1 0 0,0 0 0,-1 0 0,1 0 0,0 0 0,-1 0 0,1 0 9,57 58-541,49-15 332,5-38 44,-3-22 122,-53 2 50,-50 13 4,-1 1 1,1-1 0,-1 0-1,1 0 1,-1 0 0,0-1-1,0 1 1,0-1 0,0 0-1,0 0 1,-1 0 0,1-1-1,-1 0 1,0 1 0,0-1-1,0 0 1,0 0 0,-1 0-1,0-1 1,1-2-12,-3 4 9,-1 1 0,1-1 0,-1 0 0,0 0 0,1 0 1,-1 1-1,-1-1 0,1 1 0,0-1 0,-1 1 0,1-1 0,-1 1 0,0 0 1,0-1-1,0 1 0,0 0 0,0 0 0,0 1 0,0-1 0,-1 0 0,1 1 1,-1-1-1,1 1 0,-1 0 0,0 0 0,1 0 0,-1 0 0,0 0 0,0 1 1,0-1-1,0 1 0,0 0-9,-42 8-10,20 14-103,18-14 88,0 0 0,0 1 0,1-1 0,0 1 1,0 1-1,1-1 0,1 1 0,-1 0 0,2 0 0,-1 2 25,-14 97-199,18-103 196,0 0 0,0 0 0,1 0 0,0 0 0,0 0 0,1 0 0,0 0-1,0-1 1,0 1 0,1-1 0,-1 1 0,1-1 0,1 0 0,-1 0 0,1 0 0,-1-1 0,2 1-1,-1-1 1,0 0 0,1 0 0,0 0 0,0-1 0,0 1 0,0-1 0,4 2 3,58 1-20,15-35 40,33-54 368,-99 67-298,-1-1-1,-1-1 1,-1 0 0,0 0 0,-1-2-1,6-14-89,-8-6 54,-12 18-12,-8 66 36,-25 111 38,35-155-160,1 0 0,-1 0 1,0 0-1,0 0 0,1-1 1,-1 1-1,0 0 0,1 0 0,-1 0 1,0 0-1,0 0 0,1 0 1,-1 0-1,0 0 0,1 0 0,-1 0 1,0 0-1,0 0 0,1 0 1,-1 0-1,0 0 0,1 1 1,-1-1-1,0 0 0,0 0 0,1 0 1,-1 0-1,0 0 0,0 1 1,0-1-1,1 0 0,-1 0 0,0 0 1,0 1-1,0-1 0,1 0 1,-1 0-1,0 1 0,0-1 1,0 0-1,0 0 0,0 1 0,0-1 1,1 0-1,-1 1 0,0-1 1,0 0-1,0 0 0,0 1 0,0-1 1,0 0-1,0 1 0,0-1 1,0 0-1,-1 0 0,1 1 0,0-1 1,0 0-1,0 0 0,0 1 1,0-1-1,0 0 0,0 0 1,-1 1-1,1-1 44,22-17-2005,-19 14 1527,26-19-7075</inkml:trace>
  <inkml:trace contextRef="#ctx0" brushRef="#br0" timeOffset="28017.993">10228 3585 6280,'0'0'0,"4"14"0,6 5 0,-10-19-744,0 0 744,5 6-736,5-3 736,5 5-2936</inkml:trace>
  <inkml:trace contextRef="#ctx0" brushRef="#br0" timeOffset="28798.897">10357 3654 6192,'-9'-2'257,"10"2"-179,-1 0 1,0 1-1,1-1 0,-1 0 1,0 0-1,0 1 0,1-1 1,-1 0-1,0 1 0,0-1 0,0 0 1,0 1-1,1-1 0,-1 0 1,0 1-1,0-1 0,0 0 1,0 1-1,0-1 0,0 0 0,0 1 1,0-1-1,0 0 0,0 1 1,0-1-1,0 0 0,0 1 1,0-1-1,0 0 0,0 1 0,0-1 1,-1 0-1,1 1 0,0-1 1,0 0-1,0 1 0,-1-1 1,1 0-1,0 0 0,0 1 0,-1-1 1,1 0-1,0 0 0,0 1 1,-1-1-1,1 0 0,0 0 1,-1 0-1,1 0 0,0 1 0,-1-1-78,3 4 190,2 1 78,-2 0 1,1 1-1,-1-1 0,1 0 1,-2 1-1,1 0 1,0-1-1,-1 1 1,0 0-1,-1 0 0,1-1 1,-1 1-1,0 0 1,0 0-1,-1 0 1,0 0-1,0-1 1,-1 4-269,-87 193 820,80-183 40,30-61-397,81-134-32,-35 95-268,-61 75-163,0 1 1,0 0 0,0 0-1,1 0 1,0 1-1,0 0 1,0 0 0,0 1-1,1 0 1,-1 0 0,1 1-1,0 0 1,3 0-1,15 1-2,-21 3-17,0 1-1,0-1 0,0 1 0,0 0 0,0 0 0,0 0 0,-1 1 0,0 0 0,0 0 0,0 0 0,0 0 0,0 0 0,-1 1 0,0 0 0,0-1 0,0 1 0,0 1 0,-1-1 0,0 0 1,0 0-1,-1 1 0,1-1 0,-1 1 0,0 4 20,17 91-180,-16-98 175,1 1 1,-1 0 0,0-1-1,1 0 1,0 0-1,0 0 1,0 0 0,0 0-1,1-1 1,-1 1 0,1-1-1,-1 0 1,1 0-1,0 0 1,0 0 0,0-1-1,0 0 1,0 0-1,0 0 1,0 0 0,0 0-1,0-1 1,1 0-1,3 0 5,67-2-12,-29-6 12,3-5 0,1-2 0,-29 8 21,-1-1 0,0-1-1,-1 0 1,0-2 0,-1 0-1,10-8-20,-25 18 16,-1-1-1,1 0 0,-1-1 1,0 1-1,0 0 0,1 0 0,-2-1 1,1 0-1,0 1 0,0-1 1,-1 0-1,0 0 0,1 0 0,-1 0 1,0 0-1,-1 0 0,1 0 1,0 0-1,-1 0 0,0 0 0,1 0 1,-1 0-1,-1-1 0,1 1 0,0 0 1,-1 0-16,-15-15 13,-5 4-12,-7 6-1,-7 6 0,22 4-25,0 0 0,-1 2 0,1-1 0,1 1 0,-1 1-1,0 1 1,1 0 0,0 0 0,-11 8 25,20-11-19,0-1 1,-1 1-1,1 0 1,0 0 0,0 0-1,0 0 1,1 0-1,-1 0 1,1 1-1,0 0 1,0-1 0,0 1-1,0 0 1,0 0-1,1 0 1,0 0-1,0 0 1,0 0 0,0 0-1,1 0 1,0 1-1,-1-1 1,2 2 18,15 14-100,8-7 90,-13-9 14,109 14-48,-20-14-44,-99-3 98,-1 0-1,1-1 0,0 1 0,-1 0 0,1-1 1,-1 1-1,1 0 0,-1 0 0,1 0 0,-1-1 0,0 1 1,0 0-1,1 0 0,-1 0 0,0 0 0,0 0 1,0-1-1,0 1 0,0 0 0,0 0 0,0 0 0,0 0 1,0 0-1,0 0 0,0 0 0,-1 0 0,1-1 1,0 1-1,-1 0 0,1 0 0,-1 0 0,1-1 0,-1 1 1,1 0-1,-1 0 0,1-1 0,-1 1 0,0-1 1,1 1-1,-1 0 0,0 0-9,-1 2 49,-67 141 735,47-86-578,-28 110 212,27-94-252,-70 91 198,47-104-70,-9 0-58,43-52-450,-30 7 271,-18 5-3342,14-4-5638,108-40 6731</inkml:trace>
  <inkml:trace contextRef="#ctx0" brushRef="#br0" timeOffset="31426.122">12017 3573 7176,'0'0'1328,"0"0"-76,0 0-304,0 0-114,0 0-148,0 0-112,0 0-292,0 0-74,0 0 0,0 0-31,0 0-121,-7 6-31,-33 31 6,15-8-6,-6 12-19,22-28-7,1-1 0,0 2 0,1-1 0,1 1 0,0 0 0,0 0 0,2 1 0,-2 5 1,1 35 8,18 5 1,-12-58-8,0 0-1,1 0 1,-1-1 0,0 1 0,1 0-1,0 0 1,-1-1 0,1 1 0,0-1 0,0 1-1,0-1 1,0 0 0,0 0 0,0 0-1,0 0 1,0 0 0,0 0 0,1 0-1,-1-1 1,0 1 0,1-1 0,-1 0-1,2 0 0,-2 1 3,9-1 6,1 0 0,0 0 1,-1-1-1,1-1 0,-1 0 1,0 0-1,0-1 0,0-1 0,0 0 1,0 0-1,-1-1 0,6-3-9,-10 5 2,123-80 394,-47-2 347,-81 84-724,-1 0 0,0 0 0,1 0 0,-1 0 0,0 0 0,0 0 0,1 0 0,-1 0 0,0 0 0,0-1 0,0 1 1,-1 0-1,1 0 0,0 0 0,0 0 0,0 0 0,-1 0 0,1 0 0,-1 0 0,1 0 0,-1 0 0,1 0 0,-1 0 0,1 0 0,-1 0 0,0 0 0,0 1 0,1-1 0,-1 0 1,0 0-1,0 1 0,0-1 0,0 1 0,0-1 0,0 1 0,0-1 0,0 1 0,0-1 0,0 1 0,0 0 0,0 0 0,0-1 0,0 1 0,0 0 0,0 0 0,0 0 1,-1 0-1,1 0 0,0 1-19,-64 3 480,60-3-459,0 0-1,0 0 0,0 0 0,0 0 0,1 1 0,-1 0 0,0 0 0,1 0 0,-1 1 0,1 0 0,0 0 1,0 0-1,0 0 0,0 0 0,0 1 0,1 0 0,-1-1 0,1 1 0,0 1 0,1-1 0,-1 0 0,1 1 1,-1-1-1,1 1 0,1 0 0,-1 0 0,1 0 0,0 0 0,0 0 0,-1 5-20,35 65 121,1-55-81,8-5-26,63-12 139,-101-4-122,0 1-1,0-1 0,0 0 1,0 0-1,0 0 1,0 0-1,0-1 1,0 0-1,0 0 0,0 0 1,-1 0-1,1 0 1,-1-1-1,0 1 0,0-1 1,0 0-1,0 0 1,0 0-1,0-1 1,-1 1-1,0-1 0,2-1-30,-2-2 18,0 0-1,0 1 0,-1-1 0,0 0 1,0 0-1,-1 0 0,1 0 0,-1 0 1,-1 0-1,0 1 0,0-1 0,0 0 0,-2-5-17,-19-36 42,-73-55 32,62 78-70,-55-6-88,88 43-116,6-7 154,0 1-1,0-1 0,1-1 0,-1 1 0,1-1 1,0-1-1,0 1 0,1-1 0,-1 0 0,1-1 1,-1 1-1,1-2 0,0 1 0,0-1 0,7 0 47,-10 0-16,54 6-158,80-29 0,-22-28 108,-86 35 40,-30 15 14,-1 0-2,0 0-14,-7 27-256,-11 48 282,-11 33 52,25-97 12,0-1 0,1 2 0,1-1 0,0 0 0,0 1 0,1-1 0,0 1 0,1-1 0,1 1 0,0-1 0,1 2-62,-1-11 4,1 1 0,0-1 0,0-1 0,0 1 0,0 0 0,1 0 0,-1-1-1,0 1 1,1-1 0,-1 0 0,1 0 0,-1 0 0,1 0 0,0 0 0,-1 0 0,1-1 0,0 1 0,0-1 0,-1 0 0,1 0 0,0 0 0,0 0 0,0 0 0,-1-1 0,1 1 0,0-1 0,-1 0 0,1 1 0,0-1 0,-1-1-1,2 1-3,64-33 112,10-27 83,21-47 157,-46 45-315,-24 44-59,0 36 14,-8-7-19,1-2 1,1 0 0,0-1-1,0-2 1,0 0 0,0-1-1,1-2 1,-1 0-1,21-2 27,9-5-40,-7-2 38,82-34 59,-119 37-68,0 0 33,0 1 1,0-1-1,-1-1 0,1 0 0,-1 0 1,0 0-1,-1-1 0,1 0 1,-1-1-1,0 0 0,-1 0 0,0 0 1,5-8-23,-11 13 1,0 1 1,0 0-1,0-1 1,0 1-1,0 0 1,-1-1-1,1 1 1,-1 0-1,1 0 1,-1 0-1,1-1 1,-1 1-1,0 0 1,0 0-1,1 0 1,-1 0-1,0 0 1,0 0-1,0 0 1,0 0-1,0 1 1,0-1-1,0 0 1,-1 1-1,1-1 1,0 0-1,0 1 1,0-1-1,-1 1 1,1 0-1,0 0 1,-1-1-1,1 1 1,0 0-1,-1 0 1,1 0-1,0 0 1,-1 0-1,1 0 1,0 1-1,0-1 1,-1 0-1,1 1 1,0-1-1,0 1 1,-1-1-1,1 1 1,0 0-1,0-1 1,0 1-1,0 0 1,0 0-1,0 0 1,0 0-1,0 0 1,0 0-2,-35 14 2,-81 51-24,76-31 6,-16 69-16,61-3 48,21-73 4,-19-24 8,0 0 0,0-1 1,1 1-1,0-1 0,-1 0 0,1-1 1,0 0-1,0 0 0,0 0 1,0-1-1,1 0 0,-1 0 0,0-1 1,7 0-29,94-31 258,-64 7-110,62-87 106,-66 54-172,1-22 1,-32-3 32,-10 74-109,1 3-6,0 1 0,-1 0-1,0 0 1,0 0 0,0 0-1,0 0 1,-1 0-1,0 0 1,1 0 0,-1 0-1,-1 0 1,1 1 0,0-1-1,-1 1 1,0 0-1,0 0 1,0 0 0,0 0-1,0 0 1,-1 1 0,1-1-1,-1 1 1,1 0-1,-1 0 1,-2 0 0,-36 3-333,26 21 226,8 0 72,8-12-85,3-2 96,0-1-1,1 0 0,0 1 0,0-1 0,1 0 0,-1-1 0,1 1 0,1-1 0,-1 0 1,1-1-1,0 1 0,1-1 0,-1 0 0,1 0 0,0-1 0,0 0 0,0 0 0,5 1 25,144 79-234,-150-82 211,-1 1 1,0 0 0,0 0-1,-1 0 1,1 0-1,-1 1 1,1 0-1,-1 0 1,0 0 0,-1 0-1,1 1 1,-1-1-1,0 1 1,0 0 0,0 0-1,0 2 23,-3-2-4,0-1 0,-1 1 0,1-1 0,-1 1 0,0-1 0,0 0 0,-1 1 0,1-1 0,-1 0 0,0 0 0,0 0 0,0 0 1,-1 0-1,1-1 0,-1 1 0,0-1 0,-2 3 4,0 0 2,-29 38-32,13 10 16,29-36 12,30 9-2,-2-24-36,33-19 28,-34 1 12,116-86 58,-79 23 143,-64 68-169,-1 0-1,0 0 0,-1-1 1,0 0-1,0 0 1,-1 0-1,-1 0 1,0-1-1,0 0 1,-2 0-1,1 0 0,-1-1-31,-2 11 5,1 0 0,-1 0-1,1 0 1,-1 0-1,0 0 1,0 0-1,0 0 1,0 0-1,0 0 1,-1 0 0,1 0-1,-1 0 1,1 0-1,-1 0 1,0 0-1,1 0 1,-1 1 0,0-1-1,0 0 1,0 1-1,-1-1 1,1 0-1,0 1 1,-1-1-1,1 1 1,0 0 0,-1-1-1,0 1 1,1 0-1,-1 0 1,0 0-1,0 0 1,1 0-1,-1 1 1,0-1 0,0 0-1,0 1 1,-1-1-5,-23 8 13,21-2-19,1-1 0,-1 0 0,1 1 0,0 0 0,1 0 0,-1 0 0,1 0 0,0 0 0,0 1 0,1 0 0,0-1 0,0 1 0,0 0 0,0 0 0,1 0 0,0 0 0,0 0 0,1 1 0,0-1 0,0 0 0,0 0 0,1 0 0,0 0 0,0 0 0,1 0 0,-1 0 0,1 0 0,0 0 0,1 0 0,0-1-1,0 1 1,0-1 0,3 4 6,0-3 3,0 0-1,1-1 0,0 0 0,0 0 0,0 0 0,1-1 0,-1 0 0,1-1 0,0 0 1,0 0-1,0 0 0,1-1 0,-1 0 0,1-1 0,-1 0 0,1 0 0,0-1-2,38 2 4,81-28-33,-81 4 10,59-44-78,29-34-246,-197 163-159,12 9 314,50-49 81,9-4 96,-5-16 15,0-1-1,0 1 0,0-1 0,0 0 0,0-1 0,0 1 0,1-1 0,-1 1 1,1-1-1,-1-1 0,1 1 0,-1 0 0,1-1 0,-1 0 0,1 0 1,0-1-1,-1 1 0,1-1 0,-1 0 0,0 0 0,1-1 0,1 0-3,-3 1 11,74-41 580,-16-28 85,-55 55-341,-4 1-248,0 0 1,-1 0 0,-1 1-1,0-1 1,-1 0-1,0 0 1,-1 0 0,-1 0-1,0 1 1,-1-2-88,-16-37 96,10 32 170,-59-70 56,-21 21-339,79 63-30,-68-31-1008,47 36-761,10 8-1385,1-4-4234,49-7 5629</inkml:trace>
  <inkml:trace contextRef="#ctx0" brushRef="#br0" timeOffset="31993.604">15824 3469 5656,'0'0'896,"0"0"-48,0 0-191,0 0-56,0 0-50,0 0-7,0 0 8,0 0-11,0 0-66,0 0-20,0 0-30,0 0 2,0 0 17,0 0-20,0 0-95,0 0-17,0 0 8,-4 5-48,-85 140 840,40-22-543,49-123-670,0-1-1,0 1 0,-1 0 1,1-1-1,0 1 0,-1 0 1,1 0-1,0-1 0,-1 1 1,1 0-1,-1 0 1,1-1-1,0 1 0,-1 0 1,1 0-1,-1 0 0,1 0 1,-1 0-1,1 0 0,0 0 1,-1-1-1,1 1 1,-1 0-1,1 1 0,-1-1 1,1 0-1,0 0 0,-1 0 1,1 0-1,-1 0 0,1 0 1,-1 0-1,1 1 1,0-1-1,-1 0 102,5-23-1631,3-10-5695</inkml:trace>
  <inkml:trace contextRef="#ctx0" brushRef="#br0" timeOffset="32276.376">15790 3306 5208,'0'0'0,"0"7"0,-3 1 0,3-8-592,0 0 592,4 4-584,6-1 584,-10-3-304,0 0 304,15 0-304,8 0 304,17 0-2016</inkml:trace>
  <inkml:trace contextRef="#ctx0" brushRef="#br0" timeOffset="32706.226">16073 3520 1712,'-22'-26'737,"55"44"6846,-53 17-4393,-32 40-1808,24-39 94,44-68-685,77-77-55,-77 94-640,91-65-14,-101 78-81,-5 1-5,0 0 1,0 0-1,-1 1 1,1-1-1,0 0 1,0 1-1,0-1 1,1 1-1,-1 0 1,0-1-1,0 1 0,0 0 1,0-1-1,0 1 1,0 0-1,0 0 1,1 0-1,-1 0 1,0 0-1,0 0 1,0 1-1,0-1 1,0 0-1,1 0 1,-1 1-1,0-1 1,0 1-1,0-1 1,0 1-1,0-1 1,0 1-1,0 0 1,-1 0-1,1-1 1,0 1-1,0 0 1,0 0-1,-1 0 1,1 0-1,0 0 1,-1 0-1,1 0 1,-1 0-1,1 0 1,-1 0-1,0 0 1,1 0-1,-1 0 1,0 0-1,0 1 4,13 64-251,-20 82 386,24-106 226,32-23-153,-8-26 32,9-10-190,86-66-93,-96 48-166,-26 20-803,49-96-2052,-5 8-6209</inkml:trace>
  <inkml:trace contextRef="#ctx0" brushRef="#br0" timeOffset="33778.435">9196 4501 8160,'0'0'83,"1"-1"1,-1 1 0,0-1-1,0 1 1,1-1-1,-1 1 1,0-1 0,0 1-1,0-1 1,0 1-1,0-1 1,0 1 0,0-1-1,0 1 1,0-1-1,0 0 1,0 1 0,0-1-1,0 1 1,0-1-1,0 1 1,0-1 0,-1 1-1,1-1 1,0 1-1,0-1 1,-1 1 0,1-1-1,0 1 1,-1 0-1,1-1 1,0 1 0,-1-1-1,1 1 1,-1 0-1,1-1 1,0 1 0,-1 0-1,1-1 1,-1 1-1,1 0 1,-1 0 0,1 0-1,-1 0 1,1-1-1,-1 1 1,0 0 0,1 0-1,-1 0 1,1 0-1,-1 0 1,1 0 0,-1 0-1,1 0 1,-1 0-1,1 1 1,-1-1 0,1 0-1,-1 0 1,1 0-1,-1 1 1,1-1 0,-1 0-1,1 0 1,-1 1-84,1-4 80,0 3 295,0-3 1113,-39 198-615,19-119-820,5-22-46,0 10-4,-23 98-855,30-107-504,6 19-1409,0-6-4695</inkml:trace>
  <inkml:trace contextRef="#ctx0" brushRef="#br0" timeOffset="34221.761">9013 4855 6456,'170'-29'2773,"-108"23"-2306,111 2 53,-162 4-498,-9 0-5,0-1 0,0 1 0,0 0 1,0 0-1,0-1 0,0 2 0,0-1 1,0 0-1,0 0 0,0 0 0,0 1 1,0-1-1,-1 1 0,1 0 0,0-1 1,0 1-1,0 0 0,-1 0 0,1 0 0,0 1 1,-1-1-1,1 0 0,-1 0 0,1 1 1,-1-1-1,0 1 0,1-1 0,-1 1 1,0 0-1,0-1 0,0 1 0,-1 0 1,1 0-1,0 0 0,-1 0 0,1 0 1,0 1-18,-20 150 898,36-71-724,24-49 16,-37-31-148,0-1 1,0 1-1,0-1 0,0-1 0,0 1 0,0 0 1,0-1-1,1 0 0,-1 0 0,0 0 0,0-1 0,0 1 1,0-1-1,0 0 0,0 0 0,2-1-42,-3 1 35,91-45 643,-31-39 126,-59 3 2,-32 14-45,26 64-846,-1 1 1,1-1-1,-1 1 1,0 0-1,0 0 1,0 0-1,0 0 1,-1 1-1,1-1 1,-1 1-1,1 0 1,-1 0-1,0 0 1,0 1-1,0-1 0,0 1 1,0 0-1,0 0 1,0 0-1,0 1 1,-1-1-1,1 1 1,0 0-1,0 0 1,-1 0-1,1 1 1,0 0-1,0 0 1,0 0-1,0 0 1,0 0-1,0 1 1,-1 0 84,6 13-1800,11 3 353,3 9-4886</inkml:trace>
  <inkml:trace contextRef="#ctx0" brushRef="#br0" timeOffset="34831.234">10410 4871 6008,'0'0'92,"0"-1"0,0 0-1,0 0 1,0 1 0,0-1 0,0 0 0,0 1 0,0-1 0,0 0 0,0 0-1,0 1 1,0-1 0,1 0 0,-1 1 0,0-1 0,0 0 0,1 1 0,-1-1-1,1 0 1,-1 1 0,0-1 0,1 1 0,-1-1 0,1 1 0,-1-1 0,1 1-1,-1-1 1,1 1 0,0-1 0,-1 1 0,1 0 0,0-1 0,-1 1 0,1 0-1,0 0 1,-1-1 0,1 1 0,0 0 0,-1 0 0,1 0 0,0 0 0,0 0-1,-1 0 1,1 0 0,0 0 0,-1 0 0,1 0 0,0 1 0,0-1 0,-1 0-1,1 0 1,0 1 0,-1-1 0,1 0 0,0 1-92,21-8 1860,-39-3-1165,-93 0 394,20 20-629,59 1-440,19-4-47,-1 2 0,1-1 0,1 2 0,0 0-1,0 0 1,1 1 0,0 0 0,1 0 0,0 1 0,1 1 0,0-1 0,1 1 0,-5 14 27,2 11-147,8-9 133,18 27 15,-14-54 18,-1-1 0,1 1 0,0 0 0,1 0 0,-1-1 0,0 1 0,0-1 0,1 0-1,-1 1 1,1-1 0,-1 0 0,1-1 0,-1 1 0,1 0 0,0-1 0,-1 1 0,1-1 0,0 0 0,-1 0 0,1 0 0,0 0 0,-1 0 0,1-1 0,0 1 0,-1-1 0,1 0 0,-1 0 0,1 0 0,-1 0 0,1 0-1,-1-1 1,0 1 0,1 0 0,-1-1 0,1-1-19,1 1-32,62-60 602,-6-38-40,-20-23 85,-27-11-72,-36-7 334,19 124-851,-1 0 0,-1 0 0,-1 0 0,0 1 0,-1 0 0,-1 1 0,-3-5-26,12 44-1348,6-16 634,198 103-3965,-90-54-3081</inkml:trace>
  <inkml:trace contextRef="#ctx0" brushRef="#br0" timeOffset="35709.395">11033 4777 6192,'-4'-1'36,"4"1"59,1-1-1,-1 1 1,0 0 0,0-1-1,0 1 1,0-1-1,1 1 1,-1 0 0,0-1-1,0 1 1,0-1 0,0 1-1,0 0 1,0-1-1,0 1 1,0-1 0,0 1-1,0-1 1,0 1-1,-1 0 1,1-1 0,0 1-1,0-1 1,0 1 0,0 0-1,-1-1 1,1 1-1,0 0 1,0-1 0,-1 1-1,1 0 1,0-1 0,-1 1-1,1 0 1,0 0-1,-1-1 1,1 1-95,-21-24 2568,11 22-2471,0 1 0,0 1 1,-1 0-1,1 0 0,0 1 0,0 1 1,0-1-1,0 2 0,1-1 0,-1 1 0,0 1 1,1-1-1,-6 5-97,-52 49 28,-21 64 177,80-107-197,2 0-1,-1 0 0,2 0 1,0 1-1,0 0 1,1 0-1,1 0 1,1 0-1,0 7-7,2-20 7,0 0 0,1 0 0,-1-1 0,1 1 0,0 0 0,-1-1 0,1 1 0,0-1 0,0 1 1,0-1-1,0 1 0,0-1 0,1 0 0,-1 0 0,0 1 0,1-1 0,-1 0 0,0 0 0,1 0 0,-1 0 0,1-1 0,0 1 0,-1 0 0,1-1 0,0 1 1,-1-1-1,1 1 0,0-1 0,0 0 0,-1 0 0,1 1 0,0-1 0,0-1 0,-1 1 0,1 0 0,0 0 0,0-1 0,-1 1 0,1-1 0,0 1 1,-1-1-1,1 0 0,0 0 0,-1 0 0,1 0 0,-1 0 0,1 0-7,7-4 88,-1 0 0,-1 0-1,1 0 1,-1-1 0,0 0 0,0-1 0,0 0-1,-1 0 1,0 0 0,-1 0 0,0-1 0,0 0-1,0 0 1,0-3-88,31-128 1096,-40 118-554,4 21-529,0 0-1,0 0 1,0 0-1,1 0 1,-1 0-1,0 0 1,0 0-1,0 0 1,1 0 0,-1 0-1,0 0 1,0 0-1,1 0 1,-1 0-1,0 0 1,0 0-1,0 0 1,1 0 0,-1 0-1,0 0 1,0 0-1,0-1 1,0 1-13,8 7 10,-1 0 0,1-1 0,0 0 1,0-1-1,1 1 0,0-2 0,0 1 0,0-1 1,0-1-1,1 1 0,-1-2 0,1 1 0,0-1 1,0-1-11,-9-1-1,136 15 67,16-27-113,-104-45-117,-43 47 239,-6 9-87,0 1-1,0-1 1,0 1-1,0-1 0,0 1 1,0-1-1,0 1 1,0 0-1,0-1 0,1 1 1,-1-1-1,0 1 0,0-1 1,0 1-1,1 0 1,-1-1-1,0 1 0,0-1 1,1 1-1,-1 0 1,0-1-1,1 1 0,-1 0 1,0 0-1,1-1 0,-1 1 1,1 0-1,-1 0 1,0-1-1,1 1 0,-1 0 1,1 0-1,-1 0 1,1 0-1,-1 0 0,1 0 1,-1 0-1,1 0 0,-1 0 1,0 0-1,1 0 1,-1 0-1,1 0 0,-1 0 1,1 0-1,-1 0 1,1 0-1,-1 1 0,0-1 1,1 0-1,-1 0 0,1 1 1,-1-1-1,0 0 1,1 0-1,-1 1 0,0-1 1,1 0-1,-1 1 1,0-1-1,0 1 0,1-1 1,-1 0-1,0 1 0,0-1 1,1 1 12,2 1-21,1 1-1,-1-1 1,1 0 0,0 0 0,0-1-1,-1 1 1,1-1 0,1 1-1,-1-1 1,0-1 0,0 1 0,0 0-1,0-1 1,1 0 0,-1 0 0,0 0-1,0-1 1,1 1 0,2-2 21,6 0-18,73-33-5,-55 7 23,-22-16 132,-37 46 73,10 17-119,-1 1 1,2 0-1,1 2 1,1 0-1,0 0 0,-1 6-86,-142 299 914,152-314-1068,6-17-935,80-127-3021,-17 35-4130</inkml:trace>
  <inkml:trace contextRef="#ctx0" brushRef="#br0" timeOffset="35974.686">11969 4230 9328,'-23'40'146,"30"3"2597,-13-6-2311,-37 46-1161,19 4-2939,23-54-1552</inkml:trace>
  <inkml:trace contextRef="#ctx0" brushRef="#br0" timeOffset="36273.917">12127 4726 7088,'21'-13'4321,"-12"14"-1332,-28 7-1593,11-4-1325,-1-1-1,1 1 1,0 1-1,0-1 0,0 1 1,0 1-1,1 0 1,0 0-1,0 0 1,0 1-1,1 0 0,-5 7-70,5-6 31,1-1 0,0 1 0,0 0 0,1 1 0,0-1 0,0 1 0,1 0 0,0 0 0,1 0 0,-1 5-31,3-9 18,1-1 0,0 0 0,0 1 0,1-1 0,-1 0 0,1 1 1,0-1-1,0 0 0,0 0 0,0 0 0,1-1 0,0 1 0,0-1 0,0 1 1,0-1-1,1 1-18,-4-4 3,46 39 56,-30-11 125,-24-5 116,-76 53 52,35-48-576,11-30-1741,13-8-854,0 3-3960,59 17 5133</inkml:trace>
  <inkml:trace contextRef="#ctx0" brushRef="#br0" timeOffset="38100.1">13318 4757 4312,'-8'20'65,"8"-19"-11,-1-1 0,0 1 0,0-1 0,0 1 0,0-1 0,0 0-1,0 1 1,0-1 0,0 0 0,0 0 0,0 1 0,0-1 0,0 0 0,0 0 0,0 0-1,0 0 1,0 0 0,0-1 0,0 1 0,1 0 0,-1 0 0,0-1 0,0 1 0,0 0 0,0-1-1,0 1 1,0-1 0,0 1 0,0-1 0,1 0 0,-1 1 0,0-1 0,0 0 0,1 1-1,-1-1 1,1 0 0,-1 0 0,0 0-54,-26-70 4599,24 70-4450,1 0 0,-1 0 0,0 0 0,0 0 0,0 0 0,1 0 0,-1 1 0,0-1 0,0 1 0,0 0 0,0 0 0,0 0 0,0 0 0,0 1 0,0-1 0,0 1 0,0 0 0,1 0 0,-1 0 0,0 0 0,0 0 0,1 0 0,-1 1 0,1-1 0,-1 1 0,1 0 0,-2 1-149,3-2 41,-14 8 24,1 1 0,-1 1 1,2 1-1,0 0 0,0 1 1,1 0-1,1 1 0,0 0 1,-3 6-66,-6 24 40,6-4-36,7 23-6,10-53-3,40 30-8,-31-35-46,13-2-48,0-1 0,0-1-1,0-1 1,0-2 0,0 0 0,0-2 0,0 0 0,0-2 107,118-46-835,-3-24 259,14-44 264,-130 97 179,73-101-33,-82 99 141,43-114-24,-31-34 833,-26 139 194,-1 33-763,-88 137 848,-20 83-477,34-55-374,60-116-187,8 8-22,37-14-67,-22-38 39,10-2-12,1 0 1,-1-2 0,0 0-1,0-1 1,0-1-1,0-1 1,0-1-1,0 0 1,14-7 36,200-77-121,-230 88 142,-1 0 1,1 0 0,-1-1 0,1 1-1,0-1 1,-1 0 0,1 1 0,-1-1-1,0-1 1,1 1 0,-1 0 0,0 0-1,0-1 1,1 1 0,-1-1 0,0 0-1,-1 0 1,1 1 0,0-1 0,0-1-1,-1 1 1,1 0 0,-1 0 0,0 0-1,0-1 1,0 1 0,0-1 0,0 1 0,0-1-1,-1 1 1,1-1 0,-1 1 0,1-1-1,-1 0 1,0 1 0,0-1 0,0 1-1,-1-1 1,1 0 0,-1 1 0,1-1-1,-1 1 1,0-1 0,0 1 0,0-1-1,0 1 1,-1-1-22,-51-39 385,40 64-655,9-11 163,-1 0 51,1-1 1,0 1-1,1 0 1,0 0-1,1 0 1,0 0-1,1 0 0,0 1 1,0-1-1,1 0 1,1 1-1,0-1 1,1 3 55,-1-13-4,-1 1 0,0-1 0,1 0 0,-1 0 1,1 0-1,0 1 0,-1-1 0,1 0 1,0 0-1,0 0 0,-1 0 0,1 0 0,0 0 1,0 0-1,0-1 0,0 1 0,0 0 1,0 0-1,1-1 0,-1 1 0,0-1 1,0 1-1,0-1 0,1 1 0,-1-1 0,0 0 1,1 0-1,-1 1 0,0-1 0,1 0 1,-1 0-1,0 0 0,0-1 0,1 1 1,-1 0 3,21-6-8,2-7 8,2-6 0,79-83 162,-86 81-172,-20 29-46,-3 7 1,4-12 46,1-1 0,-1 1 1,0-1-1,1 1 0,-1-1 0,1 1 1,0-1-1,0 1 0,0-1 1,0 0-1,0 1 0,0-1 0,1 0 1,-1 0-1,1 0 0,0 0 0,-1 0 1,1 0-1,0-1 0,0 1 1,0-1-1,0 1 0,0-1 0,1 0 1,-1 1-1,0-1 0,1 0 0,-1-1 1,1 1-1,-1 0 0,1-1 1,-1 1-1,3-1 9,15 2-29,0-1 0,0 0 0,0-2 0,0 0 0,0-1 1,19-5 28,58-30-39,-38 7 19,-8 0 19,110-85 65,-131 88 0,-58 45 57,1 0-114,23-12-23,1 0 0,-1-1 0,1 2 1,1-1-1,-1 0 0,1 0 0,0 1 1,0 0-1,1-1 0,0 1 0,0 0 1,1-1-1,-1 1 0,2 0 0,-1 0 1,1-1-1,0 1 0,0 0 1,1-1-1,-1 1 0,2-1 0,0 3 16,4 29-47,-24 14 31,13-43 41,0-1-1,0 0 0,-1 0 1,0 0-1,-1-1 1,0 0-1,0 0 0,0 0 1,-1-1-1,0 0 1,0 0-1,-1 0 1,-4 2-25,12-9-29,0 1 0,0 0-1,0-1 1,0 1 0,-1-1 0,1 1 0,0 0 0,0-1 0,0 1 0,0 0 0,0-1 0,0 1 0,-1-1 0,1 1 0,0 0 0,0-1 0,-1 1 0,1 0 0,0 0 0,0-1 0,-1 1 0,1 0 0,0-1 0,-1 1 0,1 0 0,0 0 0,-1 0 0,1 0 0,-1-1 0,1 1 0,0 0 0,-1 0 0,1 0 29,34-38-525,12-4 85,182-125-620,-92 65 1104,19 0 1644,-208 122-735,47-18-933,1 0 0,-1 0 0,1 1 0,0 0 0,0 0 0,1 0 0,-1 0 0,1 1 0,-1 0 0,1 0 0,0 0 0,0 0 0,1 1 0,-1-1 0,1 1 0,0 0 0,1 0 0,-1 0 0,1 1 0,0-1 0,0 0 0,0 1 0,1-1 0,0 1 0,0 0-20,7 51 10,-2-15-10,-12 24-8,0-41 8,5-18-3,0-1 1,-1 0 0,0 0 0,0 0 0,-1 0-1,1-1 1,-1 0 0,-1 0 0,1 0 0,-1 0 0,1-1-1,-1 0 1,-1 0 0,1-1 0,0 1 0,-1-1 0,0-1-1,0 1 1,-2-1 2,-15-9-575,12-4-2160,-3 2-3960,35 21 5070</inkml:trace>
  <inkml:trace contextRef="#ctx0" brushRef="#br0" timeOffset="38750.87">15925 4489 2968,'0'0'1403,"0"0"676,0 0-599,0 0-314,1-4-220,14-24 640,-10 20-1376,0 0-1,0-1 1,-1 0 0,0 0-1,-1 0 1,0 0 0,-1-1-1,0 1 1,0-1 0,-1 1-1,0-6-209,-1 3 134,-2 0 0,0 0-1,-1 0 1,0 0 0,0 0 0,-1 1-1,-1 0 1,0 0 0,0 0 0,-1 0-1,-1 1 1,-3-5-134,1 0 143,9 12-137,0 1 1,0 0-1,0 0 0,1-1 1,-1 1-1,1 0 0,0 0 1,0-1-1,0 1 0,0 0 0,0 0 1,0 0-1,0 0 0,1 0 1,-1 1-1,1-1 0,-1 0 0,1 1 1,0-1-1,-1 1 0,1-1 1,0 1-1,0 0 0,0 0 0,0-1 1,0 2-1,1-1-6,-2 0-4,105-34 222,-102 34-199,-1 1 0,1 0 0,-1 0 0,1 1 0,0-1 0,-1 1 0,1-1 0,-1 1 0,0 0 0,1 1 0,-1-1 0,0 1 0,1-1 0,-1 1 0,0 0 0,0 0 0,0 0 0,-1 1 0,2 0-19,-2 1 14,1 0-1,-1 0 0,0 0 0,-1 1 0,1-1 0,-1 1 0,0-1 0,0 1 0,0-1 0,-1 1 1,1 0-1,-1-1 0,0 1 0,-1 0 0,1-1 0,-1 1 0,0 0 0,0-1 0,0 1 0,-1-1-13,2-2-8,-54 119 73,32-84-60,-95 122 522,72-92-492,-18 92-88,55-132 42,-6 23-5,5 26 8,9-69-1,1 0 1,-1 0-1,1 0 1,1 0-1,-1 0 1,1 0-1,1 0 1,-1 0 0,1 0-1,0-1 1,1 0-1,-1 1 1,1-1-1,3 2 9,7 25-5204,-8-15-2562</inkml:trace>
  <inkml:trace contextRef="#ctx0" brushRef="#br0" timeOffset="38997.212">15940 5283 9592,'0'0'0,"-5"-11"0,-1-9 0,6 20 1184,0 0-1184,0 0 1184,0 4-1184,0-4-704,0 0 704,0 5-696,2 1 696,-2-6-616,0 0 616,3 10-6656,-6-20 6656</inkml:trace>
  <inkml:trace contextRef="#ctx0" brushRef="#br0" timeOffset="127895.249">250 2576 4760,'0'0'-503,"0"0"69,0 0 251,0 0 36,0 0-106,-4 0 20,-104 6 1235,64 3-411,14 7 1907,67-4-1907,160 1 401,-171-8-796,0-1 0,0 0 0,1-2 0,-1-2 0,1 0 0,-1-1 0,5-3-196,45 12 1021,-15-11-469,-31-9-305,-30 12-160,7-4 139,-11-2 238,-109 2-81,51 10-296,-115-6-230,104-4 134,30 4 10,-47 8 60,-17 29-234,89-31 341,50 1-184,259 1-169,-209-8 193,-40 2-8,-5-4 0,-5-2 0,-3 2 0,28 8 14,-50-6-95,9-1 479,-30-4 168,-244-34-102,74 42-355,106 11-75,44-10-124,33-4 44,1 0-12,0 0-4,0 0-2,0 0 0,64-4-418,242 12 210,-305-8 386,-1 0 3,0 0-73,-52 0 165,-143 0-26,195 0-216,3 2-602,4 1-5278,-6-3 4065,-6-2 348</inkml:trace>
  <inkml:trace contextRef="#ctx0" brushRef="#br0" timeOffset="132880.075">1596 2604 3416,'-5'7'165,"-1"5"395,13-14-222,5-35 1281,-18 30-445,5 8-893,1-1 55,0 0-25,0 0-13,0 0-20,0 0-20,0 0-51,0 0-28,0 0-79,0 0-19,0 0 6,0 0-3,0 0-15,0 0-6,0 0-30,0 0 8,0 0 45,0 0 12,0 0 13,0 0-8,0 0-62,5 8 95,58 85 5,-54-85-73,1 1 0,-1-2-1,1 1 1,1-1-1,-1-1 1,1 0-1,0-1 1,1 0 0,1 0-68,14 8 34,116 57 203,51-4 557,3-4-453,-143-53-324,46 11 17,47-19 74,-30-3-35,-50-4 3,3-3-63,87-19 34,-102 18 28,75-16 121,-80 14-159,56-15 30,-62 15-54,113-32 59,-18-2-44,22-10 16,-100 42-29,5 0-14,-29 6 4,4-1-3,81-20-10,-74 19-15,-14 5 8,8-2 13,32-6 3,-37 7 4,0 1-3,3 1-2,1-2 0,121-9-27,-46 9-17,174 41-77,-231-23 121,2 3 0,-26-3 30,0 1 0,-1 2 1,-1 2-1,24 15-30,13 17 15,-24-14-15,20 9 47,-41-29-11,-2 1 0,0 1 0,0 1 0,-2 0 0,-1 2 1,4 6-37,113 75 272,-81-66-91,17 9 198,-21 6-362,-42-51 1188,-6-14-1141,15-27 195,30-107 82,-21 102-260,-2 13-123,1 1-1,3 1 1,0 2-1,2 0 0,34-23 43,-49 43-21,1 1-1,0 0 1,0 1 0,1 1-1,0 1 1,0 1 0,0 0-1,1 1 1,0 2-1,0 0 1,0 0 0,-1 2-1,3 1 22,1-2-20,283-3-63,-254 9 159,259 40 235,-151-23-216,4-2 205,-111-12-216,113 12 38,10 9-82,-2-3-3,-111-16 28,79 6 50,-84-10-14,100 13 46,-88-11 18,140 10 67,-13 5-117,-51-7 66,-97-12-61,9 0-94,159 16-2,-162-20-19,1 0-2,122 0 39,-107 2 2,-23-2-10,9 0-26,-3-2-3,-1 0-2,160-6 45,-34 12-4,-122 0-16,287-2 84,-211-15-54,153-60 212,-92 41-209,-152 23-58,32-8 5,197-64 204,-173 41-184,-80 33 28,0-1 1,0-1-1,-1-1 1,0 0-1,0-1 0,-1-1 1,-1 0-1,0-1 1,-1-1-1,0 0 1,-1-1-1,5-8-56,34-130 1073,-38 30-1189,-26 58-2157,5 41 2191,-9-39-2597,1 1-5762,35 145 6353</inkml:trace>
  <inkml:trace contextRef="#ctx0" brushRef="#br0" timeOffset="135171.025">1175 1122 1080,'0'0'168,"0"0"53,0 0 214,0 0 65,0 0 48,0 0 20,0 0 33,0 0-5,4-2-73,64-31 678,42-17-385,81-41 823,1 1-1186,-153 73-106,179-64 413,-67 31-208,-18 7 549,-133 41-1092,0 1 0,0 0-1,-1 0 1,1 0 0,0 0 0,0 0 0,-1 0 0,1 0-1,0 1 1,-1-1 0,1 0 0,-1 0 0,0 0 0,1 0-1,-1 0 1,0 1 0,1-1 0,-1 0 0,0 0-1,0 1 1,1-1 0,-1 1 0,0-1 0,0 1 0,0-1-1,0 1 1,0-1 0,0 1 0,0 0 0,0 0 0,0-1-1,0 1 1,0 0 0,0 0 0,0 0 0,0 0-1,0 0 1,0 0 0,0 1 0,0-1 0,0 0 0,0 0-9,-164 13-2359,100-6 1107,-35 6-4481</inkml:trace>
  <inkml:trace contextRef="#ctx0" brushRef="#br0" timeOffset="135750.501">1626 763 4936,'15'-19'1352,"-15"18"-991,-16-5 895,-68 74-729,-51 29-263,20-3 20,65-48-200,-60 77 244,65-64 52,60-89-338,10 19-40,21 12-10,81 13 8,-77-11 0,-1-3 0,-4 2 0,-7 2 1,-32-3-46,1 0 0,0 0 0,-1 1 0,1-1 1,-1 2-1,1-1 0,-1 1 0,0 0 0,0 0 0,0 0 0,0 1 0,-1 0 0,1 0 1,-1 1-1,3 3 45,24-5-2527,-26-5 2163,16-5-3449</inkml:trace>
  <inkml:trace contextRef="#ctx0" brushRef="#br0" timeOffset="136374.851">2867 591 5024,'3'-3'557,"-2"2"-485,0 1 1,0-1-1,0 1 1,0-1-1,0 1 1,0-1-1,0 0 1,0 0-1,0 1 1,0-1 0,-1 0-1,1 0 1,0 0-1,0 0 1,-1 0-1,1 0 1,-1 0-1,1 0 1,-1 0-1,1 0 1,-1 0-1,0-1 1,1 1 0,-1 0-1,0 0 1,0 0-1,0 0 1,0-1-1,0 1 1,0 0-1,0 0 1,0 0-1,-1 0 1,1-1-1,0 1 1,-1 0 0,1 0-1,-1 0-72,0-2 58,-1 0 0,0 0-1,0 0 1,0 0 0,0 0 0,0 1-1,-1-1 1,1 1 0,-1 0-1,0 0 1,1 0 0,-1 0 0,0 0-1,0 0 1,0 1 0,-1-1 0,1 1-1,0 0 1,0 0 0,-1 0 0,1 1-1,-1-1 1,1 1 0,0 0 0,-1 0-1,1 0 1,-1 0 0,1 1 0,-1-1-1,1 1 1,0 0 0,-1 0-1,1 0 1,0 0 0,0 1 0,-2 0-58,-63 37 72,39-10-72,27-24-2,1 0 0,0-1 1,0 1-1,0 0 0,0 0 1,1 0-1,0 0 1,0 0-1,0 0 0,0 0 1,1-1-1,0 1 0,0 0 1,0 0-1,1 0 0,0-1 1,-1 1-1,2-1 0,-1 1 1,0-1-1,1 0 1,0 0-1,0 0 0,0 0 1,0-1-1,1 1 0,0-1 1,-1 0-1,3 2 2,2 3-2,30 25-4,-11-10 6,-7-6 1,-18-16 6,-1 0 0,0 1-1,1-1 1,-1 1 0,0-1 0,0 1-1,0-1 1,0 1 0,-1 0 0,1-1-1,0 1 1,-1 0 0,1 0 0,-1-1-1,1 1 1,-1 0 0,0 0 0,0 0-1,0 0 1,0-1 0,0 1 0,0 0-1,-1 0 1,1 0 0,0-1 0,-1 1-1,0 0 1,1 0 0,-1-1 0,0 1-1,0 0 1,0-1 0,0 1 0,0-1-1,0 1 1,0-1 0,-1 0 0,1 1-1,0-1 1,-1 0 0,1 0 0,-1 0-1,1 0 1,-1 0 0,0 0 0,-1 0-7,-124 72 122,58-40-92,-7-6-400,75-27 316,1 1-1,-1-1 1,0 0-1,1 0 1,-1 0-1,0 0 1,1 0-1,-1-1 1,0 1-1,1 0 1,-1 0-1,0 0 1,1-1-1,-1 1 1,0 0-1,1-1 1,-1 1-1,0 0 1,1-1-1,-1 1 1,1-1-1,-1 1 1,1-1-1,-1 1 1,1-1-1,0 1 1,-1-1-1,1 0 1,0 1-1,-1-1 1,1 1-1,0-1 1,-1 0-1,1 1 1,0-1-1,0 0 1,0 0-1,0 1 1,0-1-1,0 0 1,0 1-1,0-1 0,0 0 1,0 1-1,0-1 1,0 0-1,1 1 1,-1-1-1,0 0 1,0 1-1,1-1 55,9-15-970,2-9-3230</inkml:trace>
  <inkml:trace contextRef="#ctx0" brushRef="#br0" timeOffset="137979.582">3277 495 4216,'-39'12'1609,"44"-15"-1480,-3 3-3,-1-1-1,1 0 0,0 0 1,0 0-1,0 0 0,-1 0 1,1 0-1,-1-1 0,1 1 1,-1 0-1,1-1 0,-1 1 1,0-1-1,0 0 0,0 1 1,0-1-1,0 0 0,0 0 1,0 0-1,0 0 0,-1 1 1,1-1-1,-1 0 0,1 0 1,-1 0-1,0 0 0,0 0 1,0-2-126,-11 74 512,-7 70-390,-7 3-68,31-107-48,-3-33 8,0 0 0,0 0 0,0 0 0,1 0 0,-1-1-1,1 0 1,0 0 0,0 0 0,0 0 0,0-1 0,0 1-1,0-1 1,0 0 0,0 0 0,1 0 0,-1-1 0,0 0-1,1 0 1,-1 0 0,0 0 0,1 0 0,-1-1 0,0 0-1,0 0 1,0 0 0,0 0 0,1-1 0,-2 0 0,1 0-1,0 0 1,0 0 0,-1 0 0,1-1 0,-1 0-1,1 0 1,-1 1 0,0-2 0,-1 1 0,1 0 0,1-3-14,85-100 228,-6-16-24,-68 87-3,-16 35-176,-21 27-18,18-19-24,-1-1 1,1 1-1,0 0 0,1 0 1,0 1-1,0-1 1,1 1-1,0 0 0,0-1 1,1 1-1,0 0 0,1 0 1,0 0-1,0 0 1,1-1-1,0 1 0,1 0 1,0 0-1,2 6 17,17-2-107,4-8 97,114-24 35,-132 17-24,87-41 35,-4-21 75,-17-15 214,-23-8-266,-26 2 272,-22 72-296,-1 0 1,0 0 0,-1 0-1,0 0 1,-1 0 0,-1 1-1,0-1 1,-1 0 0,0 1 0,-3-8-36,-6-25 28,-40-113 124,33 126-139,24 66-266,31 93-139,-21 12 19,-15-85 282,-15 159-38,14-171 129,5-3 0,6-6 1,-8-28 1,1-1-1,-1 1 1,1-1 0,-1 0 0,1 0-1,0 0 1,1 0 0,-1-1-1,1 1 1,0-1 0,0 0 0,0 0-1,0 0 1,0-1 0,0 0-1,1 1 1,0-1 0,-1-1 0,1 1-1,0-1 1,0 0 0,-1 0-1,1 0 1,0 0 0,0-1 0,0 0-1,0 0 1,0 0 0,0-1-1,0 0 1,0 0 0,3-1-2,5-1 55,-1 0 0,0-1 0,0-1 0,0 0 0,-1 0 0,1-1 0,-1-1 0,-1 0 0,1 0 0,-1-1 0,0-1 0,0 0-55,25-41 172,-35 48-154,1 0 0,0 0 0,-1-1 1,0 1-1,1 0 0,-1 0 0,0-1 1,0 1-1,-1 0 0,1-1 0,0 1 1,-1 0-1,1 0 0,-1 0 0,0-1 0,0 1 1,0 0-1,0 0 0,0 0 0,0 0 1,0 0-1,-1 1 0,1-1 0,-1 0 1,0-1-19,-5-3 12,0-1 0,0 1 0,0 0 0,0 1 1,-1-1-1,0 1 0,0 1 0,0 0 0,-1 0 1,0 1-1,1-1 0,-1 2 0,0 0 0,-3-1-12,-59-2-128,83 10-5,149-6-159,-101-8 260,103-31-65,-123 35 57,-7 5 46,-31 4 8,-1-1 0,1 1 0,-1-1 0,0 1 0,0 0 0,-1-1 1,1 1-1,-1 0 0,1 0 0,-1 0 0,0-1 0,-1 1 0,1 0 0,-1 0 0,1-1 0,-1 1 0,0 0 0,-1-1 0,1 1 0,-1 1-14,-2 12 66,-26 149 441,26-118-366,-14 109 404,-5-22-317,10-88-138,-31 65 515,14-90-545,-12-5 155,-31-7-14,57-12-234,1-3-206,0-1 0,0 0 0,1-1 0,0-1 0,0 0 1,1-1-1,0 0 0,-8-8 239,-42-47-2449,17 19-2846,108 105 4022</inkml:trace>
  <inkml:trace contextRef="#ctx0" brushRef="#br0" timeOffset="139513.016">4888 514 1624,'-36'-56'13,"30"55"127,36 73 2799,-27-71-2757,0-1 0,-1 0 0,1-1 0,0 1 0,0-1 0,0 1 1,-1-1-1,1 0 0,0 0 0,-1 0 0,1 0 0,-1 0 0,1-1 0,-1 1 0,0-1 1,1 0-1,-1 1 0,0-1 0,0 0 0,0 0 0,0-1-182,1 1 72,68-46 912,-69 46-964,1-1 1,0 1-1,-1-1 0,0 0 1,1 1-1,-1-1 1,0-1-1,-1 1 1,1 0-1,0 0 0,-1-1 1,0 1-1,0 0 1,0-1-1,0 1 1,0-1-1,-1 0 1,0 1-1,1-1 0,-1 0 1,-1 1-1,1-1 1,0 1-1,-1-1 1,0 0-1,0 1 0,0 0 1,0-1-1,0 1 1,-1-1-1,0 1 1,0 0-1,1 0 0,-2 0 1,1 0-1,0 0 1,-1 1-1,1-1 1,-1 1-1,0-1 0,1 1 1,-1 0-1,-3-2-20,-8 1 7,8 4-17,0 1 0,1-1 0,-1 1 0,1 1 0,0-1 1,0 1-1,0 0 0,0 0 0,0 0 0,0 1 0,1-1 0,0 1 0,-1 0 0,2 1 0,-1-1 1,0 1-1,1-1 0,0 1 0,0 0 0,0 0 0,1 1 0,-1-1 0,1 0 0,1 1 0,-1-1 0,1 1 1,0 0-1,0 3 10,0-7-3,-5 88-250,27 40-19,-20-126 301,0 0 0,-1-1 1,1 1-1,1 0 0,-1 0 1,1 0-1,-1-1 0,1 1 1,0-1-1,0 0 0,1 1 1,-1-1-1,1 0 0,-1 0 1,1 0-1,0-1 0,0 1 1,0-1-1,1 1 0,-1-1 1,1 0-1,-1 0 0,1-1 1,-1 1-1,1-1 0,0 0 1,0 0-1,0 0 0,0 0 1,0-1-1,0 1 0,0-1 1,0 0-1,2-1-29,94-48 500,-83 37-405,25-18-3,46-53 110,13-28 230,-76 92-420,12 6-10,11 8-2,12 18-2,-16 21-38,-63-42 340,-33 2-307,46 8 5,-117 60-129,120-60 122,-1 0-1,1 1 0,0 0 1,0 0-1,0 0 0,0 0 1,1 0-1,-1 1 1,1-1-1,0 1 0,0 0 1,0-1-1,0 1 0,1 0 1,-1 0-1,1 0 0,0 0 1,1 0-1,-1 0 0,1 1 1,-1-1-1,1 0 1,0 0-1,1 0 0,-1 0 1,1 1-1,0-1 0,0 0 1,0 0-1,0 0 0,1 0 1,0 0 9,2 6-24,1 0 0,0-1 0,0 0 0,1 0 1,1 0-1,-1 0 0,1-1 0,1 0 0,0-1 0,0 0 1,6 4 23,43 23-12,-11-19 12,-40-15 11,-1 0 0,0 0 0,1 0 0,-1-1 0,0 1 1,0-1-1,1-1 0,-1 1 0,0-1 0,0 0 0,0 0 0,-1 0 1,1-1-1,0 1 0,-1-1 0,1-1 0,-1 1 0,0 0 1,0-1-1,-1 0 0,1 0 0,0-1-11,31-36 84,97-154 239,-35 46-247,16-70 30,-91 147-67,-21 70-37,0 0-1,-1 0 1,1 0 0,-1 0-1,0 0 1,0 0 0,1 0-1,-1 0 1,-1 0 0,1-1 0,0 1-1,0 0 1,-1 0 0,1 0-1,-1 0 1,0 0 0,1 0-1,-1 1 1,0-1 0,0 0-1,0 0 1,0 0 0,-1 1 0,1-1-1,0 1 1,-2-2-2,-18-6 3,18 9-7,0 0 0,0 1 0,1-1 0,-1 1 0,0-1 0,0 1 0,1 0 0,-1 0 0,0 0 0,1 1 0,-1-1 0,1 1 0,0-1-1,-1 1 1,1 0 0,0 0 0,0 0 0,0 0 0,0 0 0,1 0 0,-1 1 0,0-1 0,1 0 0,0 1 0,-1 0 0,1-1 0,0 1 0,0 0 0,1-1 0,-1 1 0,1 0 0,-1 0 0,1 0 0,0-1 0,0 1 0,0 0 0,0 1 4,-1 3-7,-41 206-147,27-151 137,4-20 9,-1 7 7,1-2 1,0-3 0,4-2 0,3 0 0,4-5 0,6-3 0,-4-30-12,-1 0 0,1 0 0,0 0 0,0 0 1,0 0-1,0 0 0,1-1 0,0 1 0,0-1 0,-1 0 1,2 0-1,-1 0 0,0 0 0,1 0 0,-1-1 0,1 1 1,0-1-1,0 0 0,0 0 0,0-1 0,0 1 1,0-1-1,0 0 0,1 0 0,-1 0 0,0 0 0,1-1 1,-1 0-1,0 0 0,1 0 0,-1-1 0,5 0 12,4-1-50,-1 0 0,1-1 0,-1 0 0,0-1 0,0 0 0,0-1 0,-1-1 0,1 0 0,-1 0 0,8-8 50,-11 8-317,0-1 0,0 0 0,-1 0 0,0-1 0,-1 0 0,0 0 0,0-1 0,-1 1 0,0-1 0,0 0 0,-1-1 0,0 1 0,-1-1 0,0 0 0,0-2 317,17-43-3966</inkml:trace>
  <inkml:trace contextRef="#ctx0" brushRef="#br0" timeOffset="139813.213">5698 335 5472,'38'-5'506,"0"1"0,0 2 0,0 1 0,0 3 0,0 1-506,13-1 278,5-1 282,98-26 529,-87 6-858,-29 10-291,113-42-1716,-128 38-3564</inkml:trace>
  <inkml:trace contextRef="#ctx0" brushRef="#br0" timeOffset="141370.063">12183 2645 2872,'0'0'145,"0"0"35,0 0 120,4 2-21,124 32 1254,-74-22-1185,169 9 692,-82-22 145,-118-1-611,150-61 1140,-108 20-1299,183-182 562,-221 200-723,117-108 170,-11 7-168,-133 125-341,0 1 1,1 0-1,-1 0 1,1 0-1,-1-1 1,1 1-1,-1 0 0,1 0 1,-1 0-1,0 0 1,1 0-1,-1 0 1,1 0-1,-1 0 1,1 0-1,-1 0 1,1 0-1,-1 0 1,1 0-1,-1 1 1,1-1-1,-1 0 1,1 0-1,-1 0 1,0 1-1,1-1 1,-1 0-1,1 1 1,-1-1-1,0 0 1,1 0-1,-1 1 1,0-1-1,0 1 1,1-1-1,-1 0 1,0 1-1,0-1 0,1 1 1,-1-1-1,0 1 1,0-1-1,0 1 1,0-1-1,0 0 1,0 1-1,0-1 1,0 1-1,0-1 1,0 1-1,0-1 1,0 1-1,0-1 1,0 1 84,5 9-4980</inkml:trace>
  <inkml:trace contextRef="#ctx0" brushRef="#br0" timeOffset="143682.938">13752 1824 3952,'-15'12'164,"14"-12"-24,10-17 1833,-87 160-402,51-47-1377,4 45 52,-1 37 86,16-116-191,-25 99 886,18-142 335,4-50-631,16-196-15,0 150-737,26-110-114,-14 117 47,-13 53 60,-1 3-9,0 0-1,1 1 0,0 0 1,1 0-1,1 0 0,0 0 0,1 1 1,4-5 37,-10 15-13,0 0 1,1 0 0,-1 0 0,1 0 0,-1 0-1,1 1 1,0-1 0,0 1 0,-1-1 0,1 1-1,0 0 1,0-1 0,1 1 0,-1 0 0,0 1-1,0-1 1,0 0 0,1 1 0,-1-1 0,0 1-1,1 0 1,-1-1 0,1 1 0,-1 0 0,0 1-1,1-1 1,-1 0 0,0 1 0,1-1-1,-1 1 1,0 0 0,0-1 0,0 1 0,1 0-1,-1 1 1,0-1 0,0 0 0,0 0 0,0 1 12,6 7-25,0 0 0,0 1-1,-1 0 1,0 0 0,0 0 0,-1 1 0,-1 0 0,0 1 0,0-1 0,1 6 25,0 5-54,29 48-121,-28-66 203,1-1 0,-1 1 0,1-2-1,-1 1 1,1-1 0,0 0 0,0 0 0,0-1 0,0-1 0,0 1 0,0-1 0,0 0 0,0-1 0,4 0-28,-2 0 18,62-13 346,-64 12-326,-1 0 0,0-1 0,0 0-1,-1 0 1,1-1 0,-1 0 0,0 0 0,0 0 0,0-1-1,0 0 1,-1 0 0,0 0 0,3-4-38,0-1 38,-1 0 0,0-1-1,-1 0 1,0 0 0,-1-1 0,0 1 0,-1-1-1,0 0 1,-1 0 0,0-1 0,0-10-38,2-35 36,-5 19-11,-2-9-18,2 40-16,-1-7-13,0 0 0,0 1 1,-2-1-1,0 1 0,0 0 0,-1 0 0,-1 0 0,-3-6 22,8 19-10,-1 0 1,1 0-1,0 0 0,0 0 1,-1 1-1,1-1 0,-1 0 1,1 0-1,-1 1 0,1-1 0,-1 0 1,1 1-1,-1-1 0,1 0 1,-1 1-1,0-1 0,1 1 1,-1-1-1,0 1 0,0-1 1,1 1-1,-1 0 0,0-1 1,0 1-1,0 0 0,1 0 1,-1-1-1,0 1 0,0 0 1,0 0-1,0 0 0,0 0 1,1 0-1,-1 0 0,0 0 1,0 0-1,0 1 0,0-1 0,1 0 1,-1 0-1,0 1 0,0-1 1,0 1-1,1-1 0,-1 0 1,0 1-1,1 0 0,-1-1 1,0 1-1,1-1 0,-1 1 1,0 0-1,1-1 0,-1 1 10,-22 29-229,4 34 16,26 19-22,32-5 68,-35-73 151,0 0-1,1 0 1,0-1-1,0 1 1,0-1-1,0 0 1,1-1-1,0 1 1,-1-1-1,1 0 1,0 0-1,1-1 1,-1 0-1,0 0 1,1 0-1,4 0 17,109 7-113,-116-6 101,0 0 0,0 1 0,-1 0 0,1 0-1,-1 0 1,0 0 0,0 0 0,-1 1 0,1-1 0,-1 1 0,0 0 0,0-1-1,0 1 1,-1 0 0,0 0 0,0 0 0,0 1 0,0-1 0,-1 0 0,0 0-1,0 0 1,0 1 0,-1-1 0,0 0 0,0 2 12,1-1-4,22 34-4,-1-22 2,2-7 6,4-7 0,5-4 1,-9-4 34,-1-1 1,1-1-1,-1-1 1,0-1-1,-1-1 1,0-1-1,0 0 1,-1-2-1,-1-1 0,0 0 1,0-1-1,4-6-35,65-77 338,-40 12-261,-40 46-70,-8 38-8,0-1 0,0 0 1,-1 0-1,1 1 1,-1-1-1,1 0 1,-1 1-1,0-1 0,0 1 1,1-1-1,-1 0 1,0 1-1,-1 0 1,1-1-1,0 1 0,0 0 1,0-1-1,-1 1 1,1 0-1,-1 0 1,1 0-1,-1 0 0,1 1 1,-1-1-1,1 0 1,-1 0-1,0 1 0,1-1 1,-1 1-1,0 0 1,0 0-1,1-1 1,-1 1-1,0 0 0,0 0 1,1 0-1,-1 1 1,0-1-1,0 0 1,1 1-1,-1-1 0,0 1 1,1 0-1,-1-1 1,0 1-1,1 0 0,-1 0 1,1 0-1,-1 0 1,1 0-1,0 0 1,0 1-1,-1-1 0,1 0 1,0 1-1,0-1 1,0 1-1,0-1 1,0 1-1,0 1 1,-7 5-41,0 1 0,0 0 0,1 0 0,0 1 0,1 0 0,0 0 0,0 0 0,1 1 0,1 0 0,0 0 0,0 0 0,1 0 0,1 1 0,-1-1 0,2 1 0,0 0 0,0 0 0,1-1 0,1 10 41,1-16-7,0-1 1,0 0-1,0 0 0,1 0 0,-1 0 0,1 0 0,0 0 0,0-1 1,0 1-1,1-1 0,-1 0 0,1 0 0,0 0 0,0-1 1,0 1-1,0-1 0,0 0 0,0 0 0,1 0 0,-1-1 0,0 1 1,5 0 6,-5-1 2,9 2-3,-1 0-1,1-1 0,0-1 0,0 0 1,0 0-1,-1-2 0,1 1 1,10-3 1,-6 2-1,35-5 1,-3-6 0,-2-4 0,-2-4 0,-4-4 0,-1 2 0,-3 1 0,16-11 1,-24 9 7,-28 22-4,0 0-1,0 0 1,0 0-1,-1-1 1,1 1-1,0 0 1,0 0-1,-1 0 1,1-1-1,-1 1 1,1 0-1,-1-1 1,0 1-1,1 0 1,-1-1-1,0 1 1,0-1-1,0 1 1,0 0-1,0-1 1,0 1 0,0 0-1,-1-1 1,1 1-1,0-1 1,-1 1-1,1 0 1,-1 0-1,1-1 1,-1 1-1,0 0 1,0 0-1,1 0 1,-1-1-1,0 1 1,0 0-1,0 0 1,0 1-1,0-1 1,0 0-1,-1 0 1,1 0 0,0 1-1,0-1 1,-2 0-4,-58-25 97,58 27-101,-1-1 1,1 1-1,0 0 1,-1 1-1,1-1 0,0 0 1,0 1-1,0 0 1,0 0-1,0 0 0,0 0 1,1 0-1,-1 0 1,1 1-1,-1-1 1,1 1-1,0 0 0,0 0 1,0 0-1,0 0 1,1 0-1,-1 0 0,1 0 4,-7 11-8,2-4-35,0 1 0,0 0-1,0 0 1,2 0 0,-1 0 0,2 1 0,-1 0 0,2 0 0,-1 0-1,1 6 44,22-8 0,86-90 172,-55 10-34,-18-6 92,-29 65-193,-1-1 0,-1 1-1,0 0 1,0-1 0,-1 1 0,-1-1-1,0 0 1,0 1 0,-2-8-37,2 16 13,-4-29 186,-1 1-1,-1 0 0,-2 0 0,0 1 0,-3 0 1,-2-4-199,11 27 113,3 23-162,-39 227-303,39-151 305,0-80 43,28 50-9,-26-59 16,-1 1 1,1-1 0,-1 0 0,1 0 0,0 0-1,0 0 1,1 0 0,-1 0 0,1-1 0,-1 0-1,1 0 1,0 0 0,-1 0 0,1 0 0,0-1-1,0 0 1,0 1 0,1-2 0,-1 1-1,0 0 1,0-1 0,0 0 0,1 0 0,-1 0-1,0 0 1,0-1 0,1 0 0,-1 0 0,0 0-1,0 0 1,0 0 0,3-3-4,101-80 472,-101 78-415,-1-1 0,0 0-1,0-1 1,0 1 0,-1-1 0,0 0 0,0 0-1,-1-1 1,0 1 0,2-9-57,11 0-256,-15 36-17,5 103-646,-7-121 206,0-1-139,-5-18-678,-2-10 464,-3-13-3574</inkml:trace>
  <inkml:trace contextRef="#ctx0" brushRef="#br0" timeOffset="143933.269">15716 1415 5384,'0'0'0,"1"10"0,2 9 0,-3-19-24,0 0 24,4 11-16,6-3 16,-10-8-600,0 0 600,5 7-600,1-4 600,3 5-2480</inkml:trace>
  <inkml:trace contextRef="#ctx0" brushRef="#br0" timeOffset="145336.074">15934 1634 5024,'-5'-50'2661,"5"50"-2434,-6 3 53,-48 68-248,10 4-55,31-32 22,13-41 7,-1 1 1,1-1 0,0 0-1,0 1 1,0-1 0,0 1-1,1-1 1,-1 0-1,1 1 1,-1-1 0,1 0-1,0 1 1,0-1 0,0 0-1,0 0 1,0 0-1,0 1 1,1-1 0,-1-1-1,1 1 1,-1 0 0,1 0-1,0-1 1,0 1-1,0 0 1,0-1 0,0 0-1,0 0 1,0 1 0,0-1-1,0 0 1,1-1 0,-1 1-1,0 0 1,1-1-1,0 1-6,19 3 69,1 0 0,0-2 0,-1-1 0,1 0 0,0-2 0,12-2-69,30-4 44,-20 4-18,8-4-19,-28 5-5,-16 1 4,1 1 0,-1-1 1,0-1-1,0 0 1,1 0-1,-1-1 0,0 0 1,-1 0-1,1-1 1,-1-1-1,8-4-6,27-46 133,-32 30-123,-6 11-62,-1 0 1,0 0 0,-1 0 0,0 0-1,-1 0 1,-1-1 0,0 1 0,-1-1-1,-1 0 52,0 13-1,0 1-1,0-1 0,0 1 0,0-1 0,0 1 0,0 0 1,0-1-1,-1 1 0,1 0 0,-1 0 0,1 0 0,-1 0 0,1 0 1,-1 0-1,0 0 0,1 0 0,-1 1 0,0-1 0,0 1 1,1-1-1,-1 1 0,0 0 0,0 0 0,0 0 0,1 0 0,-1 0 1,0 0-1,0 0 0,0 1 0,1-1 0,-1 0 0,0 1 1,0 0-1,1-1 0,-1 1 0,0 0 0,1 0 0,-1 0 1,1 0-1,-1 0 0,1 0 0,0 0 0,-1 1 0,0 0 2,-1 0-4,-108 54-164,-36 19-281,147-74 431,0 1 1,0-1-1,1 0 1,-1 0-1,0 0 0,0 0 1,1 0-1,-1 1 1,1-1-1,-1 0 1,1 0-1,0 0 1,-1 0-1,1 0 0,0 0 1,0-1-1,0 1 1,-1 0-1,1 0 1,0 0-1,0-1 1,0 1-1,0-1 0,0 1 1,0-1-1,1 1 1,-1-1-1,0 1 1,0-1-1,0 0 1,0 0-1,1 1 1,-1-1-1,0 0 0,0 0 1,0 0-1,1-1 18,0 2-30,12 3 3,-1 0-1,1-1 1,0-1 0,0 0 0,0-1 0,1-1 0,-1 0-1,5-1 28,18 1-41,12 5 84,-49-5-22,0 20 51,2-13-51,1 0 0,0-1 0,0 0 0,0 1 0,1-1 0,0 0 0,0-1 0,0 1 0,1-1 0,0 0 0,0 0 0,0 0 0,1-1 0,0 1 0,3 1-21,45 4 240,-46-11-197,0 0 1,0 0 0,0 0-1,0-1 1,0 0-1,-1-1 1,1 0 0,-1 0-1,1 0 1,-1-1 0,0 0-1,-1-1 1,1 1-1,-1-1 1,0-1-44,1 2 0,4-6 80,-1 1 0,0-1 0,0-1 0,-1 0 0,0 0 0,-1-1 0,-1 0-1,0 0 1,0-1 0,-1 0 0,0-2-80,38-144 557,-35 101-451,-3 18 115,-2-1 0,-1 1 1,-2-1-1,-3-26-221,-5 22 88,-6 54-100,-14 54-84,4 2 0,2 0 0,-1 20 96,6-26-11,-1 86-21,17-141 34,0 1-1,1 0 0,0 0 1,0 0-1,0-1 0,0 1 1,1 0-1,0-1 0,0 0 1,0 1-1,1-1 0,-1 0 1,1 0-1,0 0 0,0 0 1,0-1-1,1 1 0,-1-1 1,4 3-2,61 15 208,27-26 256,18-46 58,-99 43-480,52-74 351,-29 18-134,-37 64-299,-14 9-140,12-8 166,-1 1 0,1-1 0,0 1 0,0 0 0,0 0 0,0 0 0,0 0 0,0 0 0,1 1 0,-1-1 0,1 0 0,-1 1 0,1-1 0,0 1 0,0-1 0,0 1 0,1 0 0,-1-1 0,0 1 0,1 0 0,0 0 0,0 0 0,0-1 0,0 1 0,0 0 0,0 0 0,1-1 0,-1 1 0,1 0 0,0 0 0,0-1 0,1 3 14,39 38-12,-7-22 13,-16-14 9,1-1 1,-1-1-1,1 0 1,1-2-1,-1 0 1,0-1-1,1-1 1,12 0-11,108-23 359,-73-12-487,-66 33 43,0-1 0,0 0 0,0 1 0,0-1 0,0 0 0,0 0 0,-1 0 0,1 1 1,-1-1-1,0 0 0,1 0 0,-1 0 0,0 0 0,0 0 0,0 0 0,0 0 0,0 0 1,-1 0-1,1 1 0,-1-1 0,1 0 0,-1 0 0,1 0 0,-1 0 0,0 1 0,0-1 1,0 0-1,0 1 0,0-1 0,-1 1 0,1-1 0,0 1 0,-1 0 0,1-1 0,-1 1 0,1 0 1,-1 0-1,1 0 0,-1 0 0,0 0 0,0 0 0,0 1 0,1-1 0,-2 0 85,-7-7-439,-33-31-4534</inkml:trace>
  <inkml:trace contextRef="#ctx0" brushRef="#br0" timeOffset="145633.281">16391 1415 3680,'74'-15'416,"170"-31"768,-92 5-1279,-5-23-1691,-98 40-61</inkml:trace>
  <inkml:trace contextRef="#ctx0" brushRef="#br0" timeOffset="145992.86">16888 1600 4488,'0'0'0,"8"-4"0,10-4 0,-18 8-800,0 0 800,8-3-792,0 3 792,10-1-1496</inkml:trace>
  <inkml:trace contextRef="#ctx0" brushRef="#br0" timeOffset="146428.209">16862 1652 4040,'13'-36'2586,"-14"35"-2331,9-3 461,-5 3-668,1 0 0,-1-1 0,1 1 0,-1-1 0,0 0 0,0 0 0,0 0 0,0 0-1,0 0 1,0-1 0,-1 1 0,1-1 0,-1 0 0,1 0 0,-1 0 0,0 0 0,0 0 0,-1 0 0,2-2-48,-3 4 21,24-3 82,28 8 163,-51-4-261,0 0-1,0 0 0,-1 1 1,1-1-1,0 0 0,0 1 1,0-1-1,-1 0 0,1 1 0,0-1 1,0 1-1,-1-1 0,1 1 1,0 0-1,-1-1 0,1 1 1,-1 0-1,1-1 0,-1 1 0,1 0 1,-1 0-1,0-1 0,1 1 1,-1 0-1,0 0 0,1 0 1,-1 0-1,0-1 0,0 1 1,0 0-1,0 0 0,0 0 0,0 0 1,0 0-1,0 0 0,0-1 1,0 1-1,-1 0 0,1 0 1,0 0-1,0 0 0,-1-1 0,1 1 1,-1 0-1,1 0 0,-1-1 1,1 1-1,-1 0 0,1-1 1,-1 1-1,0 0 0,1-1 0,-1 1 1,0-1-1,1 1 0,-1-1 1,0 1-5,-77 111-2475,56-80-795,51-74 2471</inkml:trace>
  <inkml:trace contextRef="#ctx0" brushRef="#br0" timeOffset="149187.403">17044 1669 2784,'14'-1'1021,"-15"0"-873,-15-10 604,-37 7 1881,52 4-2623,0 0 0,0 1-1,0-1 1,0 0-1,0-1 1,0 1-1,0 0 1,0 0 0,0 0-1,1 0 1,-1-1-1,0 1 1,0 0-1,0-1 1,0 1 0,0-1-1,0 1 1,1-1-1,-1 0 1,0 1 0,0-1-1,1 0 1,-1 1-1,0-1 1,1 0-1,-1 0 1,1 1 0,-1-1-1,1 0 1,0 0-1,-1 0 1,1 0-1,0 0 1,-1 0 0,1 0-1,0 0 1,0 0-1,0 0 1,0 0-1,0 0 1,0 0 0,0 0-1,0 0 1,0 1-1,1-1 1,-1 0-1,0 0 1,0 0 0,1 0-1,-1 0 1,1 0-1,-1 0 1,1 1 0,-1-1-1,1 0-9,20-33 283,-21 33-263,1 1 0,40-23 41,-39 23-56,1 0-2,18 2 20,8 4 211,-28-6-180,-1 0 3,0 0-25,0 0-4,0 0-9,0 0 1,0 0 16,0 0-2,-1 1-22,-3 47-76,-30-9-2740,14-17-782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3:3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7165 3710 6456,'-1'-1'153,"0"-1"1,1 1 0,-1-1-1,0 0 1,0 1 0,1-1-1,-1 0 1,1 0 0,-1 0-1,1 1 1,0-1-1,0 0 1,0 0 0,0 0-1,0 1 1,0-1 0,1 0-1,-1 0 1,0 0 0,1 1-1,-1-1 1,1 0-1,0 0 1,0 1 0,0-1-1,0 0-153,-1 1 14,3-1 19,-86 248 1230,63-201-1025,9-24-123,1 2 0,1 0 0,1 0 0,1 0 0,2 1 0,-3 19-115,17 3 274,32-27-115,-34-19-105,0 0 1,0-1-1,0 0 0,0-1 1,0 1-1,-1-1 0,1 0 1,0-1-1,-1 0 0,0 0 1,1 0-1,-1-1 0,0 0 1,-1 0-1,1-1 1,-1 1-1,0-1 0,0 0 1,0-1-1,-1 1 0,1-1-54,-3 3 39,-1 0-1,1 1 1,0-1-1,-1 0 1,0 0-1,1 0 0,-1-1 1,-1 1-1,1 0 1,0 0-1,-1-1 1,1 1-1,-1 0 1,0 0-1,0-1 1,0 1-1,-1 0 0,1-1 1,-1 1-39,0 2 8,-5 12 23,7-2-31,0 0 0,0 0 1,1-1-1,1 1 1,-1-1-1,1 1 1,1-1-1,-1 0 1,1 0-1,1 0 1,-1-1-1,2 0 1,-1 0-1,1 0 0,0 0 1,0-1-1,0 0 1,1 0-1,0-1 1,0 0-1,1 0 1,-1 0-1,1-1 1,0 0-1,1-1 1,2 1-1,-7-4 32,0 0 0,0-1 1,0 1-1,0-1 1,-1 0-1,1 0 1,0 0-1,0-1 1,-1 1-1,1-1 1,-1 0-1,1 0 1,-1 0-1,0 0 1,0-1-1,0 1 1,0-1-1,0 0 1,-1 0-1,1 0 1,-1 0-1,1 0 1,-1-1-1,0 1 1,0-3-33,38-115 974,-27 69-869,18-91 439,-9 181-1488,-16-34 925,-1 1 0,1-1 0,0 0 0,0 0-1,1-1 1,-1 0 0,1 0 0,0-1 0,0 0-1,0 0 1,0 0 0,0-1 0,0 0-1,0 0 1,0-1 0,0 0 0,4 0 19,176-26-165,-28-18-261,-154 42 421,3 0-8,-1 0-1,0 0 0,-1-1 0,1 0 1,0 0-1,-1 0 0,1-1 0,-1 0 1,0-1-1,-1 1 0,1-1 0,-1 0 1,0 0-1,0-1 0,0 0 0,-1 0 1,1-1 13,-9-23 4,2 30-15,1-1 0,-1 1 1,1-1-1,-1 1 0,1-1 1,-1 1-1,0 0 1,1 0-1,-1 0 0,1 0 1,-1 0-1,0 0 1,1 0-1,-1 1 0,1-1 1,-1 1-1,1-1 0,-1 1 1,1-1-1,-1 1 1,1 0-1,0 0 0,-1-1 1,1 1-1,0 0 1,0 0-1,0 0 0,-1 1 1,1-1-1,0 0 0,0 0 1,1 1-1,-1-1 1,0 0-1,0 1 0,1-1 1,-1 1-1,1-1 1,-1 1-1,1-1 0,-1 1 1,1-1-1,0 1 0,0-1 1,0 1-1,0 0 1,0 0 10,-6 8-61,-12 21-15,1 0 0,1 1 0,1 0 0,2 1 1,2 1-1,-3 15 76,17 52-123,-1-99 119,-1 0 0,0 0-1,1 0 1,-1 0 0,1 0-1,0 0 1,-1-1 0,1 1 0,0 0-1,0-1 1,0 1 0,0-1-1,1 0 1,-1 0 0,0 0-1,0 0 1,1 0 0,-1 0 0,1-1-1,-1 1 1,1-1 0,-1 0-1,1 1 1,-1-1 0,1 0-1,-1-1 1,0 1 0,1 0 0,-1-1-1,1 1 1,1-1 4,4-3-72,-1 1 0,1-1 0,-1 0 0,0 0 1,0-1-1,-1 0 0,1 0 0,-1-1 0,0 1 0,0-1 1,-1-1-1,2-2 72,1 0 10,71-96-465,-3-20 754,-74 119 15,11-2 533,-13 9-792,0 25 552,-58 149 386,49-123-136,26-83-300,-9 8-470,1-1 0,1 1 0,1 1 0,1 0 0,2 1 0,3-4-87,12 1 13,-2 8-10,-15 12-29,-1 0-1,1 1 1,0 1 0,0 0 0,0 0 0,0 1-1,0 1 1,0 0 0,0 1 0,0 0 0,0 1 0,0 0-1,0 1 1,8 3 26,-17-5-14,1-1 0,-1 1 0,1 1 0,-1-1 0,0 0 0,1 1-1,-1-1 1,0 1 0,0 0 0,0 0 0,-1 0 0,1 1 0,0-1 0,-1 1 0,1-1-1,-1 1 1,0 0 0,0 0 0,0 0 0,0 0 0,-1 0 0,1 0 0,-1 1 0,0-1 0,0 0-1,0 1 1,0-1 0,0 1 0,-1-1 0,0 1 0,1 0 0,-1-1 0,-1 1 0,1-1-1,-1 1 1,1-1 0,-1 1 0,0-1 14,-21 85-156,24-71 149,5-5 7,6-3 0,5-4 0,-5-8-15,1-2 0,-1 0-1,1 0 1,-1-2-1,-1 1 1,1-2-1,-1 1 1,-1-2-1,0 1 1,0-2 0,0 1-1,5-9 16,34-32-141,61-114-208,-71 91 121,70-153-76,-39 65 128,-145 303 404,-14 23-120,30-37-48,29-44-20,14-28-34,9 14 21,11-7 49,-3-55-60,1 0 1,0 0-1,0 0 0,1 0 1,0-1-1,1 0 0,-1 1 1,1-2-1,0 1 0,1-1 1,0 1-1,0-1-16,-2-4-3,0 0 0,0 0 0,-1 0-1,1-1 1,1 1 0,-1-1 0,0 0 0,0 0 0,0 0 0,1-1 0,-1 1 0,0-1 0,0 0 0,1 0-1,-1-1 1,0 0 0,1 1 0,-1-1 0,0 0 0,0-1 0,0 1 0,2-2 3,59-60-2000,-62 56 1638,-1 0 1,0 0 0,-1-1-1,0 1 1,0-1-1,0 1 1,-1-1-1,0 1 1,-1-1-1,0 1 1,-1-8 361,-3-40-6473</inkml:trace>
  <inkml:trace contextRef="#ctx0" brushRef="#br0" timeOffset="156.091">8803 3883 6192,'146'21'2541,"-72"-31"-2570,75-38-215,-103 33-1066,43-14-2307,-208 68 2740</inkml:trace>
  <inkml:trace contextRef="#ctx0" brushRef="#br0" timeOffset="-2550.266">6083 3302 6728,'-27'56'108,"23"-49"433,6-11 4,37-66 1237,-38 70-1701,-1 0 48,3 29 762,-5-4-670,-1 1 1,-1-1-1,0 0 0,-2 0 1,-1 0-1,-5 7-221,-31 110 795,-23 95 85,25-104-335,40-123-466,5-15-232,6-19-241,-5 3-160,-2-1 0,-1 1 1,0-1-1,-2 0 0,0 0 0,-2 1 1,0-1-1,-1 1 0,-5-17 554,-7-57-5613</inkml:trace>
  <inkml:trace contextRef="#ctx0" brushRef="#br0" timeOffset="-2256.514">5676 3558 6456,'31'10'156,"-12"-36"2408,122-115-63,-85 97-2321,115-52 395,-95 65-447,-55 25-103,-1 0 1,1 1 0,0 1 0,0 1-1,0 1 1,11 1-26,-26 4-105,-3 3-3,0 0 0,-1 0 0,0 0 0,-1 0 1,1 0-1,-1 0 0,-1 0 0,1 0 0,-1 1 0,0-1 0,0 0 0,0 0 1,-1 1-1,0-1 0,-1 0 0,1 0 0,-1 0 0,0 0 0,-1 0 0,1-1 0,-1 1 1,0-1-1,-2 3 108,-59 125-1927,6-10-3266</inkml:trace>
  <inkml:trace contextRef="#ctx0" brushRef="#br0" timeOffset="-1973.273">5759 4250 6280,'81'-52'4121,"-44"47"-2978,98-10-1807,-23-34-2006,-46 16-2556</inkml:trace>
  <inkml:trace contextRef="#ctx0" brushRef="#br0" timeOffset="5504.906">5989 4031 4128,'-21'52'24,"21"-53"-16,0 1 0,0 0 1,0 0-1,0-1 0,0 1 0,-1 0 1,1 0-1,0 0 0,0 0 1,0-1-1,-1 1 0,1 0 0,0 0 1,0 0-1,0 0 0,-1 0 0,1 0 1,0 0-1,0 0 0,-1 0 1,1-1-1,0 1 0,0 0 0,-1 0 1,1 0-1,0 0 0,0 0 0,-1 0 1,1 1-1,0-1 0,0 0 1,-1 0-1,1 0 0,0 0 0,0 0 1,0 0-1,-1 0 0,1 0 0,0 1 1,0-1-1,0 0 0,-1 0 0,1 0 1,0 0-1,0 1 0,0-1 1,0 0-1,-1 0 0,1 0 0,0 1 1,0-1-1,0 0 0,0 1-8,-3-25 595,3-3 294,0 26-674,0 1 42,0 0-19,0 0 7,0 0 54,0 0 5,0 0-32,-7 24 840,0 47-3939,6-39-946</inkml:trace>
  <inkml:trace contextRef="#ctx0" brushRef="#br0" timeOffset="6511.236">5693 4536 4488,'36'-23'1184,"-36"22"-744,0 1 85,13 9 934,5-6-1307,1-1 1,-1-1-1,1-1 0,-1 0 1,1-1-1,-1-1 1,0-1-1,1-1 0,-1 0 1,-1-1-1,1-1 1,8-5-153,84-21 697,-83 31-291,-16 2-3344,-11-1-2232</inkml:trace>
  <inkml:trace contextRef="#ctx0" brushRef="#br0" timeOffset="6781.517">5562 4738 5384,'50'-26'3202,"-9"26"-1571,130-38-615,-6-12-713,-83 26-2311,-21 6-2972,-142 42 3776</inkml:trace>
  <inkml:trace contextRef="#ctx0" brushRef="#br0" timeOffset="-84857.863">11011 298 6640,'0'0'9,"0"0"47,0 0 167,0 0 53,0 0 48,0 0 6,0 0-20,1-3-57,1-2-130,-1-1-1,1 0 1,-1 1 0,0-1-1,0 1 1,-1-1 0,0 0-1,0 0 1,0 1 0,-1-1-1,1 0 1,-2 1 0,1-1-1,0 1 1,-1-1 0,0 1-1,0 0 1,-1-1-123,0 4 39,0 0 0,0-1 0,-1 1 0,1 0 0,-1 1 0,0-1 0,1 1 0,-1-1 1,0 1-1,0 0 0,0 1 0,1-1 0,-1 1 0,0-1 0,0 1 0,0 0 0,0 1 0,0-1 0,0 1 0,0 0 0,0-1 0,-2 2-39,0-1-2,-101 28 88,-14 33 55,52-12-128,13 1-10,30-23-3,2 2-1,0 0 1,2 2 0,2 0 0,-4 9 0,-17 44 0,32-64-1,1 1-1,0 1 1,2 0 0,1-1 0,0 2 0,1 8 1,0 11-1,6 0 1,1-33 7,-1-1 0,1 0 0,1 0 1,0-1-1,0 1 0,0-1 1,1 0-1,1 0 0,-1 0 0,1-1 1,4 4-8,19 14 8,-19-20-96,0 0 1,0-1 0,1-1-1,0 0 1,-1 0 0,1-1-1,0 0 1,0-1 0,0 0-1,0-1 1,1 0 0,-1-1-1,10-1 88,-20 2-10,128-28-2680,-27 4-2330</inkml:trace>
  <inkml:trace contextRef="#ctx0" brushRef="#br0" timeOffset="-83790.152">11068 812 5024,'1'-82'2402,"2"8"-574,-49 88-970,34-8-823,-44 55 2,26-12-37,9 4 0,18-47 8,1 0 1,0-1 0,0 1-1,1 0 1,-1 0 0,2 0-1,-1 0 1,0 1 0,1-1-1,0 0 1,1 0 0,-1 0-1,1 0 1,0 0 0,1 0-1,1 6-8,-1-11 16,1 0 0,-1 1 0,1-1-1,-1 0 1,1 0 0,-1 0 0,1 0-1,-1 0 1,1-1 0,0 0 0,0 1-1,-1-1 1,1 0 0,0 0 0,-1 0-1,1 0 1,0-1 0,0 1 0,-1-1-1,1 0 1,0 0-16,5 0 32,0 0 0,-1 0 0,0-1 0,1 0 0,-1-1 0,0 1 0,0-1 0,0-1-1,0 1 1,-1-1 0,0 0 0,1-1 0,-1 1 0,-1-1 0,1-1 0,-1 1 0,0-1 0,0 0 0,-1 0 0,1 0 0,-1-1 0,-1 1 0,1-1 0,0-1-32,-4 8 7,0 0 0,0 1 1,0-1-1,0 1 1,0-1-1,0 1 1,-1-1-1,1 0 0,0 1 1,0-1-1,0 1 1,0-1-1,0 0 0,-1 1 1,1-1-1,0 0 1,0 1-1,0-1 0,-1 0 1,1 1-1,0-1 1,-1 0-1,1 0 1,0 1-1,-1-1 0,1 0 1,0 0-1,-1 1 1,1-1-1,0 0 0,-1 0 1,1 0-1,-1 0 1,1 0-1,0 0 1,-1 1-1,1-1 0,-1 0 1,1 0-1,0 0 1,-1 0-1,1-1 0,-1 1 1,1 0-1,-1 0 1,1 0-1,0 0 0,-1 0 1,1 0-1,0-1 1,-1 1-1,1 0 1,0 0-1,-1-1 0,1 1 1,0 0-1,-1 0 1,1-1-1,0 1 0,0 0 1,-1-1-1,1 1 1,0 0-1,0-1 0,-1 1-7,-26 37 20,26-33-21,-1-2 7,1-1-1,0 1 1,0-1-1,0 1 1,0 0-1,0-1 1,0 1-1,1 0 1,-1 0-1,1-1 1,-1 1 0,1 0-1,0 0 1,-1 0-1,1 0 1,0 0-1,0-1 1,0 1-1,1 0 1,-1 0-1,0 0 1,1 0-1,-1 0 1,1-1-1,-1 1 1,1 0-1,0-1 1,0 1 0,0 0-1,0-1 1,0 1-1,0-1 1,0 1-1,1-1 1,-1 0-1,0 1 1,1-1-1,0 0-5,7 2 11,0-1 1,1-1-1,-1 1 0,0-2 0,1 1 0,-1-1 1,0-1-1,1 0 0,-1 0 0,0-1 0,1 0 0,-1 0 1,3-2-12,42-13 45,71-30 192,17-36 326,-142 83-476,0 0 22,0 0 22,-19 24 550,-29 117 82,34-93-71,14-56-625,-1 0 1,1 1-1,1-1 1,-1 0 0,1 0-1,1 1 1,-1-1-1,1 0 1,1 1 0,-1 0-1,1-1 1,1 1 0,-1 0-1,1 1 1,0-1-1,1 1 1,-1-1 0,1 1-1,1 1 1,-1-1-1,6-4-67,40 8-60,87 20-65,-64 7 72,-27 16-30,-43-32-183,-3 5 9,-1 0 0,0 0 1,-1-1-1,0 1 1,-1 0-1,0-1 1,-1 1-1,-1-1 1,0 0-1,-2 2 257,-7 30-1604,-2 9-4782,35-126 4822</inkml:trace>
  <inkml:trace contextRef="#ctx0" brushRef="#br0" timeOffset="-78174.94">17901 675 3952,'1'-2'141,"0"0"-1,-1 0 1,0 0 0,1 0-1,-1 0 1,0-1 0,0 1-1,0 0 1,0 0 0,0 0-1,-1 0 1,1-1 0,-1 1-1,1 0 1,-1 0 0,0 0-1,0 0 1,1 0 0,-2 0-1,1 1 1,0-1 0,0 0-1,-1 0 1,1 1 0,0-1 0,-1 1-1,0-1 1,1 1 0,-1 0-1,0-1 1,0 1 0,0 0-1,0 0 1,0 0 0,0 1-1,0-1 1,0 0 0,0 1-1,0-1 1,0 1 0,0 0-1,-1 0 1,-1 0-141,-7 0 14,0 2-1,0-1 1,0 2 0,0-1 0,0 1-1,0 1 1,1 0 0,-1 1-1,1 0 1,0 0 0,1 1 0,-1 0-1,1 1 1,-6 6-14,-7 4 8,7 2-3,6 1-3,8-17 6,0 0 0,0 1 1,0-1-1,1 1 1,-1-1-1,1 1 0,0-1 1,0 1-1,0-1 1,1 1-1,-1-1 0,1 1 1,0-1-1,-1 0 1,2 1-1,-1-1 0,0 0 1,1 1-1,-1-1 0,1 0 1,0 0-1,0 0 1,0-1-1,1 1 0,-1 0 1,0-1-1,1 0 1,0 1-1,0-1 0,-1 0 1,1 0-1,1-1 0,-1 1 1,0-1-1,0 1 1,0-1-1,1 0 0,-1 0 1,1 0-1,-1-1 1,1 1-1,-1-1 0,1 0 1,-1 0-1,1 0 1,-1-1-1,1 1 0,-1-1 1,1 0-1,-1 1 0,0-2 1,1 1-1,-1 0 1,0-1-1,2-1-8,4-1 90,-1 0 0,0-1 0,0-1 0,-1 1 0,0-1 0,0-1 0,0 1 0,-1-1 1,1 0-1,-2 0 0,5-8-90,-7 6 369,-5 18-62,1-5-299,1 1 0,-1-1 0,1 0 0,1 1 0,-1-1 0,1 0 0,-1 0 0,1 1 0,0-1 0,1 0 0,-1 0 0,1 0 0,0 0 0,0 0 0,0 0 0,0-1 0,1 1 0,1 2-8,51 27-147,-7-23-1089,54-14-1087,-7-1-3203</inkml:trace>
  <inkml:trace contextRef="#ctx0" brushRef="#br0" timeOffset="-74018.366">21806 684 4488,'-10'24'280,"11"-24"-261,-1 1 0,1-1 0,0 1 0,-1-1 0,1 0 0,-1 1 0,1-1 0,0 0 0,-1 1 0,1-1 0,0 0 0,0 0 0,-1 0 0,1 0 0,0 0 0,-1 0 0,1 0 0,0 0 1,0 0-1,-1 0 0,1 0 0,0 0 0,-1-1 0,1 1 0,0 0 0,-1 0 0,1-1 0,0 1 0,-1 0 0,1-1 0,0 1 0,-1-1 0,1 1 0,-1-1 0,1 1 0,-1-1 0,1 1 0,-1-1 0,0 0 0,1 1 0,-1-1 0,0 1 0,1-1 0,-1 0 0,0 0 0,0 1 0,1-1 0,-1 0 1,0 1-1,0-1 0,0 0 0,0 0 0,0 1 0,0-1 0,0 0 0,0 1 0,-1-1 0,1 0-19,-1-2 50,-1 0 0,0 0 0,1 0 0,-1 1 0,0-1 1,-1 1-1,1-1 0,0 1 0,-1 0 0,1 0 0,-1 0 0,0 0 0,0 0 1,0 1-1,0-1 0,0 1 0,0 0 0,0 0 0,0 0 0,0 0 0,-1 0 1,1 1-1,-1-1-50,-1 0 31,-48 11 237,41-6-258,1 0 0,0 1 1,0 1-1,0 0 0,0 0 0,1 1 1,0 0-1,0 1 0,1 0 0,-5 5-10,7-7 47,1 0 0,0 1 0,-1 0 0,2 0 0,-1 1 1,1-1-1,1 1 0,-1 0 0,1 0 0,0 1 0,1 0 0,0-1 0,1 1 0,0 0 0,0 0 0,1 0 0,0 0 0,0 1 0,1-1 0,0 0 0,1 0 0,0 0 0,0 0 0,1 0 0,0 0 0,1 0 0,1 1-47,-2-8 52,0 0 1,1-1 0,-1 1-1,1-1 1,-1 0 0,1 1-1,0-1 1,0-1 0,-1 1-1,1 0 1,0-1 0,0 1-1,0-1 1,0 0 0,0 0-1,0 0 1,-1 0 0,1 0-1,0-1 1,0 1 0,0-1-1,0 0 1,-1 0 0,1 0-1,0 0 1,-1-1 0,1 1-1,-1-1 1,1 1 0,-1-1-1,0 0 1,0 0 0,1 0-1,-1 0 1,-1 0 0,2-2-53,7-6 113,0-1 1,0 0-1,-1-1 1,-1 0 0,0 0-1,-1-1 1,0 0-1,-1-1 1,5-12-114,-2 4 42,34-49 99,-5 42-138,-10 14-3,-15 9-4,0 1 1,0 0 0,0 1-1,1 1 1,0 0 0,-1 1-1,1 0 1,8 0 3,-13 2-15,0 1-1,0 0 1,0 0-1,0 1 1,0 0-1,0 0 1,0 1-1,-1 0 1,1 1 0,-1 0-1,0 0 1,7 5 15,-11-5-23,0 1 1,-1-1 0,1 1-1,-1-1 1,0 1 0,0 0 0,0 1-1,-1-1 1,0 0 0,0 1-1,0-1 1,-1 1 0,1-1-1,-2 1 1,1 0 0,0 0 0,-1 5 22,0-7 3,-16 72-135,-49 47 469,58-113-133,7-10-186,0 0 1,0-1 0,-1 1 0,1 0 0,0 0 0,0-1 0,-1 1 0,1 0 0,0 0 0,0 0 0,-1-1 0,1 1 0,0 0-1,-1 0 1,1 0 0,0 0 0,0 0 0,-1-1 0,1 1 0,0 0 0,-1 0 0,1 0 0,0 0 0,-1 0 0,1 0 0,0 0-1,-1 0 1,1 0 0,0 0 0,-1 0 0,1 1 0,0-1 0,-1 0 0,1 0 0,0 0 0,-1 0 0,1 0 0,0 1 0,0-1-1,-1 0 1,1 0 0,0 0 0,0 1 0,-1-1 0,1 0 0,0 1 0,0-1 0,0 0 0,0 0 0,-1 1 0,1-1-1,0 0 1,0 1 0,0-1 0,0 0 0,0 1 0,0-1 0,0 0 0,0 1-19,-1-13 115,1 1 0,1-1 0,0 1 0,0-1 0,1 1 0,1 0 0,0-1 0,0 1 0,5-9-115,-3 6 41,58-123 414,-16 80-437,-26 42-16,-13 13-13,-1 0 1,1 1 0,0 0-1,0 1 1,0 0 0,-1 0-1,1 0 1,0 1 0,0 0 0,0 1-1,-1 0 1,1 0 0,-1 1-1,0-1 1,1 2 0,-1-1-1,-1 1 1,1 0 0,0 0 0,-1 1-1,0 0 1,0 0 0,0 1-1,-1-1 1,0 1 0,0 0 0,0 1-1,-1-1 1,3 6 10,20 51-108,-21-35 83,36 113-34,-33-133 47,67 17-116,-56-23-465,106-13-249,-87 6-980,35-1-3529,-173 14 4046</inkml:trace>
  <inkml:trace contextRef="#ctx0" brushRef="#br0" timeOffset="-76032.587">19033 1 5024,'1'34'1684,"-14"-67"393,13 32-1909,0 1 41,0 0 13,-17 26 1170,-40 166-1071,39-121-258,-20 135 95,24-115-35,-37 176 101,44-238-167,-11 97 654,30-126-159,-13-89 39,-5-12-902,19 68 2,-5 27 293,0 0 0,0 0 0,0 1 0,1 1 0,0-1 1,-1 1-1,2 1 0,-1 0 0,0 0 0,1 1 0,-1 0 1,1 0-1,0 1 0,-1 1 0,1-1 0,8 2 16,-12 0-15,-1 0 0,1 1 0,-1 0-1,1 0 1,-1 0 0,0 1 0,1-1-1,-1 1 1,0 0 0,-1 1 0,1-1-1,-1 1 1,1 0 0,-1 1 15,1 1-17,-1 1 0,0 0 1,0 1-1,0-1 0,-1 0 0,0 1 1,0 0-1,-1 0 0,0 0 0,-1 0 0,0 0 1,1 8 16,-3-9-6,0 0 0,-1 0 0,0 0 0,0-1 0,0 1 0,-1-1 0,0 1 0,0-1 0,-1 0 0,0 0 0,0 0 0,0-1 0,-1 0 0,1 1 0,-1-2 0,0 1 0,-1 0 0,1-1 0,-1 0 0,0 0 0,-6 2 6,-36 22-89,-100 17-338,86-36 141,-5-16-18,66 7 283,-1-1 0,0 0-1,1 0 1,-1 0 0,1 0 0,-1 0 0,1 0 0,0-1 0,-1 1 0,1-1 0,0 1 0,0 0 0,0-1 0,0 0 0,0 1 0,0-1 0,0 0-1,1 1 1,-1-1 0,0 0 0,1 0 0,0 0 0,-1 1 0,1-1 0,0 0 0,0 0 0,0 0 0,0-1 21,0 2-57,3-10-536,45-59-291,-34 55 24,78-52-272,-70 55 632,106-36-214,76 4-625,-98 31 405,-15 5 785,7 4 169,-97 4 75,0 0 0,0 1 0,-1-1 0,1 0 0,0 0 0,0 1 1,-1-1-1,1 0 0,0 1 0,0-1 0,-1 1 0,1-1 0,-1 1 0,1-1 0,0 1 0,-1-1 0,1 1 0,-1-1 1,1 1-1,-1 0 0,1-1 0,-1 1 0,0 0 0,1 0 0,-1-1 0,0 1 0,1 0 0,-1 0 0,0 0 1,0-1-1,0 1 0,0 0 0,0 0 0,0 0 0,0-1 0,0 1 0,0 0 0,0 0 0,0 0 0,-1-1 0,1 1 1,0 0-1,-1 0 0,1-1 0,0 1 0,-1 0 0,1-1 0,-1 1 0,1 0 0,-1-1 0,1 1 0,-1-1 1,1 1-1,-1 0 0,0-1 0,1 0 0,-1 1 0,0-1 0,0 1 0,1-1 0,-1 0 0,0 0 0,0 1 0,1-1 1,-1 0-1,0 0 0,0 0-95,-11 15-230,-34 71 1082,41-78-779,0 2 1,1-1-1,1 0 0,0 1 1,0 0-1,0-1 0,1 1 1,1 0-1,0 1 0,0-1 1,1 0-1,0 0 0,1 3-73,0-11 35,1 1 0,-1-1 0,1 0-1,0 0 1,0 0 0,0 0 0,0 0-1,0 0 1,0-1 0,0 1 0,0-1-1,1 1 1,-1-1 0,1 0-1,-1 0 1,1 0 0,-1 0 0,1-1-1,-1 1 1,1 0 0,0-1 0,0 0-1,-1 0 1,1 0 0,0 0 0,-1 0-1,1 0 1,0-1 0,-1 1 0,2-2-35,-3 2 1,60-31 494,-52 25-421,-1 0 0,-1-1 0,1-1 0,-1 1 1,0-1-1,-1 0 0,0-1 0,0 1 0,-1-1 0,4-8-74,-6 11 27,0 0 1,-1-1-1,1 1 0,-1-1 0,-1 1 0,1-1 0,-1 0 1,0 0-1,-1 0 0,1 1 0,-1-1 0,-1 0 0,1 0 1,-1 0-1,-1 0 0,1 0-27,0 4 8,0 0 1,-1 0-1,1 0 0,-1 0 0,1 0 1,-1 0-1,0 0 0,0 1 1,0-1-1,0 1 0,0-1 1,-1 1-1,1 0 0,-1 0 0,0 0 1,0 0-1,1 1 0,-1-1 1,0 1-1,0-1 0,0 1 1,-3 0-9,32-8 0,7 2 0,8 1 0,109-26-8,-24 17-282,-127 41-123,-51 55 207,36-61 171,2 1 0,0 1 0,2 1 0,0 0 0,1 0 0,-3 16 35,9-12-67,6-5 61,0-20 10,0 1 1,0-1 0,0 0-1,0 1 1,0-1-1,0 0 1,1 0 0,-1 0-1,1 0 1,0 0 0,-1 0-1,1-1 1,0 1 0,0-1-1,0 1 1,0-1-1,0 1 1,1-1 0,-1 0-1,0 0 1,1 0 0,-1-1-1,0 1 1,1 0 0,-1-1-1,1 1 1,-1-1-1,1 0 1,-1 0 0,1 0-1,-1 0 1,1-1 0,-1 1-1,1-1 1,-1 1 0,0-1-1,1 0 1,-1 0 0,0 0-1,1 0 1,-1 0-1,0 0 1,0-1 0,0 1-1,0-1 1,0 0 0,0 1-1,0-2-4,12-9 102,1-1-1,-2 0 0,0-1 1,0-1-1,-2 0 0,0 0 1,0-1-1,3-9-101,17-37 191,26-98 197,-47 101-335,3-101 202,-11 128-255,3 6 0,4 1 0,2 2 0,-3 12-8,0 0 1,1 1 0,0 0 0,0 0 0,1 1-1,0 1 1,1-1 0,0 2 0,0 0 0,10-5 7,-3 2-43,1 0 0,0 2 0,0 0 0,1 1 0,0 1 0,1 0 1,16-1 42,-34 8-18,-1 1 0,1-1 1,-1 0-1,1 1 1,-1 0-1,1-1 1,-1 1-1,0 0 1,0 0-1,0 0 1,0 1-1,0-1 1,0 0-1,0 1 0,-1-1 1,0 1-1,1 0 1,-1-1-1,0 1 1,0 0-1,0 0 1,-1 0-1,1 0 1,-1 0-1,1 0 0,-1 0 1,0-1-1,0 1 1,-1 0-1,1 0 1,0 0-1,-1 0 1,0 0-1,0 0 1,0 0-1,-1 2 18,2 5-51,-4 174-161,-2 8 43,-3-129 166,-22 116 119,16-121-32,-27 74 323,34-56-97,8-75-341,1 1-1,0-1 0,-1 0 0,1 0 1,0 0-1,0 0 0,0 0 1,0 0-1,0 0 0,0 0 0,0 0 1,0-1-1,0 1 0,0 0 1,1-1-1,-1 1 0,0-1 0,0 1 1,1-1-1,-1 1 0,0-1 1,1 0-1,-1 0 0,0 0 0,1 0 1,-1 0-1,0 0 0,1 0 1,-1 0-1,0 0 0,1-1 0,-1 1 1,0-1-1,1 1 0,-1-1 1,0 1-1,0-1 32,82-59-4040,-31 17-1713</inkml:trace>
  <inkml:trace contextRef="#ctx0" brushRef="#br0" timeOffset="-75765.276">20742 604 5920,'0'0'28,"1"0"1,-1 0-1,0 0 1,1-1-1,-1 1 0,0 0 1,1 0-1,-1 0 1,0 0-1,1 0 0,-1 0 1,0 0-1,1 0 1,-1 0-1,0 1 1,1-1-1,-1 0 0,0 0 1,1 0-1,-1 0 1,0 0-1,1 1 1,-1-1-1,0 0 0,1 0 1,-1 0-1,0 1 1,0-1-1,1 0 0,-1 0 1,0 1-1,0-1 1,0 0-1,1 1 1,-1-1-1,0 0 0,0 1 1,0-1-1,0 0 1,0 1-1,0-1 1,0 0-1,0 1 0,0-1 1,0 0-1,0 1 1,0-1-1,0 0 1,0 1-1,0-1 0,0 0 1,0 1-1,0-1 1,0 0-1,0 1 0,0-1 1,-1 0-1,1 1 1,0-1-1,0 0 1,-1 1-29,17-28 1939,-15 26-1922,-22 1 581,-81 68-245,-16 33-241,20 11-3061,67-70-1911</inkml:trace>
  <inkml:trace contextRef="#ctx0" brushRef="#br0" timeOffset="-75528.854">20488 948 4664,'21'23'454,"-1"1"0,-2 0 1,0 2-1,-2 0 0,-1 1 0,0 0 1,-3 1-1,0 1 0,-2 0 0,0 2-454,12 65-873,-9-63-152,7 17-3595</inkml:trace>
  <inkml:trace contextRef="#ctx0" brushRef="#br0" timeOffset="-83157.843">12677 700 6456,'0'0'672,"0"0"-42,0 0-164,0 0-70,0 0-111,0 0-65,0 0-168,6 7-40,91 94 96,29 33 189,-123-133-419,1 1 0,0-1-1,-1 0 1,1-1-1,0 1 1,0-1 0,0 1-1,-1-1 1,1 0 0,0 0-1,0-1 1,0 1-1,-1-1 1,1 0 0,0 0-1,-1 0 1,1-1-1,-1 1 1,1-1 0,-1 0-1,1 0 1,-1 0-1,0 0 1,3-3 122,10-3-349,42-21-3471</inkml:trace>
  <inkml:trace contextRef="#ctx0" brushRef="#br0" timeOffset="-82872.608">13250 599 5112,'-9'24'635,"8"-21"-481,0 0 1,0 0-1,0 0 1,0 0 0,0 0-1,-1 0 1,1 0-1,-1 0 1,0 0-1,0-1 1,0 1 0,0-1-1,0 1 1,0-1-1,-1 0 1,1 0 0,-1 0-1,0 0 1,0 0-155,-16 3 2444,-100 203-1787,69-131-562,-77 107 102,87-120-66,-34 55 42,78-113-920,91-67-1862,-23 15-3224</inkml:trace>
  <inkml:trace contextRef="#ctx0" brushRef="#br0" timeOffset="-81975.987">13511 666 4488,'-26'23'128,"26"-23"-72,-1 0 0,0 0 0,1 0 0,-1 0 0,0 0 0,1 0 0,-1 0 0,1 0 0,-1-1 0,0 1 0,1 0 0,-1 0 0,1-1 0,-1 1 0,1 0 0,-1-1 0,1 1 0,-1-1 0,1 1 0,-1 0 0,1-1 0,-1 1 0,1-1 0,0 1 0,-1-1 0,1 0 0,0 1 0,0-1 0,-1 1 0,1-1 0,0 0 1,0 1-1,0-1 0,0 1 0,-1-1 0,1 0 0,0 1 0,0-1 0,0 0 0,1 1 0,-1-1 0,0 1 0,0-1 0,0 0 0,1 0-56,-2 0 280,1-32 2132,0 32-2144,-7 4 212,-37 120-31,30-69-402,-10 103 193,24-154-218,0 1 0,0 0 0,0 0 0,1 0 0,-1 0 0,1 0 0,0 0 0,0 0 0,1 0 0,-1-1 0,1 1 0,0-1 0,0 1 0,0-1 0,0 0 0,0 1 0,1-1 0,1 1-22,36-11 820,-33 1-750,0-1-1,-1 1 1,1-1 0,-2 0-1,1-1 1,-1 1 0,0-1-1,0 0 1,-1-1 0,0 1-1,-1-1 1,0 1 0,0-1-1,-1 0 1,0 0 0,-1-1-1,1 1 1,-2 0 0,1 0-1,-2-3-69,-13-121 308,0 82-290,10 43-7,4 8-14,-1 0 0,1-1 1,-1 1-1,1 0 0,0 0 0,-1-1 0,1 1 1,-1 0-1,1 0 0,0-1 0,-1 1 0,1 0 1,0-1-1,0 1 0,-1 0 0,1-1 0,0 1 1,0-1-1,-1 1 0,1 0 0,0-1 0,0 1 1,0-1-1,0 1 0,0-1 0,0 1 1,0-1-1,0 1 0,0-1 0,0 1 0,0 0 1,0-1-1,0 1 0,0-1 0,0 1 0,0-1 1,0 1-1,0-1 0,1 1 0,-1 0 0,0-1 1,0 1-1,1-1 0,-1 1 0,0 0 0,1-1 1,-1 1-1,0 0 0,1 0 0,-1-1 0,0 1 1,1 0-1,-1 0 0,0-1 0,1 1 0,-1 0 1,1 0-1,-1 0 0,1 0 0,-1-1 0,1 1 1,-1 0-1,0 0 0,1 0 0,-1 0 1,1 0-1,-1 0 0,1 0 3,154 9-299,-22-15 153,-125 5 138,-3 0-7,1 1 0,-1-1 1,1 1-1,0 0 0,-1 0 0,1 1 1,-1 0-1,1 0 0,-1 0 0,1 0 1,-1 1-1,0 0 0,0 0 0,0 1 0,0-1 1,0 1-1,2 2 15,-9 33-181,-35 37 30,27-58 118,0 1 0,2 0 0,0 0 0,1 0 0,1 1 1,-3 17 32,17-16-40,7-6 36,7-5 4,8-7 0,6-6 0,4-6 0,94-44 58,-84 25 5,37-57 484,-39-3 529,-79 205-571,25-81-480,1 7-18,12 22-3,15-41-31,2-12-138,-12-10-648,78-18-273,-19-17-7,6-7-383,41-20-5357</inkml:trace>
  <inkml:trace contextRef="#ctx0" brushRef="#br0" timeOffset="-80841.936">15593 718 5560,'0'1'53,"-1"-1"-1,1 1 1,0 0 0,-1-1-1,1 1 1,-1 0 0,1-1-1,-1 1 1,1-1 0,-1 1 0,1-1-1,-1 1 1,0-1 0,1 1-1,-1-1 1,0 0 0,1 1-1,-1-1 1,0 0 0,0 1 0,1-1-1,-1 0 1,0 0 0,0 0-1,1 0 1,-1 0 0,0 0-1,0 0 1,0 0 0,1 0 0,-1 0-1,0 0 1,0 0 0,1-1-1,-1 1 1,0 0 0,1 0-1,-1-1 1,0 1 0,0-1 0,1 1-1,-1-1 1,1 1 0,-1-1-53,-10-5 337,-9-4-116,12 5-112,0 1 0,-1 0 0,0 0 0,1 1 0,-1 0 0,-1 0 1,1 1-1,0 0 0,-1 1 0,-2 0-109,2 2 21,1 0 1,-1 1-1,0 0 1,1 1-1,0 0 1,0 0-1,0 1 1,0 0 0,0 1-1,1 0 1,0 0-1,0 1 1,-7 6-22,-25 26 65,-33 87 44,77-79-110,33-29 102,23-33 466,-51 11-392,74-52 441,-29 2-288,-44 47-328,-10 8 0,0 1-1,0-1 1,-1 0 0,1 1 0,0-1 0,0 0 0,0 1 0,0-1 0,0 0 0,0 1 0,0-1 0,0 0 0,0 1-1,0-1 1,0 0 0,0 0 0,0 1 0,0-1 0,0 0 0,0 1 0,0-1 0,0 0 0,1 1 0,-1-1 0,0 0-1,0 0 1,0 1 0,0-1 0,1 0 0,-1 1 0,0-1 0,0 0 0,1 0 0,-1 0 0,0 1 0,0-1-1,1 0 1,-1 0 0,0 0 0,1 0 0,-1 0 0,0 0 0,1 1 0,-1-1 0,0 0 0,0 0 0,1 0 0,-1 0-1,0 0 1,1 0 0,-1 0 0,0 0 0,1 0 0,-1 0 0,0-1 0,1 1 0,-1 0 0,0 0 0,1 0 0,-1 0-1,0 0 1,0 0 0,1-1 0,-1 1 0,0 0 0,0 0 0,1-1 0,-2 4-1,-14 164-48,-4-25 9,0-74 88,-88 107 249,41-105-2,-57 45-9,57-57-139,16-16 157,-35 27 484,76-87-451,34-71-258,45-63-10,-50 122-54,118-147 6,-107 142-27,118-122-9,-120 130-17,34-27-107,3 2-1,73-42 140,-87 35-422,-52 58 323,0 2 92,0-1 0,-1 1 0,1-1 0,0 1 1,0-1-1,0 1 0,0-1 0,0 1 0,0-1 0,0 1 0,0-1 1,0 1-1,0-1 0,0 1 0,0-1 0,1 1 0,-1-1 0,0 1 1,0-1-1,0 1 0,1-1 0,-1 1 0,0-1 0,0 1 0,1-1 1,-1 0-1,0 1 0,1-1 0,-1 0 0,1 1 0,-1-1 0,0 0 1,1 1-1,-1-1 0,1 0 0,-1 0 0,1 0 0,-1 1 0,1-1 1,-1 0-1,1 0 0,-1 0 0,1 0 0,-1 0 0,1 0 0,-1 0 1,1 0-1,-1 0 0,1 0 0,-1 0 0,1 0 0,-1 0 0,1-1 1,-1 1-1,1 0 0,-1 0 7,-97 195 744,63-102-481,34-92-542,1-3 4,3-7 24,1-2-7709,-8 19 6533</inkml:trace>
  <inkml:trace contextRef="#ctx0" brushRef="#br0" timeOffset="-80042.564">15935 812 6368,'5'-21'2535,"-10"37"179,7 134-542,-5-122-1830,7 47 195,-3-74-518,-1 0 0,1 0 0,0 0 0,0 0 0,-1 0 0,1 0 0,0 0 0,0 0 0,0-1 0,0 1 1,1 0-1,-1-1 0,0 1 0,0 0 0,0-1 0,0 0 0,1 1 0,-1-1 0,0 0 0,0 1 1,1-1-1,-1 0 0,0 0 0,0 0 0,1 0 0,-1 0 0,0-1 0,0 1 0,1 0 0,-1 0 0,0-1 1,0 1-1,1-1 0,-1 1 0,0-1 0,0 0 0,0 1 0,0-1 0,0 0 0,0 0-19,41-32 177,-10-2 55,48-64 72,-15 37-224,-61 60-81,-1 1 0,1-1 1,0 1-1,0 0 0,0 0 1,-1 0-1,1 0 0,0 1 1,0 0-1,0 0 1,0 0-1,0 0 0,0 0 1,0 1-1,0 0 0,3 1 1,44 1-77,-21-5 23,11-3 44,86-23-34,-87 10 40,-3-1 4,-3 0 0,-18 10-3,53-49-18,-70 59 19,1-1 0,-1 0 1,1 0-1,-1 0 1,1 0-1,-1 1 0,1-1 1,-1 0-1,0 0 1,1 0-1,-1 0 1,1 0-1,-1 0 0,1-1 1,-1 1-1,1 0 1,-1 0-1,1 0 1,-1 0-1,1-1 0,-1 1 1,1 0-1,-1 0 1,1-1-1,-1 1 1,1 0-1,0-1 0,-1 1 1,1-1-1,-1 1 1,1 0-1,0-1 1,-1 1-1,1-1 0,0 1 1,0-1-1,0 1 1,-1-1-1,1 1 1,0-1-1,0 1 0,0-1 1,0 1-1,0-1 1,0 0-1,0 1 1,0-1-1,0 1 0,0-1 1,0 1-1,0-1 1,0 1-1,0-1 1,1 1-1,-1-1 0,0 1 1,0-1-1,0 1 1,1-1-1,-1 1 1,0-1-1,1 1 0,-1-1 1,1 1-1,-1 0 1,1-1 1,-3 1-11,-6 3-202,-110 110-203,61-25 306,42-36-96,11-10 186,25 18 18,-12-52-3,22 2 4,17-8 1,67-28-146,43-41-1582,-117 49-190,40-18-3817,-189 83 4334</inkml:trace>
  <inkml:trace contextRef="#ctx0" brushRef="#br0" timeOffset="-79078.035">15723 470 5472,'0'0'520,"0"0"-38,0 0-147,0 0-66,0 0-131,0 0-118,0 0-335,0 0-157,6 2-312,77 34-558,-6-2-1085</inkml:trace>
  <inkml:trace contextRef="#ctx0" brushRef="#br0" timeOffset="-72618.583">17901 1712 7728,'0'0'97,"0"0"44,0 0 158,-5-2-14,-30-6-155,-34 5-32,12 15 169,-5 9-200,-83 84 97,97-59-95,5 13 23,32 3 267,12-60-346,-1 0 0,1 0 1,0-1-1,0 1 0,0 0 0,0 0 1,0-1-1,0 1 0,1-1 1,-1 1-1,1-1 0,-1 0 1,1 1-1,-1-1 0,1 0 0,-1 0 1,1 0-1,0 0 0,0 0 1,-1-1-1,1 1 0,0 0 1,0-1-1,0 0 0,1 1-13,-1-1 28,73-4 594,-62 2-523,-1-1 0,0-1 0,0 0 0,-1-1 0,1 0 0,-1 0 0,0-2 0,9-6-99,-10 6 67,-1 0-1,0 0 1,-1-1-1,0 0 0,0 0 1,-1-1-1,0 0 1,-1-1-1,1 1 0,-1-3-66,-2 159 374,-2-132-349,0 111 184,-17 13-79,-24 7-61,28-119 18,-70 125 27,61-124-60,-109 114 195,5-39 46,123-102-303,-4 3 45,0 0-1,-1 0 1,1 0 0,-1-1 0,0 1 0,0-2-1,0 1 1,0 0 0,0-1 0,-1 0-1,1-1 1,0 0 0,-1 0 0,0 0 0,-3 0-37,4-6 41,4-4-39,-1-1 1,1 0 0,1 0-1,0 0 1,0 0-1,1 0 1,0 0 0,1 0-1,0 1 1,1-1-1,0 0 1,0 0 0,1 1-1,0-1 1,2-3-3,-3 7 2,10-23-27,90-153-12,-76 144-22,126-130-28,-119 138-18,134-103-22,-133 110 102,49-30 4,15-3 17,79-48 28,-165 97-18,-2 1 1,0 0-1,0 0 1,0-1 0,-1-1-1,0 1 1,-1-1 0,1-1 0,-2 0-1,3-3-6,-9-3 27,-7 5-24,-1 8-15,-1 1 0,1-1 1,0 2-1,0-1 1,0 1-1,-1 0 0,1 0 1,0 1-1,0 0 0,0 0 1,0 1-1,0-1 1,0 2-1,0-1 0,0 1 1,1 0-1,-7 4 12,11-6-16,0 1 0,1-1 0,-1 0 0,0 1 0,1-1 0,-1 1 0,1 0 0,-1-1 0,1 1 0,0 0 0,-1 0 0,1 0 0,0 0 0,0 0 0,1 0 0,-1 0 0,0 0 0,1 0 0,-1 1 0,1-1 0,0 0 0,0 0 0,0 0 0,0 1-1,0-1 1,0 0 0,0 0 0,1 1 0,-1-1 0,1 0 0,0 0 0,0 0 0,0 0 0,0 0 0,0 0 0,0 0 0,0 0 0,0 0 0,1-1 0,-1 1 0,1 0 0,-1-1 0,3 2 16,71 48-196,24 18 80,-96-62 104,-1-1 0,0 0 0,0 0 0,-1 1-1,0-1 1,0 1 0,0-1 0,-1 1 0,0-1 0,0 1 0,-1-1 0,1 1 0,-2-1 0,1 1 0,-1-1-1,0 0 1,0 0 0,0 0 0,-1 0 0,0 1 12,-1 2-5,-10 38-85,25-30 90,3-11 1,-2-10-71,0 1 1,0-1-1,-1-1 1,0 0-1,1 0 1,-2-1-1,1-1 1,-1 0-1,0 0 1,8-8 69,-18 15-8,98-74-2033,-35 27 338,-4 4-3483</inkml:trace>
  <inkml:trace contextRef="#ctx0" brushRef="#br0" timeOffset="-71268.152">18812 1984 4936,'0'0'1,"0"0"34,1 0 0,-1-1-1,0 1 1,1-1 0,-1 1 0,1-1 0,-1 0-1,0 1 1,1-1 0,-1 1 0,0-1 0,0 0 0,0 1-1,1-1 1,-1 0 0,0 1 0,0-1 0,0 1-1,0-1 1,0 0 0,0 1 0,0-1 0,0 0 0,0 1-1,-1-1 1,1 0 0,0 1 0,0-1 0,0 0 0,-1 1-1,1-1 1,0 1 0,-1-1 0,1 1 0,-1-1-1,1 1 1,0-1 0,-1 1 0,1-1 0,-1 1 0,1-1-1,-1 1 1,0 0 0,1-1 0,-1 1 0,1 0-1,-1 0 1,0-1 0,1 1 0,-1 0 0,0 0 0,1 0-1,-1 0 1,1 0 0,-1 0 0,0 0 0,1 0-1,-1 0 1,0 0 0,1 0 0,-1 0 0,0 0-35,57-72 1457,-56 72-1445,0-1 0,1 1 0,-1-1 0,0 1 0,0-1 0,1 1 0,-1-1-1,0 1 1,0-1 0,0 1 0,0-1 0,0 1 0,0-1 0,0 0 0,0 1 0,0-1 0,0 1 0,0-1 0,0 1 0,0-1-1,0 1 1,-1-1 0,1 1 0,0-1 0,0 1 0,0-1 0,-1 1 0,1-1 0,0 1 0,-1 0 0,1-1 0,0 1-1,-1-1 1,1 1 0,-1 0 0,1-1 0,-1 1 0,1 0 0,-1 0 0,1-1 0,-1 1 0,1 0 0,-1 0 0,1 0 0,-1-1-1,1 1 1,-1 0 0,1 0 0,-1 0 0,1 0 0,-1 0 0,1 0 0,-1 0 0,1 0 0,-1 0 0,1 1 0,-1-1 0,1 0-1,-1 0 1,1 0 0,-1 1 0,1-1 0,-1 0 0,0 1-12,-41 8 172,38-8-159,-18 7 25,0 1-1,0 1 1,1 1 0,0 0-1,1 2 1,0 0 0,1 2-1,1 0 1,0 1-1,1 1 1,1 0 0,0 1-1,-11 18-37,22-29 21,0 0-1,0 0 1,0 1-1,1 0 1,0-1-1,1 1 1,-1 1-1,2-1 1,-1 0-1,1 1 1,0 5-21,2-11 24,1 0 0,0 0 0,1 0 0,-1 0 0,0 0 0,1 0 0,0 0 0,-1 0 0,1 0 0,0-1 0,1 1 0,-1-1 0,0 0 0,1 1 0,-1-1 0,1 0 0,0 0 0,-1-1 0,1 1 0,0 0 0,0-1 0,0 0 0,0 0 0,1 0 0,-1 0 0,0 0 0,0-1 0,1 1 0,-1-1 0,0 0 0,1 0 0,-1 0 0,0-1 0,0 1 0,1-1 0,-1 1 0,0-1 0,0 0 0,3-1-24,16-3 263,0-1 1,0-1-1,-1 0 1,0-2 0,0 0-1,-1-1 1,0-2-1,-1 0 1,0 0 0,6-7-264,7-4 1133,-31 23-1086,-6 7 82,-9 42 74,37-17-151,-16-28-12,21-2-12,-1-1 0,1-2 0,-1 0 0,1-2 1,-1-1-1,16-5-28,16-7 7,115-45-301,-116 32 196,45-58-285,-92 66 322,-27 39 41,-36 153 540,32-112-102,15-40 126,5-20 348,52-129 101,-46 114-935,1 0-1,0 0 0,1 1 1,1 0-1,0 1 0,1 0 1,9-9-58,29 8 58,36 12-62,-82 3-2,0 0 0,0 0 0,-1 1 0,1-1 0,0 0 0,0 1 0,-1-1 0,1 1 0,0 0 0,-1 0 0,1 0 0,-1 0 0,1 0 0,-1 0 0,1 0 0,-1 0 0,0 0 0,1 1-1,-1-1 1,0 0 0,0 1 0,0-1 0,0 1 0,0 0 0,0-1 0,-1 1 0,1 0 0,-1-1 0,1 1 0,-1 0 0,1 0 0,-1-1 0,0 1 0,0 0 0,0 0 0,0 0 0,0-1 0,0 1-1,-1 1 7,-36 117-490,11-65 372,26-54 140,10-9 112,59-81 37,-6 15-120,-27 39 89,-9 11-126,-21 20-12,-3 1-11,-1 0 0,1 1 0,0-1 0,0 1 0,0 0 0,0-1 0,0 2 0,1-1 0,-1 0 0,1 1 0,-1-1 0,1 1 0,0 0 0,-1 0 0,1 0 0,0 1 0,0-1 0,-1 1 0,1 0 0,0 0 0,0 1 0,0-1 0,1 1 9,5 5-39,-1 0 0,0 0 0,0 1 0,0 0 0,0 1 0,-1 0 0,-1 0 0,1 0 0,-1 1 0,-1 1 0,1 1 39,12 68-239,-18-64 227,-5 32-39,5-44 37,0-1-1,0 1 0,0 0 0,1-1 1,-1 1-1,0-1 0,1 1 0,0-1 1,-1 0-1,1 1 0,0-1 0,0 0 1,1 0-1,-1-1 0,0 1 0,1 0 1,-1-1-1,1 1 0,-1-1 0,1 0 1,-1 0-1,1 0 0,0 0 0,0 0 1,0-1-1,-1 1 0,1-1 0,0 0 1,0 0-1,0 0 0,0 0 0,0 0 1,0-1-1,-1 1 0,1-1 0,0 0 1,0 0-1,-1 0 0,1 0 0,0 0 1,-1 0-1,1-1 0,0 0 15,15-1-138,61-12-1489,98-33-1455,-15 5-4524</inkml:trace>
  <inkml:trace contextRef="#ctx0" brushRef="#br0" timeOffset="-69335.731">20267 1984 8432,'39'-44'4633,"-80"147"-3497,-36 124 156,97-288 137,48-88-1328,-3 60 127,-43 75-224,-16 12-17,1 0-1,0 1 0,0-1 1,0 2-1,1-1 0,-1 1 1,0 0-1,0 1 0,0-1 1,0 2-1,0-1 0,0 1 1,0 0-1,0 0 0,-1 1 1,1-1-1,-1 2 0,0-1 0,2 2 14,-3-2-15,0 0-1,-1 1 0,1 0 0,-1-1 0,0 2 1,0-1-1,0 0 0,-1 1 0,0 0 0,0-1 1,0 1-1,0 1 0,-1-1 0,2 3 16,0 97-203,-31-30 55,14-54 109,7-13 40,5-8 24,2-2 78,89-135 205,-53 86-234,-11 17-20,3-3-42,13-13-6,-41 49-9,0 0 0,0-1 0,0 1 0,0 0 0,0 0 0,0 0-1,0 0 1,1 0 0,-1 0 0,0 0 0,1 0 0,-1 0 0,0 1-1,1-1 1,-1 0 0,1 1 0,0 0 0,-1-1 0,1 1-1,-1 0 1,1 0 0,-1 0 0,1 0 0,0 0 0,-1 0 0,1 0-1,-1 0 1,1 1 0,0-1 0,-1 0 0,1 1 0,-1 0-1,1-1 1,-1 1 0,0 0 0,1 0 3,37 50-131,-38-51 130,5 11-18,-1 0-1,0 0 1,-1 0-1,0 0 1,0 1-1,-2-1 1,1 1-1,-1 0 1,-1 0-1,0 0 1,-1 0 0,0 0-1,-1 0 1,0 0-1,-2 5 20,3 39-61,16-36-6,9-6 61,-15-10 15,1-1 0,-1 0 0,1-1 0,0 0 0,-1-1 0,1 0 0,0-1 0,0 0 0,0-1 0,0 0 0,-1-1 0,1 0 0,0 0 0,-1-1 0,7-3-9,138-46 142,-102 30-130,-2-3-7,-2-3-2,-33 19-2,-1 0-2,-1-1 1,0 0 0,0-1-1,-1-1 1,0 0 0,-1 0-1,10-14 1,8-15 0,-31 41 0,1 1-1,-1-1 0,0 0 0,1 0 0,-1 0 0,0 1 0,0-1 0,1 0 0,-1 0 0,0 0 0,0 0 0,1 0 0,-1 0 0,0 0 0,0 0 0,1-1 0,-1 1 0,0 0 0,0 0 0,1-1 0,-1 1 0,0 0 0,1-1 0,-1 1 0,0-1 0,1 1 0,-1-1 0,1 1 0,-1-1 0,1 1 0,-1-1 0,1 1 0,-1-1 0,1 0 0,0 1 0,-1-1 0,1 0 0,0 1 0,-1-1 0,1 0 0,0 0 0,0 1 0,0-1 0,0 0 0,0 0 0,-1 1 0,2-1 0,-1 0 0,0 0 0,0 1 0,0-1 0,0 0 0,0 0 0,0 1 0,1-1 0,-1 0 0,0 1 0,1-1 0,-1 0 0,1 1 0,-1-1 0,0 0 0,1 1 1,-113 38-277,64-12-15,35-19 244,0 1 1,1 1-1,-1 0 1,2 1 0,-1 0-1,1 0 1,1 2-1,0-1 1,1 1 0,0 0-1,-4 9 48,13-18-1,0 0 0,0 0 0,1 0 0,-1 0 0,1-1 0,0 1 0,0 0 0,0 0 0,0-1 0,1 1 0,-1-1 0,0 1 0,1-1 0,0 1 0,0-1-1,0 0 1,0 0 0,0 0 0,0 0 0,0 0 0,1-1 0,-1 1 0,1-1 0,-1 1 0,1-1 0,-1 0 0,1 0 0,0 0 0,0 0 0,-1 0 0,1-1 0,0 1 0,0-1 0,0 0 0,0 0 0,0 0 0,2-1 1,25 3 1,103-20 256,-107-3 227,-28 6-433,-4 45-76,10-26 26,0 1 1,0-1-1,0 0 1,0 0 0,1 0-1,0-1 1,-1 1-1,1-1 1,1 0 0,-1-1-1,0 1 1,1-1-1,-1 0 1,1 0 0,0-1-1,-1 0 1,1 0-1,0 0 1,0-1-1,0 1 1,0-2 0,0 1-1,-1 0 1,1-1-1,2-1 0,159-47 330,-67-9-171,-17-19 79,-35-5-110,-36 18-73,-19 41-16,-6 11-36,9 10-18,0 1-1,0 1 0,0-1 1,0 0-1,0 1 0,0 0 0,0 0 1,0 0-1,-1 1 0,1-1 0,0 1 1,0 0-1,0 0 0,0 0 0,1 1 1,-1-1-1,-1 2 15,4-3-3,0 1-1,0 0 1,0 0 0,0-1-1,0 1 1,1 0 0,-1 0-1,0 0 1,1 0 0,-1 0-1,0 0 1,1 0 0,-1 0-1,1 0 1,0 1 0,-1-1 0,1 0-1,0 0 1,0 0 0,0 0-1,0 1 1,0-1 0,0 0-1,0 0 1,0 0 0,0 0-1,0 1 1,1-1 0,-1 0-1,0 0 1,1 0 0,-1 0 0,1 0 2,5 6-23,1 0-1,0-1 1,1 0-1,-1-1 1,1 0-1,0 0 1,0 0-1,1-1 1,0-1-1,-1 1 1,4 0 24,3 2-27,97 58-278,-106-55 299,12 51-22,-24-12-166,-10-2 112,-9 15 6,22-49 16,6 53-72,17-25-462,12-6 152,106 10-962,-65-36-660,-18-1-3747,-128-17 4386</inkml:trace>
  <inkml:trace contextRef="#ctx0" brushRef="#br0" timeOffset="-68862.483">20108 2634 6104,'0'0'896,"0"0"1,0 0 7,0 0-45,0 0-206,0 0-86,0 0-159,2 8-102,7 38 188,-43 180 1451,-10-12-1072,25-131-698,5 130-1183,14-201 402,13 59-2036,1-58 1242,7 13-4593</inkml:trace>
  <inkml:trace contextRef="#ctx0" brushRef="#br0" timeOffset="-68457.566">20013 3205 4576,'276'-9'3232,"-243"18"-1879,-36-4-1346,0 1-1,0 0 1,1 0-1,0 0 1,0 0-1,0 0 1,1 1 0,-1-1-1,2 1 1,-1-1-1,1 1 1,0-1-1,0 1 1,1 4-7,6 27 3,4 1-3,5 1 1,27 22 35,22-30 359,2-38 474,-1-41-48,-12-22-95,-48 55-366,-3 2-251,0-1 0,-2 0 0,1 0 0,-1 1 0,-1-1 0,0 0 0,-1 0 0,-1 0 0,-1-4-109,-35-61 124,6 59-117,-54 29-50,20 24-384,17-3 261,0 18-1068,9 3-226,-25 29-5226</inkml:trace>
  <inkml:trace contextRef="#ctx0" brushRef="#br0" timeOffset="-66566.552">21616 3054 3144,'-11'9'2141,"11"-10"-1874,-5-5 3454,-40 122-2317,25-67-1153,-27 57 177,-25 36 1132,96-228 804,20-28-2062,-24 68-132,-12 32-147,1 1 0,0 0 1,1 0-1,0 1 0,0 0 1,2 1-1,-1 0 0,9-6-23,-16 15-16,-1-1-1,1 1 1,-1 0 0,1 0-1,0 0 1,0 0 0,-1 1-1,1 0 1,0 0-1,1 0 1,-1 0 0,0 0-1,0 1 1,0 0-1,0-1 1,1 2 0,-1-1-1,0 0 1,0 1 0,0 0-1,0 0 1,0 0-1,0 1 1,0-1 0,0 1-1,0 0 1,-1 0 0,4 2 16,20 61-256,-32-36 96,-17 67 40,-29 59 146,40-182 708,11 4-689,0 0 1,2-1-1,0 1 1,2 0-1,0 0 1,2 1-1,0-1 1,7-11-46,9-12 46,2 10-40,55-35 15,-52 56-18,-22 12-14,0 1 1,0-1-1,1 1 1,-1 0 0,1 1-1,-1-1 1,1 1-1,-1 0 1,1 0 0,0 1-1,-1-1 1,1 1-1,0 1 1,-1-1 0,1 1-1,0 0 1,-1 0 0,1 1-1,1 0 11,-4 1-28,1-1-1,-1 1 1,0 0 0,0 1-1,0-1 1,0 0 0,0 1-1,-1 0 1,1-1 0,-1 1-1,0 0 1,-1 0 0,1 0-1,-1 1 1,1-1 0,-1 0-1,0 1 1,-1-1 0,1 2 28,-3 28-63,-2 1 1,-1-1-1,-1 1 1,-2-2 0,-5 11 62,12-38-20,-1-4 19,1 0-1,0 0 0,0 0 1,0 1-1,0-1 0,0 0 1,0 1-1,1-1 0,-1 1 1,1-1-1,0 0 0,-1 1 1,1-1-1,0 1 0,0-1 1,1 1-1,-1-1 0,1 1 1,-1-1-1,1 0 0,0 1 1,0-1-1,0 0 0,0 1 1,0-1-1,0 0 0,0 0 1,1 0-1,-1 0 0,1 0 1,0 0-1,0-1 0,-1 1 1,2 0 1,11 0 39,-1 0 0,0-1 0,1-1 0,-1 0 1,0-1-1,1-1 0,-1 0 0,0 0 1,0-2-1,0 1 0,0-2 0,3-1-39,-7 3-21,60-51 438,-58 40-379,-1 0-1,-1-1 1,0 0-1,-1-1 1,-1 0 0,0 0-1,-1-1 1,3-14-38,27-62 54,-16 46-31,7 0-114,-27 47 39,0 0-16,0 0-41,0 0-11,-19 25-244,-111 159-60,126-176 418,2 1 1,-1 0 0,1 0 0,1 0 0,-1 0-1,2 0 1,-1 0 0,1 0 0,0 0 0,2 9 5,-1-14 4,0-1 1,-1 1 0,1 0 0,1 0 0,-1-1-1,1 1 1,-1-1 0,1 1 0,0-1 0,0 0 0,0 0-1,1 0 1,-1 0 0,1 0 0,0 0 0,0-1-1,0 1 1,0-1 0,0 0 0,0 0 0,1 0 0,-1 0-1,1 0 1,-1-1 0,1 0 0,-1 0 0,1 0-1,0 0 1,0 0 0,0-1 0,3 1-5,50 4 83,121-22 106,-100-1-1034,29-29-95,-75 32-910,32-12-4287,-149 63 4624</inkml:trace>
  <inkml:trace contextRef="#ctx0" brushRef="#br0" timeOffset="-64305.932">22313 2977 7984,'0'0'-695,"0"0"95,0 0 360,0 0 75,0 0-78,0 0-21,0 0-24,4 0 47,104-5-206,-103 5 486,0 0 0,0 0 0,0 1 0,0 0-1,0 0 1,0 0 0,0 1 0,-1-1 0,1 1 0,0 0-1,-1 0 1,0 1 0,1 0 0,-1-1 0,0 1 0,0 1-1,-1-1 1,1 0 0,2 4-39,1 1 317,-6-8-277,2 14 329,-79 55 43,59-59-712,0-1 0,-1-1 0,0-1 0,0-1 0,0 0 0,-1-2 0,0 0 0,-3 0 300,-4-1-518,-17 2-1569</inkml:trace>
  <inkml:trace contextRef="#ctx0" brushRef="#br0" timeOffset="-61070.415">23263 2917 6904,'-22'-22'104,"18"18"417,10 21 1091,-80-17-1371,-10-18 29,4-28 323,76 42-563,0 0 0,1 0 0,0 0 0,0 0 0,0 0 0,0-1 1,1 1-1,0-1 0,-1 0 0,2 0 0,-1 0 0,0 0 0,1 0 0,0 0 0,1 0 0,-1 0 0,1 0 0,0-1-30,2 3 11,0 1 0,0 0 0,1 0 0,-1 0 0,1 0 0,-1 1 0,1-1 0,0 1 0,0-1 0,-1 1 0,1 0 0,0 0 0,0 0-1,0 1 1,0-1 0,1 1 0,-1-1 0,0 1 0,0 0 0,0 0 0,0 1 0,0-1 0,0 1 0,0-1 0,0 1 0,0 0 0,0 0 0,0 0 0,0 1-1,0-1-10,-3-1 0,35 9 7,86 35 21,-75-27 7,70 18 225,-113-33-232,0 0 1,0 0 0,0 0-1,0 1 1,-1-1-1,1 0 1,-1 1 0,1 0-1,-1 0 1,0-1 0,0 1-1,-1 1 1,1-1-1,-1 0 1,1 0 0,-1 0-1,0 1 1,0-1 0,0 1-1,-1-1 1,1 1-1,-1-1 1,0 1 0,0-1-1,0 1 1,0-1 0,-1 1-1,1-1 1,-1 1-1,0-1 1,0 1 0,0-1-1,0 0 1,-2 3-29,-15 44 87,-93 147 133,22-43 29,64-100-174,0 69 39,30-74-92,5-21-723,2 0 0,2-1 0,0-1 0,1 0 0,2-1 0,9 11 701,15 21-5666</inkml:trace>
  <inkml:trace contextRef="#ctx0" brushRef="#br0" timeOffset="-60801.625">23330 4001 7176,'0'0'0,"-1"-14"0,-3-5 0,4 19 1104,0 0-1104,0 0 1104,-3 18-1104,3-18 40,0 0-40,-4 16 40,-3 6-40,7-22-136,0 0 136,-11 39-6496,22-78 6496</inkml:trace>
  <inkml:trace contextRef="#ctx0" brushRef="#br0" timeOffset="-37050.853">20691 3876 2424,'10'-1'8,"33"-7"246,-71 8-27,-81 16 801,101-13-212,7-3-372,1 0 1,0 0-66,0 0-24,0 0-46,-8 2 1181,14-5 643,156-35-1879,-107 32-251,3 2 2,1 1-3,109-1-46,-107 6-8,174-17-183,-140 8 206,56-12 45,-100 2-16,-10 3 0,-9 5 0,0 4 0,137-14-32,-80 2 32,-27 6 0,-11 3 0,26 1-8,55-10 0,-97 13 9,-8 3 7,0 1-1,120-7-201,-130 1 129,-9 3-874,-21 3 455,-311 29-1770,113-5 1524,119-14 388,-90 6-438,111-11 705,-88 0-90,98-2 122,-124 9 519,153-5-176,41 0-285,145-2 553,-91-11-304,120-11 17,-100 8-130,131-5 190,-131 8-250,113-19 69,-137 19-327,-50 6-510,-45 6-222,-20 0-191,4-1-1117</inkml:trace>
  <inkml:trace contextRef="#ctx0" brushRef="#br0" timeOffset="-36703.781">21281 3867 2424,'184'-30'2655,"-57"-2"-2302,72-16-235,-106 31-91,125-11 289,-138 21-265,-30 3-31,4 0-15,-6 2 0,-8 0-3,94 8-711,-132-6 283,-2 0-436,0 0-1429</inkml:trace>
  <inkml:trace contextRef="#ctx0" brushRef="#br0" timeOffset="-36246.006">21700 3823 3056,'138'-45'1341,"-80"34"-1122,114-5 148,-106 13-142,85-3 213,-198 23-358,-99 20-494,-65 7-361,131-24 670,-167 23-398,244-42 463,-68 10 50,53-7 333,55-6 368,62-10-152,40-4-467,-96 11-957,39-5-1457,-192 23 1761</inkml:trace>
  <inkml:trace contextRef="#ctx0" brushRef="#br0" timeOffset="1191.862">10205 4337 11832,'84'-137'4490,"-65"72"-3765,26-146-134,-32 108-548,8-80 14,-3 66 50,2 15-73,-11 52-14,-1 5-14,-1-11 0,0 26-6,0 114-640,-23 164 79,-16-22 444,26-187 3,-10 51 1,-4 13 91,-9 63 14,35-54-8,9-87 16,-12-22 6,0 0 1,0-1-1,0 0 1,0 1-1,1-1 1,-1 0-1,0 0 1,1-1-1,0 1 1,-1-1 0,1 0-1,0 0 1,-1 0-1,1 0 1,0-1-1,0 1 1,0-1-1,0 0 1,0 0-1,0-1 1,-1 1 0,1-1-1,0 0 1,0 0-1,3-1-6,99-52 382,9-48-81,-107 95-235,0-1-1,-1 1 1,0-1-1,-1-1 1,0 1 0,0-1-1,-1-1 1,0 1-1,0 0 1,-1-1-1,2-9-65,-6 20 1,0-1-1,0 1 1,0 0-1,0-1 1,0 1-1,0 0 0,-1-1 1,1 1-1,0-1 1,0 1-1,-1 0 0,1-1 1,-1 1-1,1-1 1,0 1-1,-1-1 0,1 1 1,-1-1-1,1 0 1,-1 1-1,1-1 0,-1 1 1,1-1-1,-1 0 1,0 0-1,1 1 1,-1-1-1,1 0 0,-1 0 1,0 0-1,1 1 1,-1-1-1,0 0 0,1 0 1,-1 0-1,0 0 1,1 0-1,-1 0 0,1-1 1,-1 1-1,0 0 1,1 0-1,-1 0 0,0-1 1,1 1-1,-1 0 1,1 0-1,-1-1 1,1 1-1,-1-1 0,1 1 1,-1 0-1,1-1 1,-1 1-1,1-1 0,-1 1 1,1-1-1,0 1 1,-1-1-1,1 0 0,0 1 1,0-1-1,-1 1 1,1-1-1,0 0 0,0 5-18,1 0 0,0 0 0,0 0 0,0 0 0,0 0-1,1 0 1,-1-1 0,1 1 0,0 0 0,0-1 0,1 0 0,-1 1 0,1-1 0,-1 0-1,1 0 1,0 0 0,0-1 0,1 1 0,-1-1 0,0 1 0,1-1 0,-1 0 0,1-1-1,2 2 19,-1 0 24,1 0-1,0 0 0,0-1 0,0 0 0,1 0 0,-1 0 0,0-1 1,1 0-1,-1 0 0,1 0 0,-1-1 0,1 0 0,-1 0 0,7-2-23,-9 1 0,0 0-1,0 0 1,0 0 0,0-1-1,0 0 1,0 0-1,-1 0 1,1 0-1,-1-1 1,1 1-1,-1-1 1,0 0-1,0 0 1,0 0-1,-1 0 1,1 0-1,-1-1 1,1 1-1,-1-1 1,0 0-1,0 0 1,0-2 0,1-59-1765,-8 54 786,-65-47-1797,4 6-5257</inkml:trace>
  <inkml:trace contextRef="#ctx0" brushRef="#br0" timeOffset="1457.153">10064 3909 6816,'0'0'0,"22"-15"0,15-8 0,-37 23 304,0 0-304,52-30 304,18-9-304,-70 39-400,0 0 400,86-38-392,19-6 392,87-37-4400</inkml:trace>
  <inkml:trace contextRef="#ctx0" brushRef="#br0" timeOffset="2144.316">12078 3754 5656,'-20'6'671,"7"-1"826,29-5-496,-11 0-986,-5 0 46,1 0 0,-1 1-1,1-1 1,-1 0 0,1 0-1,-1 0 1,1 0 0,-1 0-1,1 1 1,-1-1 0,1 0-1,0 0 1,-1 0 0,1 0-1,-1 0 1,1-1 0,-1 1-1,1 0 1,-1 0 0,1 0-1,-1 0 1,1-1 0,-1 1-1,1 0 1,-1 0 0,1-1 0,-1 1-1,1 0 1,-1-1 0,1 1-1,-1-1 1,0 1 0,1-1-1,-1 1 1,0 0 0,1-1-1,-1 1 1,0-1 0,0 1-1,0-1 1,1 1 0,-1-1-1,0 0 1,0 1 0,0-1-1,0 1 1,0-1 0,0 1-1,0-1 1,0 1 0,0-1-1,0 0 1,0 1 0,0-1-1,-1 1 1,1-1 0,0 1 0,0-1-1,0 1 1,-1-1 0,1 1-1,0-1 1,-1 1 0,1-1-61,-2-2 89,0 0 1,0 0 0,0 1 0,-1-1 0,1 0-1,-1 1 1,1 0 0,-1-1 0,0 1 0,0 0-1,0 0 1,0 1 0,0-1 0,0 1 0,-1-1-1,1 1 1,-4-1-90,-79 3 214,9 33-29,33-2-172,12-1-11,5 6-2,6 2 0,-10 93-34,38-99 28,5-10 6,3-5 0,3-5 1,4-5 4,4-6-2,78-20 241,-100 15-209,0 0 0,0 0 0,0 0 0,0 0 0,-1 0 1,1-1-1,-1 0 0,0 1 0,0-1 0,0-1 0,-1 1 0,1 0 0,-1-1 0,0 1 0,0-1 1,-1 1-1,1-1 0,-1 0 0,0 0 0,0 0 0,-1 1 0,1-5-35,5-19 243,-6 33-246,1 1 1,0 0-1,0 0 1,1 0-1,-1 0 1,1-1-1,0 1 1,1-1-1,0 0 1,-1 1-1,2-1 1,-1 0-1,1-1 1,1 3 2,2-2-102,0 0 0,0-1 0,0 0 1,0 0-1,0-1 0,1 0 0,-1 0 0,1-1 1,0 0-1,0-1 0,7 2 102,47-1-2347,-17 1-4174,-105-7 4924</inkml:trace>
  <inkml:trace contextRef="#ctx0" brushRef="#br0" timeOffset="3058.429">13215 3780 6456,'0'0'1120,"0"0"-34,0 0-131,0 0-48,0 0-78,0 0-97,0 0-328,0 0-83,0 0-18,0 0-47,0 0-184,0 0-12,0 0 119,-8 3-6,-109 66-58,37 27-17,59-51-51,10 15 17,37-10 135,-23-48-177,30 11 292,9-13-26,86-59 144,-68 14-368,30-48 16,18-50 282,-2-43-316,-57 84 114,-12 11-136,17-87 129,-50 166 247,-8 57-394,-20 131-15,-13-25-12,21-94 19,-2 14 2,3-7 0,4-4 2,9-51 4,1 1 0,-1-1 0,1 1 0,1-1 0,0 1 0,1 0 0,-1-1 0,2 1 0,-1-1 0,2 1-1,-1-1 1,1 0 0,0 0 0,1 0 0,0 0 0,1-1 0,0 1 0,0-1 0,0 0 0,1-1 0,3 3-6,52 9-834,-13-27 159,142-87-1358,-74 24-1266,-27 16-3114</inkml:trace>
  <inkml:trace contextRef="#ctx0" brushRef="#br0" timeOffset="4275.197">14234 3764 6368,'0'0'704,"15"-26"2477,-12 20-3029,-1 0 1,-1 1-1,1-1 1,-1 0-1,0 0 1,-1 0-1,1 0 1,-1 0-1,0 0 0,0 0 1,-1 0-1,0 0 1,0 1-1,-1-1 1,1 0-1,-1 0 0,0 1 1,-2-4-153,-27 7 348,1 21-257,2 2 0,0 1 0,1 1 0,1 1 0,-20 24-91,16-6 86,6-7-75,20-31-4,1 1 1,0-1 0,-1 1-1,2 0 1,-1 0-1,0 0 1,1 0-1,0 0 1,0 1-1,1-1 1,0 1 0,-1-1-1,2 1 1,-1-1-1,1 1 1,0-1-1,0 1 1,0 0-1,1-1 1,0 1 0,0-1-1,0 1 1,1-1-1,1 3-7,-1-5 15,0-1-1,0 0 1,0 0 0,1 0-1,-1 0 1,1-1-1,-1 1 1,1-1 0,0 1-1,-1-1 1,1 0 0,0 0-1,0 0 1,0 0-1,0-1 1,0 1 0,0-1-1,0 0 1,0 0-1,0 0 1,0 0 0,0 0-1,2-1-14,0 1 37,0-1 1,0 0-1,0 0 0,0 0 0,-1 0 0,1-1 0,0 1 0,-1-1 1,0 0-1,1-1 0,-1 1 0,0-1 0,0 0 0,0 0 0,0 0 1,-1 0-1,1-1 0,-1 1 0,0-1 0,0 0 0,0 0 1,1-4-38,50-110 692,-54 117-671,-10 28 46,-3 30-71,7-24 4,15 102-23,-7-131 24,0 0 1,0-1-1,1 1 1,-1-1-1,1 1 0,0-1 1,0 0-1,0 0 1,0 0-1,1-1 1,-1 1-1,1-1 1,0 0-1,-1 0 0,1 0 1,0 0-1,0-1 1,0 0-1,1 0 1,-1 0-1,0 0 1,0 0-1,1-1 0,-1 0 1,2 0-2,33-10 53,-2-10-46,6-10-2,4-11-2,108-107 33,-96 84 0,74-102 232,-133 166-266,-1 0 1,1 0-1,-1 0 1,1 0-1,-1 0 1,1 0-1,-1 0 1,1 1-1,-1-1 1,1 0 0,-1-1-1,1 1 1,-1 0-1,1 0 1,-1 0-1,1 0 1,0 0-1,-1 0 1,1-1-1,-1 1 1,1 0-1,-1 0 1,1-1-1,0 1 1,-1 0-1,1 0 1,-1-1-1,1 1 1,0-1-1,0 1 1,-1 0-1,1-1 1,0 1-1,-1-1 1,1 1-1,0 0 1,0-1-1,0 1 1,0-1 0,0 1-1,-1-1 1,1 1-1,0-1 1,0 1-1,0-1 1,0 1-1,0-1 1,0 1-1,0-1 1,1 1-1,-1-1 1,0 1-1,0-1 1,0 1-1,0 0 1,1-1-1,-1 1 1,0-1-1,0 1 1,1-1-1,-1 1 1,0 0-1,1-1 1,-1 1-1,0 0 1,1-1 0,-1 1-1,1 0 1,-1 0-1,1-1-2,-36 16 48,33-12-49,-1-1 1,0 1-1,1 0 1,-1-1 0,1 1-1,0 0 1,0 1-1,0-1 1,1 0-1,-1 1 1,1-1-1,-1 0 1,1 1 0,0 0-1,0-1 1,1 1-1,-1 0 1,1-1-1,0 1 1,0 0-1,0-1 1,1 1 0,-1 0-1,1-1 1,0 1-1,0 0 1,1 2 0,52 140-90,-51-135 76,0 1 0,-1 0 0,0 0 0,-1 0 0,0 1-1,-1-1 1,0 0 0,-1 0 0,-1 0 0,0 0 0,0 1 13,-7 6-1,4-11 12,0-1 1,-1-1-1,1 1 0,-2-1 1,1 0-1,-1-1 0,0 1 1,0-1-1,0 0 1,-1-1-1,1 0 0,-1 0 1,0-1-1,-1 0 0,1 0 1,0-1-1,-1 0 1,-1 0-12,-11-30-1458,23 20 1211,1 1 1,0 0-1,0-1 1,1 2 0,0-1-1,0 0 1,1 1-1,-1 0 1,1 0 0,1 0-1,-1 0 1,1 1 0,4-3 247,23-24-991,111-111-1802,-78 81 2305,141-100 745,-96 88 3020,-129 74-1747,-8 11-843,16-8-568,1 0 0,-1 1 0,1 0 0,0 0 0,0 1 0,1 1-1,0-1 1,0 1 0,0 1 0,0-1 0,1 1 0,0 1 0,0 0-119,3-2 19,1 0-1,-1 0 1,1 1 0,0-1-1,0 1 1,1 0 0,0-1-1,0 1 1,1 0 0,0 0-1,0 0 1,0 1 0,1-1-1,0 0 1,1 0 0,-1 0-1,1 0 1,1 0 0,-1 1-19,2-3 16,0 0 1,0 1-1,1-1 1,-1 0 0,1-1-1,0 1 1,0-1-1,1 1 1,-1-1 0,1 0-1,0-1 1,0 1 0,0-1-1,1 0 1,-1-1-1,5 3-16,-5-3-1,75 44 758,-80-8-705,-5-29 94,-15 13-447,-1-1-1,-1-1 1,-1-1-1,0-1 1,-25 14 301,19-13-2200,-28 20-4500,133-90 5060</inkml:trace>
  <inkml:trace contextRef="#ctx0" brushRef="#br0" timeOffset="16241.4">11838 4585 6280,'0'0'920,"0"0"-31,0 0-122,0 0-43,0 0-48,0 0-48,0 0-143,0 0-32,0 0-2,0 0 17,0 0 56,0 0-9,0 0-111,-4 7-91,-21 33 102,-48 170 311,15-22 157,-11 65-67,37-139-2569,45-131-487,5-15 512,8-13-5792</inkml:trace>
  <inkml:trace contextRef="#ctx0" brushRef="#br0" timeOffset="16522.168">11634 5158 8160,'2'1'126,"1"1"0,0-1 0,-1 0 0,1 0 1,0 0-1,0-1 0,0 1 0,0-1 0,0 0 1,0 1-1,0-1 0,-1 0 0,1-1 0,0 1 0,0-1 1,0 1-1,0-1 0,0 0 0,0 0 0,-1 0 0,1 0 1,1-1-127,137-46 2265,-22-3-2620,-78 27-730,67-60-3110,-65 47-491</inkml:trace>
  <inkml:trace contextRef="#ctx0" brushRef="#br0" timeOffset="16808.402">12196 4781 6008,'-35'-18'4532,"35"17"-4460,0 1 0,0-1 1,-1 0-1,1 0 0,0 1 1,-1-1-1,1 1 0,0-1 0,-1 0 1,1 1-1,-1-1 0,1 1 1,-1-1-1,0 1 0,1-1 1,-1 1-1,1 0 0,-1-1 1,0 1-1,1 0 0,-1-1 1,0 1-1,1 0 0,-1 0 0,0-1 1,0 1-1,1 0 0,-1 0 1,0 0-1,0 0 0,1 0 1,-1 0-1,0 0 0,0 1 1,1-1-1,-1 0 0,0 0 0,1 0 1,-1 1-1,0-1 0,1 0 1,-1 1-1,0-1 0,1 1 1,-1-1-1,1 0 0,-1 1 1,1 0-1,-1-1 0,1 1 1,-1-1-1,1 1 0,-1-1 0,1 1 1,0 0-1,-1-1 0,1 1 1,0 0-1,0 0 0,-1-1 1,1 1-1,0 0 0,0-1 1,0 1-73,-28 159 637,10-98-377,-31 95 24,32-102-265,-21 82-1378,35-105 143,21-22-604,9-8 289,12 5-5215</inkml:trace>
  <inkml:trace contextRef="#ctx0" brushRef="#br0" timeOffset="17143.535">12249 5226 7984,'3'3'156,"0"0"0,1-1 0,-1 1 0,1-1 0,0 0 0,0 0 0,0 0 0,0-1 0,0 0 0,0 1 0,0-1 0,0-1 0,1 1 0,-1-1 0,0 1 0,0-1 0,1 0 0,-1-1 0,0 1 0,0-1 0,1 0 0,-1 0 0,0 0 0,0-1 0,0 1 0,1-1-156,105-47 1792,-35-22-562,-73 69-1212,-1 0 1,0 1-1,0-1 0,1 0 0,-1 0 1,0 0-1,-1 0 0,1 0 0,0 0 1,0 0-1,-1 0 0,0 0 0,1 0 0,-1 0 1,0 0-1,0 0 0,0 0 0,0-1 1,0 1-1,0 0 0,-1 0 0,1 0 1,-1 0-1,1 0 0,-1 0 0,0 0 0,0 0 1,0 0-1,0 0 0,0 1 0,0-1 1,-1 0-1,1 1 0,-1-1 0,1 1 1,-1-1-1,1 1 0,-1-1 0,0 1 0,0 0 1,0 0-1,1 0 0,-1 0 0,0 0 1,0 1-1,-1-1-18,-11 6 3,-34 45-6,-1 48-21,44-80 12,-1 71-11,10-73-43,51 54-20,-39-59 61,93 21-72,-78-31-262,187-33-245,-169 19-289,74-30-1,54-26-740,99-35-5646</inkml:trace>
  <inkml:trace contextRef="#ctx0" brushRef="#br0" timeOffset="17396.892">13974 5200 992,'0'0'0,"0"0"0,-3-8 0,0 0-264</inkml:trace>
  <inkml:trace contextRef="#ctx0" brushRef="#br0" timeOffset="17926.473">14045 5013 7088,'7'-48'3617,"-9"46"-3527,1 1 0,-1-1 0,1 1-1,-1 0 1,0-1 0,1 1 0,-1 0 0,0 0 0,0 0-1,0 1 1,0-1 0,0 0 0,0 1 0,0-1 0,0 1-1,0 0 1,0 0 0,0 0 0,0 0 0,0 0 0,-1 0 0,1 0-1,0 1 1,0-1 0,0 1 0,-1 0-90,-202 38 1192,175-30-1185,2 5-7,3 6 0,18-12-9,0 1 1,1 0 0,0 1 0,0-1 0,1 1 0,0 0 0,1 0-1,0 1 1,-1 5 8,3-10-14,1 0 0,0 0 0,0-1-1,0 1 1,1 0 0,0 0 0,0 0-1,0-1 1,1 1 0,0 0 0,0 0 0,0 0-1,1-1 1,0 1 0,0-1 0,0 1-1,1-1 1,0 0 0,0 0 0,0 0 0,1 1 14,14 8-4,-15-12 28,0-1 0,1 0 1,-1-1-1,0 1 1,0 0-1,0-1 0,1 0 1,-1 1-1,0-1 0,1-1 1,-1 1-1,0 0 1,0-1-1,0 0 0,1 1 1,-1-1-1,0 0 1,0-1-1,0 1 0,0-1 1,0 1-1,-1-1 1,1 0-1,0 0 0,-1 0 1,1 0-1,-1-1 0,0 1 1,0 0-1,0-1 1,0 0-1,0 1 0,-1-1 1,1 0-1,-1 0 1,1 0-1,-1 0 0,0 0 1,0-1-1,-1 1 1,1-2-25,38-99 669,-13 52-158,-25 80-116,-2 4-395,-1 9 2,-26 157 128,-6-87-70,-21-3 136,-10-33 24,32-47-100,-91 63 242,83-70-340,-13 4-111,8-37-1093,42 4 183,5-52-366,6 45 506,80-82-1548,-6 8-4499</inkml:trace>
  <inkml:trace contextRef="#ctx0" brushRef="#br0" timeOffset="19058.994">14557 5159 6008,'-43'14'81,"38"-13"326,24-25 1985,-23 19-2118,0 0 1,0 1-1,-1-1 1,0 1-1,1 0 1,-1 0-1,-1 0 1,1 1-1,0 0 1,-1 0 0,0 0-1,0 1 1,0-1-1,0 2 1,-2-2-275,0 0 315,-77-5 568,61 12-871,-8 8-12,-3 6 0,28-14-6,-1 0 0,1 1 1,0 0-1,0 1 0,1-1 1,0 1-1,0 1 0,0-1 1,0 1-1,1 0 0,0 0 1,-1 4 5,5-8-12,0 1 0,1-1 0,-1 1 0,1-1 1,0 1-1,0-1 0,0 1 0,0 0 1,1-1-1,-1 1 0,1-1 0,0 1 1,0-1-1,0 0 0,1 1 0,-1-1 1,1 0-1,0 0 0,0 0 0,0 0 0,0 0 1,0 0-1,2 0 12,40 23-132,-22-24 131,72-47 214,-11-34 175,-38 10 40,-69 83-105,-3 44-130,40-14-142,3-32-47,6-7-4,8-8 0,-3-4 26,0-2 1,0-1 0,-1-1 0,0-1 0,-1-2 0,0 0-1,-1-2 1,18-15-27,10-10 619,-51 41-612,-8 22 10,-23 95 106,30-114-108,0 0 1,0-1-1,0 1 1,0-1-1,0 1 1,1-1 0,0 1-1,-1-1 1,1 1-1,0-1 1,0 0 0,0 1-1,0-1 1,0 0-1,1 0 1,-1 0 0,1 0-1,0 0 1,-1 0-1,1 0 1,0-1 0,0 1-1,0 0 1,0-1-1,0 0 1,1 1 0,-1-1-1,0 0 1,0 0-1,1 0 1,-1-1-1,1 1 1,-1 0 0,1-1-1,-1 0 1,1 0-1,-1 1 1,1-1 0,-1-1-1,1 1 1,0 0-1,-1-1 1,1 1 0,-1-1-1,0 0 1,2 0-16,10-4 28,1-1 0,-1 0 1,-1-1-1,1 0 0,-1-1 1,-1 0-1,1-1 0,-2-1 0,1 0-28,112-111 146,-70 75 14,-16 63-232,-18-1 62,55 24-247,-43-31 234,-23-7 31,-1 1 0,1-1-1,0-1 1,0 0 0,0 0-1,0 0 1,-1-1 0,1-1-1,0 1 1,0-1 0,0-1-1,0 0 1,-1 0 0,1-1-1,-1 0 1,1 0 0,-1-1-1,0 0 1,-1 0 0,1-1-1,-1 0 1,0 0-1,2-2-7,-8 5 30,1 1-18,-1 0-1,0-1 1,0 1-1,1 0 1,-1 0 0,0-1-1,0 1 1,0 0-1,0-1 1,-1 1-1,1-1 1,0 1-1,0-1 1,-1 0-1,1 1 1,-1-1-1,0 1 1,1-1 0,-1 0-1,0 0 1,0 1-1,0-1 1,0 0-1,0 1 1,-1-1-1,1 0 1,0 1-1,-1-1 1,1 0-1,-1 1 1,0-1 0,0 1-1,1-1-11,-3 1 0,0-1 0,0 1-1,0 0 1,0 0 0,0 1 0,0-1-1,-1 1 1,1-1 0,0 1 0,0 0 0,0 0-1,0 0 1,-1 1 0,1-1 0,0 1-1,0-1 1,0 1 0,0 0 0,0 0-1,0 1 1,0-1 0,1 1 0,-1-1 0,0 1-1,1 0 1,-1 0 0,1 0 0,-2 2 0,-4 1-3,-39 43-172,42-38 108,5 45-47,6-45-58,59 34-56,-43-39 96,134 9-232,-114-15-688,86-9 4,70-16-812,104-9-6393</inkml:trace>
  <inkml:trace contextRef="#ctx0" brushRef="#br0" timeOffset="19767.099">17070 5032 7448,'-59'-41'3709,"3"25"-1874,-34 11-1353,81 8-427,-93 79 30,84-47-98,10-2 12,6-22-6,1-7 3,0 0 0,0 0-1,1-1 1,-1 1 0,1 0 0,0 0-1,0 0 1,0 0 0,0 0 0,1 0-1,0 0 1,0 0 0,0 0-1,0 0 1,0-1 0,1 1 0,0 0-1,0-1 1,0 1 0,0-1 0,0 0 4,1-1 27,0 0 1,0 0 0,0-1 0,0 1-1,0-1 1,1 0 0,-1 0 0,0 0-1,1-1 1,-1 1 0,0-1-1,1 1 1,-1-1 0,0 0 0,1-1-1,-1 1 1,1 0 0,-1-1 0,0 0-1,1 0 1,-1 0 0,0 0 0,0 0-1,0-1 1,0 0 0,0 1 0,0-1-1,0 0 1,-1 0 0,1 0 0,-1-1-1,1 1 1,-1-1 0,0 1-1,0-1 1,0 0 0,1-2-28,24-16 176,-24 20-159,1 0-1,0 0 0,-1 1 0,1-1 1,0 1-1,0 0 0,0 0 1,-1 0-1,1 0 0,0 1 1,0-1-1,-1 1 0,1 0 1,0 0-1,-1 0 0,1 1 1,-1-1-1,1 1 0,-1 0 0,3 2-15,17 6-610,70 27-2263,-51-19-3134,-99-41 4540</inkml:trace>
  <inkml:trace contextRef="#ctx0" brushRef="#br0" timeOffset="21780.25">18232 4467 7352,'59'62'224,"-59"-62"-141,0 0 0,-1 0 0,1 0 1,0 0-1,0 0 0,0 0 0,-1 0 0,1 0 1,0 0-1,0 0 0,0 0 0,0 0 0,-1 0 1,1 0-1,0 0 0,0 1 0,0-1 1,0 0-1,0 0 0,-1 0 0,1 0 0,0 0 1,0 1-1,0-1 0,0 0 0,0 0 0,0 0-83,-105-88 3876,105 88-3854,-1-1 1,0 1-1,0-1 0,0 1 0,0-1 0,1 1 0,-1 0 0,0-1 0,0 1 1,0 0-1,0 0 0,0 0 0,0-1 0,0 1 0,0 0 0,0 0 0,0 1 1,0-1-1,0 0 0,0 0 0,0 0 0,1 1 0,-1-1 0,0 0 1,0 1-1,0-1 0,0 1 0,0-1 0,1 1 0,-1-1 0,0 1 0,0-1 1,1 1-1,-1 0 0,0 0 0,1-1 0,-1 1 0,1 0 0,-1 0 1,1 0-1,-1 0 0,1-1 0,0 1 0,-1 0 0,1 0 0,0 0 0,0 1-22,-2 1 31,-20 39 49,-56 188 123,27-61-71,37-124-69,4-18-33,2-1 0,1 1-1,1 1 1,2-1-1,0 1 1,1 9-30,5 0 85,7 4-67,8-6-18,10-6 1,5-9 4,3-9-2,-28-9 13,0-1 1,1 0-1,-1 0 1,0-1-1,1 0 1,-1 0-1,0-1 0,1 0 1,-1 0-1,0 0 1,0-1-1,6-3-16,12-7 23,-18 5 4,4-16-1,-3-9-20,-17-41-9,-35-6-29,37 68 14,0 1 0,-1 0 0,-1 1 1,1 0-1,-1 1 0,-1-1 0,0 2 0,-10-7 18,3 2-382,26 13-554,11 2 610,24 2-468,134 6-1101,29-25 1086,-132 18 2387,-87 26-110,-3-8-1317,1 1 0,1 1 0,1 0 0,1 0 0,1 1-1,2 1 1,-6 24-151,27 16 174,32-23-12,-40-40-109,1 0-1,0-1 0,-1 0 1,1-1-1,0 1 0,0-1 1,0 0-1,0 0 0,0-1 1,0 0-1,1 0 0,-1 0 1,0-1-1,0 0 1,3-1-53,64-44 288,-58 9 198,-4-8-341,-25-84 237,-5 53-305,13 50-70,6 24-15,1-1 1,-1 1 0,0 0-1,1 0 1,-1 0 0,1-1-1,0 1 1,0 0 0,0 0-1,0 0 1,0 0 0,0 0-1,0 0 1,1 1 0,-1-1-1,0 0 1,1 1 0,0-1-1,-1 1 1,1-1 0,0 1-1,0 0 1,0-1-1,0 1 1,0 0 0,0 1-1,0-1 1,0 0 0,0 0-1,1 1 1,-1 0 0,0-1-1,0 1 1,1 0 0,-1 0-1,0 0 1,0 0 0,1 0-1,-1 1 1,0-1 0,0 1-1,0 0 1,1-1 0,-1 1-1,1 1 8,183 29-313,-120-24 269,98 14-77,-164-21 120,1 0 0,-1 1 1,1-1-1,-1 0 0,1 0 1,-1 1-1,1-1 0,-1 0 1,1 1-1,-1-1 1,1 0-1,-1 1 0,0-1 1,1 1-1,-1-1 0,1 1 1,-1-1-1,0 1 1,0-1-1,1 1 0,-1-1 1,0 1-1,0-1 0,0 1 1,0-1-1,1 1 0,-1-1 1,0 1-1,0-1 1,0 1-1,0 0 0,0-1 1,0 1-1,-1-1 0,1 1 1,0-1-1,0 1 1,0-1-1,0 1 0,-1-1 1,1 1-1,0-1 0,-1 1 1,1-1-1,0 1 0,-1-1 1,1 1-1,0-1 1,-1 0-1,1 1 0,-1-1 1,1 0-1,-1 1 0,1-1 1,-1 0 0,-30 36-52,22-27 33,-65 81-51,43-11-30,53-30 66,6-31 32,-17-15 4,0 0 1,0 0 0,0-1 0,0-1 0,0 0 0,1 0 0,-1-1-1,0 0 1,1-1 0,-1-1 0,0 0 0,0 0 0,3-2-3,62-29 287,-32-18 211,-34-21-393,-40-9 187,-31-43-13,54 83-272,7 34-4,1-1-1,1 0 1,-1 0 0,1 0 0,1 0 0,-1 1 0,1-1 0,1 1-1,-1 0 1,1 0 0,0 0 0,1 1 0,0-1 0,0 1-1,3-3-2,32-31 4,135-84-18,-100 82 4,-37 21 11,-19 12-16,-1-1-1,1-1 0,-2 0 0,0-2 1,0 0-1,-1-1 0,6-7 16,-21 21-2,-1-1-1,1 1 0,0-1 1,0 0-1,0 1 1,0-1-1,-1 0 0,1 0 1,0 0-1,-1 0 1,1 1-1,-1-1 0,1 0 1,-1 0-1,1 0 1,-1 0-1,0 0 0,1 0 1,-1 0-1,0 0 1,0 0-1,0 0 1,0-1-1,0 1 0,0 0 1,0 0-1,0 0 1,0 0-1,-1 0 0,1 0 1,0 0-1,0 0 1,-1 0-1,1 0 0,-1 0 1,0 0 2,-25 46-52,13 3 36,-19 112-8,20-96 22,-2 0 2,-1-2 0,-48 140 183,38-126-158,-19 77 357,33-112-348,5-1-34,2-3 2,12 13-18,32-39-296,-3-28-308,11-14-113,30-44-43,-6-20-340,-43 44 800,4-1 76,4-13 192,54-116 524,-66 127-192,13-42 728,-71 114-455,-150 100-237,181-117-356,0 0 1,0 0-1,0 0 1,0 0-1,1 0 1,-1 1-1,0-1 1,1 1-1,-1-1 1,1 1-1,-1 0 1,1-1-1,0 1 1,-1 0-1,1 0 0,0 0 1,1 0-1,-1 0 1,0 0-1,0 0 1,1 1-1,-1-1 1,1 0-1,0 0 1,0 0-1,0 0 1,0 1-1,0-1 1,0 0-1,0 0 1,1 0-1,-1 1 1,1-1-1,0 0 1,0 0-1,-1 0 1,1 0-1,0 0 0,1 0 1,-1 0-1,0-1 1,1 1 35,32 38-68,-13-13 67,73 194 138,3-30-518,-61-139 222,-15-21-1902,20 32-4465,-96-147 4924</inkml:trace>
  <inkml:trace contextRef="#ctx0" brushRef="#br0" timeOffset="22563.691">21240 4474 10672,'0'0'1249,"0"0"-62,0 0-271,0 0-120,0 0-208,0 0-143,0 0-369,-2 4-117,-11 17 13,1 1 0,1 1 0,1 0 0,1 0 1,1 1-1,-1 9 28,-31 179-101,26-113 81,-10 85 2,6-61 5,4-28 12,12-82 0,0 0 0,1 1 0,0-1 0,1 1 1,1-1-1,0 1 0,0-1 0,2 1 0,-1-1 1,4 6 0,14 11 0,32-1 2,-41-29 12,-1-2-6,-1 0 0,0-1 0,0 0 0,0 0 0,-1-1 0,1 0 0,-1-1 0,0 0 1,0 0-1,-1-1 0,3-2-8,35-39 127,55-99 205,-67 83-111,-3-5-13,-5 19-248,-30 123 38,8-43 2,0 1 0,6-2 0,5-3 0,-12-20 42,1-1-1,0-1 1,0 1-1,1 0 1,-1-1-1,2 0 1,-1 0-1,0 0 1,1 0-1,0-1 1,0 1-1,0-1 1,0-1-1,1 1 1,0-1-1,0 0 1,0 1-42,5-29 512,-14 11-715,0 0 1,-1 1 0,-1-1 0,0 1-1,-1 0 1,-1 0 0,0 0-1,0 1 1,-1 0 0,-1 1 0,-3-4 202,-82-86-2539,7 8-6074</inkml:trace>
  <inkml:trace contextRef="#ctx0" brushRef="#br0" timeOffset="22767.146">21006 5029 7984,'0'0'0,"15"-1"0,8-6 0,-23 7 472,0 0-472,41-12 472,14-8-472,-55 20 408,0 0-408,70-23 416,16-6-416,-86 29-912,0 0 912,97-34-904,10-4 904,94-35-5248</inkml:trace>
  <inkml:trace contextRef="#ctx0" brushRef="#br0" timeOffset="23938.57">22287 4978 5384,'9'4'8184,"-81"216"-6742,55-177-1222,-10 21 398,26-63-378,0-43 537,10 10-651,2-7-18,1 1 0,1 0 0,3 1 0,1 0 0,7-9-108,5 13 4,-25 32-17,0 0 0,-1-1 0,1 2 0,0-1 0,0 0 0,-1 1 0,1 0 0,0 0 0,0 0 0,0 0 0,0 0 0,-1 1 0,1 0 0,0 0 0,0 0 0,-1 0 0,1 1 0,-1-1 0,1 1 0,-1 0 0,0 0 0,0 0 0,0 0 0,0 1 0,0-1 0,0 1 0,0 0-1,-1-1 1,1 1 0,-1 1 13,19 13-45,37 30-25,-55-44 64,0 0-1,-1 0 1,1 0 0,-1 1 0,0-1-1,0 1 1,0 0 0,0 0 0,-1 0 0,0-1-1,0 1 1,0 1 0,0-1 0,0 0-1,-1 0 1,0 0 0,0 0 0,0 0 0,0 0-1,-1 0 1,1 1 0,-1-1 0,0 0-1,0 0 1,-1 0 0,1-1 0,-1 1 0,0 0-1,0-1 1,0 1 0,0-1 0,-1 1-1,-1 1 7,-31 46 2,5-21 256,26-47 482,9 1-679,1 0-1,0 1 0,1 0 1,1 1-1,0-1 0,1 1 1,0 1-1,1 0 0,1 0 1,0 1-1,1 1 0,0 0 0,3-2-60,111-84 240,-121 95-249,-1 0-1,1 0 1,-1 0-1,1 1 0,-1 0 1,1 0-1,0 0 1,0 1-1,-1-1 0,1 1 1,0 0-1,0 1 0,0-1 1,-1 1-1,1 0 1,0 0-1,-1 0 0,1 1 1,-1-1-1,1 1 1,-1 1-1,0-1 0,0 0 1,1 1 9,0 0-18,-1-1 1,0 1 0,0 0-1,0 0 1,0 0 0,0 0-1,0 1 1,-1-1 0,0 1-1,1 0 1,-1 0 0,-1 0-1,1 0 1,-1 1 0,2 3 17,-12 28-118,-44 104-151,57-125 222,4-5 45,0-7 7,-1 0 0,1-1-1,0 0 1,0 0 0,0-1 0,1 0 0,-1-1 0,0 0 0,0-1 0,0 0 0,0 0-1,0-1 1,0 0 0,0 0 0,6-3-5,38-12 61,85-40 325,-86 27-252,-40 23-98,0-1 0,-1 0-1,0-1 1,0 0 0,-1-1-1,0 0 1,-1-1 0,0 0-1,0 0 1,-2-1 0,1 0-1,0-4-35,-8-18 83,-15 44-90,5-1-5,1 0 0,0 1 0,1 0 0,0 0-1,0 1 1,1 0 0,1 1 0,0-1-1,0 1 1,1 0 0,1 1 0,-3 10 12,6-9-134,3-3 114,0 0 0,1 0-1,0 0 1,0-1-1,1 1 1,1-1 0,0 0-1,0-1 1,1 1-1,3 3 21,31 27-58,37 2-12,-60-37-28,75 1-180,-73-10-540,90-49-2077,-10 3-6691</inkml:trace>
  <inkml:trace contextRef="#ctx0" brushRef="#br0" timeOffset="33238.574">17963 5842 1176,'0'0'681,"0"0"25,0 0 75,0 0 30,0 0 43,0 0-2,0 0-72,0 0-43,0 0-114,0 0-40,0 0-62,0 0-26,0 0-62,0 0-37,0 0-105,0 0-51,0 0-95,0 0-13,0 0 23,0 0-3,0 0-31,5-1-22,136-24 703,0 6 1,35 5-803,-15 9 347,-92 5-302,82-6 14,-91-2-14,110-18 96,-93 14 46,137-10 309,31-15-165,-198 36-165,31-11 184,-77 10-458,-1 1 0,1-1 0,-1 1 0,1-1 0,-1 1 0,0-1 0,0 0 0,1 1 0,-1-1 0,0 0 0,0 1 0,-1-1 0,1 1 0,0-1 0,0 0 0,-1 1 0,1-1 0,-1 1 0,0-1 0,1 1 0,-1-1 0,0 1 0,0 0 0,0-1 0,0 1 0,0 0 0,0-1 0,0 1 0,0 0 0,0 0 0,-1 0 0,0-1 108,-2-3-980,-15-20-6240</inkml:trace>
  <inkml:trace contextRef="#ctx0" brushRef="#br0" timeOffset="33921.259">17919 5960 3864,'33'-36'1044,"-33"35"-704,0 1 84,0 0 64,1 22 1561,6-18-1830,0-1 1,0 0-1,0 0 1,0 0-1,1-1 1,-1 0-1,0 0 0,1-1 1,0 0-1,-1 0 1,1-1-1,0 0 0,-1-1 1,1 1-1,2-2-219,6 2 65,306-16 2114,-131 3-1679,-113 4-384,103-3 241,-111 5-210,137-12 438,-63 8 162,-101 18-464,-59-46-3998,-3 7-4705</inkml:trace>
  <inkml:trace contextRef="#ctx0" brushRef="#br0" timeOffset="35495.6">18839 6071 4936,'5'14'2395,"-13"-24"174,12 105-696,-17 26-1445,-24 28-212,-18 28 184,-18 63 55,38-101-1513,30-182-2044,1 1-2698</inkml:trace>
  <inkml:trace contextRef="#ctx0" brushRef="#br0" timeOffset="36064.117">18821 6161 6192,'-54'117'4146,"20"-52"-4123,-82 129 176,68-123 182,57-99 398,86-177 190,12-14-545,-83 174-381,-10 45-3,15 48-15,-10-2 3,4-7-3,11 13-18,62 49-118,-67-73-1822,26 28-4040,-129-130 4509</inkml:trace>
  <inkml:trace contextRef="#ctx0" brushRef="#br0" timeOffset="37088.896">17627 7613 6640,'39'2'173,"-40"-2"-144,1 0 0,0 0 1,-1 0-1,1 0 0,0 0 0,0 0 0,-1 0 1,1 0-1,0-1 0,-1 1 0,1 0 0,0 0 0,0 0 1,-1-1-1,1 1 0,0 0 0,0 0 0,0-1 1,-1 1-1,1 0 0,0 0 0,0-1 0,0 1 0,0 0 1,0-1-1,0 1 0,0 0 0,-1 0 0,1-1 0,0 1 1,0 0-1,0-1 0,0 1 0,0 0 0,0-1 1,0 1-1,0 0 0,1-1 0,-1 1 0,0 0 0,0 0 1,0-1-1,0 1 0,0 0 0,0-1 0,1 1 1,-1 0-1,0 0 0,0-1 0,0 1 0,1 0 0,-1 0 1,0 0-1,0-1 0,1 1 0,-1 0 0,0 0 0,0 0 1,1 0-1,-1-1 0,0 1 0,1 0 0,-1 0 1,0 0-1,1 0 0,-1 0 0,0 0 0,0 0 0,1 0-29,-3-2 462,0-2-399,-2 0 0,1-1 1,0 1-1,-1 1 0,0-1 0,0 1 1,0-1-1,0 1 0,-1 0 0,1 0 1,-1 1-1,1 0 0,-1-1 0,0 1 1,0 1-1,0-1 0,0 1 0,0 0 1,-1 0-1,1 1 0,0-1 0,0 1 1,-1 0-1,1 1 0,0-1 1,0 1-1,-1 0 0,1 0 0,-3 2-63,-96 48 535,99-48-526,0 0 0,-1 1 0,2 0 0,-1 1 0,0-1 0,1 1 0,0-1 0,0 1 0,0 1 0,0-1 0,1 0 0,0 1 0,0 0 0,1 0 0,0 0-1,0 0 1,0 0 0,0 0 0,1 0 0,0 0 0,1 1 0,-1 2-9,1-7 2,1 0 0,-1 0 0,0 0 0,1 0 0,0 0 0,-1 0 0,1 0 0,0 0 0,0 0 0,0-1 0,0 1 0,0 0 0,0-1 0,1 1 0,-1 0 0,1-1 0,-1 0 0,1 1 0,-1-1 0,1 0 0,0 0 0,-1 0 0,3 1-2,24 5 4,-17-7 2,1 0 0,-1-1 0,1-1 1,-1 0-1,0 0 0,0-1 0,0 0 0,0-1 1,0-1-1,-1 1 0,0-2 0,9-4-6,67-72 40,-14-36 3,-7-40 168,-30-35 73,-36 127-144,1 60-122,0-8 19,0 0 0,-1 0 0,-1 1 0,0-1 0,-1 0 0,0 1 0,-1 0 1,0 0-1,-5-8-37,0 43 97,-2 142 50,11-98-47,-2-14-20,0 15-63,-10 142 40,6-132-35,4-32-9,1 1-10,12 23-9,32-26-104,-33-40-189,4-3 69,0-1 0,1-1 0,-1 0 0,-1-1 0,1 0 0,0-1 0,-1-1 0,0 0 0,0-1-1,0 0 1,-1-1 0,1 0 0,-1-1 230,2 0-313,93-46-6080</inkml:trace>
  <inkml:trace contextRef="#ctx0" brushRef="#br0" timeOffset="37338.217">18202 7434 8432,'-4'50'176,"-20"-18"2462,5-18-1476,14-8-1130,0-1 0,1 1 1,0 0-1,0 0 0,1 0 0,0 1 1,0-1-1,0 1 0,1-1 1,-1 1-1,2 0 0,-1 0 1,1 0-1,0 0 0,1 1 1,-1-1-1,2 5-32,19-23-2501,-8-9 1153,6-8-4432</inkml:trace>
  <inkml:trace contextRef="#ctx0" brushRef="#br0" timeOffset="38201.947">18354 7606 8344,'-7'-55'152,"6"49"608,14 19 768,-10-11-1478,0-1 0,0 0 0,0 0 0,0 0 0,1 0 0,-1 0 0,0-1 0,1 0 0,-1 1 0,0-1 0,1 0 0,-1-1 0,0 1 0,1 0 0,-1-1 0,0 0 0,0 0 0,0 0 0,0 0 0,1-1 0,-1 1 0,-1-1 0,1 1 0,0-1 0,0 0 0,-1 0 0,1 0 0,1-2-50,142-130 529,-32-10-22,-98 93-411,-16 50-97,0 1 0,0 0 0,0-1 1,0 1-1,0 0 0,0 0 1,0-1-1,0 1 0,0 0 0,0-1 1,0 1-1,0 0 0,-1-1 1,1 1-1,0 0 0,0 0 0,0-1 1,-1 1-1,1 0 0,0 0 1,0 0-1,-1-1 0,1 1 0,0 0 1,0 0-1,-1 0 0,1 0 1,0-1-1,-1 1 0,1 0 0,0 0 1,-1 0-1,1 0 0,0 0 1,-1 0-1,1 0 0,0 0 0,0 0 1,-1 0-1,1 0 0,0 0 0,-1 0 1,1 0-1,0 0 0,-1 0 1,1 1-1,0-1 0,-1 0 0,1 0 1,0 0-1,0 0 0,-1 1 1,1-1-1,0 0 0,0 0 0,-1 1 1,1-1-1,0 0 0,0 0 1,0 1-1,0-1 0,-1 0 0,1 0 1,0 1-1,0-1 0,0 0 1,0 1 0,-2 2-24,1 1 0,0-1 1,0 1-1,1-1 0,-1 1 0,1 0 1,-1-1-1,1 1 0,0 0 1,0-1-1,1 1 0,-1 0 1,1-1-1,0 1 0,0-1 0,0 1 1,0-1-1,1 1 0,-1-1 1,1 0-1,0 0 0,0 0 1,0 0-1,0 0 0,1 0 1,-1 0-1,1-1 0,0 1 0,0-1 1,0 0-1,0 0 0,0 0 1,2 1 23,11 15-58,-11-13 51,-2 1 0,1 0 0,0 0 0,-1 0 1,0 1-1,-1-1 0,0 1 0,1-1 0,-2 1 0,1 0 1,-1 0-1,0 0 0,-1-1 0,0 1 0,0 0 0,0 0 1,-1 2 6,-8 68 0,5-28 0,2-36 3,12 57-30,19-48 28,-21-22 11,0-1 1,0 1-1,0-2 0,0 1 1,0-1-1,0 0 0,-1-1 0,1 1 1,-1-2-1,0 1 0,1-1 1,-2 0-1,1 0 0,0-1 1,-1 0-1,0 0 0,4-4-12,-1 1 20,0 0-1,0 0 1,0-1-1,-1 0 0,0 0 1,-1-1-1,0 0 1,-1-1-1,1 0-19,-3 4 24,0-1 1,-1 0-1,0-1 1,0 1-1,-1 0 0,0-1 1,0 1-1,-1-1 1,0 0-1,0 0 1,-1 1-1,0-1 0,-1 0 1,0 1-1,0-1 1,-1 0-1,0 1 1,-1-1-1,-3-7-24,-5-7 63,1 33-63,0 14-48,2-1 1,0 1-1,2 1 1,0-1-1,2 1 1,1 0 0,0 13 47,14 14-143,30-20-78,-31-30-299,109-29-2055,-65-1 1367,31-11-3945</inkml:trace>
  <inkml:trace contextRef="#ctx0" brushRef="#br0" timeOffset="38720.56">19434 7384 8248,'-35'60'5250,"3"0"-5074,27-37-169,4-20-6,1-1 0,0 0 0,0 0 0,0 1 0,0-1 0,1 0 0,-1 0 1,1 1-1,-1-1 0,1 0 0,0 0 0,0 0 0,0 0 0,0 0 0,0 0 0,0 0 0,0 0 0,1 0 0,-1-1 0,1 1 1,-1 0-1,1-1 0,0 1 0,0-1 0,-1 0 0,3 1-1,19 4 3,-14-7-2,1 0 0,-1 0 1,0-1-1,0 0 1,0-1-1,0 0 0,-1 0 1,1-1-1,-1 0 1,1 0-1,-1-1 0,6-5-1,-10 7 1,69-67 23,-11-24 97,16-80 349,-57 116-437,-14 37-22,0 1 1,-2-1-1,-1 0 1,0 0-1,-2-1 1,0 1-1,-2-1 1,0 1-12,-1 19 4,0 1 1,0 0 0,0 0-1,0 0 1,0 0-1,0 0 1,0 0-1,0 0 1,-1 0-1,1 1 1,0-1-1,-1 0 1,1 1-1,-1-1 1,1 1-1,-1-1 1,1 1 0,0 0-1,-1 0 1,1 0-1,-1 0 1,1 0-1,-1 0 1,1 0-1,-1 0 1,1 0-1,-1 1 1,1-1-1,-1 0 1,1 1 0,-1 0-1,1-1 1,0 1-1,-1 0 1,1 0-1,0-1 1,0 1-1,0 0 1,0 0-1,0 0 1,0 1-1,0-1 1,0 0 0,0 0-1,0 0 1,0 1-1,1-1 1,-1 0-1,0 1 1,1-1-1,-1 1 1,1 0-5,-25 61 176,27-28-160,4 2-11,6 3-2,1 5 2,0 5-2,28 90-26,-28-88-362,6 69-3804,-13-76-2431</inkml:trace>
  <inkml:trace contextRef="#ctx0" brushRef="#br0" timeOffset="38972.884">19748 7220 8968,'14'51'193,"2"-44"1740,34-32-537,-2 4-1526,95-30-1878,-87 29 693,31-13-4458</inkml:trace>
  <inkml:trace contextRef="#ctx0" brushRef="#br0" timeOffset="40363.719">18087 8220 9416,'36'5'913,"-49"-5"685,7-1-1563,-30 12 189,13 9-210,6 1-30,1 0 1,1 0 0,1 2-1,1 0 1,1 0 0,-1 7 15,6-14-35,0-1 0,1 1 0,1 0 0,1 0 0,0 0 1,1 1-1,0-1 0,1 17 35,10-2-107,7-10 97,-11-19 28,0-1 1,0 0 0,1 1-1,-1-2 1,1 1 0,-1 0-1,1-1 1,-1 0 0,1 0-1,-1 0 1,1 0 0,-1-1-1,1 0 1,-1 0 0,1 0-1,-1 0 1,0-1 0,0 0-1,0 0 1,0 0 0,0 0-1,0-1 1,0 1 0,-1-1-1,1 0 1,-1 0 0,0 0-1,0-1 1,0 1 0,0-1-1,1-2-18,29-39 86,-17 5-53,1-16-26,-3-58-17,-21 47-83,-7 7-60,-12-47-427,41 85 300,94-44-408,-78 52 620,22-13 4,104-59-64,-95 50 720,-62 36-472,0 0 40,-13 22 352,-37 149-59,38-107-249,-33 165 327,17-89-310,25-115-178,0-9-1,0 0 1,2 0-1,0 1 1,0-1-1,2 0 0,0 1 1,3 11-43,-4-28 6,0 0 1,1 0-1,-1-1 1,0 1 0,1 0-1,-1 0 1,1-1-1,-1 1 1,0 0-1,1 0 1,-1 0-1,1 0 1,-1 0-1,0 0 1,1 0-1,-1 0 1,1 0-1,-1 0 1,1 0-1,-1 0 1,0 0-1,1 0 1,-1 0-1,1 0 1,-1 0 0,1 0-1,-1 1 1,0-1-1,1 0 1,-1 0-1,0 0 1,1 1-1,-1-1 1,0 0-1,1 1 1,-1-1-1,0 0 1,1 1-1,-1-1 1,0 0-1,0 1 1,0-1-1,1 0 1,-1 1-1,0-1 1,0 1 0,0-1-1,0 1 1,0-1-1,0 0 1,1 1-1,-1-1 1,0 1-1,0-1 1,-1 1-1,1-1 1,0 0-1,0 1 1,0-1-7,10-41 170,19-124 310,-29 163-490,1 0 0,-1 0 0,1-1 0,-1 1 1,1 0-1,0 0 0,0 0 0,0 0 0,0 0 0,0 0 1,1 0-1,-1 0 0,0 1 0,1-1 0,0 0 1,-1 1-1,1-1 0,0 1 0,0-1 0,-1 1 1,1 0-1,0 0 0,1 0 0,-1 0 0,0 0 1,0 1-1,0-1 0,0 1 0,1-1 0,-1 1 1,0 0-1,0-1 0,1 1 0,-1 1 0,0-1 0,0 0 1,1 0-1,-1 1 0,0-1 0,0 1 0,0 0 1,1 0-1,-1 0 0,0 0 0,0 0 10,96 44-329,-87-25 222,-5 3 97,-6 5 10,-7 5 0,-2-9 47,-1-1-1,-1 0 1,-1 0 0,-1-2 0,-1 1 0,-1-2 0,-1 0 0,0-1 0,-2 0 0,-11 8-47,-8-8 56,23-35-76,13 9-14,-1-1 0,1 1 0,1-1 1,-1 1-1,1-1 0,0 1 0,1-1 0,0 1 1,0-1-1,1 1 0,0-1 0,0 1 0,0 0 0,3-4 34,0-4-9,4-7-76,58-96-52,-50 96-63,174-140-568,-119 118 702,-47 31-19,79-18-123,40 38-185,-143-6 412,0-1 0,-1 0 1,1 0-1,0 1 0,-1-1 0,1 0 1,0 1-1,-1-1 0,1 1 1,-1-1-1,1 0 0,-1 1 1,1-1-1,-1 1 0,1 0 1,-1-1-1,0 1 0,1-1 0,-1 1 1,0 0-1,1-1 0,-1 1 1,0 0-1,0-1 0,0 1 1,0 0-1,0-1 0,1 1 1,-1 0-1,0-1 0,0 1 0,-1 0 1,1-1-1,0 1 0,0 0 1,0-1-1,0 1 0,-1 0 1,1-1-1,0 1 0,0 0 1,-1-1-1,1 1 0,-1-1 1,1 1-1,0-1 0,-1 1 0,1-1 1,-1 1-1,1-1 0,-1 1 1,0-1-1,1 1 0,-1-1 1,1 0-1,-2 1-19,-9 18 360,2 14-248,1 0 1,2 1 0,1 0-1,2 0 1,1 8-113,4 27 141,-12 106 206,0-104-206,-45 86 572,16-101-611,-38 17-38,-47-6 106,98-59-195,-132 13-156,130-21-599,-71-34-332,86 15 232,-31-191-1472,7 14-4128</inkml:trace>
  <inkml:trace contextRef="#ctx0" brushRef="#br0" timeOffset="40644.966">19036 7964 6008,'0'0'0,"22"-3"0,17-1 0,-39 4-632,0 0 632,37-8-632,2-7 632,38-8-2920</inkml:trace>
  <inkml:trace contextRef="#ctx0" brushRef="#br0" timeOffset="40645.966">19408 8341 1888,'0'0'0,"0"-26"0,0-15 0,0 41-312,0 0 312,7-4-312,1 19 312,9-4-392</inkml:trace>
  <inkml:trace contextRef="#ctx0" brushRef="#br0" timeOffset="40911.784">19486 8304 3592,'52'-68'2884,"-50"67"-2839,-1 0 0,1 0 0,-1 0 0,0-1 0,1 1 0,-1-1 0,0 1 0,0-1 0,0 1 0,0-1 0,0 0 0,0 0 0,-1 1 0,1-1 0,-1 0 0,1 0 0,-1 0 0,1 0 0,-1 1 0,0-1 0,0 0 0,0 0 0,0 0-1,0 0 1,0 0 0,-1 0 0,1 0 0,-1 0 0,1 1 0,-1-1 0,0 0 0,0 0 0,0 1 0,1-1 0,-2 0 0,1 1 0,0-1 0,0 1 0,0 0 0,-1-1 0,1 1 0,-1 0 0,1 0 0,-1-1 0,1 1 0,-1 1 0,0-1 0,1 0 0,-1 0 0,0 1 0,0-1 0,0 0 0,0 1 0,0 0 0,1 0 0,-1-1 0,0 1 0,-1 0-45,-73 45 199,65-37-167,1 1 1,0 0 0,0 1 0,1 0-1,0 1 1,1-1 0,0 2 0,1-1-1,0 1 1,1 0 0,-3 7-33,-8 62 144,37-16-134,-16-59-70,4 3-445,-1-4 397,-1-1-1,1-1 1,0 0-1,1 0 1,-1 0-1,1-1 1,-1 0-1,1 0 1,0-1-1,-1 0 1,1 0-1,0-1 1,0 0-1,0 0 109,53-7-936,31 0-3330</inkml:trace>
  <inkml:trace contextRef="#ctx0" brushRef="#br0" timeOffset="41458.83">19919 8212 6640,'-29'22'1456,"29"-22"-1055,0 0 79,-10 5 575,1 1-1014,0 0-1,1 1 1,-1 0 0,2 0 0,-1 1 0,1 0-1,0 0 1,1 1 0,0-1 0,0 2 0,1-1 0,0 0-1,-1 5-40,-18 62 224,22-11-77,35-20 97,-3-38-231,-20-8-101,-1 0-1,1-1 1,-1 0-1,0-1 1,0 0-1,0 0 1,0-1-1,0 0 1,-1 0-1,1-1 0,-1-1 1,-1 1-1,1-1 1,-1 0-1,4-5 89,39-36-469,47-100-578,-70 73 757,-8-100 182,-24 110 600,-23-41 1209,28 104-1649,0 0 0,0 0 0,-1 0 1,1 0-1,0 0 0,0 0 0,-1 0 0,1 0 0,-1 0 0,1 1 1,-1-1-1,1 0 0,-1 0 0,1 0 0,-1 1 0,0-1 0,1 0 1,-1 0-1,0 1 0,0-1 0,0 1 0,1-1 0,-1 1 0,0-1 0,0 1 1,0 0-1,0-1 0,0 1 0,0 0 0,0 0 0,0-1 0,0 1 1,0 0-1,0 0 0,0 0 0,0 0 0,0 0 0,0 1 0,0-1 1,0 0-1,0 0 0,1 1 0,-1-1 0,0 0 0,0 1 0,0-1 1,0 1-1,0-1 0,1 1 0,-1-1 0,0 1 0,0 0 0,1 0 0,-1-1 1,0 1-1,1 0 0,-1 0 0,1-1 0,-1 1 0,1 0 0,-1 0 1,1 0-1,0 0 0,-1 0 0,1 0 0,0 0 0,0 0-52,-11 28 119,2 1 0,1 0 0,2 1 0,1 0 0,0 10-119,-8 109 220,9 30-392,7-118-1072,12 21-1320,-1-7-4169</inkml:trace>
  <inkml:trace contextRef="#ctx0" brushRef="#br0" timeOffset="41686.778">19897 8219 8968,'0'0'0,"15"-7"0,8-5 0,-23 12 536,0 0-536,37-22 536,14-8-536,-51 30-336,0 0 336,86-51-6848,-172 102 6848</inkml:trace>
  <inkml:trace contextRef="#ctx0" brushRef="#br0" timeOffset="42397.876">22297 5841 8072,'0'0'929,"0"0"-42,0 0-191,0 0-83,0 0-138,0 0-75,0 0-159,4-1-69,254-41 773,-50-10-502,-24 0-411,-92 28 68,-29 8-97,-10 8-111,-49 8-392,-24 11-996,-54 30-659,5-4-4138</inkml:trace>
  <inkml:trace contextRef="#ctx0" brushRef="#br0" timeOffset="42948.426">22798 6030 7712,'35'-38'3080,"-35"37"-2839,0 1 31,0 0-89,1 45 1883,27 114-900,-35-67-685,-27 150-142,1-54 2,8-14-202,12-60-13,5-10 17,9 97 478,-5-133-699,-3-41-2470,-2-41 1074,-5-12-139,-7-10-5720</inkml:trace>
  <inkml:trace contextRef="#ctx0" brushRef="#br0" timeOffset="43508.95">22732 6039 7088,'11'42'1281,"-15"-79"611,4 37-1625,0 0 29,-17 64 434,-15 34-331,-31 34-63,-36 49 324,93-160-469,44-65 505,20-51-334,1-39 273,10-60-371,-62 174-205,8-3-46,-6 32-21,-6-5-1,120 185-890,-70-119-1214,-15-19-4309,-89-119 4840</inkml:trace>
  <inkml:trace contextRef="#ctx0" brushRef="#br0" timeOffset="45091.263">22750 7350 4216,'-39'34'1561,"38"-34"-1433,1 0 60,0 0 120,11-20 3137,-13 24-314,-7 25-2118,-3 179 238,1-24-691,-8-24-337,14-123-62,-33 187 68,29-179-74,-62 293 262,48-219-250,-6 124 203,26-156-142,15 109 347,-16-47 834,-4-60-773,2-12 688,-9-26-34,-42-39-917,-90 7-426,-20 13 6,124-20 22,-236 82-11,219-71-16,-234 102-50,236-100-116,-221 99-145,231-105-162,-141 42-290,134-44-2312,-58 19-6539,264-84 7297</inkml:trace>
  <inkml:trace contextRef="#ctx0" brushRef="#br0" timeOffset="45988.88">19080 10813 6456,'0'-1'209,"1"-1"1,-1 1-1,0 0 1,1 0-1,-1 0 0,1 0 1,-1 0-1,1 0 1,0 0-1,-1 0 1,1 0-1,0 0 0,0 1 1,0-1-1,-1 0 1,1 0-1,0 1 1,0-1-1,0 0 0,0 1 1,0-1-1,0 1 1,0 0-1,1-1 1,-1 1-1,0 0 0,0-1 1,0 1-1,0 0 1,0 0-1,1 0 1,-1 0-1,0 0 0,0 0 1,0 1-1,0-1 1,0 0-1,0 0 1,1 1-210,-4 31 928,7 156-327,6-15-352,-4-112-106,3 58-415,-13-110-2482,-2-26 1695,-1-23-547,-2-14-5400</inkml:trace>
  <inkml:trace contextRef="#ctx0" brushRef="#br0" timeOffset="46240.716">19271 10496 8696,'0'0'0,"-2"19"0,-2 11 0,4-30 416,0 0-416,0 0 416,0-11-416,0 11-776,0 0 776,4-11-768,3-5 768,-7 16-984,0 0 984,6-11-984,1 0 984,6-10-3792</inkml:trace>
  <inkml:trace contextRef="#ctx0" brushRef="#br0" timeOffset="46894.006">19356 10821 8344,'-1'-24'-187,"1"2"1287,7 41 1667,24 30 33,-28 59-2312,8 27-130,3-78 829,-4-167-951,15 0-178,-7 60-58,17 5-14,-9 37 12,-20 7-6,1 1-1,0 0 0,-1 0 0,1 1 0,0 0 1,-1 0-1,1 0 0,-1 1 0,0 0 0,1 0 0,-1 1 1,0-1-1,2 3 9,0 10-27,5 45 24,-2 31 25,16-40 54,-5-32-68,-15-16-51,0 1 1,0-1-1,1 0 1,-1-1-1,1 0 0,0 0 1,0 0-1,0-1 1,0 0-1,0-1 1,-1 0-1,1 0 0,0-1 1,4 0 42,1-3-773,10-11-67,0 0 0,-1-2 0,0 0 0,-1-1 0,-2-2 1,11-11 839,-19 19-264,71-70-6369</inkml:trace>
  <inkml:trace contextRef="#ctx0" brushRef="#br0" timeOffset="47699.851">20323 10665 7984,'-40'24'2681,"41"-25"-2637,-1 1 1,1-1-1,-1 1 1,1-1-1,-1 0 0,1 1 1,-1-1-1,1 0 1,-1 1-1,1-1 0,-1 0 1,0 1-1,1-1 1,-1 0-1,0 0 0,0 0 1,0 1-1,0-1 1,1 0-1,-1 0 1,0 0-1,0 1 0,-1-1 1,1 0-1,0 0 1,0 1-1,0-1 0,0 0 1,-1 0-1,1 0 1,0 1-1,-1-1 0,1 0 1,0 1-1,-1-1 1,1 0-1,-1 1 0,1-1 1,-1 1-1,0-1 1,1 1-1,-1-1 0,1 1 1,-1-1-1,0 1 1,0-1-1,1 1 0,-1 0 1,0-1-1,0 1 1,0 0-45,-44-10 1224,37 11-1133,0 0-1,0 0 1,0 1-1,0 0 1,0 1-1,1 0 1,-1 0 0,1 1-1,0-1 1,0 2-1,-5 2-90,-15 18 27,-40 76 89,52-60-105,12-31-14,0 0-1,1 0 1,0 1 0,1-1 0,0 0 0,1 1 0,0-1 0,0 0 0,1 1 0,1-1 0,0 2 3,-1-10 1,1 0 0,0-1 0,-1 1-1,1 0 1,0 0 0,0-1 0,0 1 0,0-1-1,0 1 1,0-1 0,0 0 0,1 0-1,-1 0 1,0 0 0,1-1 0,-1 1 0,1 0-1,-1-1 1,1 0 0,-1 0 0,1 1 0,-1-1-1,1-1 1,-1 1 0,1 0 0,-1-1 0,0 1-1,1-1 1,-1 0 0,1 1 0,-1-1-1,0-1 1,0 1 0,0 0 0,1 0 0,-1-1-1,0 0 0,-1 2-1,38-25 35,-5-3-29,-14 8 2,-1-1 0,-1-1 0,-1 0 1,-2-2-1,12-20-7,15-58 84,-22-2 159,-18 88-106,-1 0 1,-1 0-1,0 0 1,-1 0-1,-1 0 0,-1 0 1,0 1-1,-2-3-137,-56-122 1435,54 136-880,9 23-419,6 20-161,-8-39 38,9 45 87,0 0-88,-3 6-7,0 6-4,4 131-45,-5-119-64,-3-54 75,-2-4 9,0 0 0,1 0 0,1 0 0,0 0 1,0 0-1,1 0 0,1-1 0,0 1 1,0-1-1,1 0 0,0-1 0,1 1 1,0-1-1,3 4 24,-5-9-23,0 0 0,0-1 1,0 1-1,0-1 0,0 0 0,0 0 0,1-1 1,0 1-1,-1-1 0,1 0 0,0 0 1,0-1-1,0 1 0,0-1 0,5 0 23,-6-1-40,0 0-1,0 0 1,0-1 0,0 1-1,0-1 1,0 0-1,-1 0 1,1 0-1,0-1 1,0 1-1,-1-1 1,1 0-1,-1 0 1,1 0-1,-1-1 1,0 1-1,0-1 1,0 0-1,0 1 1,-1-1-1,1-1 1,1-2 40,34-94-682,-35-14 562,-25 28 396,76 199 535,-35-76-1738,-4-44-3091,-4-2-4235</inkml:trace>
  <inkml:trace contextRef="#ctx0" brushRef="#br0" timeOffset="47954.681">20476 10470 8160,'0'0'0,"11"5"0,7 1 0,-18-6-944,0 0 944,19 7-936,7-3 936,19 7-4000</inkml:trace>
  <inkml:trace contextRef="#ctx0" brushRef="#br0" timeOffset="48557.112">20726 10762 7536,'11'-34'3561,"59"-64"-982,-50 51-2367,18-78 102,-9 10 2,-29 115-316,0-1 0,0 0 0,0 1 0,0-1 0,0 0 0,1 1 0,-1-1 0,0 0 0,0 1 0,0-1 0,1 1 1,-1-1-1,0 0 0,1 1 0,-1-1 0,1 1 0,-1-1 0,1 1 0,-1-1 0,0 1 0,1 0 0,0-1 0,-1 1 0,1-1 0,-1 1 0,1 0 0,-1-1 0,1 1 0,0 0 0,-1 0 0,1 0 0,0 0 0,-1-1 0,1 1 0,0 0 0,-1 0 0,1 0 0,0 0 0,-1 0 0,1 0 0,0 1 0,-1-1 0,1 0 0,0 0 0,-1 0 0,1 1 0,-1-1 0,1 0 0,0 1 0,-1-1 0,1 0 0,-1 1 1,1-1-1,0 1 0,46 26-8,-10-8 8,-10-3 1,-2 17 15,-31 41 31,3-25-47,20 64-52,-17-111 50,0 0 1,1 0 0,0 0-1,0 0 1,0 0 0,-1 0-1,2 0 1,-1-1 0,0 1 0,0 0-1,1 0 1,-1-1 0,0 1-1,1-1 1,0 1 0,-1-1-1,1 0 1,0 0 0,0 0-1,0 0 1,0 0 0,-1 0 0,1 0-1,0-1 1,1 1 0,-1 0-1,0-1 1,0 0 0,0 0-1,0 1 1,0-1 0,0-1-1,0 1 1,1 0 0,-1 0 0,1-1 1,74-34 59,47-59 78,-111 83-101,0 0 0,-1-2-1,-1 1 1,0-2 0,-1 1 0,0-1 0,7-14-36,-16 22 28,1 0 0,-1 0 0,0 1 0,-1-1 0,1 0 0,-1 0 1,-1 0-1,1 0 0,-1 0 0,0 1 0,0-1 0,0 0 0,-1 1 0,0-1 1,0 1-1,-1-1 0,1 1 0,-1 0 0,0 0 0,-1 0 0,1 0 1,-1 1-1,0 0 0,0-1 0,0 1 0,-1 1 0,1-1 0,-1 1 1,-1-1-29,4 2 1,-10-3 3,4 36-5,8-22-2,0 0 0,0 0 1,0 1-1,1-1 1,1 0-1,-1 0 1,2 0-1,-1 0 1,1 0-1,0-1 1,4 7 2,50 41-244,19-25-1228,-8-31-1416,-3-28-747,-16 4-898</inkml:trace>
  <inkml:trace contextRef="#ctx0" brushRef="#br0" timeOffset="49042.813">21874 10129 7896,'-20'40'233,"-12"-28"5278,-8 78-5315,40-83-192,-1 1 0,1 0 1,0-1-1,0 1 1,1-1-1,0 1 1,0 0-1,1-1 1,0 0-1,0 1 0,1-1 1,2 6-5,-2-9 4,-1 0-1,1 0 1,-1 0 0,1 0 0,0-1-1,0 1 1,1-1 0,-1 0 0,1 0-1,-1 0 1,1-1 0,0 1 0,0-1-1,0 0 1,1 0 0,0 0-4,25 1 3,-14-7-45,0 0 0,0 0 1,-1-1-1,0-1 1,0-1-1,0 0 1,-1-1-1,0 0 1,3-4 41,-9 7-20,44-43-306,-5-9 262,-34 33 53,-1-1 0,-1 0 0,-1 0 0,-1-1 0,3-21 11,-1-35 72,-21-123 1407,-10 138-222,19 67-1233,-1 0 0,1 0 0,0 1 0,0-1-1,0 0 1,0 0 0,0 1 0,0-1 0,0 0 0,0 1 0,0-1 0,0 1 0,0 0 0,0-1 0,1 1 0,-1 0 0,0-1-1,0 1 1,1 0 0,-1 0 0,0 0 0,1-1 0,-1 1 0,0 0 0,1 0 0,0 0 0,-1 0 0,1 0 0,-1 0-1,1 0 1,0 0 0,0 1 0,0-1 0,-1 0-24,-2 15 34,0 1-1,1 0 1,0-1-1,1 1 1,1 0-1,1-1 1,1 1-1,1 10-33,6 36 21,25 139-387,2-109-4147,-18-63-3407</inkml:trace>
  <inkml:trace contextRef="#ctx0" brushRef="#br0" timeOffset="49327.051">22172 10060 11568,'121'-119'4926,"-68"79"-4877,97-64-4075,-97 65-4187</inkml:trace>
  <inkml:trace contextRef="#ctx0" brushRef="#br0" timeOffset="50717.406">20064 11609 7264,'37'-36'761,"-46"19"2712,5 20-3373,1 1-1,-1-1 1,1 1-1,0-1 1,0 1 0,0 0-1,1 1 1,-1-1-1,1 0 1,0 1-1,0-1 1,1 1-1,-1-1 1,1 1-1,0 1-99,-1 0 14,6 37 150,31-8 37,26-28-55,5-32 84,-56 20-194,-1 0 0,0-1 0,0 0 0,0 0 0,-1-1 0,0 0 0,0 0 0,-1-1 0,0 0 0,0 0 0,3-6-36,-3-45 355,-8 51-340,-1 1 0,-1-1 0,0 1 0,0 0 0,0 0 0,-1 0 0,1 0 0,-2 0 0,1 1 0,-1 0 0,-3-4-15,2 3 19,-43-49-12,48 54-11,1 1 0,0 0 0,0 0 1,0-1-1,1 1 0,-1 0 1,0 0-1,0-1 0,1 1 0,-1 0 1,1 0-1,-1 0 0,1 0 0,-1 0 1,1 0-1,0 0 0,-1 0 1,1 0-1,0 0 0,0 0 0,0 0 1,0 0-1,0 0 0,0 1 1,0-1-1,0 0 0,0 1 0,0-1 1,0 1-1,0-1 0,1 1 4,7-7-43,164-136-958,-129 94 809,22-74 9,-15-26 2279,-41 214 390,-4 133-1942,-11-24-413,10-105-30,7 104 67,-12-127-152,0-33-22,0-1-13,0-22-4,30-150-454,-5 111 386,55-35-121,-76 81 195,0 1-1,1 0 1,-1 0-1,0 0 1,1 1-1,0-1 1,-1 1-1,1 0 0,0 1 1,0-1-1,-1 1 1,1 0-1,0 0 1,0 0-1,0 1 1,-1-1-1,1 1 0,4 2 18,83 58-622,-68-15 316,-22 11-332,-29 26 283,-58 44 11,52-92 307,-60 37-35,61-83-183,31 10 238,-1-7-135,23-75-89,36-26 141,53-42-304,56-47 308,-39 72 80,-89 97 9,-2 4 6,22-3 1,-2 16 540,-64 37-100,-26 127 802,33-103-1192,11 159 15,-6-141 28,-1-8-82,-23 116-107,-8-117-213,-16-21-418,35-34 395,-53-10-185,48 1-102,-51-54-256,53 43 189,-63-130-1442,8 9-4392</inkml:trace>
  <inkml:trace contextRef="#ctx0" brushRef="#br0" timeOffset="50967.736">21299 10685 7800,'0'0'0,"11"-3"0,6 1 0,-17 2-712,0 0 712,20-2-704,2 2 704,19-2-4136</inkml:trace>
  <inkml:trace contextRef="#ctx0" brushRef="#br0" timeOffset="51239.011">21530 11087 6192,'0'-42'84,"0"41"-57,1 0 1,-1 0-1,1 1 0,-1-1 1,1 0-1,-1 0 0,1 0 1,0 1-1,-1-1 1,1 0-1,0 1 0,0-1 1,0 1-1,-1-1 0,1 1 1,0-1-1,0 1 0,0-1 1,0 1-1,0 0 1,0 0-1,0 0 0,0-1 1,0 1-1,0 0 0,0 0 1,0 0-1,0 0 1,0 0-1,0 1 0,0-1 1,0 0-1,0 0 0,0 1-27,44-13 106,-39 9-40,0 0 1,0 0 0,-1 0-1,1-1 1,-1 1 0,0-2-1,0 1 1,0 0 0,-1-1-1,1 0 1,-1 0 0,0 0-1,2-4-66,-1 1 269,1-1 0,-1 1-1,-1-1 1,0 0 0,0 0-1,-1-1 1,0 1 0,0-1-1,-1 1 1,0-1 0,-1 0-1,0-8-268,-1 17 25,0 0 0,0 1-1,1-1 1,-1 0 0,0 0-1,0 1 1,-1-1 0,1 0 0,0 0-1,0 1 1,0-1 0,0 0-1,-1 1 1,1-1 0,0 0-1,-1 1 1,1-1 0,0 0-1,-1 1 1,1-1 0,-1 1-1,1-1 1,-1 1 0,1-1-1,-1 1 1,1-1 0,-1 1 0,0-1-1,1 1 1,-1 0 0,0-1-1,1 1 1,-1 0 0,0 0-1,1-1 1,-1 1 0,0 0-1,0 0 1,1 0 0,-1 0-1,0 0 1,0 0 0,1 0 0,-1 0-1,0 0 1,0 0 0,1 1-1,-1-1 1,0 0 0,1 0-1,-1 1 1,0-1 0,1 0-1,-1 1 1,0-1 0,1 1-1,-1-1 1,1 1 0,-1-1 0,1 1-1,-1-1 1,1 1 0,-1 0-1,1-1 1,0 1 0,-1-1-1,1 1 1,0 0-25,-40 38 109,5 6-58,-34 90 90,55-72-107,14-52-25,0 1 1,1 0 0,0-1 0,1 1-1,0 0 1,1-1 0,0 0-1,1 0 1,0 0 0,2 2-10,14 13-93,-11-18-406,-3-6 382,-1 0-1,1 0 1,-1-1 0,1 0-1,-1 1 1,1-2 0,0 1-1,0-1 1,-1 0 0,1 0-1,0-1 1,0 1 0,-1-1-1,1-1 1,-1 1 0,1-1-1,4-2 118,39-20-1365,27-11-4828</inkml:trace>
  <inkml:trace contextRef="#ctx0" brushRef="#br0" timeOffset="51554.676">22123 10744 7000,'-1'0'0,"0"1"43,0 0 0,0 0 0,0 0-1,0-1 1,0 1 0,0-1 0,0 1 0,0 0 0,0-1-1,0 0 1,0 1 0,0-1 0,-1 0 0,1 1 0,0-1 0,0 0-1,0 0 1,-1 0 0,1 0 0,0 0 0,0 0 0,0-1-1,-1 1 1,1 0 0,0 0 0,0-1 0,0 1 0,0-1 0,0 1-1,0-1 1,0 0 0,0 1 0,0-1 0,0 0 0,0 0 0,0 1-1,0-1 1,0 0 0,1 0 0,-1 0 0,0 0 0,1 0-1,-1 0 1,0 0 0,1-1 0,0 1 0,-1 0 0,1 0 0,0 0-1,-1-1-42,-23 30 707,15-2-642,0 1 1,1-1-1,2 1 0,1 1 1,1-1-1,1 1 0,2 2-65,17 31 112,22-31-238,18-41-720,-45 5 534,0-1-1,0 0 0,0-1 0,-1 0 0,0-1 0,-1 0 1,0-1-1,0 1 0,4-9 313,-9 13-133,39-49-701,22-27-2526</inkml:trace>
  <inkml:trace contextRef="#ctx0" brushRef="#br0" timeOffset="51835.922">22381 10385 5384,'-28'-97'5500,"28"97"-5431,0 1 1,0-1-1,0 1 0,0-1 1,-1 1-1,1-1 1,0 1-1,0-1 1,-1 1-1,1-1 1,0 1-1,0-1 0,-1 0 1,1 1-1,-1-1 1,1 1-1,0-1 1,-1 0-1,1 1 1,-1-1-1,1 0 1,-1 0-1,1 1 0,-1-1 1,1 0-1,-1 0 1,1 0-1,-1 0 1,1 1-1,-1-1 1,1 0-1,-1 0 0,1 0 1,-1 0-1,1 0 1,-1 0-1,0 0 1,1-1-1,-1 1 1,1 0-1,-1 0 0,1 0 1,-1 0-1,1-1 1,-1 1-1,1 0 1,0-1-1,-1 1 1,1 0-1,-1-1 0,1 1 1,0 0-1,-1-1 1,1 1-1,0-1 1,-1 1-1,1-1 1,0 1-1,0-1 0,-1 1 1,1-1-1,0 1 1,0-1-1,0 1 1,0-1-70,-12 44 518,-22 132-37,21-102-391,-13 131 25,16-113-86,14 125-225,23-165-1059,16-53-591,-42 1 1738,7-6-637,36-70-1476,-4 4-4439</inkml:trace>
  <inkml:trace contextRef="#ctx0" brushRef="#br0" timeOffset="52026.441">22190 10787 10584,'103'-98'3806,"-57"54"-3667,52-48-272,-70 66-2025,26-26-4371,-127 121 4932</inkml:trace>
  <inkml:trace contextRef="#ctx0" brushRef="#br0" timeOffset="55236.99">23159 10377 7896,'-9'-26'2812,"9"26"-1872,-2 0 2536,-30 90-2715,19 6-585,17-25 55,-3-69-233,-1 0 1,1-1 0,-1 1 0,1 0-1,0 0 1,0 0 0,0-1 0,0 1 0,0 0-1,0-1 1,1 1 0,-1-1 0,0 0 0,1 1-1,-1-1 1,1 0 0,0 0 0,-1 0-1,1 0 1,0 0 0,0 0 0,-1 0 0,1 0-1,0-1 1,0 1 0,0-1 0,0 0 0,0 1-1,0-1 1,0 0 0,0 0 0,0 0-1,0 0 1,0-1 0,0 1 0,-1 0 0,1-1 1,65-20-358,-22-3 142,44-69-101,-62 49 290,-24 37 27,0-1 0,0 1 0,0-1 0,-1 1 0,0-1 0,-1 0 0,0 0 0,0 0 0,0 0 0,-1 0 0,0 0 0,-1 1 0,0-1 0,0 0 0,-2-5 0,-40-75 197,19 86-203,20 4-26,4-1 33,-3-1-21,1 1 1,-1 0 0,1 0 0,0 0-1,-1 1 1,1-1 0,0 1 0,0-1-1,0 1 1,0 0 0,0-1 0,0 1-1,1 0 1,-1 0 0,0 1-1,1-1 1,0 0 0,-1 0 0,1 1-1,0-1 1,0 1 0,0 0 19,31 1 87,-20-9-39,1 0 0,-1 0 0,0-1 0,0 0 0,-1-1 0,1 0 0,-2-1 0,1 0 0,-1 0 0,4-5-48,63-85 258,-48 51-212,-17 30-29,30-93 46,-39 109-69,-1 0 1,1-1-1,-1 1 1,1-1 0,-1 1-1,0 0 1,1-1-1,-1 1 1,0-1 0,0 1-1,0-1 1,0 1 0,-1-1-1,1 1 1,0 0-1,-1-1 1,1 1 0,-1-1-1,1 1 1,-1 0-1,1-1 1,-1 1 0,0 0-1,0 0 1,0 0 0,0 0-1,1-1 1,-2 1-1,1 0 1,0 1 0,0-1-1,0 0 1,0 0-1,-1 0 1,1 1 0,0-1-1,0 0 1,-1 1 0,1 0-1,-1-1 1,1 1-1,0 0 1,-1-1 0,1 1-1,-1 0 1,1 0 0,-1 0-1,1 0 1,-1 1-1,1-1 1,0 0 0,-1 1-1,1-1 1,-1 1 5,-38 32-439,46 8 243,39-1 36,44-12-177,38 25-182,-122-44 454,1 64-23,-22-6-52,-10 7 119,3-23 14,-7 8 6,4-10 1,7-8 0,21 11-78,5-48-307,77-8-2367,-46 4-2677,-88 1 4121</inkml:trace>
  <inkml:trace contextRef="#ctx0" brushRef="#br0" timeOffset="56959.984">19474 12737 11296,'-2'0'117,"0"0"1,0-1-1,0 0 1,0 1 0,0-1-1,0 0 1,0 0-1,1 0 1,-1 0 0,0 0-1,1 0 1,-1 0-1,0-1 1,1 1 0,-1-1-1,1 1 1,0-1-1,0 0 1,0 1-1,-1-1 1,2 0 0,-1 0-1,0 0 1,0 1-1,0-1 1,1 0 0,-1 0-1,1 0 1,0-1-118,-1 2-89,1 0 64,-1-1 1,1 0-1,-1 1 0,0-1 1,0 1-1,0-1 0,0 1 1,0-1-1,0 1 0,0 0 1,0-1-1,-1 1 0,1 0 1,0 0-1,-1 0 1,1 0-1,-1 0 0,1 0 1,-1 0-1,1 1 0,-1-1 1,0 1-1,1-1 0,-1 1 1,0-1-1,0 1 0,1 0 1,-1 0-1,0 0 0,0 0 1,1 0-1,-1 0 0,0 0 1,0 1-1,1-1 1,-1 1-1,0-1 0,1 1 1,-1 0 24,-104 70-271,72-37 243,22-18-25,-51 125-225,60-103 254,3-35 21,0 1 0,0-1 0,1 1 0,0-1 0,-1 1 0,1-1 0,1 0 0,-1 1 0,0-1 0,1 0 0,0 0 1,-1 0-1,1 0 0,0 0 0,1 0 0,-1-1 0,0 1 0,2 0 3,-1 0-7,6 3-38,53 3-3,-49-11 56,1-3 4,-1-1 0,0-1-1,-1 0 1,0-1 0,0 0 0,0-1 0,-1 0 0,9-11-12,28-37 129,41-120 224,-66 92-130,5-83 10,-24 134-99,2-252 624,-36 145 939,29 140-1642,1 0-32,0 1 0,0-1 0,0 0 0,1 1 0,-1-1 0,0 1 0,0-1 0,0 1 0,0-1 0,0 0 0,-1 1 0,1-1 0,0 1 0,0-1 0,0 1 0,0-1 0,-1 1 0,1-1 0,0 1 0,0-1 0,-1 1 0,1-1 0,0 1 0,-1-1 0,1 1 0,0 0 0,-1-1 0,1 1 0,-1-1 0,1 1 0,-1 0 0,1 0 0,-1-1 0,1 1 0,-1 0 0,1 0 0,-1 0 0,1-1 0,-1 1 0,1 0 0,-1 0 0,0 0 0,1 0 0,-1 0 0,1 0 0,-1 0 0,1 0 0,-1 0 0,0 0 0,1 1 0,-1-1 0,1 0 0,-1 0 0,1 0 0,-1 1 0,1-1 0,-1 0 0,1 1 0,-1-1 0,1 0 0,0 1 0,-1-1 0,1 1-23,-5 15 25,2 1-1,0 0 1,1 0-1,1 0 1,0 0-1,1 0 1,1 0-1,1 0 1,1 0-1,0 1-24,1 17 37,4 43-13,19 137 20,-12-121-34,1-18-3,5 15-6,24 15-15,-35-95-60,-6-7 34,1-1 0,0 0 0,0 0 0,0 0 0,0 0 0,0-1-1,0 0 1,1 0 0,-1 0 0,0-1 0,1 0 0,0 0 0,-1 0-1,1-1 1,0 0 0,-1 0 0,1 0 0,0-1 0,0 1 40,43-21-500,58-86-821,-73 46 778,7-96-589,-38 101 1064,-3 52 71,0-4 44,0 1 1,-1-1 0,0 1-1,0 0 1,0-1 0,-1 1 0,0 0-1,-1 0 1,0 0 0,0 0-1,0 0 1,-1 1 0,0-1 0,-3-3-48,6 10 10,0 0 1,1 0 0,-1-1 0,0 1 0,1 0-1,-1 0 1,0 0 0,1 1 0,-1-1 0,0 0-1,1 0 1,-1 0 0,0 0 0,1 1 0,-1-1-1,1 0 1,-1 0 0,0 1 0,1-1 0,-1 1-1,1-1 1,-1 0 0,1 1 0,-1-1 0,1 1-1,-1-1 1,1 1 0,0 0 0,-1-1 0,1 1-1,0-1 1,-1 1 0,1 0 0,0-1 0,0 1-1,0-1 1,0 1 0,-1 0 0,1-1 0,0 1-1,0 0 1,0-1 0,0 1 0,0 0 0,1-1-1,-1 1 1,0 0 0,0-1 0,0 1 0,0 0-1,1-1 1,-1 1 0,0-1 0,1 1 0,-1 0-1,0-1 1,1 1 0,-1-1 0,1 1 0,-1-1-11,32 122 57,-10-72-160,-21-49 49,0 0 1,0 0-1,0 0 0,0 0 0,0 0 1,0-1-1,0 1 0,0 0 0,0-1 1,0 1-1,1-1 0,-1 1 0,0-1 1,0 1-1,1-1 0,-1 0 0,0 0 1,0 1-1,1-1 0,-1 0 0,0 0 1,1 0-1,-1-1 0,0 1 0,1 0 1,-1 0-1,0-1 0,0 1 0,1-1 1,-1 1-1,0-1 0,0 1 0,0-1 1,0 0-1,1 0 54,40-44-2155,-4 3-5211</inkml:trace>
  <inkml:trace contextRef="#ctx0" brushRef="#br0" timeOffset="57242.232">20097 12138 7624,'0'0'0,"1"6"0,2-1 0,-3-5-504,0 0 504,12-4-504,10-8 504,14-6-4360</inkml:trace>
  <inkml:trace contextRef="#ctx0" brushRef="#br0" timeOffset="57843.138">20378 12592 10488,'-22'-49'130,"16"43"1207,13 9-2586,55-85-2292,-39 38 3657,27-124 1088,-30-6 2305,-19 174-3456,-1 0-1,0 0 1,0 0-1,0 0 1,1 0-1,-1 0 1,0 0-1,0 0 0,1 0 1,-1 0-1,0 0 1,0 0-1,0 0 1,1 0-1,-1 0 1,0-1-1,0 1 1,0 0-1,1 0 1,-1 0-1,0 0 0,0 0 1,0 0-1,0-1 1,0 1-1,1 0 1,-1 0-1,0 0 1,0-1-1,0 1-52,3 8 2,18 32 138,13 48 295,-10 4-291,2-35-129,-15-42-15,3-3 0,-8-10 5,1-1 0,-1 0 0,1 0 0,0-1 0,0 0 0,-1 0 0,1 0 1,0-1-1,-1 0 0,1-1 0,-1 1 0,1-1 0,-1 0 0,0-1 0,0 0 1,0 0-1,0 0 0,0 0 0,4-5-5,34-17 63,62-48 213,-66 38-192,-38 34-82,8-8 38,0 0 0,0 0-1,-1-1 1,-1 0 0,1-1 0,-2 0 0,1 0-1,-1 0 1,-1-1 0,0 0 0,-1-1 0,1-4-40,-5 14 14,0 0 0,0 1 1,-1-1-1,0 0 1,1 0-1,-1 1 1,0-1-1,0 0 1,0 0-1,0 1 1,-1-1-1,1 0 1,-1 0-1,0 1 1,0-1-1,0 1 1,0-1-1,0 1 1,0-1-1,-1 1 1,1-1-1,-1 1 1,0 0-1,0 0 1,1 0-1,-1 0 0,-1 0 1,1 0-1,0 1 1,0-1-1,-1 1 1,1-1-1,-1 1 1,1 0-1,-1 0 1,1 0-1,-1 0 1,0 1-1,1-1 1,-1 1-1,0 0 1,0-1-1,0 1-14,-10 43 250,14-22-250,1 0 0,1 0 1,1-1-1,1 1 1,1-1-1,0 0 1,2 0-1,0-1 1,10 16-1,25 7-622,-20-51-591,7-13-1142,-8 8-3893,-52 33 4722</inkml:trace>
  <inkml:trace contextRef="#ctx0" brushRef="#br0" timeOffset="58349.294">21469 11857 8432,'-35'65'4452,"33"-60"-4432,0-1 0,1 1 0,0 1 0,0-1 1,1 0-1,-1 0 0,1 0 0,0 0 0,1 0 0,-1 1 1,1-1-1,0 0 0,0 0 0,0 0 0,1 0 1,0-1-1,0 1 0,0 0 0,1-1 0,-1 1 0,1-1 1,3 4-21,14 14 25,43-3-64,6-38-702,-32-11-806,0-12 482,84-164-1400,-71 73 1591,-31 1 940,-25 2 1598,-13 39 1476,-1 100-1127,-1 42-668,19 21-191,36 65-55,-19-84-939,33 197-2378,-34-205-1621,-9-24-3447</inkml:trace>
  <inkml:trace contextRef="#ctx0" brushRef="#br0" timeOffset="58599.646">21815 11774 9504,'21'-35'3912,"41"-53"-2354,2 30-3275,125-92-3402,-112 87 53</inkml:trace>
  <inkml:trace contextRef="#ctx0" brushRef="#br0" timeOffset="60057.289">20785 12791 8344,'27'12'735,"-39"-20"3420,10 8-4129,0 0-1,0 1 1,0-1-1,0 1 1,0-1-1,0 1 1,0-1-1,0 1 1,1 0-1,-1 0 1,0 0-1,1 0 1,-1 0-1,0 1 1,1-1-1,-1 0 1,1 1-1,0-1 1,-1 1-1,1-1 1,0 1-1,0 0 1,0-1-1,0 1 1,0 0-1,1 0 1,-1 0-1,0 0 1,1 0-1,-1 0 1,1 0-1,0 0 1,0 0-1,0 0 1,0 0-1,0 0 1,0 0-1,0 0 1,1 0-1,-1-1 1,1 2-26,-1 116-22,10-69-3,7-21 10,8 1 13,-21-27 4,1 1 0,-1-1 0,1 0 0,0 0 0,0 0 0,0-1 0,0 0 0,0 0 0,1 0 0,-1-1 0,0 1 0,1-1 0,0-1 0,-1 1 0,1-1 0,-1 0 0,1 0 0,1-1-2,25-7 5,-4-7 0,-5-6-3,-7-7-2,-6-8 0,-14-49-10,-16 27-76,-10-3-42,-58-78-426,64 101 73,37 3 162,126-84-526,-35 5 792,-67 62 33,-25 36 104,-5 7 12,0 0-1,0-1 1,-1 1 0,0-2-1,-1 1 1,0 0-1,0-1 1,-1 0 0,-1 0-1,0 0 1,0-1 0,-1-1-96,-7 7 2897,0 36-2177,15 203-271,-5-159-316,6 106 38,-6-114-148,13 96 155,-18-163-174,0 0-1,0 1 0,0-1 0,1 1 0,-1-1 0,0 1 0,0-1 1,1 1-1,-1-1 0,0 1 0,1-1 0,-1 1 0,0 0 1,1-1-1,-1 1 0,1-1 0,-1 1 0,1 0 0,-1-1 0,1 1 1,-1 0-1,1 0 0,-1-1 0,1 1 0,-1 0 0,1 0 0,-1 0 1,1 0-1,0 0 0,-1 0 0,1 0 0,-1 0 0,1 0 0,-1 0 1,1 0-1,0 0 0,-1 0 0,1 0 0,-1 0 0,1 0 0,-1 1 1,1-1-1,-1 0 0,1 0 0,-1 1 0,1-1 0,-1 0 0,1 1 1,-1-1-1,1 1 0,-1-1 0,0 1 0,1-1 0,-1 0 1,0 1-1,1-1 0,-1 1 0,0-1 0,0 1 0,0 0 0,1-1 1,-1 1-1,0-1 0,0 1 0,0-1 0,0 1 0,0 0 0,0-1 1,0 1-4,16-35 69,17-106 112,-16 80-91,-16 56-107,0 0 0,0 0 1,1 0-1,-1 1 0,1-1 0,0 0 1,0 1-1,1 0 0,-1-1 1,1 1-1,0 0 0,-1 0 0,1 1 1,1-1-1,-1 1 0,0-1 1,1 1-1,-1 0 0,1 0 0,-1 0 1,1 1-1,0-1 0,0 1 1,0 0-1,0 0 0,0 0 0,0 1 1,3-1 16,-3 1-55,0-1 0,0 1 0,0 0 0,0 0 1,0 0-1,0 1 0,0-1 0,0 1 0,-1 0 0,1 0 1,0 0-1,0 1 0,0 0 0,-1-1 0,1 1 0,-1 0 0,0 1 1,1-1-1,-1 0 0,0 1 0,0 0 0,-1 0 0,1 0 1,0 0-1,-1 0 0,0 0 0,0 1 0,0-1 0,0 1 1,0 2 54,-1 0-38,0 1 0,-1-1 1,-1 0-1,1 1 1,-1-1-1,0 0 0,0 0 1,0 1-1,-1-1 1,0 0-1,-1 0 0,1 0 1,-1-1-1,0 1 1,0-1-1,-1 0 0,0 1 1,0-1-1,0-1 1,-3 4 37,-31 37-64,-133 120-299,135-169 73,36 3 284,-3-5-46,3-12 43,1-1 0,1 1 1,0 0-1,2 0 0,0 0 0,1 1 1,0-1-1,2 1 0,0 0 9,81-129-60,52-31 51,-117 150-3,31-30 4,6 3 7,-53 48 17,-1 0 1,1 0 0,1 1-1,-1-1 1,1 2 0,0-1 0,0 1-1,1 0 1,-1 1 0,1 0-1,-1 1 1,1-1 0,8 0-17,-16 4 43,1 0 0,-1 0 0,1 0 1,-1 0-1,0 0 0,1 0 0,-1 0 0,0 0 0,0 1 1,0-1-1,0 0 0,0 1 0,0-1 0,0 1 0,-1-1 1,1 1-1,0-1 0,-1 1 0,1 0 0,-1-1 1,0 1-1,0 0 0,1-1 0,-1 1 0,0 0 0,0-1 1,-1 1-1,1 0 0,0-1 0,0 1 0,-1 0 0,1-1 1,-1 1-1,0-1 0,1 1 0,-1 0 0,0-1 0,0 1-43,-1 14 280,-1 175 661,12-131-778,22 102 31,-19-93-92,-5 134 248,-20-124-852,-12-79-685,0-9 875,15 1-654,-83-134-2512,56 62 1956,-20-42-5038</inkml:trace>
  <inkml:trace contextRef="#ctx0" brushRef="#br0" timeOffset="60339.068">21815 12111 8880,'0'0'0,"-9"14"0,-7 6 0,16-20 344,0 0-344,-1 4 344,2-8-344,-1 4-824,0 0 824,11-7-824,7-2 824,11-9-5256</inkml:trace>
  <inkml:trace contextRef="#ctx0" brushRef="#br0" timeOffset="60548.509">22105 12122 7352,'-11'-2'109,"-12"-4"1475,49-2-253,12-9-693,-20 1-587,-15 12-12,0 0 0,0 1 0,-1-1 0,1 0 0,-1-1 1,0 1-1,0 0 0,0-1 0,0 1 0,-1-1 0,0 1 0,0-1 0,0 0 0,-1 1 0,1-1 0,-1 0 1,0 0-1,0 1 0,-1-1 0,0 0 0,0 0 0,0 1 0,0-1 0,0 1 0,-2-3-39,1 5 24,0 1 0,-1 0 0,1 0 0,0 0 0,0 0 0,-1 0 0,1 0 0,0 1 0,-1-1 0,1 1 0,0-1 0,-1 1 0,1 0-1,-1 0 1,1 0 0,-1 1 0,1-1 0,0 0 0,-1 1 0,1 0 0,-1-1 0,1 1 0,0 0 0,0 0 0,0 0 0,-1 1-24,3-2 4,-31 27 136,-2 12-45,-26 92 205,48-64-216,38 89 30,1-107-252,25-9-173,-42-37-522,-2-4 598,1-1 0,-2 0 1,1 0-1,0-1 0,0 0 0,-1 0 1,1-1-1,-1 0 0,0-1 1,0 0-1,-1 0 0,0-1 1,0 1-1,0-2 0,0 1 1,-1-1-1,4-5 235,-2 5-166,66-59-4814</inkml:trace>
  <inkml:trace contextRef="#ctx0" brushRef="#br0" timeOffset="61033.21">22372 11959 7984,'-6'25'4361,"4"-11"-4350,2 0 1,0 1-1,1-1 1,0 0-1,1 0 1,0 0-1,1 0 1,1 0-1,1 0 1,0-1-1,0 0 1,1 0-1,1 0 0,0-1 1,1 1-12,-6-11-25,-1-1 0,1 0 0,0 0 0,-1 0 0,1 0 0,0 0 0,0 0 0,0 0 0,0-1 0,0 1 0,0-1 0,0 1-1,0-1 1,-1 0 0,2 0 0,-1 0 0,0 0 0,0 0 0,0 0 0,0 0 0,-1-1 0,1 1 0,0-1 0,0 1 0,0-1 0,0 0 0,0 0 25,118-85-1048,-109 73 775,34-70-62,-38 64 302,2-33-1,-3-14 28,-28-125 724,4 125-155,-37-77 1992,54 141-2175,-4 6 269,45 172 470,-23-110-1062,9 100-606,-21-104-478,-3 51-3293,-4-77-2313</inkml:trace>
  <inkml:trace contextRef="#ctx0" brushRef="#br0" timeOffset="61286.044">22607 11831 10224,'0'0'0,"3"-8"0,4-6 0,-7 14 1248,0 0-1248,19-20 1256,10-10-1256,-29 30-656,0 0 656,37-35-656,8-7 656,-45 42-776,0 0 776,45-48-776,3-6 776,46-46-6728</inkml:trace>
  <inkml:trace contextRef="#ctx0" brushRef="#br0" timeOffset="61921.364">23182 11480 9416,'-2'0'2,"-2"-2"124,1 0-1,-1 0 0,0 1 1,0 0-1,0 0 0,0 0 1,-1 0-1,1 0 0,0 1 1,0 0-1,0 0 0,0 0 1,-1 1-1,1-1 0,0 1 1,0 0-1,0 0 0,0 0 1,-4 2-126,-5 22 400,10-19-393,0 0-1,1 0 1,0 0 0,0 0 0,1 0 0,-1 1 0,1-1 0,1 0 0,-1 1-1,1-1 1,0 1 0,1-1 0,-1 1 0,1-1 0,1 0 0,-1 1 0,1-1-1,0 0 1,0 0 0,1 0 0,0 0 0,0-1 0,0 1 0,1-1 0,2 3-7,-4-5 31,0-1 1,1 1-1,-1-1 0,1 0 1,-1 1-1,1-1 1,0 0-1,0-1 1,0 1-1,0 0 1,0-1-1,0 0 1,0 0-1,0 0 1,1 0-1,-1 0 1,0-1-1,1 1 0,-1-1 1,1 0-1,-1 0 1,0 0-1,1 0 1,-1-1-1,1 0 1,-1 1-1,0-1 1,0 0-1,1-1 1,-1 1-1,0 0 1,0-1-1,0 0 0,-1 0 1,1 0-1,0 0 1,0 0-1,-1 0 1,0-1-1,1 1 1,-1-1-1,0 0 1,0 1-1,0-1 1,0-2-32,4-7 82,0 0 0,0-1 0,-1 0 0,-1 0 1,0 0-1,-1 0 0,0-1 0,-1 1 1,0-1-1,-2 0 0,1 0 0,-2-8-82,-1-56 266,-22-118 3,18 123-242,5 31-7,3-2-16,-2 39-7,0 1 0,0-1 0,0 1 0,1-1 0,0 1 0,0-1 0,0 1 0,0 0 0,1-1 1,0 1-1,0 0 0,0 0 0,0 0 0,1 0 0,-1 0 0,1 1 0,3-4 3,13 4-13,0 8 12,-13-2 4,0 0 1,0-1 0,0 2 0,0-1 0,0 1-1,-1 0 1,1 0 0,-1 0 0,0 1 0,0 0-1,-1 0 1,1 0 0,-1 0 0,2 5-4,26 88 36,-29-80-32,3 62 56,-5 1-52,-7 129 8,0-107-4,0 26-9,8 65-23,0-167-80,29 85-228,-28-108 311,-1 0 0,0-1 0,1 1 0,0-1 1,0 0-1,0 0 0,0 0 0,0 0 1,0 0-1,1-1 0,0 0 0,-1 1 1,1-1-1,0-1 0,0 1 0,0 0 0,0-1 1,0 0-1,2 0 17,1-1-5,0 0-1,0-1 1,0 0 0,0 0 0,0-1-1,0 0 1,-1 0 0,1 0-1,-1-1 1,1 0 0,-1-1 0,0 1-1,0-1 1,0 0 0,-1 0 0,0-1-1,0 0 1,0 0 0,0 0 0,1-3 5,31-37 96,-3-40 13,-28 15 31,-15 5-125,-39-48-43,44 104-14,-1 0 1,-1 0-1,0 1 1,0 0-1,-1 0 1,1 0-1,-2 1 1,1 0-1,-1 0 1,-6-4 41,-3-2-173,5 3 146,-1 1 1,-1 1-1,0 0 1,0 1 0,0 0-1,-1 1 1,0 0 0,0 2-1,-2-1 27,15 1 15,37-53-455,53-29-140,-59 60-1344,24-25-3932,-124 119 4423</inkml:trace>
  <inkml:trace contextRef="#ctx0" brushRef="#br0" timeOffset="66472.821">19766 13756 9144,'9'-19'1684,"4"55"-1316,-3 12-436,39 191-122,-11-88 92,6-13-838,-99-263 100,31 59 744,-4-42 1,18-39-37,19 67 21,8 7-23,51-66 16,-66 138 136,-1-1-1,0 1 0,0-1 0,1 1 0,-1 0 0,1 0 0,-1-1 1,1 1-1,-1 0 0,1 0 0,0 0 0,0 1 0,-1-1 0,1 0 1,0 1-1,0-1 0,0 1 0,0-1 0,0 1 0,0 0 0,0 0 1,0 0-1,-1 0 0,1 0 0,0 1 0,0-1 0,0 0 0,0 1 1,0-1-1,0 1 0,-1 0 0,1 0 0,0 0 0,0 0 1,-1 0-1,1 0 0,-1 0 0,1 0 0,-1 1 0,1-1 0,-1 0 1,0 1-1,0-1 0,0 1 0,0 0 0,0-1 0,0 1 0,0 0 1,0 0-1,0 0-21,21 101-495,39 91 211,-48-173 247,-12-19 34,0 0-1,0-1 1,0 1 0,0 0 0,1-1-1,-1 1 1,1-1 0,-1 1 0,1-1-1,-1 0 1,1 0 0,0 0 0,0 0-1,0 0 1,0 0 0,-1 0 0,1 0 0,0-1-1,0 1 1,0-1 0,0 0 0,1 1-1,-1-1 1,0 0 0,0 0 0,0 0-1,0 0 1,0-1 0,0 1 0,0-1-1,0 1 1,0-1 0,0 0 0,0 1 0,0-1-1,-1 0 1,1 0 0,0-1 0,0 1-1,-1 0 1,1 0 0,-1-1 0,1 1-1,-1-1 1,0 1 0,1-1 0,-1 0 3,7-9 31,-1 0 0,0-1 0,-1 1-1,0-1 1,-1-1 0,0 1 0,-1-1 0,0 1 0,-1-1 0,1-11-31,3-37 387,-24-86 698,-21 26-162,43 129-969,1-1 1,-1 0-1,1 0 1,0 0-1,1-1 0,0 0 1,0 0-1,0-1 1,1 0-1,-1 0 1,1-1-1,0 0 1,1 0 45,185 63-1268,-189-64 1192,-1 1 1,1 0-1,-1 0 1,0 0 0,0 1-1,-1-1 1,1 1-1,-1 0 1,0 0-1,-1 0 1,1 0 0,-1 0-1,0 1 1,0-1-1,0 1 1,-1-1-1,0 1 1,0 0 0,-1-1-1,1 1 1,-1 0-1,0 0 1,-1 0-1,1-1 1,-1 1 0,-1 0-1,1-1 1,-1 1-1,-1 3 76,0 11-160,-3 57-307,6-75 475,1-1 0,0 1 0,0 0 0,0 0 0,0 0 0,0-1 0,0 1-1,0 0 1,1-1 0,-1 1 0,0-1 0,1 1 0,0-1 0,-1 0 0,1 0 0,0 0 0,-1 0 0,1 0-1,0 0 1,0 0 0,0 0 0,0-1 0,0 1 0,0-1 0,0 1 0,0-1 0,0 0 0,0 0 0,0 0-1,0 0 1,0 0 0,0-1 0,0 1 0,0 0 0,0-1 0,0 0 0,0 1 0,0-1 0,-1 0 0,1 0-1,0 0 1,0 0 0,-1 0 0,1 0 0,0-2-8,36-16 96,112-66 313,-64 17 226,-72 55-424,-1 0-1,-1-2 1,0 1 0,-1-2-1,0 1 1,-1-2 0,5-11-211,9-25 416,-21 41-304,-1-1 0,0 0 0,-1 1 0,0-1 0,-1 0 0,-1 0 1,0 0-1,-1 1 0,0-1 0,-2-4-112,-30-27 484,14 55-344,14-6-129,1 0 0,-1 1 0,1 0 1,0 0-1,1 0 0,-1 0 0,1 1 0,1 0 0,-1 0 0,1 0 0,0 0 1,1 0-1,0 1 0,0-1 0,0 1 0,1 0 0,0 3-11,4 32 2,20 32-5,33-9-44,-49-59-88,1-1-1,0 1 1,0-2 0,0 1-1,0-1 1,1 0-1,0-1 1,0 0-1,0 0 1,1-1-1,-1 0 1,5 0 135,36-25-2936,-10 2-1517</inkml:trace>
  <inkml:trace contextRef="#ctx0" brushRef="#br0" timeOffset="67782.365">21248 13390 7800,'0'0'1169,"0"0"-38,0 0-175,1-1-74,1-3-475,-1 4-343,-1 1 0,0-1 0,0 0 0,1 1-1,-1-1 1,0 0 0,0 1 0,1-1 0,-1 0 0,0 0-1,1 1 1,-1-1 0,0 0 0,1 0 0,-1 0 0,1 1-1,-1-1 1,0 0 0,1 0 0,-1 0 0,1 0 0,-1 0-1,0 0 1,1 0 0,-1 0 0,1 0 0,-1 0 0,1 0-1,-1 0 1,0 0 0,1 0 0,-1 0 0,1 0 0,-1-1-1,0 1 1,1 0 0,-1 0 0,0 0 0,1-1 0,-1 1-1,0 0 1,1-1 0,-1 1 0,0 0 0,1-1-1,-1 1 1,0 0 0,0-1 0,1 1 0,-1-1-64,3 10-137,66 171 553,2 59-192,-68-228-247,-1-5-16,1 0 0,-1 1 0,-1 0-1,1-1 1,-1 1 0,0 0-1,-1 0 1,0 0 0,0-1 0,0 1-1,-1 0 1,0 0 0,0-1 0,-2 6 39,2-12-1,-1 1 0,0-1 0,1 0 0,-1 0 0,1 0 0,-1 0 0,0 0 0,1 0 0,-1 0 0,1-1 1,-1 1-1,1 0 0,-1-1 0,1 0 0,-1 1 0,1-1 0,-1 0 0,1 1 0,0-1 0,-1 0 1,1 0-1,0 0 0,0 0 0,0-1 0,0 1 0,0 0 0,0 0 0,0-1 0,0 1 0,0 0 1,0-1 0,-11-19-1,1 0 0,1-1 0,1 0 0,1-1 0,1 0 1,1 0-1,1-1 0,-1-11 1,-7-177-9,20 134-15,-5 69-4,-1-1 0,1 1 0,1-1 0,0 1 0,0 0 0,1 0 0,0 0 0,1 1 0,0 0 0,0-1 0,0 2 1,1-1-1,1 1 0,-1-1 0,1 2 0,2-2 28,1 2-96,0 1 0,0 0 0,1 0 0,0 1 0,0 0 0,0 1 0,0 0 0,1 1 0,11-1 96,-20 5-28,-1 0 1,1 0-1,-1 1 1,1-1-1,-1 0 1,0 1-1,0-1 1,0 1-1,0 0 1,0 0-1,0 0 1,-1 0-1,0 0 1,1 0-1,-1 0 1,0 0-1,-1 0 1,1 1-1,0 1 28,0-2 31,28 142-604,-27-138 533,-2-2 10,0-1 1,1 0 0,-1 1-1,1-1 1,1 1-1,-1-1 1,0 0-1,1 0 1,0 0-1,0 0 1,0 0 0,1 0-1,-1 0 1,1-1-1,0 1 1,0-1-1,0 0 1,0 1-1,0-2 1,1 1 0,0 0-1,-1-1 1,1 1-1,0-1 1,0 0-1,0-1 1,3 2 29,0-4-25,0-1 0,0 1 0,0-1 1,0 0-1,0-1 0,0 1 0,-1-1 0,1-1 0,-1 1 1,0-1-1,0 0 0,0-1 0,-1 1 0,0-1 0,1 0 0,-2-1 1,3-1 24,-4 4-10,38-39-42,-14 9 24,3-11 23,-20 28 92,0 0 0,-2 0 0,0-1 0,0 0 0,-2-1 0,0 0 0,-1 0 0,0-4-87,-4 21 17,0-3 62,-1 1 1,1-1-1,0 0 0,-1 0 1,0 0-1,0 1 0,0-1 1,0 0-1,0 0 0,-1 0 1,0 1-1,0-1 0,0 0 1,0 1-1,0-1 0,-1 0 1,0 1-1,0-1-79,1 4 18,-1 0 0,1 1 1,0-1-1,-1 0 0,1 1 0,0-1 1,-1 1-1,1 0 0,0-1 0,0 1 1,0 0-1,0 0 0,-1 0 1,1-1-1,0 1 0,0 0 0,1 1 1,-1-1-1,0 0 0,0 0 0,0 0 1,1 0-1,-1 1 0,1-1 0,-1 0 1,1 1-1,-1-1 0,1 0 0,0 1-18,0-2 8,-2 22 59,4-2-59,9 2-3,6-3-2,-11-14-36,1 1-1,0-2 1,1 1 0,-1-1-1,1 0 1,0-1 0,0 0 0,0 0-1,0-1 1,0 0 0,1 0-1,-1-1 1,1 0 0,-1 0-1,1-1 1,-1 0 0,1-1 0,-1 0-1,1 0 1,-1-1 0,1 0-1,-1 0 1,0-1 0,0 0 0,0 0-1,-1-1 1,1 0 0,-1-1-1,0 1 1,0-2 0,0 1-1,-1-1 1,1 1 0,-1-2 0,0 0 33,16-57-315,-28-15 235,-17 29 20,-12 1 48,34 47 1,-17-19-115,0 1 1,-1 1-1,-1 0 1,-1 2-1,-15-10 126,70 28-781,48 3-458,-21-14 506,8-6 500,125-49 17,-122 13 461,-72 52-240,1-1 0,-1 1 0,0-1 0,-1 1 1,1-1-1,0 1 0,0-1 0,0 1 0,0-1 0,0 1 0,0 0 0,0-1 0,-1 1 1,1-1-1,0 1 0,0 0 0,-1-1 0,1 1 0,0-1 0,-1 1 0,1 0 0,0 0 1,-1-1-1,1 1 0,0 0 0,-1-1 0,1 1 0,-1 0 0,1 0 0,0 0 0,-1 0 0,1-1 1,-1 1-1,1 0 0,-1 0 0,1 0 0,-1 0 0,1 0 0,0 0 0,-1 0 0,1 0 1,-1 0-1,1 0 0,-1 0 0,1 0 0,-1 1 0,1-1 0,0 0 0,-1 0 0,1 0 1,-1 1-1,1-1 0,0 0 0,-1 0 0,1 1 0,-1-1 0,1 0 0,0 1 0,-1-1-5,-7 4 16,1 0 0,-1 0 0,0 1-1,1 0 1,0 0 0,0 0 0,0 1-1,1 0 1,0 1 0,0-1-1,1 1 1,-1 0 0,2 1 0,-1-1-1,1 1 1,0 0 0,0 0 0,1 0-1,0 0 1,0 6-16,2-5 37,0 0-1,1-1 1,0 1 0,1 0-1,0 0 1,0 0-1,1 0 1,0-1 0,1 1-1,0-1 1,0 0 0,4 7-37,-3-4 36,42 84 433,-42-87-452,0 0 0,-1 1 0,0-1 0,-1 0 0,0 1 0,0 0 0,-1-1 0,0 1 0,0 0 0,-1 8-17,-33 81 52,9-62-48,22-32-30,0 0 1,0 0-1,0 0 1,-1 0-1,1 0 1,-1-1-1,0 0 1,0 1-1,0-1 1,-1 0-1,1 0 1,-1-1-1,1 1 1,-1-1-1,0 0 1,0 0-1,0 0 1,0 0-1,0-1 1,-1 1-1,1-1 1,0 0-1,-1-1 1,0 1 25,-2-5-500,-11-44-260,17 33-40,22-107-960,-3 9-2240</inkml:trace>
  <inkml:trace contextRef="#ctx0" brushRef="#br0" timeOffset="68048.654">22636 12667 6104,'-39'33'1297,"55"-25"4603,-17 0-5790,0 0 0,1 0 0,0-1 0,0 1 0,1 0 0,0 0 0,0 0 1,1-1-1,0 1 0,1-1 0,-1 1 0,1-1 0,0 0 0,1 0 0,0 0 0,4 5-110,11 23 34,-11-20-196,-1 1 1,0-1 0,-1 1 0,0 1 0,-2-1 0,0 1-1,0 0 1,0 16 161,-5-33-78,1 0 0,-1-1 0,1 1-1,-1 0 1,1-1 0,-1 1 0,0 0-1,1 0 1,-1 0 0,1 0 0,-1-1-1,0 1 1,1 0 0,-1 0 0,1 0 0,-1 0-1,0 0 1,1 0 0,-1 1 0,0-1-1,1 0 1,-1 0 0,1 0 0,-1 0-1,0 1 1,1-1 0,-1 0 0,1 1-1,-1-1 1,1 0 0,-1 1 0,1-1 0,-1 1-1,1-1 1,0 1 0,-1-1 0,1 1-1,-1-1 1,1 1 0,0-1 0,0 1-1,-1-1 1,1 1 0,0 0 0,0-1 0,0 1-1,0-1 1,-1 1 0,1 0 0,0-1-1,0 1 1,0 0 0,0-1 0,1 1 78,-7-6-442,-21-14-5418</inkml:trace>
  <inkml:trace contextRef="#ctx0" brushRef="#br0" timeOffset="68298.495">22650 12373 7000,'0'0'0,"-6"16"0,1 12 0,5-28-800,0 0 800,0 13-800,4-7 800,-4-6-488,0 0 488,4 0-488,4-9 488,6 1-2720</inkml:trace>
  <inkml:trace contextRef="#ctx0" brushRef="#br0" timeOffset="68485.993">22832 12156 7800,'7'0'450,"-6"0"-349,-1-1 0,0 1 1,1 0-1,-1 0 0,1 0 0,-1 0 0,1-1 1,-1 1-1,0 0 0,1 0 0,-1 0 0,1 0 1,-1 0-1,1 0 0,-1 0 0,1 0 0,-1 0 1,0 1-1,1-1 0,-1 0 0,1 0 1,-1 0-1,1 0 0,-1 1 0,0-1 0,1 0 1,-1 0-1,0 1 0,1-1 0,-1 0 0,0 1 1,1-1-1,-1 0 0,0 1 0,1-1 0,-1 0 1,0 1-1,0-1 0,0 1 0,1-1 0,-1 0 1,0 1-1,0-1 0,0 1 0,0-1 0,0 1 1,0-1-1,0 1 0,0-1 0,0 1 0,0-1 1,0 0-1,0 1 0,0-1 0,0 1 1,0-1-1,-1 1 0,1-1 0,0 0 0,0 1 1,0-1-102,-11 109 1192,17-56-1103,38 106 39,-24-94-120,18 121-441,-35-119-310,-26 75-3910,5-86-1727</inkml:trace>
  <inkml:trace contextRef="#ctx0" brushRef="#br0" timeOffset="68862.541">22755 12755 5560,'19'27'73,"-9"-30"660,47-78 445,-27 50-985,49-48 222,-1-13 1358,-78 92-1505,0 0 59,0 0 2,25 55 1438,35 131-549,-48-88-1598,-11-80-2580,-3-33 1614,0-6-4474</inkml:trace>
  <inkml:trace contextRef="#ctx0" brushRef="#br0" timeOffset="69116.376">23124 12319 2424,'0'0'0,"6"8"0,4 5 0,-10-13-480,0 0 480,12 7-480,7-6 480,14 9-504</inkml:trace>
  <inkml:trace contextRef="#ctx0" brushRef="#br0" timeOffset="69736.715">23392 12447 5656,'0'0'87,"1"0"0,-1 0 1,1 0-1,-1 0 0,1 0 1,-1 0-1,1 0 0,-1 0 1,1-1-1,-1 1 0,0 0 0,1 0 1,-1 0-1,1 0 0,-1-1 1,1 1-1,-1 0 0,0 0 1,1-1-1,-1 1 0,0 0 1,1-1-1,-1 1 0,0 0 0,1-1 1,-1 1-1,0 0 0,0-1 1,0 1-1,1-1 0,-1 1 1,0-1-1,0 1 0,0 0 1,0-1-1,0 1 0,0-1 0,0 1 1,0-1-1,0 1 0,0-1 1,0 1-1,0-1 0,0 1 1,0 0-1,0-1 0,0 1 0,0-1 1,-1 1-1,1-1 0,0 1 1,0-1-88,0 1 341,-11 56 1943,10-46-2258,-2 8-163,0 1 0,2-1 0,0 0 0,1 1 0,1-1 0,1 0 0,1 4 137,25 37-678,-26-60 681,0 1-1,0-1 1,0 0-1,0 0 1,0 0-1,0 0 1,0 0 0,-1 0-1,1-1 1,0 1-1,-1-1 1,1 1-1,-1-1 1,1 0-1,-1 1 1,0-1-1,0 0 1,0 0-1,0 0 1,0 0-1,0 0 1,-1 0-1,1 0 1,0 0-1,-1 0 1,0 0-1,1-1 1,-1 0-3,91-238 796,-49 175-768,-34 56-50,-8 9 38,1 0-1,-1 0 1,1 0-1,0 0 1,-1 0-1,1 0 1,0 0-1,0 0 1,-1 0 0,1 0-1,0 0 1,0 0-1,0 1 1,0-1-1,0 0 1,0 1 0,0-1-1,0 1 1,1-1-1,-1 1 1,0-1-1,0 1 1,0 0-1,0-1 1,1 1 0,-1 0-1,0 0 1,0 0-1,1 0 1,-1 0-1,0 0 1,1 1-16,4 9 53,-3 28-41,-15 84-153,-4-44 180,14-68 492,7-17-233,6-16-57,-3-2-14,-1 1 1,-2-1-1,0 0 0,-2 0 0,-1-1 0,-1-6-227,4-28 252,-4 59-244,0 0 1,0-1-1,0 1 1,0 0-1,1 0 1,-1-1-1,0 1 1,0 0-1,1 0 0,-1 1 1,1-1-1,-1 0 1,1 0-1,-1 1 1,1-1-1,-1 1 1,1-1-1,0 1 0,-1 0 1,1-1-1,0 1 1,-1 0-1,1 0 1,0 0-1,-1 0 1,1 1-1,0-1 1,-1 0-1,1 1 0,0-1 1,-1 1-1,1 0 1,-1-1-1,1 1 1,-1 0-1,1 0 1,-1 0-1,0 0 1,1 0-1,-1 0 0,0 0 1,0 0-1,0 1 1,1 0-9,97 53-447,6 30-5386,-81-63-40</inkml:trace>
  <inkml:trace contextRef="#ctx0" brushRef="#br0" timeOffset="70316.201">22381 13634 8520,'17'-17'3360,"13"-16"-668,-20 57-2471,39 164-4525,-42-139-2489</inkml:trace>
  <inkml:trace contextRef="#ctx0" brushRef="#br0" timeOffset="70807.434">22807 13286 8432,'3'13'7765,"43"179"-7019,-23-40-570,9 44-45,-20-131-126,22 123-1267,-20-143-842,-12-37 973,7 17-5537,-20-58 5050</inkml:trace>
  <inkml:trace contextRef="#ctx0" brushRef="#br0" timeOffset="71312.084">22755 13942 6008,'0'0'576,"6"-7"-96,66-77 1441,50-5-961,1 17-409,20-8 110,-109 59 711,-42 55-755,-21 93-370,26-86-239,22 71 28,-7-85-33,-11-25-3,1 0 1,-1 0-1,1 0 1,-1 0-1,1 0 1,-1 0 0,1 0-1,0-1 1,0 1-1,0-1 1,0 1-1,0-1 1,1 0-1,-1 0 1,0 0 0,0 0-1,1 0 1,-1-1-1,1 1 1,-1-1-1,0 1 1,1-1 0,-1 0-1,1 0 1,-1 0-1,3 0 0,1-3 11,0 0-1,0 0 1,0-1-1,-1 0 1,0 0-1,0 0 1,0 0-1,0-1 1,0 0 0,-1 0-1,0 0 1,0 0-1,0-1 1,-1 0-1,0 1 1,0-1-1,0-1 1,-1 1-1,0-1-10,0-62 362,-3 61-342,0 0 0,-1 1 0,1-1 0,-2 1 0,1 0 0,-1-1 0,0 1 0,-1 0 0,0 1 0,0-1 0,0 1 0,-1-1 0,0 1 0,0 1 0,0-1 0,-1 1 0,-1-1-20,-4-3-180,0 2 1,-1 0 0,0 0-1,0 1 1,0 0 0,-1 1 0,0 0-1,0 1 1,0 1 0,0 0 0,-1 1-1,1 0 1,-8 1 179,-37-8-1565,-7-5-5295</inkml:trace>
  <inkml:trace contextRef="#ctx0" brushRef="#br0" timeOffset="71561.924">23293 13072 9056,'0'0'158,"0"0"0,0 1 0,0-1 0,0 0 0,-1 0 0,1 0 0,0 1 0,0-1 0,0 0 0,-1 0 0,1 0 0,0 1 0,0-1 0,0 0 0,-1 0 0,1 0 0,0 0 0,0 0 1,-1 1-1,1-1 0,0 0 0,-1 0 0,1 0 0,0 0 0,0 0 0,-1 0 0,1 0 0,0 0-158,5 25 813,-9 64-2186,-9-30-588,3-7-3722,23-121 4286</inkml:trace>
  <inkml:trace contextRef="#ctx0" brushRef="#br0" timeOffset="102782.442">10415 9427 7448,'0'0'1353,"0"0"-66,0 0-286,0 0-89,0 0-88,0 0-71,0 0-210,0 0-70,0 0-83,0 0-54,0 0-128,0 0-46,0 0-52,-8 6-30,-61 55 185,40-22-217,13-11-23,0 6-19,13-26-28,1 1 0,1-1 0,-1 0 1,1 0-1,0 1 0,1-1 1,0 1-1,1-1 0,-1 0 0,2 1 1,-1-1-1,1 0 0,0 0 1,1 0-1,0 0 0,0 0 0,1-1 1,-1 1-1,2-1 0,-1 0 1,1 0-1,0 0 0,1-1 1,-1 0-1,8 6 22,-9-9-2,-2-2 2,0 0-1,0 0 1,0 1 0,0-1-1,0 1 1,-1 0 0,1 0-1,-1-1 1,1 1 0,-1 0-1,1 0 1,-1 0 0,0 0-1,0 1 1,0-1 0,0 0-1,-1 0 1,1 1 0,-1-1-1,1 0 1,-1 1 0,0 1 0,0 4 9,-2 0 1,1 0 0,-1 0-1,0 0 1,-1 0 0,0 0-1,0-1 1,-1 1 0,0-1-1,0 0 1,0 0 0,-1 0-1,0-1 1,-1 0 0,1 0-1,-4 2-9,-20 18 6,-82 32-909,94-71-444,8-15-355,-9-10-6138</inkml:trace>
  <inkml:trace contextRef="#ctx0" brushRef="#br0" timeOffset="103241.249">10906 8854 7176,'-46'54'833,"45"-95"4455,0 40-4801,-16-15 2320,3 102-2109,11-37-604,-5 147 228,-2-116-309,-2-2-10,-2 7 2,1 13-2,-2 15 2,1 7-2,7 80 19,12-156-8,5-7-12,11 8-44,23-41-557,-36-9-48,38-56-1488,7-72-713,-6 10-4592</inkml:trace>
  <inkml:trace contextRef="#ctx0" brushRef="#br0" timeOffset="103508.533">10668 9605 6816,'124'-89'2305,"27"-39"-2680,-79 70-475,45-25-698,-9 6-2352</inkml:trace>
  <inkml:trace contextRef="#ctx0" brushRef="#br0" timeOffset="104139.864">11207 9313 7896,'0'0'117,"-1"0"0,1 1 0,0-1 0,0 0 0,-1 0 0,1 1 0,0-1 0,0 0 0,-1 1 0,1-1 1,0 0-1,0 1 0,0-1 0,0 0 0,0 1 0,-1-1 0,1 0 0,0 1 0,0-1 0,0 0 0,0 1 0,0-1 0,0 0 1,0 1-1,0-1 0,0 0 0,0 1 0,1-1 0,-1 0 0,0 1 0,0-1 0,0 0 0,0 1 0,0-1 0,1 0 0,-1 1 0,0-1 1,0 0-1,1 1 0,-1-1 0,0 0 0,0 0 0,1 0 0,-1 1 0,0-1 0,1 0 0,-1 0 0,0 0 0,1 1 0,-1-1 0,0 0 1,1 0-1,-1 0 0,0 0 0,1 0 0,-1 0 0,0 0 0,1 0 0,-1 0 0,1 0-117,-5 5 330,-3 6-247,1 1-1,0 0 1,0 0-1,1 0 1,1 1-1,0-1 1,0 1-1,2 0 1,-1 0-1,2 0 1,0 1-1,0-1 1,1 0-1,1 1 1,0-1-1,1 2-82,5 23 15,13 31-7,22 16 28,-23-64-34,0-5-2,2-8 0,-16-8-2,0 0-1,0 0 0,0-1 1,-1 0-1,1 0 0,0-1 1,0 1-1,0-1 0,-1 0 1,1 0-1,-1-1 0,0 1 0,1-1 1,-1 0-1,0 0 0,-1 0 1,1-1-1,-1 1 0,1-1 1,-1 0-1,0 0 3,-1 1-1,38-63-6,-31 39 1,29-104 78,-24 2 584,-22 134-400,-23 141-14,26-91-222,5-29-240,0 1-1,2-1 0,1 1 0,1-1 0,1 0 0,2 0 221,16-9-2133,9-6 285,14 7-6325</inkml:trace>
  <inkml:trace contextRef="#ctx0" brushRef="#br0" timeOffset="104340.328">12096 9464 3416,'0'0'0,"-14"5"0,-5 9 0,-14 5-2088</inkml:trace>
  <inkml:trace contextRef="#ctx0" brushRef="#br0" timeOffset="105021.55">12096 9419 6368,'0'0'65,"0"0"0,-1 1 0,1-1 0,0 0 0,-1 0 0,1 1 0,0-1 0,-1 0 0,1 0 0,0 1 0,-1-1 0,1 0 0,-1 0 0,1 0 0,0 0 0,-1 1 0,1-1 0,-1 0 0,1 0 0,-1 0 0,1 0 0,0 0 0,-1 0 0,1 0 0,-1 0 0,1 0 0,-1-1 0,1 1 0,-1 0 0,1 0 0,0 0 0,-1 0 0,1-1 0,0 1 0,-1 0 0,1 0 0,-1-1 0,1 1 0,0 0 0,-1 0 0,1-1 0,0 1 0,0 0 0,-1-1 0,1 1 0,0-1 0,0 1 0,0 0 0,-1-1 0,1 1 0,0-1 0,0 1 0,0-1 0,0 1 0,0 0 0,0-1 0,0 1 0,0-1 0,0 1 0,0-1-65,-13-15 2113,-45 13-1352,-22 23-591,-9 25-73,72-35-75,2 1 0,-1 1 0,2 0 0,0 1 0,0 0 0,1 1 1,0 1-23,-15 25-3,2 55-50,34-68 49,-6-25 17,0 1 0,0 0 0,0-1 0,0 1 0,0-1 1,0 0-1,1 0 0,-1 0 0,1 0 0,-1 0 1,1 0-1,0-1 0,0 1 0,0-1 0,-1 0 0,2 0 1,-1 0-1,0 0 0,0 0 0,0-1 0,0 1 0,0-1 1,1 0-1,-1 0 0,0 0 0,0-1 0,0 1 1,0-1-1,1 1 0,-1-1 0,0 0 0,0 0 0,0-1 1,1 0-14,9-5 101,-1 0 1,0-1 0,0-1 0,0 0 0,-1-1-1,-1 0 1,1-1 0,-2 0 0,0 0 0,0-1 0,5-9-102,52-148 828,-48 87-328,8-116 658,-20 121-741,19-107 773,-24 176-972,-2 28-192,-1 25 4,-9 106 68,4-88-90,0-1-3,0-2-4,2 104-38,10-104-398,-5-54 348,0 2-36,0 0 1,0 0-1,1 0 1,0 0-1,0 0 1,1 0-1,0 0 1,0-1-1,1 1 0,0-1 1,0 1-1,1-1 1,0 0-1,0 0 1,1-1-1,-1 1 1,2-1-1,2 3 123,-6-8-44,0 0-1,-1-1 1,1 1 0,0 0-1,0-1 1,0 0-1,0 1 1,0-1 0,0 0-1,0 0 1,0 0 0,0 0-1,0-1 1,0 1-1,-1 0 1,1-1 0,0 0-1,0 1 1,0-1-1,0 0 1,-1 0 0,1 0-1,0 0 1,1-1 44,9-8-62,0-1 1,0-1-1,-2 0 1,1 0 0,-1-1-1,-1 0 1,0-1-1,-1 0 1,-1-1-1,4-9 62,6-14-2,-9 14 238,-1-1 1,-1 0 0,-1 0 0,-1-1 0,-2 1 0,0-1 0,-2-13-237,12 128 391,-9-80-455,0 1 1,-1-1-1,0 0 0,-1 1 0,0 0 1,-1-1-1,0 1 0,0-1 0,-1 1 1,0-1-1,-1 1 0,0-1 0,0 1 1,-1-1-1,-2 3 64,-7-36-3236,20-39 635,0 3-4039</inkml:trace>
  <inkml:trace contextRef="#ctx0" brushRef="#br0" timeOffset="105811.947">12701 9332 8792,'-21'6'1512,"30"24"384,11 23-63,11-70-970,-29 14-791,1-1 0,-1 1 0,0-1 0,0 0 0,0 0 0,-1 0 0,0 0 0,1 0 0,-1 0 0,-1 0 0,1 0 0,-1-1 0,1 1 0,-1 0 0,0 0 0,-1-1 0,1 1 0,-1 0 0,0 0 0,0 0 0,-1-3-72,1 6 10,-1 0 1,1 1 0,-1-1 0,1 1 0,-1-1 0,1 1 0,-1 0 0,0 0 0,1 0 0,-1 0 0,0 0 0,1 0-1,-1 0 1,1 0 0,-1 1 0,0-1 0,1 0 0,-1 1 0,1 0 0,-1-1 0,1 1 0,0 0 0,-1 0 0,1-1-1,0 1 1,-1 0 0,1 1 0,0-1 0,0 0 0,0 0 0,0 0 0,0 1 0,0-1 0,0 0 0,0 1 0,1-1-1,-1 1-10,-46 71 10,30-33-30,6-5 18,9-28-5,0 0 0,0 1-1,0-1 1,1 1 0,0-1-1,1 1 1,0 0 0,0-1-1,1 1 1,-1-1-1,2 1 1,-1-1 0,1 0-1,0 1 1,1-1 0,0 0-1,0 0 1,0 0 0,1-1-1,0 1 1,2 2 7,49-3-515,38-38-286,45-38-164,-85 42 681,-21 10 97,5-3 150,49-50 965,-110 101-600,19-25-306,1-1 1,0 1 0,0 0 0,1 0 0,0 1 0,0-1 0,0 1 0,0 0 0,1-1 0,0 1 0,0 0 0,0 0 0,1 1 0,0-1 0,0 0 0,1 0 0,0 0-1,0 1 1,0-1 0,1 0 0,0 0 0,0 1 0,0-1 0,1 0 0,0 0 0,0 0 0,1-1 0,-1 1 0,4 4-23,-5-9 24,-1 0 1,1-1 0,0 1-1,0 0 1,0-1-1,0 1 1,0-1-1,0 1 1,0-1 0,0 1-1,0-1 1,0 0-1,0 0 1,0 1-1,0-1 1,0 0 0,0 0-1,0 0 1,0 0-1,0 0 1,0 0-1,0 0 1,0-1 0,0 1-1,0 0 1,0-1-1,0 1 1,0 0-1,0-1 1,0 1 0,0-1-1,0 0 1,0 1-1,0-1 1,-1 0-1,1 1 1,0-1 0,0 0-1,-1 0 1,1 0-1,0 1 1,-1-1-1,1 0 1,-1 0 0,0 0-1,1 0 1,-1 0-1,0 0 1,1 0-1,-1 0 1,0 0 0,0 0-1,0-1 1,0 1-1,0 0 1,0 0-25,6-19 196,-1-1 0,-1 1 0,-1-1 0,-1 0 0,-1 0 0,-1 0 0,0 0 0,-3-11-196,-14-102 442,9 99-422,-64-177-45,53 170-220,-90-146-214,84 158-386,-145-96-2118,13 12-6803</inkml:trace>
  <inkml:trace contextRef="#ctx0" brushRef="#br0" timeOffset="106063.275">12148 9007 11384,'0'0'0,"7"-5"0,6-6 0,-13 11 0,0 0 0,8-7 8,3 3-8,-11 4-520,0 0 520,14-11-512,3-6 512,14-11-7168</inkml:trace>
  <inkml:trace contextRef="#ctx0" brushRef="#br0" timeOffset="107327.934">14291 8529 4216,'0'0'1192,"0"0"-23,0 0-90,0 0-17,0 0 28,0 0-53,0 0-233,0 0-93,0 0-159,0 0-46,-2 4-19,-33 61 201,-9 36-443,-14 69 190,47-135-388,-50 188 22,49-178-2,-69 294 63,60-226-771,6 90-3348,10-152-3151</inkml:trace>
  <inkml:trace contextRef="#ctx0" brushRef="#br0" timeOffset="107771.745">13816 9442 5112,'221'-99'3036,"-149"71"-2344,-59 23-495,3-2-104,0 0 0,0 2 0,1 0 0,0 0 0,0 2 0,0 0 0,0 1 0,16 0-93,-31 4 9,1 0 0,0 0 1,-1 0-1,1 0 0,-1 1 0,0-1 0,1 1 0,-1-1 1,0 1-1,-1 0 0,1 0 0,0 0 0,-1 0 0,0 0 0,0 0 1,0 0-1,0 0 0,0 0 0,0 1 0,-1-1 0,0 0 1,0 1-1,0-1 0,0 0 0,0 1 0,0-1 0,-1 0 1,0 0-1,0 2-9,1 2-5,3 285 661,13-208-526,-15-82-116,0 0 0,1 0 1,-1-1-1,1 1 0,0-1 1,0 1-1,-1-1 0,1 1 0,0-1 1,0 0-1,0 0 0,0 0 1,0 0-1,1 0 0,-1 0 1,0-1-1,0 1 0,0-1 0,1 1 1,-1-1-1,0 0 0,1 0 1,-1 0-1,0 0 0,1-1 1,-1 1-1,0 0 0,0-1 1,1 0-1,-1 0 0,0 1 0,0-1 1,0 0-1,0-1 0,0 1 1,0 0-1,1-1-14,42-60 844,-42 55-715,0 0 0,0-1 0,-1 1 1,0-1-1,0 0 0,-1 1 0,0-1 0,0 0 1,-1 0-1,0 0 0,0 0 0,-1 0 0,0 1 0,0-1 1,-1 0-1,0 0 0,-1-2-129,-15-32 404,-44-56-165,5 31-2001,56 62 757,38-37-1451,-1 4-3817</inkml:trace>
  <inkml:trace contextRef="#ctx0" brushRef="#br0" timeOffset="108907.724">15058 9358 7984,'43'-14'6985,"-153"81"-6653,72-33-297,28-23-49,1 0 0,0 1 0,1 0 0,0 0 0,1 1 0,0 0 0,1 0 0,0 1 0,1 0 0,1 0 0,0 0 0,1 0 0,0 4 14,3-17-13,0 0 1,0 0-1,-1 0 0,1 0 0,0 1 0,0-1 1,0 0-1,0 0 0,0 0 0,1 0 0,-1 0 0,0 0 1,0 0-1,1 1 0,-1-1 0,1 0 0,-1 0 1,1 0-1,-1 0 0,1 0 0,0-1 0,-1 1 1,1 0-1,0 0 0,0 0 0,0 0 0,-1-1 0,1 1 1,0 0-1,0-1 0,0 1 0,0-1 0,0 1 1,0-1-1,0 0 0,1 1 0,-1-1 0,0 0 0,0 0 1,0 0-1,0 1 0,0-1 0,0 0 0,0-1 1,1 1-1,-1 0 0,0 0 0,1-1 13,46-19-110,-21-2 97,47-78 561,-126 244 481,-4 60-829,-7 25-92,46-181-81,-96 181 21,87-185 33,-121 159 64,117-168 70,-47 45 3,-14 5-174,-75 37-46,139-107-10,-90 18-35,99-36-140,-34-63-77,50 43 65,42-147-92,-24 130 38,106-186-71,-91 179 224,157-179-14,-145 183 148,186-152 56,-182 160 165,193-118 120,-193 127-54,169-87 125,-179 93-164,128-79 206,-160 95-475,15-10 50,-1-1 0,-1-1-1,0-1 1,-2 0-1,1-1 1,-1-2-63,-16 19 5,0 0-1,1 1 1,-1-1 0,0 0-1,0 1 1,0-1 0,1 0 0,-1 0-1,0 1 1,0-1 0,0 0-1,0 0 1,0 1 0,0-1-1,-1 0 1,1 0 0,0 1-1,0-1 1,0 0 0,-1 1-1,1-1 1,0 0 0,-1 1-1,1-1 1,-1 0 0,1 1-1,-1-1 1,1 1 0,-1-1-1,1 1 1,-1-1 0,1 1-1,-1-1 1,0 1 0,1-1-1,-1 1 1,0 0 0,1 0-1,-1-1 1,0 1 0,1 0-1,-1 0 1,0 0 0,0 0 0,1-1-1,-1 1 1,0 0 0,0 0-1,1 1 1,-1-1 0,0 0-1,1 0 1,-1 0 0,0 0-1,0 1 1,1-1 0,-1 0-1,0 1 1,1-1 0,-1 0-1,0 1 1,1-1 0,-1 1-1,1-1 1,-1 1 0,1-1-1,-1 1 1,1-1 0,-1 1-5,-56 37 44,23-7-42,-2 7-2,-1 6 2,-1 3 3,-1 5-4,-64 118-27,92-117-20,43-36-262,1-30-125,9-12-162,109-159-1103,-50 10 750,-21 8 629,-34 57 193,-14 22 114,7-32 252,-14-6 2013,-15 134-219,-15 155-930,-10-42-981,-16 98 420,-6-8-469,30-171-94,-26 163-834,28-175 688,-15 113-5637,14-84-2877</inkml:trace>
  <inkml:trace contextRef="#ctx0" brushRef="#br0" timeOffset="110046.716">15637 9350 8792,'11'-1'241,"0"-1"-1,0 0 1,-1-1 0,1 0 0,-1-1 0,1 0-1,-1 0 1,0-1 0,-1-1 0,1 0 0,-1 0 0,4-4-241,-3 4 70,108-80 311,-77 48-402,27-71-789,-52 62 380,19-80 104,-34 110 1540,-4 20 1755,-39 162-189,20-23-2200,3 66-76,6-111-426,-14 63-26,4-59 75,0-13-88,5-24-9,12-32-59,17-39-306,-1-9 270,0 0-1,-1 0 1,-1-1 0,-1 0-1,0 0 1,-1-1-1,0-3 66,-2 8 8,54-142-312,-48 140 249,12 1 44,7 41 2,-13-2 4,62 59-6,-49-66 4,-5-8 7,2-6 0,5-8 0,-18 0 5,1-1 0,-1-1 0,0 0 0,0-1 0,0-1 0,-1 0 0,0 0 0,7-8-5,60-79 440,-73 87-430,-1 0-1,-1 0 0,1 0 0,-1-1 1,-1 1-1,0-1 0,0 0 0,0 0 1,-1 0-1,-1 0 0,1-1 1,-2 1-1,1 0 0,-1-1 0,-1 1 1,1 0-1,-3-7-9,2 15 2,0 0 1,-1-1 0,1 1-1,-1 0 1,1 1-1,-1-1 1,0 0 0,1 0-1,-1 1 1,0-1-1,0 1 1,1-1-1,-1 1 1,0 0 0,0 0-1,1 0 1,-1 0-1,0 0 1,0 0 0,0 0-1,1 1 1,-1-1-1,0 0 1,0 1 0,1 0-1,-1-1 1,0 1-1,1 0 1,-1 0 0,1 0-1,-1 0 1,1 0-1,0 0 1,-1 0 0,1 1-1,0-1 1,0 0-1,-1 1 1,1-1 0,1 1-1,-1-1 1,0 1-3,-2 1 3,-47 50 21,29-14-22,15-26-4,2 1-1,0 0 0,0 0 0,1 0 0,1 0 0,0 1 1,1-1-1,1 5 3,0-13-1,1 0-1,0 0 1,0 0 0,0-1 0,0 1-1,1 0 1,0-1 0,0 1-1,1-1 1,-1 0 0,1 0 0,0 0-1,1 0 1,-1 0 0,1-1 0,0 0-1,0 1 1,0-1 0,1-1 0,-1 1-1,1-1 1,0 1 0,0-2 0,0 1-1,1 0 1,-1-1 0,1 0 0,-1 0-1,1-1 1,0 1 0,-1-1 0,1-1-1,0 1 1,5-1 1,-2-2 25,1 0 0,-1-1 0,0 0 1,0 0-1,0-1 0,0-1 0,-1 1 0,0-1 0,0-1 0,0 1 0,0-1 0,-1-1 0,0 0 0,-1 0 1,1 0-1,-1 0 0,-1-1 0,3-3-25,-6 8-9,83-129 321,-31 19-90,-21-11-24,-30 44-38,-4 78-155,1 1 1,-1-1 0,0 0 0,0 1-1,1-1 1,-1 0 0,0 1 0,-1-1-1,1 1 1,0 0 0,0-1 0,-1 1-1,1 0 1,0 0 0,-1 0 0,0 0-1,1 0 1,-1 0 0,1 0 0,-1 0-1,0 1 1,0-1 0,1 0 0,-1 1-1,-2-1-5,3 1 5,-23-5 8,6 7-12,16-2-6,1 0-1,0 0 0,0 1 1,0-1-1,0 1 1,-1-1-1,1 1 0,0-1 1,0 1-1,0-1 0,0 1 1,0 0-1,0 0 1,0-1-1,1 1 0,-1 0 1,0 0-1,0 0 0,1 0 1,-1 0-1,0 0 1,1 0-1,-1 0 0,1 1 1,-1-1-1,1 0 0,0 0 1,-1 0-1,1 1 0,0-1 1,0 0-1,0 0 1,0 0-1,0 1 0,0-1 1,0 0-1,1 0 0,-1 0 1,0 1-1,0-1 1,1 0-1,-1 0 0,1 0 1,-1 0-1,1 0 0,0 1 6,35 45-289,5-17 229,64 45-208,-76-49 228,-19-13-58,-3 2 82,0 0 0,-1 0 0,-1 1 0,0 0 0,-1 0 0,-1 0 0,0 1 0,-1 5 16,0 60-10,0-21 4,2 13 4,9-4 2,9-3 0,21-4 176,3-9-3015,-6-4-5917,-93-116 6592</inkml:trace>
  <inkml:trace contextRef="#ctx0" brushRef="#br0" timeOffset="-31530.503">5778 8656 3056,'17'3'-76,"-8"-1"496,-28-1-35,-40-2 1006,59 2-1150,0-1 63,0 0 40,0 0 16,0 0 8,-11-5 1181,5 2 415,15 4-1370,119 15 71,-24-14-477,-21-1 67,0-3 1,80-12-256,-22-7 196,-80 12-159,96-1 170,-91 9-127,97 1 328,-96 0-272,104 0 232,-96 0-279,106-3 480,-115 1-490,84-17 106,-90 8-99,72-12 206,-83 16-159,-16 5-34,3 2-79,46 18-464,-83-2-1590,-14 9-63,8-8-3328,17-40 4097</inkml:trace>
  <inkml:trace contextRef="#ctx0" brushRef="#br0" timeOffset="97855.957">5396 9606 7984,'0'0'1185,"0"0"-24,0 0-115,0 0-80,0 0-196,0 0-85,0 0-138,0 0-74,0 0-153,0 0-45,0 0-47,-2-4-48,-47-66 266,47 68-442,1 1 0,-1-1-1,1 1 1,-1 0 0,1-1-1,-1 1 1,0 0 0,0 0-1,0 0 1,1 0 0,-1 0 0,0 0-1,0 1 1,0-1 0,-1 1-1,1-1 1,0 1 0,0 0-1,0 0 1,0 0 0,0 0-1,0 0 1,0 0 0,0 0 0,-1 1-1,1-1 1,0 1 0,0 0-1,0-1 1,0 1 0,1 0-1,-1 0 1,0 0 0,0 1 0,0-1-5,-13 11-3,1 0 0,0 1-1,1 0 1,0 1-1,1 1 1,1 0-1,0 0 1,1 1 0,0 1-1,2-1 1,0 2-1,1-1 1,0 1-1,2 0 1,0 0-1,1 1 1,1-1 0,-1 13 4,1 32-144,22-21-87,-17-41 222,0 0 1,0 1-1,0-1 0,0 0 1,0 0-1,0 0 1,0 0-1,0 0 0,1-1 1,-1 1-1,0-1 1,1 1-1,-1-1 0,0 0 1,1 0-1,-1 0 1,0 0-1,1 0 0,-1 0 1,0-1-1,0 1 1,2-1 8,66-38-124,-49 15 121,-13 13 73,-1-1 0,-1 1 1,0-1-1,0-1 0,-1 1 0,-1-1 1,0 1-1,0-1 0,-2-1 1,1-5-71,-6-21 791,2 41-771,-1 25-16,2-20-15,1 0 0,0 1 0,1-1 0,-1 0 0,1 0 0,0 0 0,0-1 0,1 1 0,0 0 0,0-1 0,0 0 0,1 1 0,0-1 0,0-1 0,0 1 0,0 0 0,1-1 0,0 0 0,-1 0 0,2-1 0,-1 1 0,0-1 0,1 0 0,-1 0 0,1-1 0,0 0 0,0 0 0,0 0-1,6 0 12,-6-2-59,1-1-1,-1 0 1,1-1-1,-1 1 0,0-1 1,0 0-1,0-1 0,0 1 1,0-1-1,-1-1 0,1 1 1,-1-1-1,0 0 0,0 0 1,3-3 59,47-63-645,-35 8 665,-14 24 919,-11 53-303,3 57-538,6 27 200,22-221 394,-25 116-707,0 0 0,1 0-1,0 1 1,0-1 0,0 1-1,1 0 1,0-1 0,0 1-1,0 0 1,0 1-1,1-1 1,0 1 0,0-1-1,0 1 1,1 0 0,-1 1-1,1-1 1,0 1-1,3-2 16,7 1-26,1 0-1,0 1 0,0 0 0,0 1 0,0 1 0,0 1 0,0 0 0,0 1 0,0 1 27,-10-2 5,-2 1-12,0 0 0,-1 0 0,1 0-1,0 0 1,-1 0 0,1 1 0,-1 0 0,1-1-1,-1 1 1,0 1 0,0-1 0,0 0 0,0 1-1,0-1 1,-1 1 0,1 0 0,-1 0 0,0 0-1,0 0 1,1 2 7,2 28-7,-5 3 7,-17 121-38,18-132 36,0-23-25,1 1 0,0-1 0,0 0 0,0 1 0,0-1 0,0 0 0,1 0 0,-1 0 0,1 0 0,-1-1 0,1 1 0,-1-1 0,1 0 0,0 1 0,0-1 0,0 0 0,0-1 0,0 1 0,0 0 0,0-1 0,0 0 0,0 0 0,0 0-1,0 0 1,0 0 0,0 0 0,0-1 0,0 0 0,0 1 0,0-1 0,0 0 0,0-1 0,0 1 0,-1 0 0,1-1 0,0 1 0,-1-1 0,0 0 0,3-2 27,40-20-1072,71-47-2936,-68 41 2528,27-17-4553</inkml:trace>
  <inkml:trace contextRef="#ctx0" brushRef="#br0" timeOffset="98229.957">6397 9641 6192,'-4'10'3883,"14"-21"-2562,-10 9-1158,1 0 0,-1 1 1,0-1-1,0 0 0,0 0 1,0 0-1,0 0 0,0 0 1,0 0-1,-1 0 0,1 1 1,-1-1-1,1 0 0,-1 0 1,0 0-1,1 1 0,-1-1 1,0 0-1,0 1 0,0-1 1,-1 1-1,1-1 0,0 1 1,-1 0-1,1-1 0,0 1 1,-1 0-1,0 0 0,1 0 0,-1 0-162,-2 3 24,0 1 0,0 0 0,0 0 1,0 0-1,1 0 0,0 1 0,0-1 1,0 1-1,0 0 0,0 0 0,1 0 1,-1 0-1,1 0 0,0 0 0,1 1 1,-1-1-1,1 1 0,0 0 0,-1 0-25,2-3 12,-15 41 8,4 1-20,0 1 0,5-4 0,4-5 0,3-3 0,4-7 0,20 2 16,6-44 236,-2-55 676,-7-41 155,-21 32-370,-9-7-183,-20-34-34,20 98-328,-51-78 29,43 84-242,-82-47-182,67 46-2861,-27-21-6604,136 90 7314</inkml:trace>
  <inkml:trace contextRef="#ctx0" brushRef="#br0" timeOffset="99455.715">7432 9040 6904,'0'0'1073,"0"0"-41,0 0-184,0 0-75,0 0-131,0 0-85,0 0-202,0 0-49,0 0 12,0 0 0,0 0-3,0 0 10,0 0 30,0 0 5,0 0-25,0 0-15,0 0-32,-1 5-55,-16 187 251,7-103-393,-22 140 104,17-142-119,-27 101 346,23-160-826,8-45-1256,-3-106-2259,9 39-3167</inkml:trace>
  <inkml:trace contextRef="#ctx0" brushRef="#br0" timeOffset="99757.417">7152 9262 5208,'-12'-38'3568,"13"30"-3478,1 0 1,0 0-1,0 0 1,1 1 0,0-1-1,1 1 1,0-1-1,0 1 1,0 0 0,1 0-1,0 1 1,0 0-1,0 0 1,1 0-1,0 0 1,2 0-91,116-62 927,-66 50-606,-54 17-274,7-2-15,0 0-1,0 1 1,0 0 0,0 1 0,1 0 0,-1 1 0,0 0 0,0 1 0,0 0 0,1 1-1,-1 0 1,5 2-32,-14-2-114,0 0 0,0 0-1,-1 0 1,1 0 0,0 0 0,-1 0-1,0 1 1,1-1 0,-1 0 0,0 1-1,0-1 1,-1 1 0,1 0-1,0-1 1,-1 1 0,0 0 0,1-1-1,-1 1 1,0 0 0,0-1-1,-1 2 116,3 14-607,9 48-1167,-1-4-2647</inkml:trace>
  <inkml:trace contextRef="#ctx0" brushRef="#br0" timeOffset="100167.321">7121 9934 1800,'50'-55'-47,"-142"174"2747,85-100 1892,28-26-973,-7 2-3938,191-69 2954,-140 51-2023,125-18 931,-105 35-1964,-77-8-1712,2-7 257,4-8-6437</inkml:trace>
  <inkml:trace contextRef="#ctx0" brushRef="#br0" timeOffset="100913.833">8075 8640 5472,'26'2'168,"-28"-29"4176,-21 1-446,16 45-3323,-37 272 217,33-209-723,5-42 45,-38 223 46,32-206-39,-54 226 66,51-229-7,-77 222 195,21-73 153,12-15 642,59-188-1206,1 0 1,-1 0 0,0 0-1,1-1 1,-1 1-1,0 0 1,1 0-1,-1 0 1,0 0 0,1 0-1,-1 0 1,1 0-1,-1 0 1,0 0-1,1 0 1,-1 0 0,0 0-1,1 0 1,-1 0-1,1 0 1,-1 1-1,0-1 1,1 0 0,-1 0-1,0 0 1,1 0-1,-1 1 1,0-1-1,0 0 1,1 0 0,-1 1-1,0-1 1,0 0-1,1 1 1,-1-1-1,0 0 1,0 1 0,0-1-1,1 0 1,-1 1-1,0-1 1,0 0 35,74-98-4227,-39 47-4019</inkml:trace>
  <inkml:trace contextRef="#ctx0" brushRef="#br0" timeOffset="102075.798">8153 9634 8520,'24'3'4852,"-23"-4"-4351,0 1 926,-60 376 228,46-341-395,22-104-844,16-62-96,-12 79-272,-4 21-14,4-1-26,42-26 28,-29 49-34,-13 6-22,-1 1-1,1 0 1,0 1-1,0 0 0,0 1 1,0 1-1,0 0 1,0 1-1,0 0 1,0 1-1,-1 0 0,1 1 1,-1 0-1,0 1 1,0 1-1,5 3 21,-13-6-5,-1 1 0,0-1 0,0 1 1,0-1-1,0 1 0,-1 0 0,1 0 0,-1 0 0,0 1 0,-1-1 0,1 0 0,-1 1 1,1-1-1,-1 1 0,-1-1 0,1 1 0,-1 0 0,1-1 0,-1 1 0,-1 0 0,1 0 5,-11 99-117,4-64 160,18-58 167,34-131 14,-43 140-235,3-11-31,0 1 0,1-1-1,1 1 1,1 0 0,1 0 0,0 1-1,1 1 1,11-14 42,-19 28-16,0 0 0,1 1-1,0-1 1,0 1 0,-1 0 0,1-1-1,1 1 1,-1 1 0,0-1 0,0 0-1,1 1 1,-1-1 0,1 1 0,-1 0 0,1 0-1,0 1 1,-1-1 0,1 1 0,0 0-1,-1 0 1,1 0 0,0 0 0,-1 1-1,1-1 1,0 1 0,-1 0 0,1 0-1,-1 0 1,1 0 0,-1 1 0,0 0-1,1 0 1,-1-1 0,0 2 0,0-1-1,0 0 1,-1 1 0,1-1 0,2 3 16,12 60-96,-11-35 84,-2-6 3,1 0 1,1 0-1,1 0 1,1-1-1,1 0 0,1-1 1,7 11 8,0-12-2,0-4 2,2-7 0,-12-11 8,0 0 0,0 0 0,-1 0-1,1-1 1,0 0 0,-1-1 0,0 0-1,1 0 1,-1 0 0,-1 0 0,1-1-1,0 0 1,-1-1 0,0 1-1,0-1 1,0 0 0,0 0 0,-1 0-1,0-1 1,2-2-8,22-29 103,-18 23-32,0-1 1,-1 0-1,-1-1 1,-1 0 0,0 0-1,-1-1 1,-1 1-1,0-1 1,-2 0-1,0-1 1,0 1-1,-1-16-71,-2 32 6,0-1-1,-1 0 1,1 0-1,0 1 1,-1-1-1,1 0 0,-1 1 1,1-1-1,-1 1 1,0-1-1,0 1 1,0-1-1,0 1 0,0-1 1,0 1-1,0 0 1,0 0-1,0-1 1,-1 1-1,1 0 0,0 0 1,-1 0-1,1 0 1,-1 1-1,1-1 1,-1 0-1,-1 0-5,0 4-7,-3 7-26,1 1 0,0 0 0,1 0 0,1 1 0,0-1 0,0 1 0,1-1 0,0 1 0,1 0 0,0 3 33,20 85-403,-17-94 377,0 0-1,1-1 0,-1 1 1,1-1-1,0 0 1,1 0-1,-1 0 0,1 0 1,0 0-1,0-1 1,0 0-1,1 1 1,2 0 26,-1 0-46,7 2-294,66 0-158,-59-11 44,109-51-249,-89 37-1695,38-15-4791,-181 77 5432</inkml:trace>
  <inkml:trace contextRef="#ctx0" brushRef="#br0" timeOffset="116759.955">7095 10351 6904,'39'2'1232,"-84"14"668,45-16-1640,-4-16 977,90-45-718,-44 35-322,71-47 315,40-41 459,-115 93-889,-37 20-48,-1 1 8,0 0 13,0 0-16,0 0-94,0 0-61,0 0-168,-14 6-1140,-110 69-1885,73-40 2217,-28 19-3788</inkml:trace>
  <inkml:trace contextRef="#ctx0" brushRef="#br0" timeOffset="117202.771">6921 10573 5472,'46'-56'124,"-85"74"2550,39-17-2502,1-1-1,-1 0 1,0 0-1,0 1 1,1-1 0,-1 0-1,0 0 1,0 1-1,0-1 1,1 0-1,-1 1 1,0-1-1,0 0 1,0 1-172,105-74 1209,148-75 432,-99 58-685,-153 90-1121,-1 1 0,0-1 0,0 0 0,0 0 0,0 1 0,0-1 0,1 0-1,-1 0 1,0 0 0,0 1 0,0-1 0,1 0 0,-1 0 0,0 0 0,0 0 165,-30 21-1158,-11 5-206,-20 11-4756</inkml:trace>
  <inkml:trace contextRef="#ctx0" brushRef="#br0" timeOffset="117597.714">6895 10678 6192,'50'-38'2072,"-59"38"-544,25-10-459,-11 7-1121,187-113 1532,-73 43-767,-74 42-323,72-51 571,-47 38-353,-70 44-661,0 0-238,-9 3-1030,-43 18-1075,2-1-4704</inkml:trace>
  <inkml:trace contextRef="#ctx0" brushRef="#br0" timeOffset="117881.466">6739 10770 5384,'198'-123'5929,"-78"22"-4576,-70 60-914,105-60 1200,-68 64-582,-75 31-430,4-4-3838,-3 2-3826,-30 18 5281</inkml:trace>
  <inkml:trace contextRef="#ctx0" brushRef="#br0" timeOffset="119966.949">7679 8486 3416,'30'19'455,"-47"-47"4904,11 25-5206,1 1 0,-1 0 0,0 1 0,0 0 0,0-1 0,0 2 0,0-1 0,0 1 0,0 0 0,0 0 0,0 1 0,0-1-1,0 1 1,0 1 0,0-1 0,0 1 0,0 0 0,1 0 0,-1 1 0,1 0 0,-1 0 0,1 0 0,-4 4-153,-19 6 109,-336 106 806,322-97-614,-97 115 30,50-19-270,-11 30-17,66-94-16,3 7 119,2 1-1,4 1 1,1 1 0,-4 29-147,11-21 213,9-16-41,0 12-137,7 161 9,7-136-39,30 160 75,-16-168-16,-14-64-4,0 0 0,2-1 0,1 0 0,0 0 0,1-1 0,1-1 0,1 0 0,3 3-60,79 88 304,-51-63-96,-12-16-50,6 5-124,-12-14-20,0-2 1,1 0 0,1-2-1,1-1 1,8 2-15,73 16 51,3-24 99,-10-19-71,-88 6-31,0-1 0,0-1 1,-1 0-1,0-1 0,0 0 0,0-1 0,-1-1 0,2-1-48,-8 5 18,37-26 66,55-68 118,-59 48-70,80-155 226,-73 102-305,-3-1-46,20-94 2,-53 162 6,30-247 29,-39 208-36,-2 45 18,-7-18 28,-1 1 0,-3 0-1,-1 0 1,-3-1-54,-29-45 83,-86-124 119,75 144-126,22 34-22,-5-1-44,-73-63-854,68 65-504,-40-31-2399,45 37-3143,91 75 5208</inkml:trace>
  <inkml:trace contextRef="#ctx0" brushRef="#br0" timeOffset="120929.409">7414 8941 7000,'18'-2'225,"-22"-22"4416,-29-7-1286,33 31-3247,0 0 29,0 0 14,19 11 464,4 35-80,-9-16-365,-13-28-182,-1 1 24,1-1 0,0 1 0,-1-1 0,1 1 0,0-1 0,0 0 0,0 1 0,0-1 0,1 0 0,-1 0 0,1 0 0,-1 0 0,1 0 0,0 0 0,0-1 0,0 1 0,0-1 0,0 1 0,0-1 0,0 1 0,0-1 0,0 0 0,1 0 0,-1 0 0,0-1 0,1 1 0,-1 0 0,1-1 0,-1 0 0,1 1 0,-1-1 0,1 0 0,-1 0 0,1 0 0,-1-1 0,1 1 0,-1-1 0,1 1 0,-1-1 0,0 0 0,1 0-12,85-51 190,23-25-64,108-77 392,-177 127-456,174-100 43,-173 104 28,168-80 31,-171 84-142,253-119 52,-221 102-127,-46 20-232,85-73-157,-79 62-2043,35-27-5896,-156 126 6312</inkml:trace>
  <inkml:trace contextRef="#ctx0" brushRef="#br0" timeOffset="128812.725">1451 10558 1176,'0'0'0,"0"0"0,0 0 0,0 0-408</inkml:trace>
  <inkml:trace contextRef="#ctx0" brushRef="#br0" timeOffset="131363.497">1224 10839 6552,'0'0'1080,"0"0"-4,0 0-16,0 0-40,0 0-144,0 0-112,0 0-304,0 0-95,0 0-74,0 0-54,0 0-137,0 0-40,0 0-40,-1 5-8,-24 144 29,15-87 65,-35 113 122,21-102-143,-38 105 194,34-96-413,42-100-2812,-6-35 704,-1 3-3764</inkml:trace>
  <inkml:trace contextRef="#ctx0" brushRef="#br0" timeOffset="132073.597">1075 11386 8344,'1'-2'14,"-1"1"-1,1-1 1,0 1 0,0-1 0,0 1 0,0 0 0,0-1 0,0 1-1,0 0 1,0 0 0,1 0 0,-1 0 0,0 0 0,1 0 0,-1 0-1,1 1 1,-1-1 0,1 0 0,-1 1 0,1-1 0,0 1 0,-1-1-1,1 1 1,-1 0 0,1 0 0,0 0 0,-1 0 0,1 0-1,0 0 1,-1 0 0,1 1 0,0-1-14,5-1 170,134-64 509,-22 2 45,53-18-96,-109 51-487,73-28 399,-119-2-1729,39-88-2691,-45 124 3094,14-38 198,-21 5 3647,-17-10 1577,14 68-4610,-1-1 0,0 1 0,0-1 0,0 1 0,0-1 0,0 1 0,0-1 0,0 1 0,0-1 0,-1 0 0,1 1 0,0-1 0,0 1 0,0-1 0,0 1 0,-1-1 0,1 0 0,0 1 0,0-1 0,-1 0 0,1 1 0,0-1 0,-1 0 0,1 1 0,0-1 0,-1 0 0,1 1 0,0-1 0,-1 0 0,1 0 0,-1 0 0,1 1 0,-1-1 0,1 0 0,0 0 0,-1 0 0,1 0 0,-1 0 0,1 0 0,-1 0 0,1 0 0,-1 0 0,1 0 0,0 0 0,-1 0 0,1 0 0,-1 0 0,1 0 0,-1-1 0,1 1 0,0 0 0,-1 0 0,1 0 0,-1-1 0,1 1 0,0 0 1,-1-1-1,1 1 0,0 0 0,-1-1 0,1 1-26,-87 194 280,14-4-148,43-116-100,-35 110 13,44-113-9,-16 87 44,30-106-24,5-29-626,5-28-1329,4-27 293,4-12-5640</inkml:trace>
  <inkml:trace contextRef="#ctx0" brushRef="#br0" timeOffset="132769.78">1891 11454 8792,'-23'-15'280,"25"19"126,7 4-451,-8-7 68,0 0 0,1 0 0,-1 0 0,0-1 1,1 1-1,-1-1 0,0 1 0,1-1 0,-1 1 0,1-1 0,-1 0 0,1 0 0,-1 0 0,1 1 0,-1-1 1,1-1-1,-1 1 0,1 0 0,-1 0 0,1-1 0,-1 1 0,1 0 0,-1-1 0,1 0 0,-1 1 0,0-1 1,1 0-1,-1 0 0,0 1 0,0-1 0,0 0 0,1 0 0,-1-1 0,0 1 0,0 0 0,-1 0 1,1 0-1,0-1 0,0 1 0,-1 0 0,1-1 0,0 1 0,-1-1 0,1 1 0,-1 0 0,0-1 0,0 1 1,1-1-1,-1 1 0,0-2-23,11-16 60,85-124 990,-90 130-969,0 0 0,-1 0-1,0 0 1,-1-1 0,-1 1 0,0-1-1,-1 0 1,0 0 0,-1 0-1,-1 0 1,0 0 0,-1-4-81,1 8 74,0 10-64,1-1-1,-1 1 1,0-1-1,1 1 1,-1-1-1,0 1 1,0-1 0,0 1-1,1-1 1,-1 1-1,0-1 1,0 1-1,0-1 1,0 0 0,0 1-1,0-1 1,0 1-1,0-1 1,0 1-1,0-1 1,-1 1 0,1-1-1,0 1 1,0-1-1,0 1 1,-1-1-1,1 1 1,0-1 0,-1 1-1,1-1 1,0 1-1,-1-1 1,1 1-1,0 0 1,-1-1 0,1 1-1,-1 0 1,1-1-1,-1 1 1,1 0-1,-1 0 1,1-1 0,-1 1-1,1 0 1,-1 0-1,1 0 1,-1 0-1,1 0 1,-1 0 0,1-1-1,-1 1 1,0 1-1,1-1 1,-1 0 0,1 0-1,-1 0 1,1 0-1,-1 0 1,1 0-1,-1 1 1,0-1-10,-22 29 156,-37 63-109,7 19 6,35-63-41,11-26 13,1 1 0,1 1 0,1-1 0,0 1 1,2-1-1,1 1 0,2 14-25,0-35 15,-1 0 1,2 1 0,-1-1-1,0 0 1,1 0-1,-1 0 1,1-1-1,0 1 1,0 0-1,0-1 1,0 1-1,0-1 1,1 0-1,-1 1 1,1-1-1,-1 0 1,1-1-1,0 1 1,0 0 0,0-1-1,0 0 1,0 1-1,0-1 1,0 0-1,0-1 1,1 1-1,-1 0 1,0-1-1,1 0 1,-1 0-1,0 0 1,1 0-16,-4 0-2,13-2 43,125-64 28,-89 29-209,-30 17-566,81-136-1613,-8 12-5034</inkml:trace>
  <inkml:trace contextRef="#ctx0" brushRef="#br0" timeOffset="-30412.987">2178 8632 2968,'34'0'0,"5"1"1,-154 10 1059,64 4 3456,108-1-3997,3-3-182,0-3 0,1-2 1,47-2-338,9 0 492,34 3 276,-85-5-288,85-4 744,-94-2-959,79-12 116,-75 7-218,86 4 97,-92 10-56,-38-2-124,0 1 0,0 0-1,0 2 1,-1 0 0,0 1 0,0 0 0,-1 1 0,0 1 0,5 4-80,42 25 364,-36-45-318,9-8-2294,-10 5-4865,-59 23 5360</inkml:trace>
  <inkml:trace contextRef="#ctx0" brushRef="#br0" timeOffset="90006.126">1216 9521 4216,'0'0'785,"0"0"-2,0 0-30,0 0-16,0 0-51,0 0-45,0 0-122,0 0-42,0 0-42,0 0-23,0 0-48,0 0-32,0 0-80,0 0-14,0 0 28,0 0 2,0 0-16,0 0-16,0 0-48,-2 4-42,-69 155 678,18-5-406,37-100-333,-27 103 147,39-126-242,-1 7 656,3-71-282,11-172-112,0 160-240,8-27-4,30-41 48,-60 57-4668,4 30-2761</inkml:trace>
  <inkml:trace contextRef="#ctx0" brushRef="#br0" timeOffset="93476.958">1120 9435 5024,'36'21'2376,"-60"-47"-344,23 25-1951,1 1 18,0 12 58,-9 135 36,1-86-171,-41 242 307,49-301-343,-2 20 209,0-32-36,15-205 254,5 77-78,16 5-51,-34 132-281,0-1 1,0 1-1,1 0 0,-1 0 1,0 0-1,1 0 0,-1 0 1,1 0-1,-1-1 0,1 1 1,0 0-1,-1 0 0,1 1 1,0-1-1,0 0 0,-1 0 1,1 0-1,0 0 0,0 1 1,0-1-1,0 0 0,0 1 1,0-1-1,0 1 0,0-1 1,1 1-1,-1 0 0,0-1 1,0 1-1,0 0 0,0 0 1,1 0-1,-1 0 0,0 0 1,0 0-1,0 0 0,0 0 1,1 0-1,-1 0 0,0 1 1,0-1-1,0 1 0,0-1 1,0 1-1,0-1 0,0 1 1,0-1-1,1 1-3,42 45 300,-3 69 462,-22-45-349,26-8 0,-6-60-345,-11-17 25,-15 4-77,-1 0 1,0 0-1,0-1 0,-1-1 0,-1 0 0,0 0 0,0-1 1,6-14-17,-15 26 1,31-51 30,35-121 186,-38 47 270,-29 126-473,0 0 1,0 1-1,1-1 0,-1 0 1,0 0-1,0 0 1,1 1-1,-1-1 1,0 0-1,1 0 1,-1 0-1,0 1 1,1-1-1,-1 0 1,1 1-1,-1-1 1,1 1-1,0-1 1,-1 0-1,1 1 1,0-1-1,-1 1 1,1-1-1,0 1 1,0 0-1,-1-1 0,1 1 1,0 0-1,0 0 1,0-1-1,-1 1 1,1 0-1,0 0 1,0 0-1,0 0 1,0 0-1,-1 0 1,1 0-1,0 0 1,0 1-1,0-1 1,0 0-1,-1 0 1,1 1-1,0-1 1,0 0-1,-1 1 1,1-1-1,0 1 1,0-1-1,-1 1 0,1-1 1,-1 1-1,1-1 1,0 1-1,-1 0 1,1 0-15,24 90 129,-19-40-122,3 217 29,-14-108 48,13 34-2549,0-145-114,1-5-4394</inkml:trace>
  <inkml:trace contextRef="#ctx0" brushRef="#br0" timeOffset="95496.678">2313 9735 6368,'-1'-1'74,"1"0"0,0-1-1,-1 1 1,1 0 0,-1 0 0,1-1 0,-1 1 0,0 0 0,0 0 0,1 0 0,-1 0-1,0 0 1,0 0 0,0 0 0,0 0 0,0 0 0,0 1 0,0-1 0,-1 0 0,1 1-1,0-1 1,0 1 0,0-1 0,-1 1 0,1-1 0,0 1 0,-1 0 0,1 0 0,0 0-1,-1 0 1,1 0 0,0 0 0,-1 0 0,1 0 0,0 0 0,-1 0 0,1 1 0,0-1-1,0 1 1,-1-1 0,1 1 0,0-1 0,0 1-74,-17-3 448,-98-29 836,113 31-1265,1 0-1,0 0 1,-1 0-1,1 0 1,0 0 0,-1 0-1,1 1 1,-1-1 0,1 1-1,0 0 1,0-1-1,-1 1 1,1 0 0,0 0-1,0 1 1,0-1-1,0 0 1,0 1 0,0-1-1,1 1 1,-1-1 0,0 1-1,1 0 1,-1 0-1,1 0 1,0 0-19,-20 25 15,14-15-16,0 0 0,1 1 0,0-1-1,1 1 1,1 0 0,0 0 0,0 1 0,1-1 0,1 5 1,0-6-8,1 0 0,0 0 0,1 0 0,0 0 0,1 1 0,1-1 0,0 0 0,0 0 0,1 0 0,1-1 0,0 1 0,5 10 8,7-8-6,10-7 12,-22-10 63,1 0-1,-1 0 1,1-1-1,-1 1 0,0-1 1,0 0-1,-1 0 1,1 0-1,-1-1 1,0 1-1,0-1 0,0 0 1,-1 0-1,0 0 1,0 0-1,0 0 1,0 0-1,-1 0 0,0-1 1,0 1-1,0-1 1,-1 1-1,0-1 1,0 1-1,0-2-68,-2-46 1129,20 88-983,-14-30-151,0-1 0,0 1 0,0-1 1,0 0-1,1-1 0,-1 1 1,1-1-1,0 1 0,0-2 0,0 1 1,1 0-1,-1-1 0,1 0 1,-1 0-1,6 0 5,31-6-387,7-10 14,62-68-448,-66 28 578,58-121-97,-65 91 280,-17 25 25,-2-11 29,-13 48 120,-1-1 0,-1 0 0,0-1 0,-2 1 0,-1-1 1,-1 1-1,-1 0 0,-2-11-114,-22-63 2049,16 112-1006,-13 167-542,-11-31-216,-13 54 286,32-132-526,3-5-45,3-6 2,-8 111 82,16-171-56,4-9 60,1-133 262,-4 122-319,0 3-24,0 0-1,0 0 0,2 0 1,0 1-1,1-1 1,0 1-1,1 0 0,0 0 1,1 0-1,4-4-6,-6 12-5,0 1-1,1 1 1,-1-1-1,1 1 0,0-1 1,0 1-1,1 1 1,-1-1-1,1 1 1,0 0-1,0 0 1,0 1-1,0-1 1,3 1 5,84-14-270,-14 22 109,-41 16 93,-13 22-128,-2 67-31,2-23-174,-23-85 390,0 0 0,0 0 0,0-1 0,1 1 0,-1 0 0,1-1 0,0 0 0,-1 1 0,1-1 0,0 0 0,1 0 0,-1-1 0,0 1 0,0-1 0,1 1 0,-1-1 0,1 0 0,-1-1 0,1 1 0,-1 0 0,1-1 0,0 0 0,-1 0 0,1 0 0,0 0 0,-1-1 0,1 1 0,-1-1 0,1 0 0,-1 0 0,1 0 0,-1-1 0,0 1 0,1-1 0,-1 0 0,0 1 0,0-2 0,0 1 0,-1 0 0,1 0 0,0-1 0,1-2 10,19-15-47,-1-2-1,0 0 0,-2-1 0,-1-1 1,9-16 48,5-7-20,58-112-20,-87 153 73,0-2 1,0 1 0,-1 0 0,0-1 0,0 1 0,-1-1 0,0 0 0,0 0 0,-1 0 0,0 0-1,0 0 1,-1 0 0,0 0 0,-1-4-34,0 11 5,-1 0 0,1 1 0,-1-1-1,1 1 1,-1-1 0,1 1 0,-1-1 0,1 1-1,-1 0 1,1 0 0,-1 0 0,0 0 0,1 0 0,-1 0-1,1 0 1,-1 0 0,1 1 0,-1-1 0,1 0-1,-1 1 1,1 0 0,-1-1 0,1 1 0,-1 0 0,1 0-1,0 0 1,0 0 0,-1 0 0,1 0 0,0 0-1,0 0 1,0 0 0,0 0 0,0 1 0,0-1-1,0 2-4,-39 79 140,32-38-136,7-29-10,1 0-1,0 0 0,2 0 1,-1 0-1,2 0 0,0 0 1,1 0-1,0-1 0,1 1 1,5 7 6,47 53-243,19-17-269,4-29 339,-6-39-140,-10-40 58,-47 29 177,-2 0 0,0-1 0,-1-1 0,-1 0 0,-1-1 0,6-17 78,-9 21-20,70-145 151,-58 118 783,-21 47-699,0 0 36,-1 2-46,-41 49 435,14 24-508,28-63-200,1 1 1,0 0 0,1-1-1,1 1 1,-1-1 0,2 0-1,0 1 1,0-2-1,1 1 1,1 0 0,0-1-1,1 0 1,0 0 0,6 7 67,31 61-477,-38-19 309,-35 9-5,-63 39-577,44-89-547,43-22 165,0-73-1156,38-53 317,-2 10-3235</inkml:trace>
  <inkml:trace contextRef="#ctx0" brushRef="#br0" timeOffset="96156.441">4222 8895 8160,'-1'55'1209,"-22"-76"4215,22 21-5097,1 0 13,0 0-208,-2 9 300,-26 153 233,3 39-497,11-107-106,-22 163 164,15-99 224,32-273 897,-11 114-1346,0 0-1,0 1 0,0-1 1,0 0-1,0 1 1,0-1-1,0 1 1,0-1-1,0 0 1,0 1-1,0-1 1,0 1-1,1-1 0,-1 1 1,0-1-1,0 0 1,1 1-1,-1-1 1,0 1-1,1-1 1,-1 1-1,1 0 1,-1-1-1,0 1 0,1-1 1,-1 1-1,1 0 1,-1-1-1,1 1 1,-1 0-1,1-1 1,0 1-1,-1 0 0,1 0 1,-1 0-1,1-1 1,0 1-1,-1 0 1,1 0-1,-1 0 1,1 0-1,0 0 1,-1 0-1,1 0 0,-1 0 1,1 1-1,0-1 1,-1 0-1,1 0 1,-1 0-1,1 1 1,-1-1-1,1 0 1,-1 1-1,1-1 0,37 28-154,-20-13 68,155 115-166,-113-98 202,1-32-261,-50-5-874,52-52-387,-44 39-692,20-17-4472,-90 81 5091</inkml:trace>
  <inkml:trace contextRef="#ctx0" brushRef="#br0" timeOffset="130195.552">20 9758 5560,'-1'0'60,"1"0"1,0-1 0,0 1-1,0-1 1,0 1-1,0-1 1,0 1 0,-1 0-1,1-1 1,0 1 0,0 0-1,-1-1 1,1 1-1,0-1 1,0 1 0,-1 0-1,1 0 1,0-1-1,-1 1 1,1 0 0,-1 0-1,1-1 1,0 1-1,-1 0 1,1 0 0,-1 0-1,1-1 1,0 1-1,-1 0 1,1 0 0,-1 0-1,1 0 1,-1 0 0,1 0-1,-1 0 1,1 0-1,0 0 1,-1 0 0,1 0-1,-1 1 1,1-1-1,-1 0 1,1 0 0,0 0-1,-1 1 1,1-1-1,0 0 1,-1 0 0,1 1-1,-1-1 1,1 0-1,0 0 1,0 1 0,-1-1-1,1 0 1,0 1 0,0-1-1,-1 1 1,1-1-61,0-1 480,15-4 2056,34 92-2227,1 105 203,-34-164-343,4-30 145,105-59 268,74-55 252,-153 89-593,267-142 90,-247 134-151,251-134 89,-259 137-1,188-106-71,-210 114-842,64-78-207,-74 73-1152,34-32-4772,-140 142 5103</inkml:trace>
  <inkml:trace contextRef="#ctx0" brushRef="#br0" timeOffset="137793.482">4574 11209 5208,'20'-39'2120,"24"-13"302,-43 51-2028,-2 40 998,-5 8-1086,-3 0 1,-2 0 0,-1-1-1,-12 26-306,4-27 143,-57 77 672,77-123-804,1 1 1,-1 0-1,0 0 1,0-1-1,-1 1 0,1 0 1,0-1-1,0 1 1,0 0-1,0-1 1,0 1-1,0 0 1,0 0-1,0-1 1,0 1-1,-1 0 1,1 0-1,0-1 1,0 1-1,0 0 1,-1 0-1,1 0 1,0-1-1,0 1 1,-1 0-1,1 0 1,0 0-1,0 0 1,-1-1-1,1 1 1,0 0-1,0 0 1,-1 0-1,1 0 1,0 0-1,-1 0 0,1 0 1,0 0-1,0 0 1,-1 0-1,1 0 1,0 0-1,-1 0 1,1 0-1,0 0 1,-1 0-1,1 0 1,0 0-1,0 1 1,-1-1-1,1 0 1,0 0-1,0 0 1,-1 0-1,1 1 1,0-1-12,3-21 2,30-68 457,42-42-397,-38 82-52,-11 18-4,6-3-4,44-29-32,-54 55 28,-20 7 0,0 1 1,1-1 0,-1 1-1,0 0 1,1 0 0,-1 0-1,1 0 1,-1 0 0,0 0-1,1 1 1,-1-1 0,0 1-1,1 0 1,-1 0 0,0 0-1,0 0 1,0 0 0,0 0-1,0 0 1,0 1 0,0-1-1,0 1 2,9 17-2,-6-3-13,-2 1 1,0 0 0,-1 0 0,-1-1 0,-1 1 0,0 0 0,-1 0-1,-1 0 1,0 0 0,-3 8 14,-9 59 190,39-113 138,99-159-191,-59 126-129,-26 44-9,-29 16-22,0 1 1,1 0 0,-1 0 0,0 1-1,0 0 1,0 1 0,1 0 0,-1 0 0,0 1-1,0 1 1,0-1 0,3 3 22,-2 4-20,-7 2 19,-4 3-12,0 0 0,-1 0 0,-1 0 1,0 0-1,-1 0 0,-1 0 1,0-1-1,-1 1 0,0-1 0,-1 0 1,0-1-1,-1 0 0,-1 1 0,0-2 1,-8 10 12,-24 45-39,27-33-37,14-22 70,48 5-24,-23-17 28,0-6 2,2-7 1,106-91 30,-33 6-9,-62 58 4,52-48 271,-91 89-292,0 1 1,0-1-1,0 0 1,0 0-1,0 1 0,0-1 1,0 0-1,0 0 1,0 1-1,0-1 0,0 0 1,1 1-1,-1-1 1,0 0-1,0 0 0,0 1 1,0-1-1,0 0 1,0 0-1,1 1 0,-1-1 1,0 0-1,0 0 1,0 0-1,1 0 0,-1 1 1,0-1-1,0 0 1,1 0-1,-1 0 1,0 0-1,0 0 0,1 1 1,-1-1-1,0 0 1,0 0-1,1 0 0,-1 0 1,0 0-1,0 0 1,1 0-1,-1 0 0,0 0 1,1 0-1,-1 0 1,0 0-1,0 0 0,1 0 1,-1 0-1,0-1 1,0 1-1,1 0 0,-1 0 1,0 0-1,0 0 1,1 0-1,-1-1 1,0 1-1,0 0 0,0 0 1,1 0-1,-1-1 1,0 1-1,0 0 0,0 0 1,0-1-1,1 1-5,-5 31 254,2-21-295,-8 47 58,-3 79 95,18-48-61,0-65-47,-5-20 4,1 0 0,0-1 0,0 1 0,0-1 0,0 1 0,1-1 1,-1 0-1,1 0 0,-1 1 0,1-1 0,0 0 0,0 0 1,0 0-1,0-1 0,0 1 0,0 0 0,0-1 0,1 1 1,-1-1-1,0 0 0,1 0 0,-1 0 0,1 0 0,0 0 1,-1-1-1,1 1 0,0-1 0,-1 1 0,1-1 0,0 0 1,-1 0-1,1-1 0,0 1 0,0 0 0,-1-1 0,1 0 1,1 0-9,4-2 29,1 0 0,-1-1 0,0 0 1,0 0-1,0-1 0,-1 0 0,1 0 1,-1-1-1,-1 0 0,1 0 0,2-4-29,49-80 282,-37-24 156,-21 106-419,0 2-6,0 1-1,-1 0 1,1 0-1,-1 0 1,0-1-1,-1 1 1,1 0 0,-1 0-1,0 1 1,0-1-1,0 0 1,-1 1-1,0-1 1,0 1-1,0 0 1,0 0-1,-3-3-12,1 3-16,-1 0 0,1 0-1,-1 1 1,1 0-1,-1 0 1,0 0 0,0 1-1,0 0 1,-1 0 0,1 0-1,0 1 1,-1 0-1,1 0 1,-1 0 0,1 1-1,-1 0 1,1 1-1,-1-1 1,1 1 0,-1 0-1,1 1 1,-1 0-1,1 0 1,0 0 0,0 1-1,0-1 1,-3 4 16,6-5-16,0 0 1,0 0-1,0 0 1,0 1 0,0-1-1,1 1 1,-1 0-1,0 0 1,1 0-1,-1 0 1,1 1-1,0-1 1,0 1-1,0-1 1,0 1 0,0 0-1,1-1 1,-1 1-1,1 0 1,0 0-1,0 0 1,0 0-1,0 0 1,0 1-1,1-1 1,-1 0-1,1 3 16,17 7-199,-4-10 191,0-1 0,0-1 0,0 0 0,0-1 1,0 0-1,0-1 0,0 0 0,0-1 0,-1-1 1,1 0-1,0 0 0,-1-1 0,12-6 8,198-103-30,-139 69 106,-83 43-56,1 1 0,1-3-15,-13 11-6,12-3-21,1-1 1,0 1 0,-1-1 0,1 0 0,1 1 0,-1-1 0,1 0 0,-1 0 0,1-1 0,0 1 0,0-1 0,1 1 0,-1-1 0,1 0 0,0 0-1,0 0 22,25 26-44,-25-24 32,0-1 1,0 1-1,-1 0 0,0 0 1,0 1-1,-1-1 0,0 1 0,1-1 1,-2 1-1,1 0 0,-1 0 1,0 0-1,0 0 0,0 0 0,-1 0 1,0 0-1,0 0 0,-1 0 1,0 4 11,-7 16-3,-6 4 8,-4 0-2,-74 91 92,93-119-101,-1 1 0,1-1 1,-1 1-1,1-1 1,0 0-1,0 0 1,0 1-1,0-1 1,0 0-1,0 0 1,1 0-1,-1 0 1,1 0-1,-1-1 1,1 1-1,0 0 1,0-1-1,0 1 1,0-1-1,0 1 1,0-1-1,0 0 0,0 0 1,0 0-1,1 0 1,-1-1-1,0 1 1,1 0-1,1-1 6,-2 1-1,91 0-28,-56-9 28,4-6 1,3-7 1,133-87 60,-30-17 327,-98 79-334,-38 36-76,-2 3 51,1-1 0,-2-1 0,1 0 0,-1 0 0,-1 0 0,1-1 0,-2 0 0,1-1 0,-1 1-1,2-8-28,-9 16 6,1 0 0,-1-1-1,0 1 1,0 0-1,0 0 1,0 0 0,-1 0-1,1 0 1,-1 0-1,1 0 1,-1 1 0,1-1-1,-1 0 1,0 1-1,0-1 1,0 1 0,0 0-1,0 0 1,0 0-1,0 0 1,0 0 0,-1 0-1,1 0 1,0 1-1,-1-1 1,1 1 0,0 0-1,-1-1 1,1 1-1,0 0 1,-1 0-1,1 1 1,0-1 0,-1 0-1,1 1 1,0 0-1,-1-1 1,1 1 0,0 0-1,0 0 1,-1 1-6,-65 45-8,38-15 8,-54 100-67,58-78-58,5 30 10,24 14 102,31-31 32,-29-62-11,5 4 53,-1-5-22,0 0 1,0 0-1,1-1 1,0 0 0,0-1-1,0 0 1,0 0-1,0-1 1,0 0-1,0-1 1,0 0-1,1-1-39,39-6 62,-29 1 66,81-46-147,-72 36-2597,31-15-5188,-142 72 5898</inkml:trace>
  <inkml:trace contextRef="#ctx0" brushRef="#br0" timeOffset="135251.683">3328 10992 6368,'-29'3'2030,"17"44"324,-34 101-1937,11 31-220,29-125-195,15-10-4,14-45-4,58-57-53,-68 46 52,90-96-118,50-71 69,-64 75 815,-84 100-542,1-12 1294,-7 16-1471,-20 23 88,14-16-143,1 1 1,-1 0 0,1 1 0,1-1 0,-1 1 0,1 1 0,1-1 0,0 1-1,0-1 1,1 1 0,0 0 0,1 0 0,0 0 0,1 1 0,0-1 0,0 0-1,1 1 1,1-1 0,0 1 0,0-1 0,1 0 0,0 0 0,0 0 0,1 0 0,1 0-1,0 0 1,4 7 14,-5-12-10,1-1 1,-1 0-1,1 0 0,0 0 0,0 0 0,0-1 1,0 1-1,0-1 0,1 0 0,0 0 0,-1-1 1,1 1-1,0-1 0,0 0 0,2 0 10,56 26-7,-12 6 19,-38 15 34,-22-8-19,-9 6-87,-55 64-1003,33-72-362,-56 12-950,8-5-2851</inkml:trace>
  <inkml:trace contextRef="#ctx0" brushRef="#br0" timeOffset="135441.177">3306 10881 11208,'0'0'0,"7"-4"0,1-4 0,-8 8 456,0 0-456,18-18 464,8-5-464,-26 23-1496,0 0 1496,24-24-1488,4-3 1488,25-25-6008</inkml:trace>
  <inkml:trace contextRef="#ctx0" brushRef="#br0" timeOffset="139996.646">7963 11234 5744,'-43'2'82,"36"0"167,30-7-124,-22 4 156,1 0 0,-1 0 0,0-1 0,1 1 0,-1 0 0,0-1 0,0 1 0,0-1 0,0 1 0,0-1 0,-1 0 0,1 1 0,0-1 0,-1 0 0,1 0 0,-1 1-1,0-1 1,0 0 0,1 0 0,-1 0 0,0 0 0,0 1 0,-1-1 0,1 0 0,0 0 0,-1 0 0,1 1 0,-1-1 0,1 0 0,-1 1 0,-1-3-281,-99 309 200,55-173-1150,33-121-1103,6-43 167,5 23 1505,-5-35-5939</inkml:trace>
  <inkml:trace contextRef="#ctx0" brushRef="#br0" timeOffset="140280.428">8137 11010 6104,'0'0'0,"-4"6"0,-3 7 0,7-13-808,0 0 808,12 8-800,13-1 800,12 8-2696</inkml:trace>
  <inkml:trace contextRef="#ctx0" brushRef="#br0" timeOffset="141024.436">8260 11129 4664,'1'0'76,"0"0"0,0 0 0,0-1 0,0 1 1,0 0-1,0 0 0,0 0 0,0 0 0,0 0 0,0 0 1,0 0-1,0 1 0,0-1 0,0 0 0,0 1 0,0-1 1,0 0-1,0 1 0,0-1 0,0 1 0,-1-1 0,1 1 0,0 0 1,0-1-1,-1 1 0,1 0 0,0 0 0,-1-1 0,1 1 1,-1 0-1,1 0 0,-1 0 0,1 0 0,-1 0 0,0-1 1,1 1-1,-1 0 0,0 0 0,0 0 0,1 0 0,-1 0 0,0 0 1,0 0-1,0 0 0,0 0 0,-1 0 0,1 0 0,0 0 1,0 0-1,-1 1-76,-30 207 2841,-17 1-146,48-210-2673,0-1 0,-1 1 0,1 0 0,0-1 1,-1 1-1,1 0 0,-1 0 0,1-1 0,0 1 1,-1 0-1,1 0 0,-1 0 0,1 0 0,-1 0 0,1-1 1,-1 1-1,1 0 0,-1 0 0,1 0 0,-1 0 1,1 0-1,-1 1 0,1-1 0,-1 0 0,1 0 1,0 0-1,-1 0 0,1 0 0,-1 1 0,1-1 1,-1 0-1,1 0 0,0 1 0,-1-1 0,1 0 1,-1 1-1,1-1 0,0 0 0,-1 1 0,1-1 1,0 0-1,0 1 0,-1-1 0,1 1 0,0-1 0,0 1 1,0-1-1,-1 1-22,3-17-6,-1 0 0,2 0-1,0 0 1,1 1 0,1-1 0,0 1 0,1 0 0,5-8 6,49-88-120,-29 75 88,63-18-264,-86 50 281,1 1 1,-1-1-1,1 2 1,0-1 0,0 1-1,0 1 1,0-1 0,0 2-1,1-1 1,-1 1 0,0 1-1,0-1 1,0 2-1,0-1 1,0 1 0,0 1-1,0-1 1,-1 1 0,1 1-1,-1 0 1,0 0 0,6 4 14,6 47-243,-20-42 235,-1 0 0,0 0 0,0-1 1,-2 1-1,0 0 0,0-1 0,-1 0 0,0 1 1,-1-2-1,0 1 0,-1 0 0,-1 0 8,-21 49-78,28-61 76,-1 1 0,1 0 0,-1-1 0,1 1 0,0 0 0,-1 0 0,1-1 0,0 1 0,-1 0 0,1 0 0,0 0 0,0-1 0,0 1 0,0 0 1,0 0-1,0 0 0,0 0 0,0-1 0,0 1 0,0 0 0,1 0 0,-1 0 0,0-1 0,0 1 0,1 0 0,-1 0 0,1-1 0,-1 1 0,0 0 0,1 0 0,-1-1 0,1 1 0,0-1 0,-1 1 0,1 0 0,0-1 0,-1 1 0,1-1 0,0 0 1,-1 1-1,1-1 0,0 0 0,0 1 0,0-1 0,-1 0 0,1 0 0,0 1 0,0-1 0,0 0 0,-1 0 0,1 0 0,0 0 0,0 0 0,0 0 0,0-1 2,41-8-192,-25-4 92,0 1 0,-1-2 0,0 0 0,-1-1 0,-1 0 0,-1-1-1,12-18 101,-8 13-30,81-112-231,7-48 253,-72 110 415,-31 64-355,7-17 172,-2 1 1,0-1 0,-2-1-1,-1 1 1,0-1 0,-1-12-225,-20-70 1849,12 150-1097,-47 177-550,27-151-116,5-15-14,-5 12-56,0 1-11,5-4-4,5-23 2,-18 92-46,33-125 88,-1-5-69,1 0 0,-1 0 0,1 1 1,0-1-1,-1 1 0,1-1 0,0 0 1,1 1-1,-1-1 0,0 0 0,1 1 0,-1-1 1,1 0-1,0 1 0,0-1 0,-1 0 0,2 0 1,-1 0-1,0 0 0,0 0 0,1 0 0,-1 0 1,1 0-1,0 0 24,35-24-1537,84-117-3634,-59 61-1202</inkml:trace>
  <inkml:trace contextRef="#ctx0" brushRef="#br0" timeOffset="142542.495">8834 11275 8968,'130'-42'385,"24"-11"-2350,-99 39 1801,-24 8 117,0 2 38,-24 4 106,0 0 0,0 0 0,0 0 0,0 1 0,-1 0 0,1 1 0,0 0 1,-1 0-1,1 0 0,-1 0 0,1 1 0,-1 0 0,0 1 0,-1 0 0,1-1 0,0 2-97,13 6 143,-16-9-55,0-1 1,1 0-1,-1-1 1,0 1 0,1 0-1,-1-1 1,1 0-1,-1 0 1,1 0 0,-1 0-1,1 0 1,-1-1-1,1 0 1,-1 1-1,0-1 1,1-1 0,-1 1-1,0 0 1,0-1-1,0 0 1,0 1-1,0-1 1,0 0 0,0-1-1,0 0-88,65-61 1095,-66 62-1047,1 1-1,-1-1 1,0 0 0,0 0-1,0 0 1,0 0-1,0-1 1,0 1 0,-1 0-1,1-1 1,-1 1 0,0-1-1,1 0 1,-1 1 0,-1-1-1,1 0 1,0 0 0,0 1-1,-1-1 1,0 0 0,1 0-1,-1 0 1,0 0-1,-1 0 1,1 1 0,0-1-1,-1 0 1,0 0 0,1 0-1,-1 1 1,0-1 0,-1 0-1,1 1 1,-1-2-48,-12-2 173,-22 4-155,25 5-19,0 1 0,0 1 1,0 0-1,0 0 1,1 1-1,0 0 1,0 1-1,1 0 1,0 1-1,0 0 0,0 0 1,1 1 0,-31 36-16,-49 102-20,74-66 13,30-6 5,26-19-34,-35-52 44,0 1 1,0-1 0,1-1 0,-1 0 0,1 0 0,0 0-1,0-1 1,0 0 0,0 0 0,0-1 0,0 0 0,1-1-1,-1 0 1,0 0 0,0 0 0,1-1 0,-1-1 0,0 1 7,-3 0-2,96-32-34,6-33-45,-22-17-7,-57 47 64,122-166-30,-86 107 52,-6 6 2,-6 6 0,68-148 1349,-119 216 426,-8 22-954,-5 35-373,-24 102-386,-21 38-8,30-100-42,-34 111 134,48-136-134,12-54-12,-2 9-3,0 0 0,1 0 0,0 0 0,1 0-1,1 1 1,0-1 0,0 1 0,1-1-1,1 0 1,0 0 0,0 0 0,2 2 3,-4-12-6,1 0 0,0-1 0,-1 1 0,1 0 0,0 0 0,0-1 1,0 1-1,0 0 0,1-1 0,-1 1 0,0-1 0,1 0 0,-1 1 0,1-1 1,-1 0-1,1 0 0,0 0 0,-1 0 0,1 0 0,0 0 0,0-1 0,-1 1 0,1 0 1,0-1-1,0 0 0,0 1 0,0-1 0,0 0 0,0 0 6,4-1-43,0 0 0,0 0 0,0 0 0,0-1 0,-1 0 0,1 0 0,-1 0 0,1-1 0,-1 0 0,0 0 0,0 0 0,0-1 0,4-4 43,3 0-37,66-73-562,-3-27 449,-38 39-30,-8 7 163,-3-2 17,0-2 0,43-160 64,-53 135 541,-19 84 26,-5 24-505,-7 28-162,4-2 37,-28 183-34,5-60 20,23-116 11,0 6 2,7-37-12,1 0-1,1 0 0,1 0 0,1 0 0,0 0 0,1 0 0,2 6 13,-2-21-18,1-1 1,0 1 0,-1-1-1,1 0 1,0 0 0,1 0-1,-1 0 1,0 0-1,1 0 1,0 0 0,-1-1-1,1 1 1,0-1 0,0 0-1,1 0 1,-1 0-1,0 0 1,1-1 0,-1 1-1,1-1 1,0 0 0,-1 0-1,1 0 1,0-1-1,-1 1 1,1-1 0,0 0-1,0 0 1,-1 0 0,4-1 16,77-24-340,57-63-509,-95 51 790,-32 23 43,-1 1 0,0-1 0,-1-1 1,0 0-1,-2-1 0,1 0 0,-2-1 1,-1 0-1,0 0 0,-1-1 1,5-17 16,-11 31-5,3-14-23,-2 23 5,6 175 345,-12-123-1591,1-60 417,-26-45-1640,2 5-4881</inkml:trace>
  <inkml:trace contextRef="#ctx0" brushRef="#br0" timeOffset="142831.723">10862 10813 9328,'0'0'0,"0"11"0,3 8 0,-3-19 304,0 0-304,7 16 304,5 2-304,-12-18-504,0 0 504,11 11-496,0-7 496,11 11-6104</inkml:trace>
  <inkml:trace contextRef="#ctx0" brushRef="#br0" timeOffset="142832.723">11068 11147 4040,'0'0'0,"13"0"0,11 0 0,-24 0-536,0 0 536,24-7-528,5-4 528,23-5-1624</inkml:trace>
  <inkml:trace contextRef="#ctx0" brushRef="#br0" timeOffset="144517.765">11255 11059 7088,'-8'-36'6782,"-19"60"-6179,-118 182-1072,146-206 443,-1 0 1,0 0 0,1 0 0,-1 0 0,0 0-1,1 0 1,-1 0 0,0 0 0,1 0 0,-1 0-1,0 0 1,1 0 0,-1 0 0,0 0-1,1 0 1,-1 1 0,0-1 0,0 0 0,1 0-1,-1 0 1,0 0 0,0 1 0,1-1 0,-1 0-1,0 0 1,0 1 0,0-1 0,1 0 0,-1 0-1,0 1 1,0-1 0,0 0 25,98-98-531,-86 87 541,0 1 0,1 0-1,1 1 1,-1 1-1,1 0 1,1 1 0,0 0-1,0 1 1,13-3-10,-25 9 62,0 1 1,0 0-1,0 0 1,0 0 0,0 1-1,0-1 1,-1 1-1,1 0 1,0-1-1,-1 1 1,1 0-1,-1 1 1,0-1-1,0 0 1,0 1-1,0-1 1,0 1-1,0 0 1,-1-1-1,1 1 1,-1 0-1,0 0 1,0 0-1,0 0 1,0 0-1,0 0 1,-1 0-1,0 0 1,1 2-63,-1-4 6,-8 82 612,-28 40-128,-42 51-156,38-101-244,-34 45-14,-63 64 66,110-151-88,-45 41-1,-19 8-43,-104 67-225,51-65-264,67-62 171,74-20 282,1 0 1,-1 0 0,1 0-1,-1-1 1,0 1-1,1-1 1,-1 0-1,1 0 1,-1 0-1,1 0 1,0 0-1,-1 0 1,1-1 0,0 1-1,0-1 1,0 1-1,0-1 1,0 0-1,0 0 1,0 0-1,1 0 1,-2-2 25,1 1-35,-3-7-190,-5-67-51,13 58 223,30-101-29,-20 90-3,93-146-14,-79 142 93,124-107-1,-120 117 15,143-85 239,82 15 65,-144 61-216,27-22-3,-114 42-66,-4 1-15,0 0 0,-1-2 1,0-1-1,-1 0 1,-1-1-1,0-1 1,-2-1-1,0 0 1,9-14-13,60-121 313,-80 141-299,-2 7 48,0 0 1,0 0-1,-1 0 0,0 0 1,0-1-1,0 1 0,-1 0 1,1-1-1,-1 0 0,-1 1 1,1-1-1,-1 0 0,0 1 1,0-2-63,-23 8 121,-45 21 4,34-7-36,18-2-79,-45 105-29,44 17-83,34-40 82,26-53-39,19-26-122,16-35-51,-52 8 118,0-1 1,-2-1-1,0-1 1,0-1 0,15-13 113,-24 17 19,79-80-146,-61 62 99,3-5 23,67-92 553,-102 125-287,-1 1 20,-9 28 6,-65 165 441,11-33-350,63-160-365,-3 12 209,21-37-179,-2-3-38,4-7-4,3-6-1,6-2 0,67-70-8,-60 83 0,-35 30 8,2-3-5,1 0-1,0 1 1,0 0 0,0-1-1,0 1 1,0 1-1,1-1 1,-1 1-1,1-1 1,-1 1 0,1 0-1,-1 1 1,1-1-1,-1 1 1,1 0-1,0 0 1,-1 1 0,1-1-1,0 1 1,-1 0-1,1 0 1,-1 0 0,0 1-1,1 0 1,-1 0-1,0 0 1,0 0-1,0 1 6,3 5-23,0 1-1,0 0 0,-1 0 0,0 0 0,-1 1 0,0 0 0,-1 0 0,0 1 0,-1-1 0,0 1 0,0 0 0,-1 0 0,0 0 0,-1 0 0,-1 0 0,1 0 1,-2 0-1,0 0 0,0 0 0,-1 0 0,-2 6 24,5-16-17,0 0 0,0 0-1,1-1 1,-1 1 0,0 0 0,0 0 0,0-1 0,0 1 0,1-1-1,-1 0 1,0 1 0,1-1 0,-1 0 0,0 1 0,1-1 0,-1 0-1,0 0 1,1 0 0,-1 0 0,0-1 0,1 1 0,-1 0 0,0 0-1,1-1 1,-1 1 0,0-1 0,0 1 0,0-1 0,1 0 0,-1 1 0,0-1-1,0 0 1,0 0 0,0 0 0,0 0 0,0 0 0,0 0 0,-1 0-1,1 0 1,0 0 0,0 0 17,111-107-857,-71 63 689,53-81-116,-56 72 232,41-85 11,-55 89 41,-15 28 107,-1 0 0,-1 0 0,-1-1 0,-1 0 0,-1 0 1,-1-1-1,-1 1 0,-1-18-107,-10-6 569,-9 73-385,5 9-177,-42 139 29,31-99-34,-81 261 65,86-251-34,13-24 117,13 2 4,13-35-107,4-13-40,-17-14-17,0 0 0,0-1 0,0 0 0,0 0 0,1-1 0,-1 0 0,0 0 0,0 0 0,0-1 0,0 0 0,-1 0 0,1-1 0,-1 0 0,1 0 0,-1-1 0,0 0 0,6-4 10,-10 7-10,68-68-1275,-7-48-2482,-16 22-4066</inkml:trace>
  <inkml:trace contextRef="#ctx0" brushRef="#br0" timeOffset="144770.09">12619 10976 11656,'0'0'0,"19"0"0,16 1 0,-35-1 912,0 0-912,50-8 912,18-7-912,-68 15-1424,0 0 1424,78-23-1416,15-9 1416,-93 32-776,0 0 776,173-56-6376,-346 112 6376</inkml:trace>
  <inkml:trace contextRef="#ctx0" brushRef="#br0" timeOffset="146871.531">14212 10607 5656,'0'0'0,"0"0"0,0 22 0,0-22-72,0 0 72,3 4-72,-2-5 72,-1 1-704,0 0 704,0 0-696,5-6 696,0 2-2432</inkml:trace>
  <inkml:trace contextRef="#ctx0" brushRef="#br0" timeOffset="147282.941">14190 10625 3416,'10'-2'1941,"-8"13"8194,-5 1-8636,-23 167-857,9-7-522,12-98-10,-20 139 98,-21-57-156,46-155-162,0 0-1,0 0 0,-1 0 0,1 0 1,0 0-1,-1 0 0,1 0 1,-1 0-1,1 0 0,-1 0 0,0 0 1,1 0-1,-1 0 0,0 0 0,0 0 1,0-1-1,0 1 0,0 0 0,0-1 1,1 1-1,-2 0 0,1-1 0,0 1 1,0-1-1,0 0 0,0 1 0,0-1 1,0 0-1,0 0 0,0 0 0,-1 1 1,1-1-1,0 0 0,0 0 1,0-1-1,0 1 0,0 0 0,-1 0 1,1-1-1,0 1 0,0 0 0,0-1 1,0 1-1,0-1 0,0 1 0,0-1 1,0 0-1,0 0 0,0 1 0,1-1 1,-1 0-1,0 0 111,-21-19-1604,-12-8-5309</inkml:trace>
  <inkml:trace contextRef="#ctx0" brushRef="#br0" timeOffset="147540.275">13825 11206 3768,'23'17'-8,"18"-28"-81,21-12 166,121-30 2195,-35-10-1780,-97 41-1107,33-17-530,-6 4-1655</inkml:trace>
  <inkml:trace contextRef="#ctx0" brushRef="#br0" timeOffset="149493.645">14724 10708 4936,'-27'31'173,"31"-62"4710,6 3 46,-43 35-3698,7-16-1114,-6 1 116,32 8-198,-11 8 203,-25 107 76,2 27-101,23-86-196,0-2-17,-2 0 2,0-2 3,-1-3-2,2-5 2,1-4-2,-12 67 161,23-105-16,14-89-110,42-4-242,27 38-348,-45 59 432,-1 13-132,-13 2 53,2 9 160,-5-1 44,-5 1-3,46 94-28,-8-104-83,-38-20 36,0-1-1,0-1 1,0 0 0,-1-1-1,1-1 1,0 0 0,-1-1 0,0-1-1,0 0 1,-1-1 0,10-7 73,14-4-202,108-55-677,-86 40 517,126-108-413,-185 139 778,4-1-18,-1 0 0,1 0 0,-1-1 0,0 0 0,0 0 0,0 0 0,-1 0 1,0 0-1,1-1 0,-1 0 0,-1 1 0,1-1 0,-1 0 0,0 0 0,0-1 1,0 1-1,-1 0 0,0-1 0,0 1 0,0-1 0,-1 1 0,1-1 0,-1 1 0,-1-1 1,0-5 14,-46-3-96,-8 21 96,-46 16 33,10 17 27,5 42 0,8 60 119,75-101-169,29-14 13,-3-21-20,109-30-73,-51-13 10,42-41-42,-5-6 943,-117 83-593,1 5 84,-6 0-304,0 0-1,0 0 1,1 1 0,0 0 0,0-1-1,0 1 1,1 0 0,-1 0 0,1 0-1,1 1 1,-1-1 0,1 1 0,-1-1-1,2 1 1,-1-1 0,0 1 0,1-1-1,0 1 1,1 0 0,-1-1-1,1 1 1,0-1 0,0 1 0,1-1-1,0 0 1,2 5-28,31 11-17,-30-20-3,1 0 0,-1-1 1,0 1-1,1-1 0,-1 0 1,0 0-1,1-1 0,-1 0 1,1 0-1,-1 0 0,0 0 1,0-1-1,0 0 0,0 0 0,0 0 1,0-1-1,2-2 20,0 2-1,167-111-1806,-86 49 1266,0 12 976,-87 54-397,0-1 1,-1 1-1,1 0 1,0 0 0,0 0-1,0 0 1,0 0-1,-1 0 1,1 0 0,-1 0-1,1 0 1,0 0-1,-1 1 1,0-1 0,1 0-1,-1 0 1,0 0-1,0 1 1,1-1-1,-1 0 1,0 0 0,0 1-1,0-1 1,-1 0-1,1 0 1,0 1 0,0-1-1,-1 0 1,1 0-1,-1 0 1,1 0 0,-1 1-1,1-1 1,-1 0-1,0 0 1,1 0 0,-2 1-39,-16 82 1560,18-85-1554,0 1 1,0 0-1,0-1 1,1 1-1,-1 0 1,0-1-1,0 1 1,1 0-1,-1-1 1,0 1-1,1 0 1,-1 0-1,0-1 1,1 1-1,-1 0 1,1 0-1,-1 0 1,0 0 0,1-1-1,-1 1 1,1 0-1,-1 0 1,0 0-1,1 0 1,-1 0-1,1 0 1,-1 0-1,0 0 1,1 0-1,-1 0 1,1 0-1,-1 1 1,0-1-1,1 0 1,-1 0-1,1 0 1,-1 0 0,0 1-1,1-1 1,-1 0-1,0 0 1,1 1-1,-1-1 1,0 0-1,1 0 1,-1 1-1,0-1 1,1 1-7,23-35-70,2 0 0,1 2 0,2 2 0,1 0 1,18-12 69,-40 37-19,-1 0 1,1 0 0,0 1-1,0 0 1,1 1 0,-1 0 0,1 0-1,0 1 1,-1 0 0,1 1 0,0-1-1,0 2 1,4-1 18,-7 2-9,1 0-1,-1 0 1,1 0-1,-1 0 1,0 1-1,0 0 1,0 1-1,0-1 0,0 1 1,-1 0-1,1 1 1,-1-1-1,0 1 1,1 1 9,12 15 20,21 50 71,-16 35 761,-22-103-824,-1 0 1,1 0 0,0 1-1,0-1 1,0 0 0,1 0 0,-1 0-1,0 0 1,1-1 0,-1 1 0,1 0-1,0-1 1,0 1 0,-1-1 0,1 1-1,0-1 1,0 0 0,0 0 0,1 0-1,-1 0 1,0 0 0,0 0 0,0-1-1,1 1 1,-1-1 0,0 1 0,1-1-1,-1 0 1,0 0 0,1 0 0,-1 0-1,0-1 1,1 1 0,-1-1 0,0 1-1,1-1 1,-1 0 0,0 0 0,0 1-1,0-2 1,0 1 0,0 0 0,0 0-1,0-1 1,0 1 0,0-1 0,-1 1-1,1-1 1,-1 0 0,2-1-29,127-78 416,-17-9 48,-112 88-552,1-1 1,0 0 0,-1 1-1,0-1 1,1 0-1,-1 0 1,0 0 0,-1 0-1,1 0 1,0 0-1,-1-1 1,0 1 0,1 0-1,-1 0 1,-1 0-1,1 0 1,0-1 0,-1 1-1,0 0 1,1 0-1,-1 0 1,0 0 0,-1 0-1,1 0 1,0 1-1,-1-1 1,0 0 0,0 1-1,1-1 1,-2 1-1,1-1 1,0 1 0,0 0-1,-1 0 1,1 0 0,-1 0-1,1 0 1,-1 1-1,-2-2 88,-17-20-2192,1-2-4470,49 58 5044</inkml:trace>
  <inkml:trace contextRef="#ctx0" brushRef="#br0" timeOffset="154833.053">12983 12251 4936,'0'0'280,"0"0"-48,0 0-192,0 0-62,0 0-52,3-2 1,57-24 1760,-60 25-1629,1 1 0,0 0 0,-1-1 0,1 1 0,0 0 0,-1 0 0,1-1 0,0 1 0,-1 0 1,1 0-1,0 0 0,-1 0 0,1 0 0,0 0 0,0 0 0,-1 0 0,1 0 0,0 1 0,-1-1 0,1 0 0,0 0 0,-1 1 0,1-1 0,-1 0 0,1 1 0,0-1 0,-1 0 0,1 1 0,-1-1 0,1 1 0,-1-1 0,1 1 0,-1-1 0,1 1 0,-1-1 0,0 1 0,1 0 0,-1-1 0,0 1 0,1 0 0,-1-1 0,0 1 0,0 0 0,0-1 0,0 1 0,0 0 0,0-1 0,0 1 0,0 0 0,0-1 0,0 1 0,0 0-58,-1 40 433,1-39-439,-5 39 260,-13 70 139,-37 57 352,55-167-691,-11-2 127,11-21 50,20-27-211,5 8-60,34-64-346,26-25 112,8 79 311,6 33 167,-97 19-166,0 1 0,0-1 0,0 0 0,0 1 1,0-1-1,-1 1 0,1 0 0,-1-1 0,1 1 0,-1 0 0,1 0 0,-1 0 1,0 0-1,0 0 0,0 0 0,0 1 0,-1-1 0,1 0 0,0 0 0,-1 1 1,0-1-1,1 0 0,-1 1 0,0-1 0,0 0 0,0 1 0,-1-1 0,1 0 1,0 0-1,-1 2-38,1-1 28,-25 202 1216,19-173-1212,-21 63 832,27-93-860,-16-14 43,15 4-50,1 0 0,-1 0 0,2 0 1,-1 0-1,1 0 0,0 0 0,1 0 1,0 0-1,0 0 0,1 1 0,1-4 3,-2 4 0,-1 5-1,1-9-9,1 0 0,0 0 0,0 0 0,1 1-1,1-1 1,-1 1 0,2 0 0,0 0 0,0 1 0,0-1 0,1 2-1,1-1 1,0 1 0,0 0 0,0 0 0,1 1 0,4-3 10,102-48-76,-105 54 73,-7 2-1,0 0 0,0 1 0,1 0 1,-1 0-1,0 0 0,1 0 0,-1 0 1,1 0-1,-1 1 0,0 0 1,1 0-1,-1 0 0,1 0 0,-1 0 1,1 1-1,-1 0 0,1-1 1,-1 1-1,0 0 0,1 1 0,-1-1 1,0 1-1,0-1 0,0 1 1,2 1 3,34 23 0,-19-15 46,27 31 202,-31 21-69,-5 69 53,-7-102-224,-3-26-11,0-1 0,0 1 0,0-1 0,1 1 0,-1-1 0,1 0 0,0 1 0,0-1 0,0 0 0,0 0 0,0 0 0,1-1 0,-1 1 0,1-1 0,0 1 0,0-1 0,0 0 0,0 0 0,0 0-1,0 0 1,1-1 0,-1 1 0,0-1 0,1 0 0,-1 0 0,1 0 0,0 0 0,-1-1 0,2 0 3,105-11-56,-36-25 7,-47 16 18,-2-1 1,-1-1 0,0-2 0,-2 0 0,-1-1 0,-1-1-1,-1-1 1,4-10 30,26-55-32,-48 88 45,0 0 0,0 0-1,0-1 1,-1 1 0,1 0-1,-1-1 1,0 1 0,-1 0-1,1 0 1,-1-1 0,1 1 0,-1 0-1,0 0 1,-1 0 0,1 0-1,-1 0 1,0 0 0,0 0-1,0 0 1,0 1 0,-1-1-13,-41 18-352,35-11 334,0 1 0,1 0 0,-1 0 0,1 1 0,0 0 0,0 1 0,0 0 0,1 0 0,0 0 0,0 1 0,0 0 0,-4 7 18,-35 71-8,1 69-80,45-131 21,7-4 61,-5-15 43,1 0 0,0-1 1,0 1-1,0-1 0,0 1 0,1-1 1,-1 0-1,1-1 0,0 1 1,0 0-1,0-1 0,0 0 1,1 0-1,-1 0 0,0-1 1,1 1-1,-1-1 0,1 0 1,0 0-1,-1-1 0,5 1-37,104-3 802,45-19 243,-131-5-1979,6-52-1801,-4 6-6298</inkml:trace>
  <inkml:trace contextRef="#ctx0" brushRef="#br0" timeOffset="156477.223">13066 11743 5656,'121'4'6545,"-116"-6"-6500,0 0 1,0 0-1,-1 1 0,1 0 1,0 0-1,0 0 0,0 0 1,0 1-1,1 0 0,-1 0 1,0 0-1,0 1 0,0-1 1,0 1-1,0 0 0,0 1 1,-1-1-1,1 1 0,0 0 1,-1 0-1,1 1 0,-1-1 1,2 2-46,26 19 200,1-1 1,1-2 0,1-1 0,0-2-1,5 0-200,5 4 235,3 1-101,177 96 1103,-301-214-8188,40 46 1345</inkml:trace>
  <inkml:trace contextRef="#ctx0" brushRef="#br0" timeOffset="156898.116">13651 11675 7088,'36'-49'2312,"-9"0"-658,-27 48-1300,0 1 44,0 0-100,-3 8 335,-1 5-479,-1-2 1,0 1-1,-1-1 0,0 1 0,0-2 1,-2 1-1,1-1 0,-1 0 1,-1 0-1,0-1 0,0 0 0,0-1 1,-4 2-155,4-1 41,-109 107 285,69-64-115,-64 85 466,99-114-575,5-9-304,11-20-2148,8-15 608,5-10-5944</inkml:trace>
  <inkml:trace contextRef="#ctx0" brushRef="#br0" timeOffset="158432.062">15471 11890 4128,'9'-66'1522,"2"25"-555,-32 60 1144,13-6-1496,1-1 0,0 1 1,0 0-1,2 1 1,-1-1-1,2 1 0,0 0 1,1 0-1,0 1 0,1-1 1,0 12-616,22 177 1756,-32-88-1104,-24 90 949,36-205-1548,-8-50-6321,-2-7 4217,-2-4-5269</inkml:trace>
  <inkml:trace contextRef="#ctx0" brushRef="#br0" timeOffset="158919.292">15065 11968 8248,'124'-69'3077,"-79"53"-2761,-9 9 119,-1 1 0,1 2 1,0 1-1,0 2 0,2 2-435,112-9 917,-3-24-322,-36 6 77,-80 16-717,-38 3-1391,-32 19-1566,22-7-2956,40-12 4502</inkml:trace>
  <inkml:trace contextRef="#ctx0" brushRef="#br0" timeOffset="159508.715">14933 12687 4760,'72'-31'2048,"101"1"-122,-108 18-1068,96 2 1134,-90 12-1487,95 11 495,-97-10-673,131-7 578,-122-10-1376,-74-14-2099,-27-26 459,0 5-3762</inkml:trace>
  <inkml:trace contextRef="#ctx0" brushRef="#br0" timeOffset="160454.759">16102 11504 7896,'0'0'1625,"8"-8"3688,47 61-3902,-26 6-761,-18-39-488,-10-18-151,0 0-1,0 1 1,0-1 0,0 0 0,1 0 0,-1-1-1,1 1 1,-1 0 0,1 0 0,0-1 0,-1 1-1,1-1 1,0 1 0,0-1 0,0 0 0,0 0-1,0 0 1,0 0 0,1 0 0,-1 0 0,0 0-1,1-1 1,-1 0 0,0 1 0,1-1 0,-1 0-1,0 0 1,1 0 0,-1 0 0,0 0 0,1-1-1,-1 1 1,0-1 0,1 1 0,-1-1 0,0 0 0,0 0-1,0 0 1,1-1-11,122-59 232,-78 31-205,-15 8-2,5-5-18,-14 10 8,1 2 0,1 0 0,0 1 0,1 2 0,0 0 0,1 2 0,6 0-15,21 20 353,-54-10-331,1 0 3,3 0-38,-3 0-79,-1 0-134,0 0-476,-22 0-4610,8 0-2401</inkml:trace>
  <inkml:trace contextRef="#ctx0" brushRef="#br0" timeOffset="184783.36">16926 12359 1528,'0'0'0,"0"0"0,0 0 0,0 0-672</inkml:trace>
  <inkml:trace contextRef="#ctx0" brushRef="#br0" timeOffset="186844.442">17078 12293 3592,'-31'9'164,"25"-7"657,32-11 2870,-24 6-3624,-1-1 1,1 1-1,-1 0 1,0-1 0,0 1-1,0-1 1,0 1-1,-1-1 1,1 1-1,-1-1 1,0 1 0,0-1-1,0 0 1,0 1-1,-1-1 1,0 1-1,1-1 1,-1 1 0,-1-1-1,1 1 1,0 0-1,-1-1 1,1 1-1,-1 0 1,0 0 0,0 0-1,-1 0 1,0 0-68,-2-4 97,-1 1 1,-1 0-1,1 0 1,-1 1-1,1 0 1,-1 0-1,-1 1 1,1 0 0,-1 0-1,0 0 1,0 1-1,0 0 1,0 1-1,0 0 1,-1 0-1,1 1 1,0 0-1,-1 0 1,-1 1-98,-36 12 565,40-10-518,0 1-1,0 0 1,0 0-1,0 1 1,1-1 0,0 1-1,-1 0 1,1 1-1,1-1 1,-1 1-1,1 0 1,0 0-1,-1 2-46,2-3 35,-13 17-20,1 2-1,1 0 1,1 1-1,1 0 1,1 1-1,1 0 1,1 1 0,2 0-1,0 1 1,1 7-15,5-29-11,0 0 1,1 0 0,0 0 0,0 0-1,0 0 1,1 0 0,0-1-1,0 1 1,0 0 0,0 0 0,1-1-1,0 1 1,0-1 0,0 1 0,0-1-1,1 0 1,-1 0 0,1 0-1,0 0 1,1 0 0,-1-1 0,1 1-1,-1-1 1,1 0 0,0 0 0,0 0-1,2 0 11,0-2-20,-1 0-1,1 0 1,-1-1-1,1 0 1,0 0-1,-1-1 1,1 1 0,-1-1-1,1 0 1,-1-1-1,1 1 1,-1-1-1,0 0 1,1-1-1,-1 1 1,-1-1-1,1 0 1,0 0-1,-1-1 1,1 1 0,-1-1-1,0 0 1,1-2 20,6-4-65,-2 0 0,1-1 1,-1 0-1,-1-1 0,0 0 1,-1 0-1,0-1 0,-1 0 1,-1 0-1,0-1 0,0 1 1,1-13 64,-2-44 274,-4 69-179,9 88 945,-3-46-1008,-4-24-48,-3-14-15,1 0 0,-1 0 1,1 0-1,-1-1 0,1 1 0,0 0 0,0 0 0,0 0 1,1 0-1,-1 0 0,1 0 0,-1-1 0,1 1 0,0 0 1,0 0-1,0-1 0,1 1 0,-1-1 0,0 1 0,1-1 0,0 1 1,-1-1-1,1 0 0,0 0 0,0 0 0,1 0 0,-1 0 1,0 0-1,1-1 0,-1 1 0,1-1 0,-1 0 0,1 1 1,0-1-1,-1 0 0,1-1 0,0 1 0,0 0 0,0-1 1,-1 0-1,1 1 0,0-1 0,0 0 0,0 0 0,0-1 0,0 1 1,2-1 30,5-4-96,0-1 1,0 0-1,-1 0 1,0-1-1,0 0 1,0 0-1,-1-1 1,0-1-1,-1 1 1,0-1-1,0 0 1,-1-1-1,3-4 96,15-19 2,48-79 490,-72 112-495,0 0 38,0 1-1,0-1 0,0 1 0,0 0 0,0-1 0,0 1 1,0-1-1,0 1 0,0 0 0,1-1 0,-1 1 0,0-1 1,0 1-1,1-1 0,-1 1 0,0-1 0,1 1 1,-1-1-1,0 1 0,1-1 0,-1 0 0,1 1 0,-1-1 1,1 1-1,-1-1 0,1 0 0,-1 1 0,1-1 0,-1 0 1,1 0-1,-1 0 0,1 1 0,-1-1 0,1 0 1,0 0-1,-1 0 0,1 0 0,-1 0 0,1 0 0,0 0 1,-1 0-1,1 0 0,-1 0 0,1 0 0,-1-1 0,1 1 1,0 0-1,-1 0 0,1-1 0,-1 1 0,1 0 1,-1 0-1,1-1 0,-1 1 0,1-1 0,-1 1 0,0 0 1,1-1-35,-42 195 832,14-128-407,27-66-378,0 0 9,8-31 108,1-13-72,16-48-60,1 18-24,-12 54-8,49-37-16,-31 40 16,28 7 24,-52 9-24,0 1 1,0 1 0,0-1 0,0 1-1,0 0 1,0 1 0,-1 0 0,1 0 0,0 1-1,-1 0 1,0 0 0,1 1 0,-1 0 0,-1 0-1,1 0 1,-1 1 0,1 1-1,-5-5 0,24 36 16,-19-14-13,2 9-2,-5 2 6,-14 80 549,22-175-502,4-4-55,-14 57 5,-1 0-18,1-1 1,0 1-1,0 0 1,1-1 0,0 1-1,0 1 1,1-1-1,0 0 1,0 1 0,1 0-1,0 0 1,0 0-1,0 1 1,4-3 13,16-13-156,-15 11 131,0 1 0,1 0-1,0 1 1,0 1 0,1-1 0,0 2-1,0 0 1,1 0 0,0 1 0,0 1-1,1 0 1,0 0 0,11-1 25,4 33-21,-21 27 14,-11-24 80,-1-1 1,-1 0 0,-2-1-1,-1 0 1,-1 0-1,-1 0 1,-2-1 0,0-1-1,-2 0 1,-4 4-74,15-26 3,1-1 1,0 1-1,0 0 1,1-1 0,-1 1-1,1 0 1,0 0-1,0 0 1,0 0-1,0 0 1,1 0-1,-1 1 1,1-1-1,0 0 1,0 0-1,1 0 1,0 0-1,-1 0 1,1 0 0,1 2-4,-2-3-55,1-1 1,0 1 0,-1 0-1,1-1 1,0 0 0,0 1-1,0-1 1,1 1 0,-1-1-1,0 0 1,1 0 0,0 0-1,-1 0 1,1 0 0,0 0-1,0 0 1,0-1 0,0 1-1,0-1 1,1 1 0,-1-1-1,0 0 1,1 0 0,-1 0 0,1 0-1,-1 0 1,1-1 0,-1 1-1,1-1 1,0 0 0,-1 1-1,1-1 1,-1 0 0,1-1-1,0 1 1,-1 0 0,1-1-1,0 0 55,9 1-197,3-12-1376,4-8 100,10-8-5107</inkml:trace>
  <inkml:trace contextRef="#ctx0" brushRef="#br0" timeOffset="187456.327">18364 12370 7264,'0'0'74,"0"1"0,0-1 0,0 1 0,0-1 0,1 1 0,-1-1 0,0 1 0,0-1 0,0 0 0,0 1 0,0-1 0,0 1 0,0-1 0,0 1 0,-1-1 0,1 1 0,0-1 0,0 1 0,0-1 0,0 0 1,-1 1-1,1-1 0,0 1 0,0-1 0,-1 0 0,1 1 0,0-1 0,-1 0 0,1 1 0,0-1 0,-1 0 0,1 1 0,-1-1 0,1 0 0,0 0 0,-1 1-74,-7 8 4853,7-7-6690,3-2-5032,-4 0 5185</inkml:trace>
  <inkml:trace contextRef="#ctx0" brushRef="#br0" timeOffset="191406.405">15125 13183 2520,'31'-18'77,"-25"14"311,-45 27 1336,38-23-1537,78-31 1247,169-30-114,-181 41-1216,1 3 0,0 3-1,56-4-103,-71 9 271,-56-2-2607,-4 11 1613,-3-2-2370</inkml:trace>
  <inkml:trace contextRef="#ctx0" brushRef="#br0" timeOffset="191987.849">15125 13243 4760,'64'-27'140,"-60"30"1266,-75 55 34,88-48-1625,28-20 57,204-39 1465,-81 9-443,-52 20 247,-115 20-1033,10-3-2515,-11-2-2979</inkml:trace>
  <inkml:trace contextRef="#ctx0" brushRef="#br0" timeOffset="211391.696">1891 12523 1264,'-23'5'87,"38"-5"2426,-16-1-2475,0 1 1,1 0-1,-1 0 0,1 0 1,-1 0-1,1 0 1,-1 0-1,1 0 0,-1 0 1,1 0-1,-1 0 0,1 0 1,-1 0-1,1 0 1,-1 1-1,1-1 0,-1 0 1,1 0-1,-1 0 0,1 1 1,-1-1-1,1 0 1,0 1-1,-1-1 0,1 0 1,-1 1-1,1-1 0,0 1 1,-1-1-1,1 0 1,0 1-1,0-1 0,-1 1 1,1-1-1,0 1 0,0-1 1,0 1-1,-1-1 1,1 1-1,0-1 0,0 1 1,0-1-1,0 1 0,0-1 1,0 1-1,0 0 1,0-1-1,0 1 0,1-1 1,-1 1-1,0-1 0,0 1 1,0-1-1,1 1 1,-1-1-1,0 0 0,0 1 1,1-1-1,-1 1 0,0-1 1,1 1-1,-1-1 1,0 0-1,1 1 0,-1-1 1,1 0-1,-1 1 0,1-1 1,0 0-39,-13 2 150,-1-1 0,1 0 0,0 0-1,0-2 1,0 1 0,-1-2 0,1 0 0,0 0 0,1-1 0,-1 0 0,-6-3-150,8 3 88,5 2-53,0 1 1,0-1-1,0-1 1,0 1-1,-1-1 0,2 0 1,-1 0-1,0 0 1,0-1-1,1 0 0,-1 0 1,1 0-1,0 0 1,0-1-1,0 1 0,0-1 1,1 0-1,0 0 0,0 0 1,0-1-1,0 1 1,0-1-1,1 0 0,-1-1-35,4-2 38,1 0 0,-1 0 0,2 0 1,-1 1-1,1-1 0,0 0 0,0 1 0,1 0 0,0 0 0,0 0 0,1 0 0,0 1 0,0-1 0,0 1 0,1 0 0,0 1 0,0 0 0,0 0 0,1 0 0,0 0 0,0 1 0,0 0 0,5-1-38,-9 3 50,-1 0 0,1 1-1,0 0 1,0-1 0,-1 1-1,1 0 1,0 0 0,0 0 0,0 1-1,0-1 1,1 1 0,-1 0 0,0-1-1,0 1 1,0 1 0,0-1 0,0 0-1,0 1 1,0 0 0,0-1 0,0 1-1,0 0 1,1 1-50,9 23 453,-6 1-366,-1 0 0,-1 1 0,-1 0-1,-1 0 1,-2 0 0,-1 0 0,-1 0-1,-1 0 1,-1 0 0,-1 0 0,-2-1-1,-1 0 1,-1 0 0,-2 3-87,-45 88 216,-34 41-97,55-99-87,-51 91-500,73-130-1277,12-20 1512,10-14-2039,3-2-3074</inkml:trace>
  <inkml:trace contextRef="#ctx0" brushRef="#br0" timeOffset="211944.222">2287 12260 4848,'-27'33'89,"37"-71"4063,-23 64-325,-19 48-3701,-32 69 218,44-94-233,-31 95 50,35-92-154,-36 178 32,46-189-39,4-33-4,1 1 0,0 0 0,1 0 0,0 0 0,0 0 0,1-1 1,0 1-1,0 0 0,1 0 0,1-1 0,-1 0 0,1 1 0,1-1 1,-1 0-1,1 0 0,1 0 0,0-1 0,0 0 0,1 1 4,55 8-482,17-35-1090,-22-20-740,-35 17 1313,39-30-4154</inkml:trace>
  <inkml:trace contextRef="#ctx0" brushRef="#br0" timeOffset="212317.728">1891 12892 3232,'53'-50'1572,"-51"47"-1415,0 1 0,-1-1 0,1 1 0,0 0 1,0 0-1,1 0 0,-1 0 0,0 0 0,1 0 0,-1 0 0,1 1 1,-1-1-1,1 1 0,0 0 0,0 0 0,0 0 0,0 0 0,-1 0 1,1 1-1,0-1 0,2 1-157,23-8 368,237-78 2389,-249 81-2718,66-7 350,-85 19-2209,-9 4 556,-3 6-4149</inkml:trace>
  <inkml:trace contextRef="#ctx0" brushRef="#br0" timeOffset="213204.398">3113 12761 4936,'0'-1'30,"0"1"0,-1 0-1,1 0 1,0 0 0,0-1 0,0 1 0,0 0 0,-1 0 0,1 0-1,0 0 1,0 0 0,-1-1 0,1 1 0,0 0 0,0 0 0,0 0-1,-1 0 1,1 0 0,0 0 0,0 0 0,-1 0 0,1 0 0,0 0-1,0 0 1,-1 0 0,1 0 0,0 0 0,0 0 0,-1 0-1,1 0-29,12-32 1042,9-41 1206,-21 73-2214,0 1-1,0-1 0,0 1 1,-1-1-1,1 0 1,0 1-1,0-1 1,0 1-1,0-1 1,-1 0-1,1 1 1,0-1-1,0 0 1,-1 1-1,1-1 1,0 0-1,-1 0 1,1 1-1,0-1 1,-1 0-1,1 0 1,0 1-1,-1-1 1,1 0-1,-1 0 0,1 0 1,0 0-1,-1 0 1,1 0-1,-1 0 1,1 1-1,0-1 1,-1 0-1,1 0 1,-1-1-1,1 1 1,0 0-1,-1 0 1,1 0-1,-1 0 1,1 0-1,0 0 1,-1 0-1,1-1 1,-1 1-1,1 0 1,0 0-1,-1-1 1,1 1-1,0 0 0,-1 0 1,1-1-1,0 1 1,0 0-1,-1-1 1,1 1-1,0 0 1,0-1-1,0 1 1,-1-1-1,1 1 1,0 0-1,0-1 1,0 1-34,-19 25-15,-14 55 210,-22 95-49,40-118-112,1 51-24,14-107-17,1 1-1,-1-1 0,1 1 0,0-1 0,-1 1 1,1-1-1,0 0 0,0 1 0,0-1 1,0 0-1,0 0 0,1 1 0,-1-1 1,0 0-1,0 0 0,1 0 0,-1 0 1,1-1-1,-1 1 0,1 0 0,-1-1 0,1 1 1,-1-1-1,1 1 0,-1-1 0,1 0 1,0 1-1,-1-1 0,1 0 0,0 0 1,-1 0-1,1-1 0,-1 1 0,2 0 8,7-3-21,0 1 0,0-1 0,-1-1 0,1 0 0,-1 0 0,0-1-1,0 0 1,0 0 0,6-7 21,37-20-27,75-42 736,-133 114 43,2 45-737,29-32-48,5-38-1,12-13 16,-10-8 4,11-11 12,1-9 2,0-10 0,73-100 58,-84 77 205,-27 46-177,-1-1 0,0 1-1,0-1 1,-2 0 0,0 0 0,0-1 0,-1 1 0,-1 0 0,-1-1-1,0 0 1,0 1 0,-2-1 0,0-3-86,1 16-32,0 0 0,0 0 0,0 1 0,0-1 1,-1 0-1,1 1 0,0-1 0,-1 1 0,1-1 0,-1 1 0,1 0 0,-1 0 1,0 0-1,0 0 0,1 0 0,-1 0 0,0 0 0,0 0 0,0 1 0,0-1 1,0 1-1,0-1 0,0 1 0,0 0 0,0 0 0,0 0 0,0 0 0,0 0 1,0 0-1,0 1 0,0-1 0,-1 1 32,2 0-54,1 0 1,0 0-1,0 1 1,0-1-1,0 0 0,0 0 1,0 0-1,0 0 1,0 1-1,0-1 0,0 0 1,0 0-1,1 0 1,-1 0-1,0 0 0,1 1 1,-1-1-1,1 0 1,0 0-1,-1 0 0,1 0 1,0-1-1,-1 1 1,1 0-1,0 0 0,0 0 1,0 0-1,0-1 1,0 1-1,0-1 1,0 1-1,0 0 0,0-1 1,0 1-1,0-1 1,0 0-1,0 1 0,0-1 1,1 0-1,-1 0 1,0 0-1,0 0 0,0 0 1,0 0-1,1 0 1,-1 0-1,0 0 0,0-1 1,0 1-1,0 0 1,0-1-1,0 1 0,1-1 1,-1 1-1,0-1 1,0 0 53,101-18-1878,-7 0-3228</inkml:trace>
  <inkml:trace contextRef="#ctx0" brushRef="#br0" timeOffset="213474.675">4412 12644 6640,'0'0'0,"-19"-7"0,-15-1 0,34 8 552,0 0-552,-6 0 552,20 5-552,-14-5-536,0 0 536,7 6-528,1-1 528,-8-5-760,0 0 760,4 3-760,-4-3 760,4 2-3200</inkml:trace>
  <inkml:trace contextRef="#ctx0" brushRef="#br0" timeOffset="214202.237">4312 12618 3144,'-12'-4'726,"5"1"-287,1 1 0,-1 0 0,1 0 0,-1 0 0,0 1 0,0 0 0,0 0 0,0 0 0,0 1 0,0 0 0,0 1 0,0 0 0,0 0 0,-4 1-439,2 1 64,0 1 0,0 0 0,1 0 0,0 0 0,-1 1 0,2 1 0,-1-1 0,1 1 1,-1 1-1,2-1 0,-1 1 0,1 0 0,0 1 0,-1 1-64,-12 29 136,-13 119 55,20-17-49,12-139-146,-1 1-1,1-1 0,-1 1 0,1-1 0,-1 1 0,1-1 1,0 1-1,0 0 0,0-1 0,0 1 0,0-1 1,0 1-1,0-1 0,1 1 0,-1-1 0,1 1 0,-1-1 1,1 1-1,-1-1 0,1 1 0,0-1 0,-1 0 1,1 1-1,0-1 0,0 0 0,0 0 0,0 0 0,0 1 1,1-1-1,-1 0 0,0-1 0,0 1 0,1 0 1,-1 0-1,1 0 0,-1-1 0,0 1 0,1-1 0,-1 1 1,1-1-1,-1 0 0,1 1 0,0-1 0,-1 0 1,1 0-1,-1 0 0,1 0 0,-1 0 0,1-1 0,-1 1 1,1 0-1,-1-1 0,1 1 0,-1-1 0,1 1 1,-1-1-1,1 0 5,36-39-71,-16 10 66,79-150 1501,-101 180-1467,0 0 0,0 0 0,0 1 1,0-1-1,0 0 0,0 0 1,0 0-1,1 0 0,-1 1 0,0-1 1,0 0-1,0 0 0,0 0 1,0 0-1,0 0 0,1 1 0,-1-1 1,0 0-1,0 0 0,0 0 0,0 0 1,1 0-1,-1 0 0,0 0 1,0 0-1,0 0 0,1 0 0,-1 0 1,0 0-1,0 0 0,0 0 0,1 0 1,-1 0-1,0 0 0,0 0 1,0 0-1,0 0 0,1 0-29,-6 31 384,3-24-226,-29 181 296,34-161-442,-2-24-25,0 0 0,1-1 1,-1 1-1,1-1 0,-1 0 1,1 0-1,0 1 0,0-1 1,0 0-1,0 0 0,0-1 1,0 1-1,1 0 1,-1-1-1,1 1 0,-1-1 1,1 0-1,-1 0 0,1 0 1,0 0-1,-1 0 0,1-1 1,0 1-1,0-1 0,0 0 1,-1 0-1,1 0 1,0 0-1,0 0 0,2-1 13,84-18-471,-24-7-77,89-73-675,-99 51 1085,-22 9 78,4-10 48,64-104 1069,-99 125-401,-52 55-105,46-25-557,0 1 1,1-1 0,-1 1 0,1 0 0,0 0-1,0 0 1,0 0 0,0 1 0,1-1 0,-1 1 0,1 0-1,0-1 1,0 1 0,0 0 0,1 0 0,-1 0-1,1 1 1,0-1 0,0 0 0,0 0 0,1 1 0,0-1-1,0 0 1,0 1 0,0-1 0,0 0 0,2 5 5,22 70-296,20-15-3,-1-10 202,36 59-17,-79-110 110,0 1-1,0 0 1,-1-1-1,1 1 1,-1-1-1,0 1 1,0 0-1,0-1 1,0 0-1,-1 1 1,1-1-1,-1 0 1,0 0 0,0 0-1,0 0 1,-1 0-1,1 0 1,-1 0-1,0-1 5,-1 3-25,-85 71-1870,39-41-1122,12-7-2063</inkml:trace>
  <inkml:trace contextRef="#ctx0" brushRef="#br0" timeOffset="-214485.086">5180 12843 3056,'-27'5'105,"23"-49"5651,-2 36-4873,6 7-785,-1 1 0,0-1 1,0 0-1,0 0 0,1 0 0,-1 0 0,0 0 1,1 0-1,-1 0 0,1 0 0,0-1 0,-1 1 1,1 0-1,0 0 0,-1 0 0,1 0 1,0-1-1,0 1 0,0 0 0,0 0 0,0 0 1,1-1-1,-1 1 0,0 0 0,0 0 0,1 0 1,-1 0-1,1-1 0,-1 1 0,1 0 1,-1 0-1,1 0 0,0 0-98,-9 89 2015,-32 85-1749,-14-29-91,35-95-47,18-48 0,1-1 33,15-36 253,114-186-201,-76 159-197,-29 45-36,29-8 10,18 31-120,-64-1 120,-1 0-1,-1 1 1,1-1 0,-1 1 0,0 0 0,0 1-1,0-1 1,-1 1 0,1 0 0,-2 0-1,1 1 1,-1-1 0,1 1 0,0 4 10,0-2-4,32 71-20,-33-72-37,-1 1 0,0-1 0,0 1 0,-1-1 0,0 1 0,-1 0 0,1-1-1,-2 1 1,1 0 0,-1-1 0,-1 3 61,1-4-26,-18 90-5320,11-68-1180</inkml:trace>
  <inkml:trace contextRef="#ctx0" brushRef="#br0" timeOffset="-214065.21">5819 12182 5560,'-42'24'1065,"60"-4"3982,-28 13-5017,-2-1-1,-1-1 1,-1 0 0,-2-1 0,-2 2-30,-65 95-1412,29-48-304,4-7-3897</inkml:trace>
  <inkml:trace contextRef="#ctx0" brushRef="#br0" timeOffset="-213462.82">6041 12355 7264,'-4'-4'1668,"20"4"2277,-14 21-3893,0 1-1,-1-1 1,-1 0 0,-1 0-1,-1 0 1,-1 0 0,0 0-1,-2 0 1,-1-1 0,0 0-1,-1 0 1,-2 0 0,-5 10-52,9-17 52,-22 56-12,-35 109 79,44-110-87,-8 72 21,22-80-41,1 7 3,2-63-49,0-1 0,0 1 1,1 0-1,0-1 1,0 1-1,0 0 0,0 0 1,0-1-1,1 1 1,0 0-1,0-1 0,0 1 1,0-1-1,0 1 0,1-1 1,-1 1-1,1-1 1,0 0-1,0 0 0,0 0 1,1 0-1,-1 0 1,1-1-1,-1 1 0,1-1 1,0 1-1,0-1 1,0 0-1,0 0 0,1 0 1,-1-1-1,0 1 1,1-1-1,-1 0 0,1 1 1,0-2-1,-1 1 1,1 0-1,0-1 0,-1 0 1,1 0-1,0 0 1,-1 0-1,2 0 34,158-66-3551,-100 39-2115</inkml:trace>
  <inkml:trace contextRef="#ctx0" brushRef="#br0" timeOffset="-212976.101">5819 12877 6368,'53'19'109,"-53"-19"-72,-1-1 0,1 1 0,-1 0-1,1 0 1,0 0 0,-1 0 0,1 0 0,-1 0-1,1 1 1,0-1 0,-1 0 0,1 0 0,-1 0-1,1 0 1,0 0 0,-1 1 0,1-1 0,0 0-1,-1 0 1,1 0 0,0 1 0,-1-1 0,1 0 0,0 1-1,0-1 1,-1 0 0,1 1 0,0-1 0,0 0-1,-1 1 1,1-1 0,0 0 0,0 1 0,0-1-1,0 0 1,0 1 0,0-1 0,0 1 0,0-1-1,0 0 1,0 1 0,0-1 0,0 1 0,0-1 0,0 0-1,0 1 1,0-1 0,0 1 0,0-1 0,0 0-1,0 1 1,1-1 0,-1 0 0,0 1 0,0-1-1,1 1-36,-2-1 49,0 0 0,1 0-1,-1 0 1,1-1 0,-1 1-1,0 0 1,1 0 0,-1 0-1,0-1 1,1 1 0,-1 0-1,1-1 1,-1 1 0,1 0-1,-1-1 1,1 1 0,-1-1-1,1 1 1,-1-1 0,1 1-1,-1-1 1,1 1 0,0-1-1,-1 1 1,1-1 0,0 1-1,-1-1 1,1 0 0,0 1-1,0-1 1,0 0 0,0 1-1,0-1 1,0 0 0,0 1-1,0-1 1,0 1 0,0-1-1,0 0 1,0 1 0,0-1-1,0 0 1,0 1 0,1-1-1,-1 0 1,0 1 0,0-1-1,1 1 1,-1-1-1,1 1 1,-1-1 0,0 1-1,1-1 1,-1 1 0,1-1-1,-1 1 1,1-1 0,0 1-49,34-24 1989,202-26-298,-72 36-484,-76 5-678,-87 3-1482,10-80-2363,-7 48-3168,-12 89 4892</inkml:trace>
  <inkml:trace contextRef="#ctx0" brushRef="#br0" timeOffset="-208706.946">7187 12781 5472,'0'0'425,"0"0"11,0 0 23,0 0-59,0 0-256,0 0 30,0 0 380,0 0 96,0 0 12,0 0-24,0 0-100,0 0-44,0 0-68,0 0-66,0 0-192,0 0-51,0 0-10,0 0-15,0 0-48,0 0-15,0 0-9,0 5-1,-11 177 137,-15-30-10,89-288 684,5 37-649,-37 63-145,-15 21-12,0 1 0,1 1 1,1 0-1,1 1 0,-1 1 0,15-6-24,-29 15 20,-1 1 0,0 0-1,0 0 1,0 0 0,1 0-1,-1 1 1,0 0 0,1-1-1,-1 1 1,1 0 0,-1 1 0,0-1-1,1 1 1,-1-1 0,0 1-1,1 0 1,-1 0 0,0 0-1,0 1 1,0-1 0,0 1 0,0 0-1,0 0 1,-1 0 0,1 0-1,0 0 1,-1 0 0,0 1-1,1-1 1,-1 1 0,0 0-1,0-1 1,-1 1 0,1 0 0,0 1-20,2 12 27,-1 0 1,0 0 0,-1 0-1,-1 1 1,-1-1 0,0 0-1,-1 1 1,0-1 0,-2 0-1,0 1 1,-1-2 0,-3 10-28,-26 82 278,29-105 40,8-50-73,7-10-238,7 0-7,10-21-8,-2 53 8,-11 17-16,1 0 1,1 1-1,0 0 1,0 1-1,0 1 1,1 1-1,0 1 1,0 0-1,15 0 16,-30 3 0,4 0-7,-1 0 1,1 0 0,0 1 0,0 0-1,0 0 1,0 1 0,-1 0 0,1 0 0,0 0-1,-1 1 1,1 0 0,3 2 6,58 53-9,-57-48 0,0 2 1,-1-1 0,0 1-1,-1 1 1,0-1 0,-1 2-1,0-1 1,-1 1 0,1 4 8,-4 12-21,1 71-114,-4-98 129,1 1 1,0-1-1,-1 0 1,1 0-1,0 0 1,0 0-1,0 0 1,0 0-1,1-1 1,-1 1-1,0-1 1,1 1-1,-1-1 1,1 0-1,0 0 1,-1 0-1,1 0 1,0-1-1,-1 1 1,3-1 5,-1 1-10,24-1-130,0-6 127,63-29 5,-62 17 8,-1-4 93,-1-1 1,0-2 0,-2 0 0,-1-2-1,10-14-93,27-30 134,17-18 154,-78 87-267,1 0-1,-1 0 1,0 0 0,1 0-1,-1 0 1,0 0 0,0 0-1,0 0 1,0 0 0,-1 0-1,1 0 1,-1 0-1,1 0 1,-1 0 0,1 1-1,-1-1 1,0 0 0,0 0-1,0 0 1,0 1 0,0-1-1,-1 0 1,1 1-1,0-1 1,-1 1 0,1 0-1,-1-1 1,1 1 0,-1 0-1,0 0 1,0 0 0,1 0-1,-1 0 1,0 0-1,0 1 1,0-1 0,0 1-1,0-1 1,0 1 0,0 0-1,0-1 1,-2 1-21,3 0 12,-2-1-15,1 0 1,0 1 0,-1 0-1,1-1 1,0 1 0,-1 0-1,1 0 1,-1 0-1,1 1 1,0-1 0,-1 0-1,1 1 1,0 0 0,0-1-1,-1 1 1,1 0-1,0 0 1,0 0 0,0 1-1,0-1 1,0 0-1,0 1 1,0-1 0,1 1-1,-1 0 1,0-1 0,0 2 2,-4 3-11,-24 21-103,0 2-1,2 2 1,2 0 0,0 2-1,-2 6 115,21-30-47,1 0-1,0 0 1,0 1-1,0 0 1,1 0 0,1 0-1,0 1 1,0-1-1,1 1 1,0 0-1,1 0 1,-1 9 47,16 41-76,10-28-31,2-9 97,-12-16 49,1-1 1,0 0 0,0-1-1,0 0 1,1-2 0,-1 1-1,1-2 1,5 1-40,108-7 320,-125 3-471,1 0 1,-1 0 0,0-1-1,0 1 1,0-1-1,0 1 1,0-1-1,0 0 1,-1 0-1,1 0 1,0-1 0,0 1-1,-1 0 1,1-1-1,-1 0 1,1 0-1,-1 0 1,0 0-1,1 0 1,-1 0 0,0-1-1,-1 1 1,1 0-1,0-1 1,-1 0-1,1 1 1,-1-1 0,0 0-1,0 0 1,0 0-1,0 0 1,0 0-1,-1 0 1,1 0-1,-1 0 1,0-1 150,4-25-1352,1-14-4581</inkml:trace>
  <inkml:trace contextRef="#ctx0" brushRef="#br0" timeOffset="-208170.382">9681 12362 5744,'-40'12'80,"65"-52"1312,-14-23 1760,-12 62-3113,0 1 1,0 0-1,0-1 1,0 1-1,0 0 1,0 0 0,0 0-1,0 0 1,0 0-1,0 0 1,0 0-1,0 0 1,0 0-1,0 0 1,0 0 0,0 1-1,0-1 1,0 0-1,0 1 1,0-1-1,0 1 1,1-1-1,-1 1 1,0-1 0,0 1-1,0 0 1,1-1-1,-1 1 1,0 0-1,0 0 1,1-1-1,-1 1 1,1 0 0,-1 0-1,0 1-39,0-1 24,-30 31 120,-95 136 282,25-31-140,-94 128-52,123-174-127,5-7 24,-30 30 53,26-11 193,55-66-306,8 5-1135,23-44-536,9-6 196,11-3-4816</inkml:trace>
  <inkml:trace contextRef="#ctx0" brushRef="#br0" timeOffset="-207666.212">9862 12644 7264,'1'0'64,"-1"0"0,0 0 1,1 0-1,-1 0 0,1 0 1,-1 0-1,1 0 0,-1 0 1,1 0-1,-1 0 0,1 1 1,-1-1-1,1 0 0,-1 0 1,1 0-1,-1 1 0,0-1 1,1 0-1,-1 0 0,1 1 1,-1-1-1,0 0 0,1 1 1,-1-1-1,0 1 0,1-1 1,-1 0-1,0 1 0,0-1 1,1 1-1,-1-1 0,0 1 1,0-1-1,0 1 0,0-1 1,0 1-1,0-1 0,0 0 1,0 1-1,0-1 0,0 1 1,0-1-1,0 1 0,0-1 1,0 1-1,0-1 0,0 1 1,0-1-1,-1 1 0,1-1 1,0 1-1,0-1-64,0 0 367,4-3 1573,-4 4-1720,0 5 397,-16 161 1079,-16 47-1461,-9 72 57,52-305-1004,26-138-3836,-12 70-2352</inkml:trace>
  <inkml:trace contextRef="#ctx0" brushRef="#br0" timeOffset="-207332.083">9733 12789 3864,'13'17'-219,"-24"-27"-30,-23-34 1044,35 43-660,0 0 1,0 0-1,0 0 1,0 0-1,0 0 1,0 0-1,0 0 1,0 0 0,0 0-1,0 1 1,0-1-1,1 0 1,-1 1-1,0-1 1,0 1 0,1-1-1,-1 1 1,1 0-1,-1 0 1,0-1-1,1 1 1,-1 0 0,0 0-1,1 0 1,-1 1-1,1-1 1,-1 0-1,0 0 1,1 1-1,-1-1 1,0 1 0,1-1-1,-1 1 1,1 0-136,187-13 2583,-94 0-1968,-44 12-700,-32 4-3875,-14-1-1073</inkml:trace>
  <inkml:trace contextRef="#ctx0" brushRef="#br0" timeOffset="-206908.217">9545 13501 1976,'5'-7'-122,"-10"21"-313,-14 20 2343,19-34-955,20-12 2449,97-36 854,-68 34-3577,151-22 534,-41 23-451,53-14-540,-197 20-948,53-61-232,-48 46-834,22-18-4095,-97 94 4436</inkml:trace>
  <inkml:trace contextRef="#ctx0" brushRef="#br0" timeOffset="-205834.528">10567 13121 8520,'-25'-35'1248,"32"51"2365,14 29-3990,8-56-2931,-4-2-2892</inkml:trace>
  <inkml:trace contextRef="#ctx0" brushRef="#br0" timeOffset="-203913.03">10493 12411 3952,'0'1'147,"0"-1"0,0 1-1,-1 0 1,1 0 0,0-1 0,-1 1 0,1-1 0,0 1-1,-1 0 1,1-1 0,-1 1 0,1-1 0,-1 1 0,1-1-1,-1 1 1,0-1 0,1 1 0,-1-1 0,1 0 0,-1 1-1,0-1 1,0 0 0,1 0 0,-1 1 0,0-1 0,1 0-1,-1 0 1,0 0 0,0 0 0,1 0 0,-1 0 0,0 0-1,1 0 1,-1 0 0,0 0 0,0-1 0,1 1 0,-1 0-1,0 0 1,1-1 0,-1 1 0,0 0 0,1-1 0,-1 1-1,1-1 1,-1 1 0,0-1-147,-10-2 3741,11 4-3646,-9 37 1370,16 118-1009,-7-155-440,-1-1-1,1 1 1,0-1 0,0 1-1,0-1 1,0 1 0,0-1-1,1 1 1,-1-1-1,0 1 1,0 0 0,0-1-1,0 1 1,0-1 0,1 1-1,-1-1 1,0 1-1,1-1 1,-1 1 0,0-1-1,1 0 1,-1 1 0,0-1-1,1 1 1,-1-1-1,1 0 1,-1 1 0,1-1-1,-1 0 1,1 0 0,-1 1-1,1-1 1,-1 0-1,1 0 1,-1 0 0,1 0-1,-1 0 1,1 1 0,-1-1-1,1 0 1,-1 0-1,1 0 1,0 0 0,-1-1-1,1 1 1,-1 0 0,1 0-1,-1 0 1,1 0-1,-1-1 1,1 1 0,-1 0-1,1 0 1,-1-1 0,1 1-1,-1 0 1,1-1-1,-1 1 1,0 0 0,1-1-1,-1 1 1,0-1 0,1 1-1,-1-1-15,7-2 13,151-80 167,-93 51-166,104-70 124,-94 58-62,94-52 332,-104 65-208,117-23 703,-123 54-236,-59-1-708,0 1 1,-1-1-1,1 1 0,0-1 1,0 0-1,0 1 1,-1-1-1,1 1 1,0-1-1,0 0 1,0 1-1,0-1 0,0 0 1,0 1-1,0-1 1,0 1-1,0-1 1,0 0-1,0 1 0,1-1 1,-1 1-1,0-1 1,0 0-1,1 1 1,-1-1-1,0 1 1,1-1-1,-1 1 0,0-1 1,1 1-1,-1-1 1,1 1-1,-1-1 1,1 1-1,-1 0 0,1-1 1,-1 1-1,1 0 1,-1-1-1,1 1 1,-1 0-1,1 0 0,0 0 1,-1-1-1,1 1 1,0 0-1,-1 0 1,1 0-1,-1 0 1,1 0-1,0 0 0,-1 0 1,1 0-1,0 0 1,-1 1-1,1-1 1,-1 0-1,1 0 0,0 0 1,-1 1-1,1-1 1,-1 0-1,1 1 1,-1-1-1,1 0 1,0 1 40,-1-4 78,0-15-100,0-24-2652,1 3-5158,-2 92 5902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7:5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22 121 4040,'0'0'456,"-22"-14"1230,161-3 1605,-82 5-2538,76-2 941,-54-32-4201,-54 28-3586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7:5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7088,'0'0'1272,"0"0"-70,0 0-276,0 0-144,0 0-292,0 0-140,0 0-259,0 0-64,0 0-15,6 1-6,223-9-4718,-126 0 106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7:5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3864,'0'0'0,"-30"2"0,-23 2 0,53-4 0,0 0 0,-6 14 8,21 6-8,-15-20-304,0 0 304,20 15-304,8 0 304,-28-15-352,0 0 352,40 7-344,12-7 344,40 7-1360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7:5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5832,'-20'7'513,"35"-5"497,16 0-324,256 35-1806,-176-30 248,57 6-2801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7:5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180 184 4576,'18'15'129,"-7"-29"1886,-15-37 95,-7 99-1580,-27 154-118,3-14-119,-31 83 290,38-181 127,8-97 164,18-11-756,-1-1 0,2 0 1,1 1-1,0-1 0,1 0 1,1 1-1,1-1 1,1 1-1,5-17-118,25-98 292,40-99 175,-66 203-390,0 0-61,1 1 1,1 1 0,1-1 0,1 2 0,7-9-17,-17 31-9,-2 2 5,1 1 0,-1-1 0,1 1 1,0 0-1,0-1 0,-1 1 0,1 0 0,0 0 0,0-1 0,0 1 0,0 0 0,0 0 0,0 0 1,1 0-1,-1 0 0,0 1 0,1-1 0,-1 0 0,0 1 0,1-1 0,-1 0 0,0 1 1,1 0-1,-1-1 0,1 1 0,-1 0 0,1 0 0,-1 0 0,1 0 0,-1 0 0,1 0 1,0 0 3,3 4-37,0 1 0,-1-1 1,1 1-1,-1 0 0,0 0 1,-1 0-1,1 0 0,-1 1 1,0 0-1,-1-1 0,1 1 1,-1 0-1,0 0 0,0 1 1,-1-1-1,0 0 0,0 0 1,-1 1-1,1-1 0,-1 1 1,-1-1 36,6 27 28,-4-28-34,0 1 0,0-1 0,0 0 0,1 1 0,0-1 0,0 0 0,0 0 0,1 0 0,0 0 0,-1 0 0,2-1 0,-1 1 0,1-1 0,-1 0 0,1 0 0,0 0 0,0 0 0,1-1 0,-1 0 0,1 0 0,3 2 6,18 5 1,-16-8 18,1-1 0,-1 0 0,1-1 0,-1 0 0,1-1 0,-1 0 0,1 0 0,-1-1 0,0-1 0,0 0 0,0 0 0,0-1 0,0 0 0,-1-1 0,0 0 0,0 0 0,0-1 0,0 0 0,-1 0 0,0-1 0,5-6-19,77-92 353,-60 53-273,29-68 91,-48 93-258,-11 26 34,8 27-203,9 59-28,-14-38 264,-23 207 10,8-165 4,2-15 6,-22 137 160,20-126-218,12-84-34,0 1 1,1-1-1,-1 0 0,1 1 0,-1-1 0,1 0 1,0 1-1,-1-1 0,1 0 0,0 0 0,0 0 0,0 0 1,0 0-1,0 0 0,0 0 0,0 0 0,0 0 1,1 0-1,-1-1 0,0 1 0,0 0 0,1-1 0,-1 1 1,0-1-1,1 0 0,-1 1 0,0-1 0,1 0 1,-1 0-1,1 0 0,-1 0 0,0 0 0,1 0 1,-1 0-1,1 0 0,-1-1 0,0 1 0,1 0 0,-1-1 1,0 1-1,1-1 0,-1 0 0,0 1 0,0-1 1,1 0 91,1 0-289,34-3-5577</inkml:trace>
  <inkml:trace contextRef="#ctx0" brushRef="#br0" timeOffset="2178.291">1418 631 3680,'-59'29'76,"52"-31"1024,17-16-557,-2 4 259,-42 2 845,-102 51-805,90-13-740,-58 78 110,74-60-175,7 44 23,25-84-48,0-1 1,0 1-1,1-1 1,-1 0-1,1 1 1,0-1-1,0-1 1,0 1-1,0 0 0,0-1 1,0 1-1,1-1 1,-1 0-1,1 0 1,0 0-1,0-1 0,-1 1 1,1-1-1,0 0 1,0 0-1,0-1 1,1 1-1,-1-1 0,0 0 1,0 0-1,0 0 1,0 0-1,0-1 1,0 1-1,0-1 0,0 0 1,0-1-1,0 1 1,0-1-1,-1 1 1,1-1-1,2-2-12,88-48 513,-21-42 297,-76 139-349,3-43-455,0 0-3,-1 1 1,1-1 0,0 1-1,-1-1 1,1 1 0,0-1 0,1 1-1,-1-1 1,0 1 0,1-1 0,-1 0-1,1 1 1,0-1 0,0 0-1,0 1 1,0-1 0,0 0 0,0 0-1,1 0 1,-1 0 0,1 0 0,0 0-1,-1 0 1,1 0 0,0-1-1,0 1 1,0-1 0,0 1 0,0-1-1,0 0 1,1 0 0,-1 0 0,0 0-1,1 0 1,1 0-4,9 0 9,0-1 1,0-1-1,0 0 0,-1-1 1,1 0-1,0-1 0,-1-1 1,0 0-1,0 0 0,0-1 1,0-1-1,0 0-9,49-26 111,30-26 13,-32 2 76,-4-9-108,36-112 221,-65 104-226,31-134 465,-53 175-325,-3 26 46,-2 24-157,-11 88 20,2 1 153,-1 44 50,0-90-111,-63 79 74,38-88-212,-48 64 375,101-123-90,87-117 57,6-3-209,-84 103-223,-1 3 2,20 1 6,-25 16-3,0 4-4,-13 4-14,-1 0 0,1 0 0,-1 0-1,0 1 1,0 0 0,0 0-1,-1 0 1,1 1 0,-1 0-1,-1 0 1,1 0 0,-1 1-1,0 0 1,-1-1 0,1 1-1,-1 0 1,-1 1 0,1-1 0,-1 0-1,-1 1 1,1 0 0,-1-1-1,0 1 1,-1 0 0,0 0 13,1-4-3,17 38-175,30-6 161,23-22-99,-58-14 120,0 0 1,0-1-1,0-1 1,0 0-1,0-1 0,0 0 1,-1-1-1,1 0 1,-1-1-1,0 0 1,2-2-5,0 0 4,171-105 128,-97 34-69,-88 77-63,9-7 57,-1 0-1,0-1 0,-1 0 0,0 0 1,0 0-1,-1-1 0,0-1 0,4-9-56,-31 16 12,9 13-44,1 1-1,0 0 0,1 0 1,0 1-1,1 1 0,0-1 0,1 1 1,0 1-1,1 0 0,0 0 1,1 0-1,0 0 0,-1 8 33,9 33-20,38-12-40,-29-38 55,20 2 4,13-4 1,-17-5 8,-1-2 1,1-1 0,-1-1-1,-1-1 1,1-1 0,15-9-9,116-77 220,-108 51-197,-34 29-34,-4 5 28,-1-1 0,0 0 0,-1-1 0,0 0 1,-1 0-1,0-1 0,-1-1 0,0 1 0,2-9-17,-39 130-77,29-2-158,1-101 215,1 0-1,0 0 0,0 0 1,0-1-1,1 1 0,-1 0 0,1 0 1,0-1-1,1 0 0,-1 1 1,1-1-1,0 0 0,0 0 1,0 0-1,0 0 0,1-1 1,3 3 20,34 41-103,-40-44 103,1-1 0,-1 1 0,0 0 1,0 0-1,0-1 0,0 1 0,0 0 1,-1 0-1,1 0 0,-1 0 0,0 0 1,0 0-1,0 0 0,0 0 0,0 0 1,-1-1-1,1 1 0,-1 0 0,0 0 1,0 0-1,0 0 0,0-1 0,0 1 1,-1-1-1,1 1 0,-1-1 0,0 1 1,0-1-1,0 0 0,0 0 0,0 1 1,0-1-1,-20 23 13,-8 5-10,-72 52-90,100-81 93,2 0-11,0-1 1,0 0 0,0 1 0,0-1 0,-1 1 0,1-1-1,0 0 1,0 1 0,-1-1 0,1 0 0,0 0 0,-1 1-1,1-1 1,0 0 0,-1 0 0,1 1 0,0-1 0,-1 0 0,1 0-1,0 0 1,-1 0 0,1 1 0,-1-1 0,1 0 0,0 0-1,-1 0 1,1 0 0,-1 0 0,1 0 0,0 0 0,-1 0-1,1 0 1,-1 0 0,1-1 0,0 1 0,-1 0 0,1 0-1,-1 0 1,1 0 0,0 0 0,-1-1 0,1 1 0,0 0-1,-1 0 1,1-1 0,0 1 0,-1 0 0,1-1 0,0 1-1,0 0 1,-1-1 0,1 1 0,0 0 0,0-1 0,0 1-1,0 0 1,-1-1 0,1 1 0,0-1 0,0 1 0,0 0-1,0-1 1,0 1 0,0-1 0,0 1 0,0 0 0,0-1 0,0 1 4,3-8-24,-1 0 0,1 1 0,0 0 0,1-1 0,0 1 0,0 1 0,0-1 0,1 1 0,0-1 1,0 1-1,2-1 24,2-2-9,105-124-202,-22 6 127,-72 96 31,86-148-17,-86 143 45,21-45 4,-1-8 17,-10 17 4,-11 16 1,-2-17 6,-13 33-7,-4 15-27,3 55-21,-2-3 28,1 9-1,-2 14 17,-2 6 4,-3 8 1,-25 162 218,16-132-167,-22 88 85,4 12 260,32-194-388,0 1 0,-1-1 0,1 1 1,0-1-1,0 1 0,0-1 0,0 1 0,0 0 0,0-1 0,0 1 0,0-1 0,0 1 0,0-1 1,0 1-1,0-1 0,0 1 0,1-1 0,-1 1 0,0-1 0,0 1 0,0-1 0,1 1 0,-1-1 0,0 1 1,1-1-1,-1 0 0,0 1 0,1-1 0,-1 0 0,0 1 0,1-1 0,-1 0 0,1 1 0,-1-1 0,1 0 1,-1 0-1,1 1 0,-1-1 0,1 0 0,-1 0 0,1 0 0,-1 0 0,1 0 0,-1 0 0,1 0 0,-1 0 1,1 0-1,-1 0 0,1 0 0,-1 0 0,1 0 0,-1 0 0,1 0 0,-1 0 0,1-1 0,-1 1 1,1 0-1,-1 0 0,1-1 0,-1 1 0,1 0 0,-1-1 0,0 1 0,1 0 0,0-1-9,31-30 171,61-82 304,-46 71-423,19 4-38,-54 34-26,-5 4 10,1 0 1,-1 0 0,0 0-1,0 1 1,0 0 0,0 1-1,0 0 1,0 0 0,0 0-1,0 1 1,-1 0 0,1 0-1,3 3 2,79 88-45,-36-24 28,-9-30-867,14-9-3723,-30-21-2639</inkml:trace>
  <inkml:trace contextRef="#ctx0" brushRef="#br0" timeOffset="2464.528">4474 990 6904,'1'0'38,"-1"0"0,0 0 0,0 0 1,1 0-1,-1 0 0,0 0 0,1-1 0,-1 1 1,0 0-1,1 0 0,-1 0 0,0 0 0,1 0 1,-1-1-1,0 1 0,0 0 0,1 0 0,-1 0 1,0-1-1,0 1 0,0 0 0,1 0 0,-1-1 1,0 1-1,0 0 0,0-1 0,0 1 0,0 0 0,1-1 1,-1 1-1,0 0 0,0 0 0,0-1 0,0 1 1,0 0-1,0-1 0,0 1 0,0 0 0,0-1 1,0 1-1,0 0 0,0-1 0,-1 1 0,1 0 1,0-1-1,0 1 0,0 0 0,0-1 0,0 1 1,-1 0-1,1 0 0,0-1 0,0 1 0,-1 0 1,1 0-1,0 0 0,0-1 0,-1 1 0,1 0-38,35-3 2268,-35 33-2117,-27 40-180,4-16-2785,16-38-1594,17-38 3347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8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4400,'21'-34'89,"-16"46"1462,-18 48 725,6-17-4367,5-30-1742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0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4664,'0'0'0,"-15"4"0,-11 3 0,26-7 480,0 0-480,8 6 480,21 1-480,-29-7-424,0 0 424,30 4-416,12-4 416,30 4-3008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77 1800,'-37'5'9,"47"3"91,7-4-150,1 0 0,0-2-1,-1 0 1,1-1 0,0 0-1,0-2 1,0 0 0,0-1-1,-1-1 1,1 0 0,-1-2 0,1 0-1,-2 0 1,1-2 0,7-4 50,53-14-307</inkml:trace>
  <inkml:trace contextRef="#ctx0" brushRef="#br0" timeOffset="1">791 17 3592,'0'0'0,"15"3"0,14-2 0,-29-1 536,0 0-536,41-4 544,11-3-544,-52 7-40,0 0 40,94-10-3120,-188 20 3120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0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6280,'50'-7'2440,"-49"8"-2194,36 16-182,97-45-412,-40-5-2357,-21 8-848</inkml:trace>
  <inkml:trace contextRef="#ctx0" brushRef="#br0" timeOffset="251.543">717 54 4576,'-43'6'77,"43"-5"-51,-1-1 1,1 1-1,0-1 0,-1 1 1,1-1-1,0 1 0,0-1 1,-1 1-1,1-1 0,0 1 0,0-1 1,0 1-1,0-1 0,-1 1 1,1 0-1,0-1 0,0 1 1,0-1-1,0 1 0,0 0 0,0-1 1,1 1-1,-1-1 0,0 1 1,0-1-1,0 1 0,1-1 1,-1 1-1,0 0 0,0-1 0,1 1 1,-1-1-1,0 0 0,1 1 1,-1-1-1,1 1 0,-1-1 0,1 0 1,-1 1-1,0-1 0,1 0 1,-1 1-1,1-1 0,0 0 1,-1 0-1,1 1 0,-1-1-26,49 11 852,-21-17-808,94-44-1279,-22 27-210,-20 9-908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7:5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75 3416,'0'0'168,"0"0"1,0 0 7,0 0-14,0 0-84,0 0-2,0 0 55,0 0 32,0 0 74,0 0 12,0 0-26,0 0-10,0 0-9,0 0-20,0 0-89,0 0 2,0 0 102,0 0-6,0 0-121,-1 7-33,-3 34 98,-26 170 271,-8-51 207,-44 59 297,30-89 322,52-130-1258,-1 0 0,0 0 0,0 0 0,1 0 0,-1 0 0,0 0 0,0 0 0,0 0 0,1 0 0,-1 0 0,0 0 0,0-1 0,1 1 0,-1 0 0,0 0 0,1-1 0,-1 1 0,0 0 0,1-1 0,-1 1 0,0-1 0,1 1 0,-1-1 0,1 1 0,-1-1 0,1 0 0,-1 1 0,1-1 0,-1 0 0,1 1 0,-1-1 0,1 0 0,0 1 0,0-1 0,-1 0 0,1 0-1,0 1 1,0-1 0,0 0 0,0 0 0,0 1 0,0-1 0,0 0 0,0 0 0,0 0 0,0 1 0,0-1 0,0 0 0,1 0 0,-1 1 0,0-1 0,1 0 0,-1 1 0,1-1 24,3-53-1677,0 5-2583</inkml:trace>
  <inkml:trace contextRef="#ctx0" brushRef="#br0" timeOffset="790.4">144 256 4128,'88'-149'3162,"-12"77"-2715,27 43-85,-85 26-361,-9 2 35,0 0 0,0 0 0,0 1 0,1 1 0,-1-1 0,0 1 1,0 1-1,0-1 0,0 2 0,0-1 0,7 4-36,13 22 124,-24-1 96,-4-18-198,-1 0 1,-1 1-1,0-1 0,0 0 1,-1 0-1,0 0 1,0 0-1,-1-1 0,0 1 1,-1-1-1,0 1 0,0-1 1,-2 2-23,-127 169 889,112-145-490,21-33-378,24 7 130,-13-8-158,0 0-1,0 1 1,0 0 0,0 1 0,0 0 0,-1 0 0,1 1 0,-1 1-1,1 0 1,-1 1 0,0-1 0,0 2 0,-1 0 0,5 3 7,-8-4-2,0-2-5,-1 1-1,0 0 0,0 0 1,-1 0-1,1 1 1,-1 0-1,0-1 1,0 1-1,0 1 0,-1-1 1,0 1-1,0-1 1,1 3 7,-2 14 0,-3-1 0,-7 1 0,-6 3 0,-7 1 0,-3 2 0,-4-1 1,-28 20 7,-86 50 379,132-92-256,9-5-180,0 1 1,0 0-1,-1 0 1,1-1 0,0 1-1,0-1 1,0 1-1,0-1 1,-1 1-1,1-1 1,0 0-1,0 1 1,-1-1 0,1 0-1,0 0 1,0 0-1,-1 0 1,1 0-1,0 0 1,0-1-1,-1 1 1,1 0 0,0-1-1,0 1 1,-1-1-1,1 1 1,0-1-1,0 1 1,0-1-1,0 0 1,0 0 0,0 1-1,0-1 1,0-1 48,2-8-1860,2 0-2760</inkml:trace>
  <inkml:trace contextRef="#ctx0" brushRef="#br0" timeOffset="1275.685">813 512 4216,'-37'19'131,"33"-17"523,29-34 2703,-44 90-1801,-6 38-1380,23-89-160,0-1-1,1 1 1,0 0-1,1 1 0,-1-1 1,1 0-1,0 0 1,1 0-1,0 0 1,0 0-1,1 0 0,-1 0 1,1-1-1,2 4-15,36 3 246,-32-13-208,0-1 0,0 0 1,0 0-1,0-1 1,0 0-1,0-1 0,0 1 1,-1-2-1,1 1 0,-1-1 1,0 0-1,6-4-38,-2 1 34,-4 4 17,-1-1-1,0 0 0,-1 0 1,1-1-1,-1 0 0,1 1 1,-2-2-1,1 1 1,0-1-1,-1 1 0,0-1 1,0-1-1,0-1-50,-3 4 42,-1 0 0,1-1 0,-1 1 0,0 0 0,0-1 1,-1 1-1,1 0 0,-1 0 0,0 0 0,0 0 0,0 0 0,-1 0 0,0 0 0,1 0 0,-1 0 0,-1 0 0,1 1 1,0-1-1,-1 1 0,0 0 0,0 0 0,0 0 0,0 0 0,0 0 0,0 0 0,-1 1 0,0 0 0,1 0 1,-1 0-1,-3-1-42,-12-11-799,30 9-1164,13 10 671,11 1-4394</inkml:trace>
  <inkml:trace contextRef="#ctx0" brushRef="#br0" timeOffset="1640.234">1272 537 6640,'-18'-2'1781,"27"-4"199,19 20-1540,206 166 312,-190-145-1991,-30-42-1301,-2 1-2386</inkml:trace>
  <inkml:trace contextRef="#ctx0" brushRef="#br0" timeOffset="2003.261">1874 425 4664,'-29'44'124,"45"-55"2581,-15 9-2277,-7-1 428,-98 76 553,68-33-1107,-87 142 352,44-48 108,-17 47-50,38-74-423,59-100-1204,12-18-429,-1 1-216,0 1-2993,-29 21 3452</inkml:trace>
  <inkml:trace contextRef="#ctx0" brushRef="#br0" timeOffset="2335.881">2103 741 7176,'0'0'1416,"0"0"-74,0 0-291,0 0-134,0 0-259,-3 6-165,-99 206-897,85-170-3111,6-11-2251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0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227 162 4936,'0'0'817,"0"0"-30,0 0-143,0 0-51,0 0-58,0 0-53,0 0-148,0 0-42,0 0-16,0 0-20,0 0-63,0 0-4,0 0 29,0 0 11,0 0 22,0 0-13,0 0-67,-3 5-39,-74 205 720,39-42-596,23-104-33,-35 117 154,13-68 798,31-181 134,8 28-1281,2-6-23,0-2-3,16-103-25,-5 94 6,46-130-438,-60 185 437,0 1 1,-1-1 0,1 0-1,0 0 1,0 1-1,0-1 1,0 1-1,0-1 1,1 1-1,-1-1 1,0 1-1,1 0 1,-1-1 0,1 1-1,-1 0 1,1 0-1,-1 0 1,1 0-1,0 1 1,0-1-1,-1 0 1,1 1-1,0-1 1,0 1 0,0-1-1,0 1 1,0 0-1,0 0 1,-1 0-1,1 0 1,0 0-1,0 1 1,0-1 0,0 0-1,0 1 1,0-1-1,-1 1 1,1 0-1,0 0 1,-1 0-1,1-1 1,0 2-1,-1-1 1,1 0 0,0 0 17,28 34-40,32 141-56,-5-38 432,-26-40-23,18 4 590,-47-102-880,-1 1 0,1-1 0,-1 0 0,0 1 1,1-1-1,-1 0 0,1 0 0,-1 0 0,1 0 1,-1 0-1,0 0 0,1-1 0,-1 1 1,1 0-1,-1-1 0,0 1 0,1-1 0,-1 1 1,0-1-1,1 0 0,-1 0 0,0 1 0,0-1 1,0 0-1,0 0 0,0 0 0,0 0 0,0 0 1,0-1-1,0 1 0,0 0 0,0 0 1,-1-1-1,1 1 0,-1 0 0,1-1 0,-1 1 1,1 0-1,-1-2-23,17-33 347,-2-1-1,-2 0 1,-1-1 0,5-33-347,2-7 195,13-30 8,15-100 221,-30 97-348,-13 212-6905,-1-35-1164</inkml:trace>
  <inkml:trace contextRef="#ctx0" brushRef="#br0" timeOffset="1276.117">1058 483 3952,'12'-14'3245,"-12"14"-3167,1-1 0,-1 1 0,0-1 0,1 0-1,-1 1 1,0-1 0,0 0 0,1 0 0,-1 1-1,0-1 1,0 0 0,0 0 0,0 1 0,0-1-1,0 0 1,0 0 0,0 1 0,0-1 0,0 0-1,0 1 1,0-1 0,-1 0 0,1 0 0,0 1-1,-1-1 1,1 0 0,0 1 0,-1-1 0,1 0-1,-1 1 1,1-1 0,-1 1 0,1-1 0,-1 1-1,1-1 1,-1 1 0,0-1 0,1 1 0,-1 0-1,0-1 1,1 1 0,-1 0-78,-56-18 1079,3 59-543,34-19-518,0 2 0,2 1 0,1 0 0,1 1 0,1 0 0,2 2 0,-1 3-18,5-1 2,11 49-25,8-58 22,-9-19 13,0 0 0,1 0 0,-1 1 0,1-1 0,-1 0 0,1 0 0,0 0 0,-1-1 0,1 1 0,0 0 0,0-1 0,1 1 0,-1-1 0,0 0 0,0 1 0,1-1 0,-1 0 0,1 0 0,-1-1 0,0 1 0,1 0 0,0-1 0,-1 0 0,1 0 0,-1 1 0,1-1 1,-1-1-1,1 1 0,0 0 0,-1-1 0,1 1 0,-1-1 0,1 0 0,-1 0 0,0 0 0,1 0 0,-1 0 0,0 0 0,1-1 0,0-1-12,44-86 876,-43 79-683,0-1 1,-1 1-1,0 0 0,0-1 1,-1 0-1,-1 1 0,0-1 1,-1 0-1,0-10-193,0 46 263,11 9-263,-8-27-1,-2-2 0,0 0 1,0 0-1,1 0 0,0 0 0,0 0 0,0-1 0,1 1 0,-1-1 0,1 1 1,0-1-1,0 0 0,1 0 0,-1 0 0,1-1 0,0 0 0,0 1 0,0-1 1,0 0 0,18 4 0,4-4 0,2-6 0,6-5 0,4-8 0,1-6 0,0-4 0,-1-3 0,-3-7 1,-4-3 4,-5-2-2,-2-2 2,-3-3-2,15-99 106,-31 90-74,-5-101 368,-3 115 563,3 41-911,0 8 433,-12 43-480,-27 141 32,0-11 56,30-120-72,-16 105-8,17-90-929,7-52-3375,-1-36 2669,0-5-5474</inkml:trace>
  <inkml:trace contextRef="#ctx0" brushRef="#br0" timeOffset="1778.793">1352 479 5656,'2'43'118,"-1"-43"-83,-1 1 0,0 0 0,0 0 0,1-1 0,-1 1-1,0 0 1,1-1 0,-1 1 0,1-1 0,-1 1 0,1 0-1,-1-1 1,1 1 0,0-1 0,-1 1 0,1-1-1,0 1 1,-1-1 0,1 0 0,0 1 0,-1-1 0,1 0-1,0 0 1,0 1 0,-1-1 0,1 0 0,0 0-1,0 0 1,0 0 0,-1 0 0,1 0 0,0 0 0,0 0-1,-1 0 1,1 0 0,0-1 0,0 1 0,-1 0 0,1-1-1,0 1 1,0 0-35,4-1 462,5-1-333,-1 0 1,0 0-1,0-1 1,0-1 0,-1 1-1,1-1 1,-1-1-1,1 1 1,-2-2-1,1 1 1,0-1-1,1-2-129,39-25 175,210-106 634,-192 126 83,-50 37 1415,-51 87-1219,-1 8-640,-10 63 453,45-160-2546,13-68-892,9-41 193,-3 5-3576</inkml:trace>
  <inkml:trace contextRef="#ctx0" brushRef="#br0" timeOffset="2029.123">1971 0 7176,'0'0'0,"0"10"0,3 10 0,-3-20 656,0 0-656,4 10 656,0-3-656,-4-7-64,0 0 64,4 7-56,0-6 56,-4-1-728,0 0 728,6 3-720,-2-3 720,4 1-4536</inkml:trace>
  <inkml:trace contextRef="#ctx0" brushRef="#br0" timeOffset="3117.261">2248 314 6280,'6'-31'2033,"-8"43"448,-47 75-553,21-48-1473,-28 67 293,52-97-726,1 1 0,0 0 0,0 0 0,1 0 0,0 1 0,1-1 0,1 0 0,-1 1 0,1-1 0,1 1-22,22 31 17,24-24 27,-40-18-23,0 0 0,0 0-1,0-1 1,0 0 0,0 0-1,0-1 1,0 0 0,0 0 0,0-1-1,-1 1 1,1-1 0,-1-1-1,0 1 1,0-1 0,1-1-21,-4 3-1,4-4 36,0 1 0,-1-1 0,0 0 0,0-1 0,-1 1 0,0-1 0,0 0 0,0 0 0,-1-1 0,0 0 0,0 1 0,-1-1 0,0-1 0,-1 1 0,1 0 0,-2-1 0,1 1 0,-1-1 0,0 1 0,-1-1 0,0 1 0,-1-1 0,1 0 0,-2 1 0,1-1 0,-1 1 0,0 0 0,-1 0 0,-2-5-35,-2-28 3,3 9 13,11 13-14,110-24-276,-84 32 21,-22 7 216,0 0 0,0 1 0,0 0 0,1 1 1,-1 0-1,1 1 0,-1 0 0,1 0 0,-1 1 0,1 1 1,6 1 36,-16-1-10,1-1-1,0 1 1,0 0 0,0 0 0,-1 0 0,1 1 0,-1-1 0,1 1 0,-1-1 0,1 1 0,-1 0 0,0 0 0,0 0 0,0 0 0,0 0 0,0 1 0,0-1 0,-1 0 0,1 1 0,-1 0 0,0-1 0,1 1 0,-1 0 0,-1-1 0,1 1 0,0 0 0,0 0 0,-1 0 0,0 2 10,-5 89-35,2-75 22,-3 33 33,-12 43 95,10-62 486,8-33-433,-4-35 151,6 25-239,47-146 57,-32 117-132,1 4-3,0 5-2,-1 4 0,-11 20-16,0 0 1,1 1 0,0 0 0,0 0 0,0 0 0,0 1-1,1 0 1,0 0 0,0 1 0,0 0 0,0 0 0,0 1-1,1 0 1,-1 1 0,1-1 0,-1 2 0,1-1 0,0 1 0,4 1 15,3-1-31,0 0 0,-1 1 0,1 0 0,0 1 0,-1 1 1,0 1-1,0 0 0,0 1 0,5 3 31,-4 6-46,-5 0 42,-10-7 2,1-1 1,-1 1 0,0-1 0,0 1 0,-1 0 0,0-1 0,0 1 0,-1 0 0,1 0 0,-2-1 0,1 1 0,-1-1 0,0 1 0,0-1 0,-1 1 1,-42 114 89,15-23 286,52-58-13,-19-38-346,-1 0 0,0 0-1,1 1 1,-1-1 0,1-1-1,0 1 1,0 0 0,0-1-1,-1 1 1,1-1 0,1 0-1,-1 0 1,0 0 0,0 0 0,0-1-1,0 1 1,1-1 0,-1 0-1,0 0 1,1 0 0,-1 0-1,0 0 1,0-1 0,0 0-1,1 0 1,-1 0 0,0 0-1,0 0 1,0 0 0,0-1 0,1 0-17,53-34-2442,-48 29 1362,39 1-1838,-7 3-3534</inkml:trace>
  <inkml:trace contextRef="#ctx0" brushRef="#br0" timeOffset="3385.052">3651 613 5656,'-32'-1'713,"26"11"3752,-25 27-4135,15-19-132,-15 21-608,-33 47-1718,34-47-2383,70-92 3414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1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23 11296,'0'0'-159,"0"0"47,0 0 168,-3-1 29,-179-21-611,146 33 532,29-7-1,0 1 0,0-1 0,0 1-1,1 0 1,0 1 0,0 0 0,0 0 0,1 0-1,0 0 1,0 1 0,0 1-5,-3 4 6,-54 107 117,-6 74 122,47-104-220,-3 21-18,1 62 16,22-165-21,1 0 1,1 0 0,-1 0 0,1 0-1,0-1 1,1 1 0,0 0 0,0-1-1,0 1 1,1-1 0,0 1 0,0-1-1,0 0 1,1 0 0,0 0-3,19 4 13,0-8-11,-12-4-16,0-1 1,0 0 0,-1-1 0,1 0 0,-1-1 0,0 0-1,0 0 1,0-1 0,-1 0 0,0-1 0,0 0 0,-1 0-1,0-1 1,0 0 0,-1-1 0,0 1 0,3-6 13,23-39-8,-27 44 82,-1 0 0,0-1 1,-1 0-1,0 1 1,0-2-1,-1 1 0,0 0 1,-1 0-1,1-10-74,-15 0 683,11 20-563,1 0 20,-12 50 242,10-36-337,0-1 0,1 1 0,0-1-1,1 1 1,0-1 0,2 1 0,-1 0-1,2-1 1,0 0 0,0 1 0,1-1 0,6 12-45,-9-22 10,0 1 1,1 0-1,0 0 1,0-1-1,0 1 0,0 0 1,0-1-1,1 0 1,-1 0-1,1 0 1,0 0-1,0 0 1,0 0-1,1-1 1,-1 0-1,0 1 1,1-1-1,0 0 1,-1-1-1,1 1 1,0-1-1,0 1 1,0-1-1,0-1 1,0 1-1,0 0 1,0-1-1,0 0 1,0 0-1,1 0 1,-1 0-1,0-1 0,0 0 1,0 1-1,0-2 1,3 0-11,1-3 42,1-1 0,-1 0 0,-1 0 0,1-1 0,-1 0 0,-1 0-1,1-1 1,-1 0 0,0 0 0,-1 0 0,0-1 0,0 0 0,-1 0 0,0 0 0,-1 0 0,0-1 0,0 1 0,-1-1 0,0 0 0,-1 0 0,0 0 0,-1-2-42,-11-72 182,9 77-206,1 0-1,-1 1 0,-1-1 1,1 0-1,-1 1 0,0 0 1,-1 0-1,0 0 1,1 0-1,-2 0 0,1 1 1,-1-1-1,0 1 0,0 1 1,0-1-1,-1 1 1,0-1 24,3 4-57,-1 0 1,1 1-1,-1-1 1,0 1-1,1 0 1,-1 0-1,1 0 1,-1 0-1,1 0 1,-1 1-1,1-1 1,-1 1 0,1 0-1,-1 0 1,1 1-1,0-1 1,0 1-1,-1 0 1,1-1-1,0 1 57,2 0-34,0 0 0,-1 0 1,1 0-1,0 0 0,0 0 0,0 0 0,1 0 0,-1 0 0,0 0 0,1 0 0,-1 0 0,1 1 1,0-1-1,0 0 0,0 0 0,0 0 0,0 1 0,0-1 0,1 0 0,-1 0 0,1 0 0,-1 0 0,1 1 1,0-1-1,0 0 0,0 0 0,0-1 0,0 1 0,0 0 0,1 0 0,-1 0 0,0-1 0,1 1 1,0-1-1,-1 1 0,1-1 0,0 1 0,0-1 0,0 0 0,0 0 0,0 0 0,0 0 0,0 0 1,0-1-1,0 1 0,0-1 0,0 1 0,0-1 0,1 0 0,-1 0 0,0 0 0,0 0 0,0 0 0,1 0 1,-1 0-1,2-1 34,209-35-806,-47-14-43,50-36 488,-216 86 391,-1 0 0,1 1 1,-1-1-1,1 0 1,0 1-1,-1-1 0,1 1 1,0-1-1,-1 0 1,1 1-1,0-1 0,-1 1 1,1-1-1,0 1 1,0-1-1,0 1 0,0-1 1,-1 1-1,1-1 1,0 1-1,0 0 0,0-1 1,0 1-1,0-1 1,0 1-1,0-1 0,1 1 1,-1-1-1,0 1 0,0-1 1,0 1-1,0-1 1,1 1-1,-1-1 0,0 1 1,0-1-1,1 1 1,-1-1-1,0 0 0,1 1 1,-1-1-1,1 1 1,-1-1-1,0 0 0,1 1 1,-1-1-1,1 0 1,-1 0-1,1 1 0,-1-1 1,1 0-1,-1 0 1,1 0-1,-1 0 0,1 0 1,-1 0-1,1 1 0,-1-1 1,1 0-1,0 0 1,-1-1-1,1 1 0,-1 0 1,1 0-1,-1 0 1,1 0-31,-7 20 1271,6-19-964,-14 33 1894,8-16-2159,-10 25 42,1 2-1,3 0 0,2 0 1,-1 14-84,10-47 38,-2 0 0,0-1 0,0 1 0,-1-1 0,-1 1-1,0-1 1,0-1 0,-1 1 0,0-1 0,-1 0 0,-7 9-38,47-85 477,33-115-318,-39 106-150,-26 71-12,0 1-1,1 0 1,0 0-1,-1 0 1,1 0-1,0 0 1,1 0-1,-1 1 1,0-1-1,1 1 1,-1-1-1,1 1 1,0 0-1,0 0 1,0 0-1,0 1 1,0-1-1,0 0 1,0 1-1,1 0 1,-1 0-1,2 0 4,65 6-239,-62-2 231,-5-1-3,-1 0 0,1 1 0,-1 0 0,0-1 0,0 1-1,0 0 1,0 0 0,-1 0 0,1 0 0,-1 0-1,1 0 1,-1 1 0,0-1 0,-1 0 0,1 1-1,0-1 1,-1 1 0,0-1 0,0 1 0,0-1-1,0 1 1,-1-1 0,1 0 0,-1 2 11,1 0 13,-6 48-47,-15 22 32,-8 6 192,16-109-27,14 6-189,1 1 1,1 0 0,1-1 0,1 1-1,0 1 1,2-1 0,0 1-1,2 0 1,0 1 0,2-3 25,-8 17-22,0 0 0,0 0 0,0 0 0,0 1 0,1-1 0,0 1 0,0 0 0,0 0 0,0 0 0,1 1 0,-1-1 0,1 1 0,0 0 0,0 1 0,0-1 0,0 1 0,1 0 0,-1 0 0,1 0 0,-1 1 0,3 0 22,-5 1-19,0 0-1,0 0 0,-1 1 1,1-1-1,0 1 1,-1 0-1,1-1 0,-1 1 1,1 1-1,-1-1 1,0 0-1,1 1 0,-1-1 1,0 1-1,0-1 1,0 1-1,0 0 0,0 0 1,0 0-1,0 0 1,-1 0-1,1 1 0,-1-1 1,0 0-1,1 1 1,-1-1-1,0 1 0,0-1 1,-1 1-1,1 0 0,0-1 1,-1 1-1,0 0 1,0-1-1,0 1 0,0 0 1,0 0-1,0-1 1,-1 1-1,1 0 0,-1-1 1,0 1-1,1-1 1,-1 1-1,-2 2 20,3 7-82,19 115-82,-17-123 144,1-1 0,-1 0-1,1 0 1,-1 0 0,1 0 0,0-1-1,0 1 1,0-1 0,1 1 0,-1-1-1,0 0 1,1 0 0,0-1-1,-1 1 1,1-1 0,0 0 0,0 0-1,0 0 1,0 0 0,-1-1 0,1 1-1,0-1 1,0 0 0,0 0 0,0-1-1,0 1 1,0-1 0,0 0 0,0 0-1,0 0 1,0 0 0,-1-1-1,1 0 1,-1 0 0,1 0 0,-1 0-1,0 0 1,1 0 0,-1-1 0,2-2 20,52-74-667,-9-50 367,-47 123 425,1 1 1112,-5 37-523,2 1-426,-2 0 1,-1 0-1,-1 0 0,-2 0 1,-1-1-1,-2-1 0,-1 3-288,6-14 236,4-13-23,5-15-40,79-198 153,-13 83-270,-68 120-61,1 1-1,-1-1 0,1 1 0,-1-1 1,1 1-1,0 0 0,0 0 1,0 1-1,0-1 0,0 0 0,0 1 1,0 0-1,0 0 0,1 0 0,-1 0 1,1 0-1,-1 1 0,0 0 0,1-1 1,-1 1-1,1 0 0,-1 1 0,1-1 1,-1 1-1,1-1 0,-1 1 0,0 0 1,0 0-1,1 1 0,-1-1 1,0 1-1,0-1 0,0 1 0,0 0 1,0 0-1,-1 0 6,2 1-10,-1-1 0,0 1 1,0-1-1,0 1 0,0 0 1,0 0-1,0 0 0,-1 0 1,0 1-1,0-1 0,0 1 1,0-1-1,0 1 0,0 0 1,-1 0-1,0 0 0,0 0 1,0 0-1,0 0 0,-1 0 1,0 0-1,1 0 0,-2 0 1,1 0-1,0 0 0,-1 0 1,1 0-1,-1 0 0,0 0 1,-1 0-1,1 0 0,-2 3 10,-26 124-145,29-129 146,0-1 0,1 1 0,-1-1 1,0 1-1,1-1 0,-1 1 0,1-1 0,0 0 0,-1 1 0,1-1 0,0 0 0,0 1 1,0-1-1,0 0 0,0 0 0,0 0 0,0 0 0,0 0 0,1 0 0,-1 0 0,0 0 1,0 0-1,1-1 0,-1 1 0,1 0 0,-1-1 0,1 1 0,-1-1 0,1 0 0,-1 0 1,1 1-1,-1-1 0,1 0 0,-1 0 0,1 0 0,-1 0 0,1-1 0,-1 1 0,1 0 1,-1-1-1,1 1 0,-1-1 0,1 1 0,-1-1 0,0 0 0,1 1 0,-1-1 0,0 0 0,1 0 1,-1 0-1,0 0 0,0 0 0,0 0 0,0-1 0,0 1 0,0 0 0,0 0 0,-1-1 1,1 1-1,0 0 0,-1-1 0,1 0-1,1 1 3,30-27 26,75-98 21,-58 61-28,-16 31-22,-31 31-2,-1 2 0,0 1-1,-1-1 0,1 0 1,0 0-1,0 0 1,-1 0-1,1 1 0,0-1 1,0 0-1,0 1 0,0-1 1,0 1-1,0-1 1,0 1-1,0-1 0,0 1 1,0 0-1,0 0 1,0-1-1,0 1 0,1 0 1,-1 0-1,0 0 0,0 0 1,0 0-1,0 0 1,0 1-1,0-1 0,0 0 1,0 0-1,0 1 0,1-1 1,-1 1-1,0-1 1,-1 1-1,1-1 0,0 1 1,0 0-1,0-1 1,0 1-1,0 0 0,-1 0 1,1 0-1,0 0 0,0 0 3,21 27-62,-14 70-36,-8-43 76,0-26 28,0 15-6,1-43 1,-1 0-1,1-1 0,-1 1 1,1 0-1,0-1 0,-1 1 0,1-1 1,0 1-1,-1-1 0,1 1 0,0-1 1,0 1-1,-1-1 0,1 0 0,0 1 1,0-1-1,0 0 0,-1 0 1,1 0-1,0 0 0,0 0 0,0 1 1,0-2-1,0 1 0,-1 0 0,1 0 1,0 0-1,0 0 0,0 0 0,0-1 1,-1 1-1,1 0 0,0-1 1,0 1-1,-1-1 0,1 1 0,0-1 1,-1 1-1,1-1 0,0 1 0,-1-1 1,1 1-1,-1-1 0,1 0 0,-1 0 1,1 1-1,-1-1 0,1 0 0,-1 0 0,3-1 2,40-34 14,32-38-15,2-13-73,-30 44-561,-46 42 626,-2-5 310,-76 127 133,51-63-319,2 2-1659,24-61-1775,0 1-4735</inkml:trace>
  <inkml:trace contextRef="#ctx0" brushRef="#br0" timeOffset="250.84">2571 209 8344,'0'0'0,"-7"5"0,-5 1 0,12-6 512,0 0-512,0 6 512,4 4-512,-4-10-504,0 0 504,5 8-504,5 0 504,-10-8-744,0 0 744,11 3-736,1-3 736,13 1-4496</inkml:trace>
  <inkml:trace contextRef="#ctx0" brushRef="#br0" timeOffset="582.949">3073 31 5472,'-28'20'744,"28"-21"-698,0 0 0,0 1 0,0-1 0,0 0 0,-1 0 0,1 1 0,0-1 0,-1 0 0,1 1 0,0-1 0,-1 0 0,1 1 0,-1-1 0,1 0 0,-1 1 0,1-1 0,-1 1 1,1-1-1,-1 1 0,0-1 0,1 1 0,-1 0 0,0-1 0,1 1 0,-1 0 0,0-1 0,0 1 0,1 0 0,-1 0 0,0 0 0,0-1 0,1 1 0,-1 0 0,0 0 0,0 0 0,1 0 0,-1 1 0,0-1 0,0 0 0,0 0 0,1 0 0,-1 1 1,0-1-1,1 0 0,-1 1 0,0-1 0,1 0 0,-1 1 0,0 0-46,-49 28 1361,-30 105-418,27 11-689,32-88-164,-47 119-162,45-116-2168,33-57 960,6-7 338,6 2-3124</inkml:trace>
  <inkml:trace contextRef="#ctx0" brushRef="#br0" timeOffset="971.954">3213 89 5472,'-34'5'785,"29"-15"1356,5 9-1666,-3 9 2335,-10 27-2617,-71 169 788,3-34-660,46-99-27,-31 114 146,64-112-228,11-57-200,-4-16-62,-1 1 0,1-1 0,-1 1 0,1-1 0,-1-1 0,1 1 0,0-1 0,-1 0 0,0 0 0,1 0 0,-1 0 0,0-1 0,1 1 0,-1-1 0,0 0 0,0-1 0,0 1 0,-1-1 0,1 0 0,-1 0 0,1 0 0,0-1 50,0 1-115,78-67-3277,-18 12-2681</inkml:trace>
  <inkml:trace contextRef="#ctx0" brushRef="#br0" timeOffset="1159.96">2686 577 3864,'178'-62'2092,"-8"-2"-1727,46-5-1703,-136 40 746,48-19-1975</inkml:trace>
  <inkml:trace contextRef="#ctx0" brushRef="#br0" timeOffset="2006.693">3283 680 4848,'146'-130'5101,"-73"75"-4362,-22 1-1,-51 53-710,0-1 0,1 1 0,-1 0-1,0-1 1,0 1 0,0 0-1,0-1 1,0 1 0,0 0 0,0-1-1,0 1 1,-1 0 0,1-1 0,0 1-1,-1 0 1,1 0 0,-1-1 0,0 1-1,1 0 1,-1 0 0,0 0 0,0 0-1,0 0 1,1 0 0,-1 0 0,0 0-1,0 0 1,-1 0 0,1 0 0,0 1-1,0-1 1,0 0 0,0 1-1,-1-1 1,1 1 0,0-1 0,-1 1-1,1 0 1,0 0 0,-1-1 0,0 1-28,-50 41 281,-10 41-270,54-72-13,1 1 1,0 0-1,1 0 1,0 0-1,1 1 1,0 0-1,0 0 1,2 0 0,0 1-1,0-1 1,0 5 1,6 10 0,8-3 0,10-3 0,6-6 0,5-4 1,7-7 4,4-3-2,100-19 194,-90 3-107,-32 6-37,0-1 0,-1-1 0,-1 0-1,0-2 1,0 0 0,-2-1 0,1-1 0,-2-1 0,0 0 0,-1-1 0,1-2-53,-10 10 31,-1 2-1,0 0 0,-1 0 1,0 0-1,0-1 0,-1 1 1,1-1-1,-2 0 0,1 0 1,-1 0-1,-1 0 1,1 0-1,-1-5-30,-1 10 12,0 1 0,0-1 0,0 1 1,0-1-1,0 1 0,-1-1 0,0 1 0,1 0 1,-1-1-1,0 1 0,0 0 0,0 0 0,0-1 0,0 1 1,-1 0-1,1 0 0,-1 0 0,1 0 0,-1 1 1,0-1-1,0 0 0,-2-1-12,4 3 10,-1 0 0,0 0 0,0 0 0,0 0 0,0 0 1,1 0-1,-1 0 0,0 0 0,0 1 0,0-1 0,1 0 0,-1 0 0,0 1 1,0-1-1,1 1 0,-1-1 0,0 0 0,0 1 0,1 0 0,-1-1 0,1 1 0,-1-1 1,1 1-1,-1 0 0,1-1 0,-1 1 0,1 0 0,-1-1 0,1 1 0,0 0 1,-1 0-1,1-1 0,0 1 0,0 0 0,-1 0 0,1 0 0,0-1 0,0 1 0,0 0-10,-2 4 29,-9 14 8,2 2 1,0 0-1,1 0 1,1 0 0,0 1-1,2 0 1,1 0-1,1 0 1,0 1 0,2 16-38,26 30 81,-17-60 106,-1-4-163,0 0 1,1-1 0,0 1 0,0-2-1,0 1 1,0-1 0,1 0 0,-1-1 0,1 0-1,0-1 1,0 1 0,7-1-25,42-4 7,140-45-1717,-106 15-531,-23 9-3876,-161 55 4617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2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4936,'0'0'416,"0"0"-52,0 0-208,0 0-68,0 0-64,0 0-55,0 0-154,0 0-23,0 0 65,0 0-30,0 0-207,0 0-64,0 0-47,0 0-253,0 0-985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2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8 126 7176,'0'0'0,"-3"-26"0,0-16 0,3 42 968,0 0-968,-1-4 968,1 16-968,0-12 304,0 0-304,4 7 304,3 1-304,-7-8-720,0 0 720,16-12-712,13-16 712,16-13-5560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4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436 152 4488,'9'16'1259,"-5"-47"1105,0-1-1015,-13 43 2080,-23 238-2845,-21-24-399,26-128-19,-27 73 18,5-14 294,44-149-1244,9-29-682,37-47-794,-3 5-4244</inkml:trace>
  <inkml:trace contextRef="#ctx0" brushRef="#br0" timeOffset="660.277">793 221 4312,'-2'23'80,"2"-20"320,1-5 0,37-80 1985,-38 81-2138,-8 13 2761,-27 37-2648,-33 73-23,47-81-306,-38 93-675,-15-19-2439,72-111 3009,-1-1-1,0 0 0,0 0 1,0 0-1,0-1 1,-1 1-1,1-1 1,-1 0-1,0 0 1,1 0-1,-1 0 0,0-1 1,0 1-1,0-1 1,0 0-1,0 0 1,0-1-1,-1 1 0,1-1 1,0 0-1,0 0 1,0 0-1,-1-1 1,1 0-1,-1 0 75,4 1 1,0 0 0,0 1-1,0-2 1,1 1 0,-1 0-1,0 0 1,0 0 0,0 0-1,0 0 1,1-1 0,-1 1-1,0 0 1,0-1 0,1 1-1,-1-1 1,0 1 0,0-1 0,1 1-1,-1-1 1,0 1 0,1-1-1,-1 1 1,1-1 0,-1 0-1,1 0 1,-1 1 0,1-1-1,0 0 1,-1 0 0,1 1-1,0-1 1,-1 0 0,1 0-1,0 0 1,0 1 0,0-1 0,0 0-1,0 0 1,0 0 0,0 0-1,0 0 1,0 0-1,0 1 14,21-29 558,-16 26-529,0 0-1,0 1 1,0-1 0,1 1 0,-1 0 0,0 1 0,1-1-1,-1 1 1,1 0 0,0 1 0,-1-1 0,1 1 0,0 0 0,-1 0-1,1 1 1,0 0 0,-1 0 0,1 0 0,-1 0 0,1 1-1,-1 0 1,0 0 0,0 1 0,0-1 0,0 1 0,0 0-1,0 1 1,-1-1 0,0 1 0,0 0 0,2 1-43,103 136-164,-82-121-1891,-8-11-1398</inkml:trace>
  <inkml:trace contextRef="#ctx0" brushRef="#br0" timeOffset="1006.351">1013 521 5920,'-16'8'1616,"19"-15"142,3-2-129,-6 11-941,0 6-634,-23 143 257,5-98-913,10-56-2096,3-1-2842</inkml:trace>
  <inkml:trace contextRef="#ctx0" brushRef="#br0" timeOffset="1256.197">1083 296 3952,'0'0'0,"-7"22"0,-4 14 0,11-36 24,0 0-24,-1 12 32,2-6-32,-1-6-440,4 4 8,3-3 432,4 6-1768</inkml:trace>
  <inkml:trace contextRef="#ctx0" brushRef="#br0" timeOffset="1786.289">1220 529 4848,'1'-1'180,"0"0"0,0-1 0,0 1 0,0 0 0,0 0 0,0 0 0,0 0 0,0 0 0,1 0 0,-1 0 0,0 0 0,1 1 0,-1-1 0,1 0 0,-1 1 0,1-1 0,-1 1 0,1 0 0,-1-1 0,1 1 0,-1 0 0,1 0 0,-1 0 0,1 0 0,-1 0 0,1 0 0,0 0 0,-1 1 0,1-1 0,1 1-180,-3-1 400,9 20 1008,-3 13-868,-1 0 0,-1 1 0,-2-1 1,-2 33-541,0-65 23,0-1-13,-1 1 1,1-1 0,-1 1-1,0-1 1,1 1 0,-1-1 0,1 1-1,-1-1 1,0 0 0,1 1-1,-1-1 1,0 0 0,1 1-1,-1-1 1,0 0 0,0 0 0,1 0-1,-1 0 1,0 0 0,0 0-1,1 0 1,-1 0 0,0 0 0,0 0-1,1 0 1,-1 0 0,0 0-1,0-1 1,1 1 0,-1 0 0,0 0-1,1-1 1,-1 1 0,0-1-1,1 1 1,-1-1 0,1 1-1,-1-1 1,1 1 0,-1-1 0,1 1-1,-1-1 1,1 1 0,-1-1-1,1 0 1,0 1 0,-1-1 0,1 0-1,0 0 1,0 1 0,-1-1-1,1 0 1,0 0 0,0 1-1,0-1 1,0 0 0,0 0 0,0 1-1,0-1 1,0 0 0,0 0-1,1 1 1,-1-1 0,0 0 0,1 0-11,-2-82 313,11 49-290,16-24-26,20 19-25,-38 35 10,0 1 1,0 0 0,1 0-1,-1 1 1,1 0 0,0 1-1,0 0 1,-1 0-1,1 1 1,0 0 0,0 0-1,3 1 18,-2 0-3,-4-1-12,0 0 0,0 1 0,0 0 0,0 0 0,-1 0 0,1 1 0,0 0 0,-1 0 0,1 0 0,-1 1 0,0 0 0,0 0-1,0 0 1,0 1 0,0-1 0,-1 1 0,0 0 0,1 1 0,-1-1 0,-1 1 0,1 0 0,2 4 15,8 46 6,-3 35 83,-9-85-78,-1 0-1,1 0 1,0 0 0,0-1 0,0 1-1,0-1 1,1 0 0,0 1 0,0-1-1,0 0 1,1-1 0,-1 1 0,1-1-1,0 1 1,1 0-11,1-2-68,0 1-1,0-1 0,1-1 0,-1 1 1,1-1-1,0 0 0,-1-1 1,1 1-1,0-1 0,-1-1 1,1 1-1,-1-1 0,1 0 0,0-1 1,-1 1-1,0-1 0,1-1 1,-1 1-1,0-1 0,0 0 1,4-3 68,74-57-2196,-51 27 784,19-19-5028</inkml:trace>
  <inkml:trace contextRef="#ctx0" brushRef="#br0" timeOffset="2466.015">2274 564 6456,'-48'8'2624,"48"-8"-2343,-16-4 591,-61 3 99,39 18-854,-46 46 124,27 7-170,41-40-64,15-30-7,1 0-1,0 1 1,0-1 0,0 0 0,0 1 0,0-1 0,-1 1 0,1-1-1,0 0 1,0 1 0,0-1 0,0 1 0,0-1 0,0 0 0,0 1-1,1-1 1,-1 0 0,0 1 0,0-1 0,0 1 0,0-1 0,0 0-1,0 1 1,1-1 0,-1 0 0,0 1 0,0-1 0,1 0 0,-1 1-1,0-1 1,0 0 0,1 0 0,-1 1 0,0-1 0,1 0 0,-1 0-1,0 0 1,1 0 0,-1 1 0,1-1 0,-1 0 0,0 0 0,1 0-1,-1 0 1,0 0 0,1 0 0,-1 0 0,1 0 0,-1 0 0,0 0-1,1 0 1,-1 0 0,1 0 0,-1 0 0,0 0 0,1 0 0,-1-1-1,0 1 1,1 0 0,-1 0 0,0 0 0,1-1 0,-1 1 0,0 0-1,1 0 1,-1-1 0,0 1 0,0 0 0,1-1 0,-1 1 0,34-19-14,97-90 302,-46-7 402,-62 64-380,-4-76 519,-19 73-514,-12-180 1002,10 194-787,2 59-284,-4 91-545,13 3-1847,33 4-905,-5-26-3882</inkml:trace>
  <inkml:trace contextRef="#ctx0" brushRef="#br0" timeOffset="4053.315">2705 361 7448,'-26'34'4250,"26"-34"-3715,0 0 56,0 0-223,-13 20 457,-115 219 275,57-117-317,62-129-386,52-149-305,-22 107-50,51-53 93,-42 76-126,-23 21-23,0 0-1,0 1 1,0 0-1,0 0 1,1 1-1,-1 0 1,1 0-1,0 0 1,0 1-1,0 1 1,0-1-1,1 1 1,-1 1-1,0-1 1,0 1-1,1 1 1,-1 0-1,0 0 1,3 1 14,-8 0-16,0 0 0,0 0 0,0 0 0,0 1 0,-1-1 0,1 1 1,-1 0-1,1 0 0,-1 0 0,0 0 0,0 0 0,-1 0 0,1 0 1,-1 1-1,1-1 0,-1 1 0,0-1 0,0 4 16,26 139-232,-26-143 226,-1-1-1,1 1 1,0-1-1,-1 1 1,1-1-1,0 1 1,0-1-1,1 0 1,-1 1-1,0-1 1,1 0-1,0 0 1,-1 0-1,1 0 1,0 0-1,0-1 1,0 1-1,0 0 1,0-1-1,0 0 1,1 1-1,-1-1 1,0 0-1,1 0 1,-1 0-1,1 0 1,-1-1-1,1 1 1,-1-1-1,1 1 1,0-1-1,-1 0 1,1 0-1,-1 0 1,1-1-1,0 1 1,-1 0-1,1-1 1,-1 0-1,1 0 1,-1 0-1,1 0 1,-1 0-1,0 0 1,1 0-1,-1-1 1,0 1-1,0-1 1,0 0 6,124-57-112,17-38-36,-141 95 163,-1 0 1,1 0 0,-1 0 0,0 0 0,1 0 0,-1 0 0,0 0 0,0-1 0,0 1 0,-1 0 0,1-1 0,-1 1 0,1 0 0,-1-1 0,0 1-1,1-1 1,-1 1 0,-1-1 0,1 1 0,0-1 0,-1 1 0,1 0 0,-1-1 0,1 1 0,-1 0 0,0-1 0,0 1 0,0 0 0,-1 0 0,1 0-1,0 0 1,-1 0 0,1 0 0,-1 0 0,0 0 0,0 1 0,1-1 0,-1 1 0,0-1 0,-2 0-16,2 3-3,-1 0-1,1 0 1,0 0 0,0 1 0,0-1 0,0 1 0,0 0-1,0-1 1,1 1 0,-1 0 0,0 0 0,1 0-1,0 0 1,-1 0 0,1 0 0,0 1 0,0-1-1,0 0 1,0 1 0,1-1 0,-1 0 0,0 1 0,1 1 3,-58 181-378,68-133 256,-7-48 110,-1-1 0,0 0 1,1 0-1,-1 1 1,1-2-1,0 1 1,0 0-1,0-1 1,0 1-1,0-1 0,1 0 1,-1 0-1,1 0 1,-1 0-1,1-1 1,0 0-1,0 1 1,0-1-1,-1-1 0,1 1 1,0 0-1,0-1 1,0 0-1,2 0 12,4-1-19,-1 1 1,1-2-1,-1 1 0,1-1 1,-1-1-1,1 0 0,-1 0 1,0-1-1,-1 0 0,1-1 0,-1 1 1,3-3 18,-7 4-1,7-3-10,-1-1 1,-1-1-1,1 0 0,-1 0 1,-1 0-1,1-1 0,-2-1 1,1 1-1,-1-1 0,-1-1 1,3-4 10,18-26-16,-3 7 16,89-152 848,-121 237 455,8 26-1219,1-69-74,0-1-1,1 0 0,0 1 0,1-1 0,-1 0 0,2-1 0,-1 1 0,1 0 0,-1-1 0,2 0 0,-1 0 0,1 0 0,0 0 0,0-1 0,0 0 0,1 0 0,0 0 0,6 3-9,11 16 75,-21-19-100,0 0 0,0 0 1,-1 1-1,0-1 0,0 0 1,0 1-1,-1-1 0,0 1 1,0-1-1,0 0 0,-1 1 1,0-1-1,0 1 0,0-1 1,0 0-1,-1 0 0,0 0 0,0 0 1,-1 0-1,1 0 0,-1 0 1,0-1-1,0 1 0,-1-1 1,1 0-1,-1 0 0,0 0 1,0-1-1,0 1 0,0-1 1,-1 0-1,0 0 0,1-1 1,-1 1-1,0-1 0,0 0 0,-2 0 26,7-1-72,-1-1 0,0 1 1,1-1-1,-1 1 1,0-1-1,0 0 0,0 1 1,1-1-1,-1 0 0,0 0 1,0 1-1,0-1 1,0 0-1,0 0 0,1 0 1,-1 0-1,0 0 1,0 0-1,0-1 0,0 1 1,0 0-1,1 0 1,-1 0-1,0-1 0,0 1 1,0 0-1,1-1 1,-1 1-1,0-1 0,0 1 1,1-1-1,-1 1 1,0-1-1,1 0 0,-1 1 1,1-1-1,-1 0 1,1 1-1,-1-1 0,1 0 1,0 0-1,-1 0 1,1 1-1,0-1 0,-1 0 1,1 0-1,0 0 1,0 0-1,0 1 0,0-1 1,0 0-1,0 0 1,0 0-1,0 0 0,0 0 1,0 0-1,0 1 1,1-1-1,-1 0 0,0 0 1,1 0-1,-1 1 1,1-2 70,40-51-2308,-2 3-3712</inkml:trace>
  <inkml:trace contextRef="#ctx0" brushRef="#br0" timeOffset="4622.791">4123 384 4760,'-30'28'19,"58"-34"2407,-27 5-2342,-1 0 0,1 0 0,-1 1 0,1-1 0,-1 0 0,0 0 0,1 1 0,-1-1 0,0 0 0,1 0 0,-1 0 0,0 0 0,0 0 0,0 1-1,0-1 1,0 0 0,0 0 0,0 0 0,0 0 0,0 0 0,0 0 0,0 0 0,0 1 0,-1-1 0,1 0 0,0 0 0,-1 0 0,1 0 0,-1 1 0,1-1 0,-1 0 0,1 1 0,-1-1 0,1 0 0,-1 1 0,0-1 0,1 0 0,-1 1-1,0-1 1,0 1 0,1 0 0,-1-1 0,0 1 0,0-1 0,0 1 0,0 0 0,1 0 0,-1-1 0,0 1 0,0 0 0,0 0 0,0 0 0,0 0 0,0 0 0,0 0 0,1 0 0,-1 1 0,0-1 0,0 0 0,0 0 0,0 1 0,0-1-1,1 0 1,-1 1 0,0-1 0,0 1 0,1-1 0,-1 1 0,0 0-84,-4 3 47,-1 1-1,1 0 0,0 0 1,1 0-1,-1 1 0,1 0 1,0 0-1,1 0 1,-1 0-1,1 0 0,0 1 1,1-1-1,0 1 0,0 0 1,0 0-1,1 0 0,0 0 1,0 0-1,1 0 1,0 0-1,0 0 0,0 1-46,32 66 404,-29-71-360,-1 1-1,0-1 1,0 0 0,0 0-1,-1 1 1,1-1 0,-1 1-1,0 0 1,0-1 0,0 1-1,0 0 1,-1 0-1,1 0 1,-1-1 0,0 1-1,0 0 1,0 0 0,-1 0-1,1 0 1,-1-1-1,0 1 1,0 0 0,-1-1-1,1 1 1,-1-1 0,1 1-1,-1-1 1,0 0 0,-2 3-44,-93 75 577,-14-43-2613,104-35 233,-5 1-6383</inkml:trace>
  <inkml:trace contextRef="#ctx0" brushRef="#br0" timeOffset="20551.795">196 1471 6104,'0'0'121,"0"0"111,0 0 424,0 0 80,0 0-121,0 0-45,0 0-51,0 0-30,0 0-82,0 0-50,0 0-130,-2 7-62,-13 38-43,-39 187 263,12-75-153,-16 28 612,58-185-831,0-1 0,0 1 0,0 0 0,0-1 0,-1 1 0,1 0 0,0 0 0,0-1 0,-1 1 0,1 0 1,0 0-1,0-1 0,-1 1 0,1 0 0,0 0 0,0 0 0,-1 0 0,1 0 0,0-1 0,-1 1 0,1 0 0,0 0 0,-1 0 0,1 0 0,0 0 0,-1 0 0,1 0 0,0 0 0,-1 0 1,1 0-1,0 0 0,-1 0 0,1 0 0,0 0 0,-1 1 0,1-1 0,0 0 0,-1 0 0,1 0 0,0 0 0,-1 1 0,1-1 0,0 0 0,0 0 0,-1 1 0,1-1 0,0 0 1,0 0-1,0 1 0,-1-1 0,1 0 0,0 0 0,0 1 0,0-1-13,-6-23 35,1-57 186,22-58 54,-7 87-250,3-9-18,41-104-8,-26 114-6,-23 43-6,0 0 0,0 1 0,1-1-1,0 1 1,0 0 0,1 1 0,0-1 0,0 1 0,0 1 0,0-1 0,1 1 0,2 0 13,48 18-340,53 76-28,-109-89 364,-1 1 0,0-1 1,0 1-1,0-1 1,0 1-1,0 0 0,0-1 1,0 1-1,-1 0 0,1 0 1,-1 0-1,1-1 1,-1 1-1,0 0 0,0 0 1,1 0-1,-1 0 0,-1 0 1,1 0-1,0-1 1,0 1-1,-1 0 0,1 0 1,-1 0-1,1 0 1,-1-1-1,0 1 0,0 0 1,0-1-1,0 1 0,0-1 1,0 1-1,0-1 1,0 1-1,-1-1 0,1 0 1,-1 1-1,1-1 0,-1 0 1,1 0-1,-1 0 1,0 0 3,-75 74-463,44-58-609,32-17 1012,0 0-1,0-1 1,0 1-1,0 0 1,0-1-1,1 1 1,-1-1-1,0 1 1,0-1 0,0 1-1,0-1 1,1 1-1,-1-1 1,0 0-1,1 1 1,-1-1-1,0 0 1,1 0 0,-1 0-1,1 1 1,-1-1-1,1 0 1,0 0-1,-1 0 1,1 0-1,0 0 1,0 0 0,-1 0-1,1 0 1,0 0-1,0 0 1,0 0-1,0 0 1,0 0-1,1 0 1,-1 0 60,4-13-390,0 0 0,1 0 0,1 0 0,0 1 0,1 0 0,0 0 0,1 1 0,6-8 390,2-5-321,36-58-3199</inkml:trace>
  <inkml:trace contextRef="#ctx0" brushRef="#br0" timeOffset="20942.279">753 1052 5832,'10'-45'5968,"-10"44"-5807,0 1 8,0 0-114,-4 10 96,-31 122 10,-9 79-38,11-57-38,-4 47 50,42-103-46,-3-96-103,-1 0-1,1-1 1,-1 1 0,1-1-1,0 1 1,-1-1 0,1 0-1,0 1 1,0-1 0,0 0 0,0 0-1,0 0 1,0-1 0,0 1-1,0 0 1,1-1 0,-1 1-1,0-1 1,0 0 0,1 0-1,-1 0 1,0 0 0,0 0-1,0 0 1,1-1 0,-1 1 0,0-1-1,0 1 1,0-1 0,0 0-1,0 0 1,0 0 0,2-1 14,-4 2-1,56-38-2595,-13 6-3824</inkml:trace>
  <inkml:trace contextRef="#ctx0" brushRef="#br0" timeOffset="21572.632">1168 1522 4576,'-40'25'39,"60"-20"1016,7-16 228,-52 9 5,2 11-924,10-6-289,-1 2 0,1 0 1,1 0-1,-1 1 0,1 1 1,0 0-1,1 1 1,-1 0-1,1 1 0,-2 2-75,8-6 19,0-1-1,0 1 1,0-1 0,1 1-1,0 1 1,0-1-1,0 1 1,0-1-1,1 1 1,0 0-1,1 0 1,-1 1 0,1-1-1,0 0 1,0 1-1,1-1 1,0 1-1,0 0 1,1-1-1,0 1 1,0 0 0,0 0-1,1-1 1,0 4-19,1-7 25,0 0 1,0 1-1,0-1 1,0 0-1,1 0 1,-1 0 0,1 0-1,0 0 1,-1-1-1,1 1 1,0-1-1,1 0 1,-1 0-1,0 0 1,1 0-1,-1-1 1,1 1-1,-1-1 1,3 1-26,-2-3 41,0 1-1,0-1 1,0 0-1,0 0 1,0 0-1,-1 0 1,1-1-1,0 1 1,-1-1 0,1 0-1,-1 0 1,0 0-1,0-1 1,0 1-1,0-1 1,0 0-1,0 0 1,-1 0-1,1 0 1,-1 0 0,0 0-1,0-1 1,0 1-1,0-1 1,-1 1-1,0-1 1,1 0-1,-1 0 1,0-3-41,34-72 1284,-34 78-1137,-1 1 5,-14 62-10,13-60-133,0 0-1,0 0 1,0 0 0,0 0-1,1 0 1,-1 0-1,1 1 1,-1-1-1,1 0 1,-1 0 0,1 0-1,0 1 1,0-1-1,0 0 1,1 0 0,-1 1-1,1-1 1,-1 0-1,1 0 1,-1 0-1,1 0 1,0 0 0,0 0-1,0 0 1,0 0-1,1 0 1,-1 0 0,0 0-1,1-1 1,-1 1-1,1 0 1,0-1-1,-1 0 1,1 1 0,0-1-1,0 0 1,0 0-1,0 0 1,0 0-1,0 0 1,0 0 0,0-1-1,1 1 1,-1-1-1,0 1 1,0-1-9,100-47-876,-63 20 487,140-103-3597,-133 94-1300</inkml:trace>
  <inkml:trace contextRef="#ctx0" brushRef="#br0" timeOffset="22497.69">1765 1445 5208,'-1'1'225,"-14"10"3841,-25 9-3019,-51 7-408,9 18-400,49-11-198,24-26-34,1 0 0,1 1 0,-1 0 0,2 0 0,-1 1 0,1 0 0,1 0 0,0 1 0,0-1 0,1 1 1,0 0-1,1 0 0,0 1 0,1 1-7,1-12 6,1 1 0,0-1 1,0 1-1,0 0 0,1-1 1,-1 1-1,0-1 0,1 1 0,-1-1 1,0 1-1,1-1 0,0 0 1,-1 1-1,1-1 0,0 1 1,0-1-1,0 0 0,0 0 1,0 0-1,0 1 0,0-1 0,0 0 1,0 0-1,0 0 0,1-1 1,-1 1-1,0 0 0,1 0 1,-1-1-1,1 1 0,-1-1 1,1 1-1,-1-1 0,1 0 1,-1 1-1,1-1 0,-1 0 0,1 0 1,-1 0-1,2 0-6,63-16 264,-62 15-278,6-4 76,0 0-1,0-1 1,-1 1 0,0-2-1,0 1 1,0-1-1,-1-1 1,0 0 0,-1 0-1,3-3-61,20-50 682,-30 61-661,0 0 12,-6 26 125,-27 102 34,15-84-80,-91 121 140,-10-29 224,72-91-428,18-20-35,-3 1-9,-14 4-75,8-34-1007,35-2-62,18-65-1468,0 5-3592</inkml:trace>
  <inkml:trace contextRef="#ctx0" brushRef="#br0" timeOffset="24065.536">2129 1514 2520,'-37'11'601,"47"-8"1772,-1-8 2993,-9 4-5306,-8-22 1116,7 23-1096,-23-8 532,18 8-581,0-1 0,0 1 0,-1 0 1,1 1-1,0 0 0,0-1 1,0 2-1,1-1 0,-1 1 1,0 0-1,0 0 0,1 0 0,-1 1 1,1 0-1,0 0 0,0 1 1,0-1-1,0 1 0,-3 4-31,-20 15 10,2 6-10,3 2 0,10-8 4,1 0 0,0 1 0,2 0 0,1 1 0,1 0 0,1 5-4,13 20 188,34-55 76,-32-1-175,-1-1 1,0 1-1,0-1 0,0-1 1,-1 0-1,0 1 1,-1-2-1,0 1 1,0-1-1,-1 0 1,0 0-1,0 0 1,-1 0-1,0 0 1,-1-1-1,0 0 1,0 1-1,-1-1 1,0-4-90,15 45 85,5 44-82,-8 2-31,-12-75 40,0 0 0,1 0 1,-1 0-1,1 0 1,-1-1-1,1 1 1,0 0-1,-1-1 0,1 0 1,0 1-1,0-1 1,0 0-1,0 0 1,0 0-1,1 0 0,-1 0 1,0 0-1,0-1 1,1 1-1,-1-1 1,0 1-1,1-1 0,-1 0 1,0 0-1,1 0 1,-1 0-1,0 0 1,1-1-1,-1 1 1,0-1-1,0 0 0,1 1 1,-1-1-1,0 0 1,0 0-1,0-1 1,0 1-1,0 0 0,0-1 1,1 0-13,37-19 92,90-120 141,-55 5-52,1-49 335,-77 185-515,1 0-1,0 1 0,-1-1 1,1 0-1,0 1 1,-1-1-1,1 0 0,0 0 1,-1 1-1,1-1 0,-1 0 1,1 0-1,0 0 0,-1 1 1,1-1-1,-1 0 0,1 0 1,-1 0-1,1 0 0,-1 0 1,1 0-1,-1 0 0,1 0 1,0 0-1,-1 0 0,1 0 1,-1 0-1,1 0 0,-1-1 1,1 1-1,-1 0 0,1 0 1,0 0-1,-1-1 0,1 1 1,-1 0-1,1 0 0,0-1 1,-1 1-1,1 0 0,0-1 1,-1 1-1,1 0 0,0-1 1,0 1-1,-1-1 0,1 1 1,0 0-1,0-1 0,0 1 1,0-1-1,-1 1 0,1-1 1,0 1-1,0-1 0,0 1 1,0-1-1,0 1 0,0-1 1,0 1-1,0 0 0,0-1 1,1 1-1,-1-1 0,-39 31-338,37-29 324,0 1 0,0 0 0,0 0 0,0-1 0,1 1 0,-1 1 0,1-1 0,-1 0 0,1 0 0,0 0 0,0 1 0,0-1 0,0 1 0,0-1 0,1 1 0,-1-1 0,1 1 0,-1-1 0,1 1 0,0-1 0,0 1 0,0 0 0,1-1 0,-1 1 0,0-1-1,1 1 1,0-1 0,-1 1 0,1-1 0,0 1 0,1-1 0,-1 0 0,0 0 0,2 3 14,1 0-15,1 1-1,0-1 1,0 0-1,1 0 1,-1-1 0,1 0-1,0 0 1,0 0-1,0 0 1,1-1-1,-1 0 1,1-1 0,0 1 15,46 24-124,-51-25 113,-1 0-1,1 0 1,-1 0-1,1 1 1,-1-1 0,0 0-1,0 1 1,0-1-1,0 0 1,0 1 0,0-1-1,-1 1 1,1 0-1,-1-1 1,1 1-1,-1-1 1,0 1 0,0 0-1,-1-1 1,1 1-1,0 0 1,-1-1-1,0 1 1,1-1 0,-1 1-1,0-1 1,0 0-1,-1 1 1,1-1 0,-1 1 11,-50 137-496,51-139 485,1 1 0,0-1 1,0 0-1,-1 1 0,1-1 1,0 0-1,0 1 1,0-1-1,1 0 0,-1 0 1,0 1-1,0-1 0,1 0 1,-1 1-1,1-1 1,-1 0-1,1 0 0,-1 0 1,1 1-1,0-1 0,0 0 1,-1 0-1,1 0 1,0 0-1,0 0 0,0 0 1,0-1-1,0 1 0,0 0 1,0 0-1,1-1 1,0 1 10,7 0-23,1 0 1,0-1 0,-1 0-1,1-1 1,-1 0 0,1-1-1,-1 1 1,1-2 0,-1 0-1,0 0 1,0 0 0,0-1-1,-1 0 1,1-1 0,1-1 22,-1 1-5,133-78-383,-99 47 377,-31 25 22,-3 5 0,0 0-1,-1-1 1,0 0 0,-1 0 0,0-1-1,0 0 1,0 0 0,-1-1 0,-1 1-1,1-1 1,-1-1 0,2-6-11,-9-32 1548,2 48-1500,10 28 431,-6 19-443,-7 47-19,0-69 7,-28 101 163,24-107-523,33-56-2150,25-71-1006,-8 18-3114</inkml:trace>
  <inkml:trace contextRef="#ctx0" brushRef="#br0" timeOffset="24318.854">3016 1290 6904,'-4'53'1329,"4"-54"-962,3 0-431,54 34-2434,-21-19-1228</inkml:trace>
  <inkml:trace contextRef="#ctx0" brushRef="#br0" timeOffset="25585.997">3384 1530 8248,'-9'-3'403,"-22"-19"3342,-20 51-2253,42-22-1504,1 1 0,-1 0 0,2 1 0,-1 0 0,1 0 0,0 1 0,1-1 0,0 2 0,1-1 0,0 0 0,1 1 0,0 0 0,-2 8 12,10 23-44,-3-37 50,1-1 1,-1 0 0,1 0 0,0 0-1,1-1 1,-1 1 0,1 0 0,-1-1-1,1 1 1,0-1 0,0 0 0,1 0-1,-1 0 1,0-1 0,1 1 0,0-1-1,3 2-6,30 25 51,-26-9-48,-14 12-3,-7-8 0,-6 0 0,-5 0 1,-24 18 6,-15 1-519,54-59-291,18-10-264,8-9 337,175-190-822,-191 220 1548,7-9 242,1 1 0,0 0 0,1 1 0,1 0-1,0 1 1,0 0 0,8-3-238,-21 14 49,0-1-1,-1 1 1,1-1-1,0 1 1,0-1 0,0 1-1,0-1 1,-1 1 0,1 0-1,0-1 1,0 1-1,0 0 1,0 0 0,0 0-1,0 0 1,0 0 0,0 0-1,0 0 1,-1 0-1,1 0 1,0 0 0,0 0-1,0 1 1,0-1-1,0 0 1,0 1 0,-1-1-1,1 1 1,0-1 0,0 1-1,0-1 1,-1 1-1,1-1 1,0 1 0,-1 0-1,1-1 1,-1 1-1,1 0 1,0 0 0,-1-1-1,0 1 1,1 0 0,-1 0-1,1 0 1,-1 0-1,0 0 1,0-1 0,1 1-1,-1 0 1,0 0 0,0 0-50,2 57 998,-3-55-1013,-37 168 1124,69-280 484,18-3-1079,-45 103-490,1 1 0,0-1 0,0 1-1,0 0 1,1 0 0,1 1 0,-1 0 0,1 0-1,0 1 1,6-5-23,23-2 5,-32 12-23,0 0 0,0 0-1,1 0 1,-1 1-1,0 0 1,1 0-1,-1 0 1,0 1-1,1-1 1,-1 1-1,0 0 1,0 0-1,1 0 1,-1 1-1,0 0 1,0-1-1,-1 1 1,1 1-1,0-1 1,-1 1-1,1 0 19,13 37-24,-16-28 14,-1-1 0,-1 1 0,0 0 0,0-1 0,-2 1 0,1-1 0,-1 1 0,-1-1 0,0 0 0,0 0 0,-1-1 0,-3 6 10,7-14-2,-18 47 300,32-72-8,-9 16-249,7-20 8,1 1 0,1 1 0,1 0 0,2 1 0,0 0 0,2 1 0,5-5-49,-13 18-44,0 1 0,1 0 0,0 0 1,0 1-1,1 1 0,-1 0 0,2 0 0,-1 1 1,1 1-1,0 0 0,0 1 0,0 0 0,6 0 44,-18 4-5,1-1-1,0 1 1,0-1-1,-1 1 1,1 0-1,0 0 0,-1 0 1,1 0-1,0 0 1,0 0-1,-1 0 0,1 0 1,0 1-1,0-1 1,-1 1-1,1-1 1,0 1-1,-1 0 0,1 0 1,-1 0-1,1 0 1,-1 0-1,0 0 0,1 0 1,-1 0-1,0 0 1,1 0-1,-1 1 0,0-1 1,0 1-1,0-1 1,-1 1-1,1-1 1,0 1-1,0-1 0,-1 1 1,1 0-1,-1-1 1,1 1-1,-1 0 0,0 0 1,0-1-1,0 1 1,0 0-1,0 0 1,0 1 5,1 4-17,-10 64-90,-1-14 51,3-17 56,1 2 0,3-22-4,0-6 37,1-1-1,0 1 1,1 0 0,1-1-1,0 1 1,1 0 0,0-1-1,1 1 1,2 4-33,24 9 65,23-33-658,-42-1 121,43-74-1977,-4 6-6991</inkml:trace>
  <inkml:trace contextRef="#ctx0" brushRef="#br0" timeOffset="36196.333">1825 1599 9776,'-12'190'-84,"7"-80"-750,4-21 848,-3-3 2596,4-87-2555,0 1 21,0 0 23,0 0-1,0 0-20,0 0 2,0 0 32,7 18 220,-22 125 177,7-93-414,-38 107 193,45-155-248,9-40 52,76-273 182,-83 310-276,0 0 0,0 1 0,0-1 0,0 0 0,0 0-1,0 0 1,0 1 0,0-1 0,0 0 0,0 1 0,0-1 0,1 1 0,-1 0-1,0-1 1,0 1 0,1 0 0,-1-1 0,0 1 0,0 0 0,1 0 0,-1 0-1,0 0 1,0 1 0,1-1 0,-1 0 0,0 0 0,0 1 0,1-1 0,-1 1-1,0-1 1,0 1 0,0-1 0,0 1 0,0 0 0,0 0 0,0-1 0,0 1-1,0 0 1,0 0 0,0 0 0,0 0 0,-1 0 0,1 0 0,0 0 0,-1 1-1,1-1 1,-1 0 0,1 0 0,-1 0 0,1 1 0,-1-1 0,0 0 0,0 0-1,0 1 1,1-1 0,-1 0 0,-1 1 2,5 4-1,65 87-87,-30-73-303,-9-25-1316,48-47-1545,-37 16-1874</inkml:trace>
  <inkml:trace contextRef="#ctx0" brushRef="#br0" timeOffset="36968.304">1785 1094 1264,'1'1'92,"0"-1"0,0 0 0,1 0 0,-1 1 1,0-1-1,0 0 0,0 0 0,0 0 0,0 0 0,0 0 0,0 0 0,0 0 0,0 0 1,0-1-1,0 1 0,0 0 0,0-1 0,0 1 0,0-1 0,0 1 0,0-1 0,0 1 1,0-1-1,0 0 0,-1 1 0,1-1 0,0 0 0,0 0 0,-1 1 0,1-1 0,-1 0 1,1 0-1,0 0 0,-1 0 0,0 0 0,1 0 0,-1 0 0,0 0 0,1 0 0,-1 0 1,0 0-1,0 0 0,0 0 0,0 0 0,0 0 0,0 0 0,0 0 0,0 0 0,0 0 1,0-1-1,-1 1 0,1 0 0,0 0 0,-1 0 0,1 1 0,-1-1 0,1 0 0,-1-1-92,0 11 4688,4 58-4326,-1 158 304,-7-166-530,31-59-1049,29-41-1092,-5 3-4175</inkml:trace>
  <inkml:trace contextRef="#ctx0" brushRef="#br0" timeOffset="37443.034">1952 872 3232,'29'28'561,"-28"-27"-553,-4 5 28,0-6-28,2 1 19,1-1 72,0 0 266,-14 5 5320,20-19-6338,3 10-509,6-4-4084</inkml:trace>
  <inkml:trace contextRef="#ctx0" brushRef="#br0" timeOffset="67768.689">475 2717 4488,'0'0'904,"17"-13"1943,-13 10 1014,-76 28-3485,41 5-330,3 3-39,4-2-2,4 0-3,17-22-4,0-1 1,0 1 0,0 0-1,1 0 1,1 1 0,0-1-1,0 0 1,1 0 0,0 1-1,0-1 1,1 0 0,0 1-1,2 4 2,32 25-16,25-32-9,12-41-188,16-51-1682,27-56-428,-71 72 1525,56-90-930,-66 101 1624,-28 47 96,2-2 229,-1 0 0,0-1 0,-1 0 0,-1 0 0,0 0 0,-1-1 0,-1 0 0,0 0-221,-3 14 73,1 1 1,-1-1 0,0 0-1,1 1 1,-1-1 0,0 0-1,0 0 1,0 0-1,1 1 1,-1-1 0,0 0-1,0 0 1,0 0 0,0 1-1,0-1 1,0 0-1,-1 0 1,1 0 0,0 1-1,0-1 1,-1 0 0,1 0-1,0 1 1,-1-1-1,1 0 1,-1 0 0,1 1-1,0-1 1,-1 1 0,0-1-1,1 0 1,-1 1-1,1-1 1,-1 1 0,0-1-1,1 1 1,-1 0 0,0-1-1,0 1 1,1 0 0,-1-1-1,0 1 1,0 0-1,1 0 1,-1 0 0,0-1-1,0 1 1,0 0 0,0 0-1,1 0 1,-1 1-1,0-1 1,0 0 0,0 0-1,1 0 1,-1 0 0,0 1-1,0-1 1,0 1-74,-38 34 2340,-15 111-1378,37-82-864,-71 294 726,87-355-784,0-3-34,1 1 0,-1-1-1,1 1 1,-1-1 0,1 1 0,-1-1 0,1 1-1,-1-1 1,1 1 0,-1 0 0,1-1 0,0 1-1,-1 0 1,1-1 0,0 1 0,0 0 0,0-1 0,0 1-1,-1 0 1,1 0 0,0-1 0,0 1 0,0 0-1,0-1 1,1 1 0,-1 0 0,0 0 0,0-1-1,0 1 1,0 0 0,1-1 0,-1 1 0,0 0-1,1-1 1,-1 1 0,1 0 0,-1-1 0,0 1-1,1-1 1,-1 1 0,1-1 0,0 1 0,-1-1-1,1 1 1,-1-1 0,1 0 0,0 1-6,23-36 424,46-99-254,-52 111-166,3 1-4,7 6 0,95-21 14,-42 45-313,-67 35 177,-29 111 31,19-127 64,5-6 25,-6-18-1,0 0 1,-1-1-1,2 1 1,-1-1-1,0 1 1,1-1-1,-1 0 1,1-1-1,-1 1 1,1 0-1,0-1 1,0 0-1,0 0 1,-1 0-1,1 0 1,0-1-1,0 0 1,0 0-1,0 0 1,0 0 0,0 0-1,0-1 1,0 0-1,0 1 1,0-2-1,0 1 1,0 0-1,-1-1 1,1 1-1,0-1 1,-1 0-1,0-1 1,1 1-1,-1 0 1,2-3 2,71-65-31,-52 40 29,16-30 3,6-34 42,-45 93-22,-1 0 4,0 10-19,-4 23-6,4 174-1638,0-205 693,9-4-1607,-1 2-4561</inkml:trace>
  <inkml:trace contextRef="#ctx0" brushRef="#br0" timeOffset="68021.522">1547 2469 6280,'0'0'0,"-7"22"0,-4 14 0,11-36 240,0 0-240,-2 7 240,7-18-240,-5 11-296,0 0 296,4-5-296,0-1 296,-4 6-704,0 0 704,11 0-696,3 4 696,9 1-2928</inkml:trace>
  <inkml:trace contextRef="#ctx0" brushRef="#br0" timeOffset="68309.259">1877 2317 6552,'-29'37'2852,"30"-37"-2072,8 6 1765,-8 17-2443,-2-1 0,0 1 0,-2 0 1,-1-1-1,0 0 0,-5 13-102,2-7 22,-29 125 46,-8 67 45,44-219-115,-1 7 8,0 0 0,0 0-1,1 0 1,0-1 0,0 1-1,1 0 1,0 0 0,1 0 0,-1 0-1,1-1 1,1 1 0,0 1-6,20-3-360,-13-8 185,0-1 1,-1 0-1,0 0 0,1 0 1,-1-1-1,0-1 1,-1 1-1,1-2 1,-1 1-1,0-1 1,3-3 174,13-8-492,24-14-859,26-16-4802</inkml:trace>
  <inkml:trace contextRef="#ctx0" brushRef="#br0" timeOffset="68684.764">2300 2823 5384,'-41'5'137,"55"-31"3084,-13 25-3185,-1 0 1,1 0-1,-1 0 0,1 0 0,-1 0 0,1 0 0,-1 0 0,0 0 0,1-1 0,-1 1 0,0 0 0,0 0 0,0 0 0,0 0 0,0-1 0,0 1 0,0 0 1,0 0-1,-1 0 0,1-1 0,0 1 0,-1 0 0,1 0 0,-1 0 0,1 0 0,-1 0 0,1 0 0,-1 0 0,0 0 0,0 0 0,1 0 0,-1 0 0,0 1 0,0-1 1,0 0-1,0 0 0,0 1 0,0-1 0,0 1 0,0-1 0,0 1 0,0-1 0,0 1 0,-1 0 0,1-1 0,0 1 0,0 0 0,0 0 0,0 0 0,-1 0 1,1 0-1,0 0 0,0 0 0,0 0 0,0 1 0,-1-1 0,1 0 0,0 1 0,0-1 0,0 1 0,0-1 0,0 1 0,0-1 0,-1 2-36,-4 3 21,1 1 1,0-1-1,0 1 0,0 1 0,1-1 0,0 1 0,0-1 0,1 1 0,0 0 0,0 1 0,0-1 1,1 0-1,-1 7-21,1-7-1,0-1 8,1 0 1,0 0-1,0 0 1,0 0 0,1 0-1,0 0 1,0 0-1,0 0 1,1 0 0,0 0-1,0 0 1,0 0-1,1-1 1,0 1 0,0 0-1,1-1 1,-1 1-1,1-1 1,0 0 0,2 2-8,42 8 57,-3-47 150,-9-30 449,-11-26 357,-20 58-666,-1 1 0,-2 0 0,0-1 0,-2 1 1,-1 0-1,-5-19-347,6 41-3,-11-61 583,1 16-521,-29-61-2169,19 70-6147,34 71 6760</inkml:trace>
  <inkml:trace contextRef="#ctx0" brushRef="#br0" timeOffset="70658.022">2949 2243 3680,'3'15'425,"-11"-22"1845,-22-12 2421,-1 42-1561,5 40-3228,22-54 314,-39 121 86,-21 55-156,39-117-108,-32 87 191,50-124 32,24-41 74,39-81-184,-36 67-151,2 1 0,20-8 0,-39 28-10,1 0 1,0 1 0,0 0 0,0 0 0,1 1 0,-1-1 0,0 1 0,1-1 0,-1 1 0,1 1 0,-1-1 0,1 1 0,-1 0 0,1 0 0,-1 0 0,1 0 0,-1 1 0,1 0 0,-1 0 0,1 0 0,-1 0 0,0 1 0,1 0 0,-1 0-1,0 0 1,0 0 0,0 0 0,-1 1 0,1 0 0,-1 0 0,1 0 0,-1 1 9,8 63-213,-17 60-18,30-113 133,57-35 6,-43 1 88,82-62-19,8-36 296,-129 118-252,1 0 0,0 0-1,-1 0 1,1 0 0,0 0 0,-1 0-1,1 0 1,0 0 0,-1 0-1,1 0 1,0 0 0,0 0 0,-1 0-1,1-1 1,0 1 0,-1 0 0,1 0-1,0 0 1,0 0 0,-1-1-1,1 1 1,0 0 0,0 0 0,0 0-1,-1-1 1,1 1-21,-30 30 92,27-26-91,1 0 1,0-1-1,1 1 0,-1 0 1,0 0-1,1 0 0,0 0 1,0 1-1,0-1 0,1 0 1,-1 0-1,1 1 0,0-1 1,0 0-1,1 0 0,-1 1 1,1-1-1,0 0 0,0 0 1,0 0-1,1 0 0,0 0 1,-1 0-1,2 0-1,0 0-1,1 0 0,0 0 1,0 0-1,0-1 0,1 0 1,-1 0-1,1 0 0,0-1 1,0 1-1,0-1 0,0 0 1,0-1-1,0 1 0,0-1 1,1 0-1,-1 0 0,0-1 1,1 1-1,-1-1 0,0 0 0,1-1 1,-1 1-1,1-1 0,-1 0 1,0-1-1,0 1 0,0-1 1,0 0-1,0 0 0,0-1 1,0 1-1,0-1 0,-1 0 1,0 0-1,1-1 0,-1 0 1,2-2 0,-3 3 25,0 0 0,0-1 0,0 1 0,-1-1 1,0 1-1,0-1 0,0 0 0,0 1 1,0-1-1,-1 0 0,0 0 0,1 0 1,-2-1-1,1 1 0,0 0 0,-1 0 0,0 0 1,0-1-1,0 1 0,0 0 0,-1 0 1,0 0-1,0-1 0,0 1 0,0 0 1,0 0-1,-1 0-25,-17-47 278,17 46-283,0 0-1,0 1 0,-1-1 1,0 1-1,0-1 0,0 1 1,0 0-1,-1 0 0,1 1 1,-1-1-1,0 1 0,0-1 0,-1 1 1,1 1-1,0-1 0,-1 0 1,0 1-1,0 0 0,0 0 1,0 1-1,0-1 0,-1 1 6,7 1-13,-1 0 0,0 1 0,1-1 0,-1 0 0,0 0 0,1 1 0,-1-1 0,0 0 0,0 0 0,1 1 0,-1-1 0,0 0-1,1 1 1,-1-1 0,0 0 0,0 1 0,0-1 0,0 0 0,1 1 0,-1-1 0,0 1 0,0-1 0,0 0 0,0 1 0,0-1 0,0 1 0,0-1 0,0 1 0,0-1 0,0 0-1,0 1 1,0-1 0,0 1 0,0-1 0,-1 0 0,1 1 0,0-1 0,0 0 0,0 1 0,-1-1 0,1 0 0,0 1 0,0-1 13,152-15-473,26-19 202,-123 27 70,-55 16 185,-72 56-10,55-51 15,0 0 0,1 2 0,1-1 1,0 2-1,1 0 0,-9 14 11,22-29-3,0-1 0,0 1 0,0 0 0,0-1 1,1 1-1,-1 0 0,0 0 0,1 0 0,0 0 0,-1-1 0,1 1 1,0 0-1,0 0 0,0 0 0,0 0 0,0 0 0,0 0 0,1 0 1,-1 0-1,1 0 0,-1-1 0,1 1 0,-1 0 0,1 0 0,0-1 1,0 1-1,0 0 0,1 0 3,14 11-5,5-4 5,5-4 0,-16-5 12,0-1 1,0 0 0,-1-1 0,1 0-1,0-1 1,-1 0 0,0 0 0,1-1 0,-1 0-1,-1-1 1,1 0 0,1-1-13,-2 1 42,0-1 0,-1 0 1,1 0-1,-1 0 0,-1-1 0,1 0 0,-1-1 1,0 1-1,-1-1 0,0 0 0,0 0 1,2-8-43,-8-45 404,-2 53-386,0 0 1,0 0 0,-1 0 0,0 0 0,-1 1 0,0 0 0,0 0 0,0 0 0,-1 0-1,0 1 1,-1 0 0,-1-2-19,-19-13 14,-17 0-14,24 15-14,19 14-143,33 0-663,18-2 11,203-12-833,-65 3 581,-67 6 636,-23 11 374,-108 13 639,0-19-489,0 0-1,-1 0 1,-1-1-1,1 0 1,-1-1-1,0 0 1,0-1-1,-1 0 1,0-1-1,0-1 1,0 1-99,-78 50 853,47 7-809,42-41-41,22 13 12,6-28 71,-16-6-24,1-1-1,0 0 0,-1-1 1,0-1-1,0 1 0,0-1 1,0-1-1,0 0 0,-1-1 1,0 1-1,0-2 0,-1 1 1,1-1-1,-1-1 0,6-7-61,29-58 947,-36 21-134,-12-3-356,-26-22-37,-7 31 20,-5 5-332,-80-28-1409,101 70-3004,9 1-3728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0:3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3768,'0'0'48,"3"-4"-8,64-81 673,-86 36 6820,1 9-6138,17 40-1388,1 0-47,0 0-191,0 0-122,2 21-2015,11 25 340,-1-2-3352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8:1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3768,'0'0'513,"0"0"-22,0 0-111,0 0-47,0 0-74,3-4-59,41-61 881,-23 66-2905,-11 5-1289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0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1176,'30'-32'-11,"-26"43"182,-13 16 3352,9-26-2910,-5 5 2443,35-42-4483,-2 1-3066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0:4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9328,'0'0'0,"2"-26"0,1-18 0,-3 44 1064,0 0-1064,0-6 1064,-3 22-1064,3-16 96,0 0-96,4 2 96,5-4-96,-9 2-480,0 0 480,13 0-7800,-26 0 7800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0:4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6104,'0'0'985,"0"0"-50,0 0-223,0 0-110,0 0-212,0 0-108,0 0-212,0 0-97,0 0-170,0 0-165,0 0-484,0 0-801,0 0-2714</inkml:trace>
  <inkml:trace contextRef="#ctx0" brushRef="#br0" timeOffset="1280.617">0 130 9144,'0'0'0,"0"0"0,0 0 0,0 0 824,0 0-824,0 0 824,0 0-824,0 0 8,0 0-8,0 0 16,25-35-16,-25 35-456,0 0 456,23-34-7184,-46 68 7184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0:4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539 297 4312,'-30'33'169,"29"-76"4694,-2 39-4778,-1-1 1,1 1-1,-1-1 0,0 1 1,0 0-1,0 1 1,0-1-1,-1 1 1,1 0-1,-1 0 0,0 0 1,0 0-1,0 1 1,0 0-1,-1 0 0,1 0 1,-1 1-1,1 0 1,-1 0-1,1 0 1,-1 1-1,1-1 0,-1 2 1,0-1-1,1 0 1,-1 1-1,1 0 1,-1 0-1,-3 2-85,-11 3 53,0 1 0,1 1 1,0 1-1,0 0 0,1 1 0,0 2 1,1-1-1,0 2 0,1 0 0,1 1 0,0 1 1,0 0-1,-10 17-53,-1 1 8,5-1-3,4 1-3,10-18-11,1 1 1,0 0 0,1 1 0,0-1-1,2 1 1,0 0 0,0 0-1,2 0 1,0 0 0,1 4 8,2-18-10,-1 0 0,0 0 0,1 0 1,0 0-1,0 0 0,0-1 0,0 1 0,0-1 0,0 1 1,0-1-1,1 0 0,0 0 0,-1 0 0,1 0 0,0 0 1,0-1-1,0 1 0,0-1 0,0 0 0,0 1 0,0-2 0,0 1 1,1 0-1,-1-1 0,0 1 0,1-1 0,-1 0 0,0 0 1,0 0-1,1-1 0,-1 1 0,0-1 0,1 0 0,-1 1 1,0-2-1,0 1 0,0 0 0,0-1 0,0 1 0,0-1 0,-1 0 1,2 0 9,12-7-10,-6 4 6,-1-1 1,-1 0-1,1 0 1,-1-1 0,0 0-1,-1 0 1,1-1-1,-1 0 1,-1-1-1,0 1 1,2-5 3,-7 12 0,2-2 52,0 1 0,0-1 0,-1 0 0,1-1 0,-1 1 0,0 0 0,0-1 0,0 1 0,0-1 0,0 1 0,-1-1 0,0 0 0,0 0 0,0 0 0,0 0 0,-1 0 0,1 0 0,-1 0 0,0 0 0,0 0 0,-1 0 0,0-3-52,1 6 80,0 1 6,0 0-36,0 0-13,0 0-9,0 1-3,9 29-19,-5-18-20,1 0 0,0-1 1,1 1-1,1-1 1,0-1-1,0 1 0,1-1 1,0 0-1,1-1 1,2 2 13,-6-9-26,0 0 1,0 0-1,0-1 1,0 1 0,1-1-1,-1-1 1,0 1-1,0-1 1,1 0 0,-1 0-1,0 0 1,1-1-1,-1 0 1,0 0 0,0 0-1,0-1 1,0 1 0,0-1-1,0-1 1,0 1-1,-1-1 1,1 1 25,244-137-989,-242 135 1099,0 0 0,-1 0 0,1 0 0,-1-1 0,0 0 0,0-1 0,0 1 0,-1-1 0,0 0 0,0 0 0,4-7-110,-23 91 1686,-28 168-1436,35-193-239,-38 177 133,37-198-40,6-20-201,5-22-271,2-13 124,43-225-799,-15 123 782,-25 98 206,-6 15 22,1 1-1,-1 0 1,2 0-1,-1 0 1,2 0-1,-1 0 1,2 1-1,-1 0 1,1 0-1,1 0 1,0 1-1,0 0 1,1 0-1,0 1 1,0 0-1,1 0 1,0 1-1,9-6 34,47-16-124,-45 52 102,-5 92-7,-15-96 12,3 49 15,-4-61-6,1-1 1,0 0 0,0 1-1,1-1 1,0 0 0,0 0 0,0 0-1,1 1 1,-1-1 0,2 0-1,-1-1 1,1 1 0,0 0-1,0-1 1,0 1 0,1-1 0,0 0-1,0 0 1,0-1 0,0 1-1,3 1 8,54 0-709,18-33-319,-66 22 858,-1-1-1,0-1 1,0 0-1,-1-1 1,0 0-1,0-1 1,-1 0-1,9-10 171,12-18-56,-10 10 48,1-5 7,21-60 618,-42 89-773,7-22 1578,-4 41 96,-11 129-631,2 5-575,-4-82-168,-44 225 737,63-377-1049,15-50-704,17-56 247,-33 120 529,-9 68 92,1-15-36,1 0 0,0 1 0,2-1-1,-1 1 1,2 0 0,0 0 0,1 0 0,1 1-1,3-6 41,-7 19-7,-1 1-1,1-1 0,-1 1 1,1 0-1,0 0 0,0 0 1,-1 0-1,1 0 1,0 1-1,0-1 0,0 1 1,0 0-1,0 0 0,-1 0 1,1 0-1,0 0 0,0 1 1,0-1-1,0 1 1,-1 0-1,1 0 0,0 0 1,0 0-1,-1 0 0,1 0 1,-1 1-1,1 0 0,-1-1 1,0 1-1,0 0 1,1 0-1,-1 0 0,-1 0 1,1 0-1,0 1 0,0-1 1,-1 1-1,0-1 0,1 1 1,-1-1-1,0 1 1,0 0-1,0 0 0,0 0 8,36 113-86,-12-78 52,-6-22 32,-13-13-3,0-1 1,0 0-1,0 0 0,1 0 1,-1-1-1,0 0 1,1 0-1,-1 0 1,1-1-1,-1 0 0,1-1 1,-1 1-1,1-1 1,-1 0-1,0-1 1,1 1-1,-1-1 1,0-1-1,3-1 5,106-59-117,-67 22 89,68-92-70,-75 72 85,-28 40 12,2-4 18,-1 0 1,-1-1 0,-1 0-1,-1-1 1,3-14-18,-10 27 42,-1 0 1,0 0 0,-1 0 0,-1 0 0,0 0-1,-1 0 1,0-1 0,-1 1 0,-1 0 0,-1-2-43,2 10 44,0-1 52,-1 1 1,1-1-1,-1 1 0,0-1 1,-1 1-1,0 0 0,0 0 1,0 0-1,0 0 0,-1 1 1,0 0-1,0-1 1,-1 1-1,-4-4-96,-15 26 595,-36 90-406,32-37-129,4-2-52,-27 159-31,43-142-3,10 68-94,15-105 49,-12-42 62,0 1-1,0-1 1,1-1 0,0 1 0,0-1 0,0 0-1,1-1 1,0 1 0,0-1 0,0 0 0,4 1 9,32 3-20,-10-9 6,10-8 13,-21 3 8,1-2 0,-1-1 0,0 0 0,-1-2 0,0 0 1,19-14-8,-25 13 38,0-1 1,-1 0 0,0-1 0,-1 0 0,0-1 0,-2 0 0,3-6-39,17-28 77,45-117 83,-74 153-140,-13 35-40,-17 83-45,24-85 38,1-10 5,0 1 1,1-1-1,0 1 1,1 0-1,1 0 1,-1 0 0,2 0-1,-1 0 1,2 0-1,-1-1 1,2 2 21,23 28-24,-5-27 23,-12-11 11,-1 0 1,0 0-1,1-1 1,0 0-1,-1-1 1,1 0-1,-1 0 1,1-1 0,0 0-1,-1-1 1,0 1-1,1-2 1,-1 1-1,4-3-10,32-6 270,0-8-5453,-15 5-883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0:5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15 8608,'0'0'54,"0"0"1,0 0-1,1-1 1,-1 1-1,0 0 1,0-1-1,0 1 1,1 0-1,-1-1 1,0 1-1,0 0 1,0-1 0,0 1-1,0-1 1,0 1-1,0 0 1,0-1-1,0 1 1,0 0-1,0-1 1,0 1-1,0-1 1,0 1-1,0 0 1,0-1-1,0 1 1,-1 0-1,1-1 1,0 1-1,0 0 1,0-1-1,-1 1 1,1 0 0,0-1-1,0 1 1,-1 0-1,1 0 1,0-1-1,-1 1 1,1 0-1,0 0 1,0 0-1,-1-1 1,1 1-1,-1 0 1,1 0-1,0 0-54,1 1 27,1 1 0,-1-1 1,1 1-1,-1-1 0,0 1 0,1 0 0,-1-1 0,0 1 0,0 0 0,0 0 0,0 0 0,-1 0 0,1 0 0,-1 0 0,1 0 1,-1 0-1,1 0 0,-1 0 0,0 0 0,0 0 0,0 0 0,0 0 0,0 1 0,-1-1 0,1 0 0,-1 0 0,1 0 0,-1 0 0,0 0 1,0 0-1,0-1 0,0 1 0,0 0 0,0 0 0,0 0 0,-2 1-27,-87 174-769,10-35-3557,57-95 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0:5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38 449 6192,'-37'-5'98,"41"-2"896,116-23 1639,-118 29-2286,1 0 81,-3 0 49,0 1-12,-19 32 653,7-5-1085,1 1-1,1 1 1,2-1 0,1 2 0,1-1 0,2 1 0,-1 18-33,0-8 44,-3 64-5,10-72-19,3-9-17,-4-21-8,0 0 0,-1-1 0,1 1 0,0-1 0,0 1 1,0-1-1,0 1 0,0-1 0,1 0 0,-1 0 0,0 1 1,1-1-1,-1 0 0,0 0 0,1 0 0,-1-1 1,1 1-1,0 0 0,-1 0 0,1-1 0,0 1 0,-1-1 1,1 1-1,0-1 0,0 0 0,-1 0 0,1 0 0,0 0 1,0 0-1,-1 0 0,1 0 0,0-1 0,0 1 0,-1-1 1,1 1-1,0-1 0,-1 0 0,1 1 0,0-1 5,71-43-250,-56 31 313,-1-1 0,1-1 0,-2 0 0,0-1 0,-1 0 1,-1-2-1,0 1 0,-2-2 0,2-3-63,4-15 722,-20 46-401,-2 19-275,1 2-39,23 60-8,-1-63 1,-13-22-5,0 1 1,1-1 0,-1-1-1,1 1 1,0-1 0,0 0-1,0-1 1,0 1 0,1-1-1,0 0 1,-1-1 0,3 1 4,78-6 22,-53-17 5,50-64 401,-44-22-177,-38 87-260,-1-1 0,0 0 1,-2 1-1,0-1 0,-1 0 1,-1 1-1,-1-1 0,-1 1 1,0 0-1,-3-5 9,-27-36-2052,64 53 256,-22 7 1368,82 4-1401,-6 0-3831</inkml:trace>
  <inkml:trace contextRef="#ctx0" brushRef="#br0" timeOffset="966.435">1429 430 6904,'0'2'125,"1"0"-1,-1 0 1,1-1 0,0 1 0,0 0-1,0-1 1,0 1 0,0 0 0,0-1 0,0 1-1,0-1 1,1 0 0,-1 1 0,1-1-1,-1 0 1,1 0 0,-1 0 0,1 0 0,0 0-1,-1 0 1,1 0 0,0-1 0,0 1-1,-1-1 1,1 1 0,0-1 0,0 0-1,0 1 1,0-1 0,0 0-125,6 2 282,-7-2-271,0 0 0,0 0 0,-1 0-1,1 0 1,0 0 0,-1-1 0,1 1 0,0 0 0,-1-1 0,1 1-1,0 0 1,-1-1 0,1 1 0,-1-1 0,1 1 0,-1-1 0,1 1 0,-1-1-1,1 1 1,-1-1 0,0 0 0,1 1 0,-1-1 0,0 0 0,1 1-1,-1-1 1,0 0 0,0 1 0,1-1 0,-1 0 0,0 1 0,0-1-1,0 0 1,0 0 0,0 1 0,0-1 0,0 0 0,-1 1 0,1-1-1,0 0 1,0 0 0,0 1 0,-1-1 0,1 0 0,0 1 0,-1-1 0,1 1-1,0-1 1,-1 0 0,1 1 0,-1-1 0,1 1 0,-1-1 0,0 1-1,1-1 1,-1 1 0,1 0 0,-1-1 0,0 1 0,1 0 0,-1-1-1,0 1 1,1 0 0,-1 0 0,0 0 0,1 0 0,-1-1 0,0 1-11,-98-76 228,74 68-148,1 6-71,-5 7-4,0 10-2,16-4-5,0 0 1,1 1-1,0 0 1,1 1-1,0 0 1,1 1-1,1 0 1,-3 7 1,-55 123-337,52-98 285,14-40 42,-3 3-22,2-1 0,-1 0 0,1 1 0,1 0 0,-1-1 0,2 1 0,-1 0 0,1 0 0,0-1 0,1 1 0,0 0 0,0 0 0,1-1 0,0 1 0,1-1 0,0 2 32,-1-9-15,-1 0 0,0 0-1,0 0 1,1-1 0,-1 1-1,0 0 1,1 0-1,-1-1 1,1 1 0,-1-1-1,1 1 1,0-1 0,-1 0-1,1 1 1,-1-1 0,1 0-1,0 0 1,-1 0 0,1 0-1,-1-1 1,1 1-1,-1 0 1,1-1 0,0 1-1,-1-1 1,0 1 0,2-1 15,8-4 15,1 0 0,-1-1 0,-1 0 0,1-1 0,-1 0 0,0 0 0,-1-1 0,0 0 0,0-1 0,0 0 1,-1-1-1,-1 1 0,3-5-15,49-123 1010,-54 100-462,-10 61 59,3-2-448,2 7-126,1-21-37,0 1-1,1-1 1,0 0 0,0 0-1,1 0 1,0 0 0,0-1-1,1 1 1,0-1 0,1 0 0,-1 0-1,1 0 1,4 3 4,56 23-561,17-38-123,5-38-219,2-34 126,-38 19 343,-10 2 392,63-112 218,-71 108 161,-33 58-336,8-14 193,-2 0 0,0 0-1,-1 0 1,-1-1 0,-1 0-1,0 0 1,-1 0 0,0-7-194,-1 16 165,-1 0 1,1 0-1,-1 0 1,-1 0-1,0 0 0,0 0 1,0 0-1,-1 0 1,-1 1-1,1-1 1,-1 1-1,0-1 1,-1 1-1,1 0 1,-2 0-1,1 0 1,-1 1-1,-4-5-165,2 40 543,-22 168-419,-5-29-160,-3 52 27,31-134 2,11 100-10,28-142-75,-30-42 85,33 2-100,7-14-391,35-31-246,-62 28-535,85-94-1500,-10 8-3467</inkml:trace>
  <inkml:trace contextRef="#ctx0" brushRef="#br0" timeOffset="1229.731">1689 636 10936,'70'-95'1561,"54"-20"-1916,-77 78-706,-39 32 728,0 2-1,0-1 1,1 1-1,-1 0 1,1 1-1,-1 0 1,1 0-1,0 1 1,0 0-1,5 1 334,27 7-1020,23 2-3026</inkml:trace>
  <inkml:trace contextRef="#ctx0" brushRef="#br0" timeOffset="2066.529">2456 676 10224,'-22'-38'245,"20"33"983,23 32 1532,-20-27-2755,-1 0 0,1 0 0,-1 0-1,1 0 1,0 0 0,-1 0 0,1 0 0,-1 0 0,1 0 0,0 0 0,-1 0-1,1 0 1,-1-1 0,1 1 0,0 0 0,-1 0 0,1-1 0,-1 1 0,1 0 0,-1-1-1,1 1 1,-1-1 0,1 1 0,-1 0 0,0-1 0,1 1 0,-1-1 0,0 1-1,1-1 1,-1 1 0,0-1 0,1 0 0,-1 1 0,0-1 0,0 1 0,0-1 0,0 0-1,1 1 1,-1-1 0,0 1 0,0-1 0,0 0 0,0 1 0,-1-1 0,1 1-1,0-1 1,0 0 0,0 1 0,0-1 0,-1 0-5,4-8 11,48-87-50,33-93 251,-71 137-107,-34 40-31,-50 13-50,26 56-44,24 33-110,8 53 16,7 16 50,11-95 41,34 48-68,-35-107 68,-1 0 0,1-1 0,0 0 0,0 0 0,0 0 0,1 0 0,-1-1 1,1 1-1,0-1 0,0 0 0,0-1 0,0 1 0,1-1 0,-1 0 0,1-1 0,-1 1 0,1-1 0,1 0 23,4-1-24,0 0 1,0-1-1,0 0 0,0-1 1,0 0-1,0 0 0,0-2 1,-1 1-1,1-1 0,-1-1 1,0 0-1,0 0 0,-1-1 1,0 0-1,0-1 0,4-3 24,25-24-30,29-66 115,-42 48 70,17-98 127,-31 82-132,-8 43-62,5-135 198,-21 126-211,13 34-83,-1 0 0,0 0 1,0 0-1,0 0 0,0 0 0,0 0 0,0 0 1,0 1-1,1-1 0,-1 0 0,0 0 0,0 1 1,0-1-1,0 1 0,1-1 0,-1 1 1,0-1-1,1 1 0,-1-1 0,0 1 0,1 0 1,-1-1-1,0 1 0,1 0 0,-1 0 0,1-1 1,0 1-1,-1 0 0,1 0 0,0 0 1,-1 0-1,1-1 0,0 1 0,0 0 0,0 0 1,-1 0-1,1 0 8,-4 12-82,1-1 1,0 1-1,1 0 0,0 0 1,1 0-1,0 0 1,1 0-1,1 0 1,0 0-1,2 9 82,-2-16-34,0 1 1,0-1-1,0 1 1,1-1-1,0 1 0,1-1 1,-1 0-1,1 0 1,0 0-1,1 0 0,-1 0 1,1-1-1,0 0 1,1 1-1,3 2 34,83 45-297,77-21-330,-142-13 607,-10 4 19,-13-10 8,-1 0 0,-1 0 0,0 0 0,-1 0 0,-1 0 0,0 0 0,0 0 0,-1 0 0,-1 0 0,0-1 0,-4 10-7,5-13 9,-12 94 354,20-20-158,-5-80-204,0 0-1,0 0 1,0-1-1,0 1 1,1-1 0,-1 1-1,1-1 1,0 1-1,-1-1 1,1 0-1,0 0 1,1 1 0,-1-2-1,0 1 1,0 0-1,1 0 1,-1-1-1,1 1 1,0-1-1,1 1-57,8-4-543,81-70-192,-64 48-775,26-20-3619,-129 103 3907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28:4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232 820 5832,'0'0'-832,"-3"0"139,-77-8 595,59 10 4006,31-4-968,113-17-1513,-70 14-1190,83 2 622,-79 4-535,91 5 916,-127-6-1115,0-2 0,-1-1 0,0 0 0,1-1 0,-1-2 0,-1 0 0,1-1 0,-1 0 0,6-5-125,5-6-1869,-67-24-14,-74 16-9,47-23 3237,64 49-1289,0 0-1,0 1 1,0-1-1,-1 0 1,1 0-1,0 1 1,0-1-1,0 0 1,0 0-1,0 1 1,0-1-1,-1 0 1,1 0-1,0 0 1,0 1-1,0-1 1,-1 0-1,1 0 1,0 0-1,0 1 1,0-1-1,-1 0 1,1 0-1,0 0 1,0 0-1,-1 0 1,1 0-1,0 0 1,-1 1 0,1-1-1,0 0 1,0 0-1,-1 0 1,1 0-1,0 0 1,0 0-1,-1 0 1,1-1-56,109 108 812,-39-44-546,-68-59-225,-1 1-1,1-1 1,-1 0-1,0 1 1,0 0-1,0-1 1,0 1-1,-1 0 0,0-1 1,0 1-1,0 0 1,0-1-1,-1 1 1,0 0-1,0-1 1,0 1-1,-1-1 1,1 1-1,-1-1 1,0 0-1,0 0 1,-1 0-1,1 0 1,-1 0-1,-3 3-40,1 4 32,-38 53-353,31-48 76,-8 11-1405,10-7-2296,6-10-2494</inkml:trace>
  <inkml:trace contextRef="#ctx0" brushRef="#br0" timeOffset="20954.222">0 1935 2696,'16'-11'-144,"11"2"6773,130 16-4945,64-42 276,-89 24-560,-95 4-856,-37 7-537,0 0 1,0 0 0,0 0 1,0 0 4,0 0-2,0 0 0,-29-11-1023,21 10 886,-4 0 45,1 0-1,-1 0 0,1-1 1,-1-1-1,1 1 0,0-2 1,0 0-1,0 0 0,1-1 1,-1 0-1,1-1 0,0 0 1,1-1-1,0 0 0,0 0 1,-3-4 81,-53-49 692,34 18-244,31 41-428,-9-6 596,15 13 860,140 49-1066,32 5-200,-126-48-148,-4-3 7,-48-9-66,4 8 0,-4-7 4,1-1-1,-1 0 9,1 0 1,0 0-1,-1 0 0,1 1 1,-1-1-1,1 0 0,-1 0 1,1 0-1,-1 0 0,1 1 1,0-1-1,-1 0 0,0 1 0,1-1 1,-1 0-1,1 1 0,-1-1 1,1 1-1,-1-1 0,0 1 1,1-1-1,-1 0 0,0 1 1,1-1-1,-1 1 0,0 0 0,0-1 1,0 1-1,1-1 0,-1 1 1,0-1-1,0 1 0,0-1 1,0 1-1,0 0 0,0-1 1,0 1-1,0-1 0,0 1 0,0 0 1,-1-1-1,1 1 0,0-1 1,0 1-1,0-1 0,-1 1 1,1-1-1,0 1 0,-1-1 1,1 1-1,0-1 0,-1 1 0,1-1 1,-1 0-1,1 1 0,-1-1-15,-154 145-296,53-56-294,71-62-1654,-30 27-5312,143-126 5691</inkml:trace>
  <inkml:trace contextRef="#ctx0" brushRef="#br0" timeOffset="65239.836">127 2926 1264,'23'0'443,"-21"0"2747,-3 0-2823,5 0 1314,313-30 2927,-174 17-1735,-142 11-2966,-1 0 1,1 0-1,-1 0 0,1 0 0,-1 0 0,0 0 0,0 0 1,0 0-1,0 0 0,0 0 0,-1 0 0,1 0 0,-1 0 1,1 0-1,-1 0 0,0 0 0,1 0 0,-1 0 0,0 0 0,0 0 1,0 1-1,-1-1 0,1 0 0,0 1 0,-1-1 0,1 1 1,-2-2 92,-4-5-210,0 1-1,0 0 1,-1 1 0,0-1 0,0 1 0,-1 1 0,1-1 0,-1 2 0,0-1 0,0 1 0,-1 0 0,0 1-1,1 0 1,-6 0 210,-68-48 879,51 25 120,32 25-759,-2-1-307,3 2 183,-1 0 0,0 0 0,0 0 1,0 0-1,1 0 0,-1 0 0,0 0 1,0 0-1,0 0 0,1 0 0,-1 0 1,0 0-1,0 0 0,0 0 0,1 0 0,-1 0 1,0 0-1,0 0 0,0 0 0,0-1 1,1 1-1,-1 0 0,0 0 0,0 0 1,0 0-1,0 0 0,0-1 0,1 1 1,-1 0-117,18 15 17,90 57 22,-39-29-39,-34-19 0,28 29 968,-63-53-887,-6 12 603,-146 96-1521,134-97 157,-102 34-1755,10-5-5658</inkml:trace>
  <inkml:trace contextRef="#ctx0" brushRef="#br0" timeOffset="1051.206">1854 331 6640,'0'31'152,"-9"-41"1637,-17-57 1468,27 60-984,2 21-1304,-57 182-97,29-130-760,-49 134 273,32-70-129,33-100-226,6-23-309,3-7 228,0 0 0,1 0 0,-1 0 0,0 0 0,1 0 0,-1 0 0,0 0 0,1 0 0,-1 1 0,1-1 0,-1 0 0,0 0 0,0 0 0,1 1-1,-1-1 1,0 0 0,1 0 0,-1 0 0,0 1 0,0-1 0,1 0 0,-1 1 0,0-1 0,0 0 0,0 1 0,1-1 0,-1 0 0,0 1 0,0-1-1,0 0 1,0 1 0,0-1 0,0 0 0,0 1 0,0-1 0,0 0 0,0 1 0,0-1 0,0 1 0,0-1 0,0 0 0,0 1 0,0-1 0,0 0-1,0 1 1,0-1 0,-1 0 0,1 1 0,0-1 0,0 0 0,0 1 0,-1-1 0,1 0 0,0 0 0,0 1 0,-1-1 0,1 0 0,0 0 0,-1 1 51,23-13-1734,9-5-5872</inkml:trace>
  <inkml:trace contextRef="#ctx0" brushRef="#br0" timeOffset="1332.454">2126 392 6192,'-27'55'13,"27"-55"20,-1 1 0,1-1 0,-1 1 0,1-1 0,-1 1 0,1-1 0,-1 1 0,0-1 0,1 0 0,-1 1-1,0-1 1,1 0 0,-1 1 0,0-1 0,1 0 0,-1 0 0,0 0 0,1 0 0,-1 1 0,0-1 0,1 0 0,-1 0 0,0-1 0,0 1 0,1 0 0,-1 0 0,0 0 0,1 0-1,-1 0 1,0-1 0,1 1 0,-1 0 0,0-1 0,1 1 0,-1-1 0,1 1 0,-1 0 0,1-1 0,-1 1 0,1-1 0,-1 1 0,1-1 0,-1 0 0,1 1 0,-1-1-1,1 1 1,0-1 0,0 0 0,-1 1 0,1-1 0,0 0 0,0 1 0,0-1 0,-1 0 0,1 0 0,0 0-33,-10-10 958,-14 24-54,-77 72-223,8 16-952,13-12-3467,62-71-302</inkml:trace>
  <inkml:trace contextRef="#ctx0" brushRef="#br0" timeOffset="1826.642">1782 716 4400,'57'-65'1973,"-56"65"-1937,0 0-1,1-1 1,-1 1 0,1 0-1,-1 0 1,0 0-1,1 0 1,-1 0 0,0 0-1,1 0 1,-1 0-1,1 0 1,-1 1 0,0-1-1,1 0 1,-1 1-1,0-1 1,0 1 0,1 0-1,-1-1 1,0 1 0,0 0-1,0 0 1,0 0-1,0 0 1,0 0 0,0 0-1,0 0 1,0 0-1,0 0 1,-1 0 0,1 1-1,0-1 1,-1 0-1,1 0 1,-1 1 0,1-1-1,-1 0 1,0 1-1,0-1 1,1 1 0,-1-1-1,0 0 1,0 1 0,-1 0-36,6 8 128,1 6-8,-5-12-87,0-1 0,0 0-1,0 0 1,0 0 0,0 0 0,1 0 0,0 0 0,-1 0 0,1-1-1,0 1 1,0 0 0,0-1 0,1 0 0,-1 1 0,1-1 0,-1 0 0,1 0-1,0-1 1,0 1 0,-1 0 0,1-1 0,0 0 0,3 1-33,1-2 22,1 0 1,0 0 0,0-1-1,0 0 1,0 0 0,0-1-1,-1 0 1,1 0-1,-1-1 1,0 0 0,1-1-1,-1 1 1,3-3-23,4-1 8,135-70 242,-132 69-207,-1-1 0,1 0 0,-2-2 1,1 0-1,-1-1 0,-1 0 0,7-7-43,-21 17 95,1 0-1,0 1 1,0-1-1,-1 0 1,1 1-1,-1-1 1,0 0-1,1 1 1,-1-1-1,0 0 1,0 0-1,0 1 1,0-1-1,0 0 1,-1 0-1,1 1 1,0-1-1,-1 0 1,1 0-1,-1 1 1,0-1-1,0 1 1,1-1-1,-1 1 1,0-1-1,0 1 1,-1-1-1,1 1 1,0 0-1,0-1 1,-2 0-95,3 2 341,-5 6 2250,4 17-2473,-1 1 0,-1-1 1,-1 0-1,-1 0 1,-1-1-1,-1 0 1,-2 3-119,7-20 189,-4 12-1839,15-18-528,7-16 508,6-5-5570</inkml:trace>
  <inkml:trace contextRef="#ctx0" brushRef="#br0" timeOffset="2077.48">2449 231 6816,'-3'35'705,"39"-42"-1489,11 11-600,-5-1-1809</inkml:trace>
  <inkml:trace contextRef="#ctx0" brushRef="#br0" timeOffset="2861.432">2701 495 6008,'0'0'253,"-1"0"0,1 0 0,0 0 0,-1 0 0,1 0 0,-1 0 0,1 0 0,0 0 0,-1 0 0,1 0 0,-1 0 0,1 0 0,0 0 0,-1 0 0,1-1 0,0 1 0,-1 0 0,1 0 0,0 0 0,-1-1 0,1 1 0,0 0 0,0 0 0,-1-1 0,1 1 0,0 0 0,0-1 1,-1 1-1,1 0 0,0-1 0,0 1-253,-19 89 141,-25 68 299,31-127 525,13-59-349,4 12-576,1 0 0,0 1 0,1 0 1,1 0-1,0 1 0,1-1 0,1 2 0,0-1 0,1 1 0,1 1 0,0 0 0,0 0 0,6-3-40,8-1 0,114-26-64,-138 42 64,1 1-1,-1-1 1,0 1-1,0-1 0,1 1 1,-1-1-1,0 1 0,1 0 1,-1 0-1,0 0 0,1 0 1,-1 0-1,1 0 0,-1 0 1,0 0-1,1 0 0,-1 1 1,0-1-1,1 0 0,-1 1 1,0-1-1,0 1 0,1 0 1,-1-1-1,0 1 1,0 0-1,0 0 0,0 0 1,0 0-1,0 0 0,0 0 1,0 0-1,0 0 0,0 0 1,-1 0-1,1 0 0,0 0 1,-1 1-1,1-1 0,-1 0 1,1 1-1,-1-1 0,0 0 1,0 1-1,1-1 0,-1 0 1,0 1-1,0-1 1,0 1-1,0 32-43,-6 57 26,-4 60-87,24-110 58,6-48-497,33-75-3929,-29 58 3037,12-16-4824</inkml:trace>
  <inkml:trace contextRef="#ctx0" brushRef="#br0" timeOffset="3634.363">3455 460 4216,'-14'9'719,"18"-12"1463,13-5-710,-25 5 565,-132 38-581,89 9-1337,36-28-107,0 1 1,1 1-1,1 0 1,1 0-1,1 2 0,0-1 1,1 1-1,1 1 1,1 0-1,-4 20-12,6-12 3,3 23-2,4-50 14,-1 0 0,1 1 0,0-1 0,-1 0 0,1 0 0,0 0 0,0 0 0,1 0 0,-1 0 0,0 0 0,0 0 0,1-1 0,0 1 0,-1 0 0,1-1 0,0 1 0,-1-1 0,1 0 0,0 0 0,0 1 0,0-1 0,0 0 0,0-1 0,1 1 0,-1 0 0,0-1 0,0 1 0,0-1 0,1 1 0,-1-1 0,0 0 0,1 0 0,-1 0 0,0 0 0,0-1 0,1 1 0,-1-1 0,0 1 1,0-1-1,0 0 0,0 0 0,0 0 0,0 0 0,0 0 0,0 0 0,0-1-15,16-6 234,-2-1 1,0-1 0,0-1 0,-1 0 0,0-1-1,-1-1 1,0 0 0,-1-1 0,10-14-235,24-61 1303,-17-45 506,-28 115-1528,2-38 210,-18-72 559,11 118-1012,0 0-1,-1 0 0,0 0 1,-1 0-1,0 1 0,-1-1 1,0 1-1,-1 1 0,0-1 1,0 1-1,-1 1 0,-6-6-37,-42-20-1848,32 23-1003,-3-3-7709</inkml:trace>
  <inkml:trace contextRef="#ctx0" brushRef="#br0" timeOffset="37388.094">1661 1736 5744,'0'0'945,"0"0"-25,0 0-121,0 0-79,0 0-191,0 0-97,0 0-217,0 0-34,0 0 86,0 0-11,0 0-128,0 0-10,0 0 92,0 0-1,0 0-90,0 0 22,0 0 183,-1-4-12,-5-62 959,5 53-491,-3 18 134,-24 92-919,15-53-3,-7 15 7,1 2 1,-1 2 0,-75 205-32,58-174-260,77-198-4662,-5 32-1712</inkml:trace>
  <inkml:trace contextRef="#ctx0" brushRef="#br0" timeOffset="37780.046">1513 1601 5024,'93'-34'1489,"-55"31"-1190,-1 1-1,1 3 1,-1 1 0,1 1-1,3 3-298,17 17 267,-56-20-253,0-1 0,-1 1 0,1 0 0,-1 0 0,0 0 0,1 0 0,-1 0 0,-1 0 0,1 0 0,0 0 0,-1 0 0,0 1 0,1-1 0,-1 0 0,0 0 0,-1 0 0,1 1 0,-1-1 0,1 0 0,-1 0 0,0 0 0,0 0 0,0 0 0,-1 0 0,1 0 0,-2 1-14,2 1-1,-8 14-167,0 0 0,-1-1 0,0-1 0,-2 1 0,0-2 1,-1 1-1,0-2 0,-2 0 0,1 0 0,-5 1 168,-13 15-675,-23 26-3231</inkml:trace>
  <inkml:trace contextRef="#ctx0" brushRef="#br0" timeOffset="38372.483">2314 1208 3952,'-11'42'848,"8"-93"4088,3 45-4945,-4-19 2468,-9 34-1123,-35 145-1209,31-89-119,-39 164 28,38-151-33,-12 110 11,30-144-12,13 12-1,10-46 12,-14-11-262,1-1 0,-1 0 0,0-1 0,1 0 0,-1 0 0,-1-1 0,1 0 0,0 0 0,-1-1 0,0 0 0,0-1 0,-1 0 0,5-4 249,13-8-820,34-22-452,31-21-3941</inkml:trace>
  <inkml:trace contextRef="#ctx0" brushRef="#br0" timeOffset="42053.7">2731 1522 2520,'0'0'648,"0"0"-25,0 0-101,0 0 10,0 0 119,0 0-26,0 0-217,0 0-59,0 0-34,0 0-22,0 0-67,0 0-20,0 0-3,-4-3-31,-70-41 387,21 40-415,47 7-83,-7 14-44,1 0 0,0 0 1,2 1-1,0 0 0,1 1 0,1 0 0,0 1 1,2 0-1,0 0 0,-1 14-17,6-29-1,-5 57 42,6-61-39,0 0 0,1 0-1,-1 0 1,0 0-1,0 0 1,1 0 0,-1 0-1,0 0 1,1 0 0,-1 0-1,1 0 1,-1 0 0,1 0-1,0 0 1,0 0 0,-1 0-1,1 0 1,0-1 0,0 1-1,0 0 1,0-1 0,-1 1-1,1 0 1,0-1-1,0 1 1,0-1 0,0 0-1,1 1 1,-1-1 0,0 0-1,0 1 1,0-1 0,0 0-1,0 0 1,0 0 0,0 0-1,0 0 1,1 0 0,-1-1-1,0 1 1,0 0-1,0 0 1,0-1 0,0 1-1,0-1 1,0 1-2,61-41 103,-33-18 409,-36 82 353,28 12-814,5-17-47,51 6-6,28-24-6,3-26-9,53-52-19,-103 43 11,-20 10 5,4-6 17,-35 26 6,2-1 31,0 0 0,-1 0 1,1-1-1,-2 0 0,1-1 1,-1 0-1,0 0 0,-1 0 0,0-1 1,0 0-1,3-6-34,-26 17 60,-112 54 28,48 21-100,64-6-83,18-61 87,0 0 0,0 1 0,1-1-1,1 0 1,-1 1 0,2-1 0,-1-1-1,1 1 1,1-1 0,0 1 0,0-1 0,6 6 8,20 44-28,-14 7 44,-17-60 51,0 1 0,0-1 0,-1 0 1,1 1-1,-2-1 0,1 0 1,-1 1-1,0-1 0,0 0 0,0 0 1,-1 0-1,0-1 0,0 1 0,-1-1 1,0 0-1,0 1 0,0-2 0,0 1 1,-1 0-1,-1 0-67,-102 102 1049,4-42-1394,25-48-3215,45-12-2593</inkml:trace>
  <inkml:trace contextRef="#ctx0" brushRef="#br0" timeOffset="44574.992">3643 1488 4040,'0'14'219,"0"6"634,-5-26-171,0-50 4160,-19 90-4221,-31 123-560,45-123-58,2 25 5,8-34-3,2-3-2,0-20-44,0 1 1,-1-1-1,1 0 1,0 0-1,1 0 1,-1 0-1,0-1 1,0 1-1,1-1 1,-1 1-1,1-1 1,-1 0-1,1 0 1,0 0-1,0 0 1,-1 0-1,1-1 1,0 1-1,0-1 1,0 0-1,-1 1 1,1-1-1,0-1 1,0 1-1,0 0 0,0-1 1,-1 1-1,1-1 1,0 0-1,-1 0 1,1 0-1,0 0 1,-1-1-1,1 1 1,-1-1-1,0 1 1,1-1-1,-1 0 1,0 0-1,0 0 1,1-2 40,39-21-1198,21-13-4248</inkml:trace>
  <inkml:trace contextRef="#ctx0" brushRef="#br0" timeOffset="44828.315">3843 1075 4664,'-2'47'72,"1"-47"-72,1 0 1,-1 0-1,1 0 0,-1 0 1,1 0-1,-1 0 0,1 0 1,-1 0-1,1 0 1,-1 0-1,1 0 0,-1 0 1,1 0-1,-1 0 0,1 0 1,-1 0-1,1-1 1,0 1-1,-1 0 0,1 0 1,-1-1-1,1 1 0,0 0 1,-1 0-1,1-1 1,-1 1-1,1-1 0,0 1 1,0 0-1,-1-1 0,1 1 1,0-1-1,0 1 1,-1 0-1,1-1 0,0 1 1,0-1-1,0 1 0,0-1 1,0 1-1,-1-1 1,1 1-1,0-1 0,0 1 1,0-1-1,1 1 0,-1-1 1,0 1-1,0-1 1,0 1-1,0-1 0,0 1 1,0 0-1,1-1 0,-1 1 1,0-1-1,0 1 1,1-1-1,-1 1 0,0 0 1,1-1-1,-1 1 0,0 0 1,1-1-1,31 18-1249,-2-1-598</inkml:trace>
  <inkml:trace contextRef="#ctx0" brushRef="#br0" timeOffset="45905.452">4104 1608 4576,'17'-59'3817,"-17"57"-3756,0-1 1,0 1-1,0-1 1,-1 1-1,1-1 0,-1 1 1,0-1-1,1 1 1,-1 0-1,0-1 0,-1 1 1,1 0-1,0 0 1,-1 0-1,1 0 1,-1 0-1,0 0 0,1 0 1,-1 1-1,0-1 1,0 0-1,0 1 0,0 0 1,0-1-1,-1 1 1,1 0-1,0 0 0,-1 0 1,1 1-1,-1-1 1,1 0-1,0 1 0,-1 0 1,1-1-1,-1 1 1,1 0-1,-1 0 0,0 1-61,-2-2 1,-1 1 0,1 0 0,-1 0-1,0 0 1,1 1 0,-1 0 0,0 0-1,1 0 1,0 1 0,-1-1 0,1 1-1,0 1 1,0-1 0,0 1 0,0 0-1,0 0 1,1 0 0,-1 1 0,1 0-1,0 0 1,0 0 0,0 0 0,-1 3-1,-23 30-32,27-35 31,-8 11-13,0 1 0,1 0 0,1 1 0,0 0 0,1 0-1,0 1 1,1-1 0,1 1 0,1 1 0,0-1 0,1 0 0,1 0 0,0 8 14,14 9 0,-2-24 1,-7-9 23,0 1 1,0-1-1,1-1 1,-1 1-1,0 0 0,0-1 1,0 0-1,0 0 1,0 0-1,0-1 0,0 1 1,0-1-1,-1 0 1,1 0-1,-1 0 0,1 0 1,-1-1-1,0 1 1,0-1-1,2-2-24,8-10 280,-1-1-1,0 0 1,-1-1-1,-1-1 1,-1 1 0,0-1-1,4-14-279,-11 24 377,-9 25-293,-8 35-63,37 32 12,23-66-14,-37-18-9,0-1 0,0 1 0,0-1-1,0-1 1,0 1 0,0-1 0,-1-1 0,1 1 0,-1-1 0,1-1 0,-1 1 0,0-1 0,0-1 0,4-3-10,-6 5 3,79-72 236,3-44-26,-60 66-75,-21 37-95,0 0 0,-2-1 0,0 0 1,-1 0-1,0 0 0,-2 0 0,0-11-43,0 36-52,0-1-1,1 1 0,0-1 0,0 0 1,1 0-1,0 0 0,0 0 0,1 0 1,0 0-1,0-1 0,0 0 1,1 0-1,2 2 53,88 104-1407,-93-105 1279,-1 0-1,1 1 1,-1-1 0,-1 1-1,0-1 1,0 1-1,0-1 1,-1 0 0,0 1-1,0-1 1,-1 0-1,0 1 1,-1-1 0,0 1 128,-1 10-100,-9 50-428,36-7 143,-22-58 370,0-1 1,0 1 0,0-1-1,0 1 1,0-1-1,1 1 1,-1-1 0,1 0-1,0 1 1,0-1-1,0 0 1,0 0 0,0 0-1,0-1 1,0 1-1,0 0 1,1-1 0,-1 0-1,1 1 1,-1-1-1,1 0 1,-1 0 0,1-1-1,0 1 1,0 0 0,-1-1-1,1 0 1,0 1-1,0-1 1,-1 0 0,1 0-1,0-1 1,0 1-1,1-1 15,41-24-21,-23 5 20,-1-5 56,-1-1 0,-1-2 0,-1 1 1,-1-2-1,10-25-55,-2-38 520,-26 92-487,1 1 0,0-1 1,-1 0-1,1 0 0,-1 0 0,1 0 1,0 0-1,-1 0 0,1 0 1,-1 0-1,1 0 0,0 0 0,-1 0 1,1 0-1,-1 0 0,1 0 1,0-1-1,-1 1 0,1 0 0,-1 0 1,1 0-1,0-1 0,-1 1 1,1 0-1,0 0 0,0-1 0,-1 1 1,1 0-1,0-1 0,-1 1 1,1 0-1,0-1 0,0 1 0,0 0 1,-1-1-1,1 1 0,0 0 1,0-1-1,0 1 0,0-1 0,0 1 1,0 0-1,0-1 0,0 1 1,0-1-1,0 1 0,0 0 0,0-1 1,0 1-1,0-1 0,0 1 1,0 0-1,0-1 0,1 1 0,-1 0 1,0-1-1,0 1 0,0-1-33,-48 185-534,43-173-6198,8-18 5608</inkml:trace>
  <inkml:trace contextRef="#ctx0" brushRef="#br0" timeOffset="46172.762">4875 1263 5920,'0'0'0,"1"9"0,2 7 0,-3-16 472,0 0-472,3 8 480,-2-4-480,-1-4 120,0 0-120,3 4 128,-2 0-128,-1-4-392,0 0 392,6 8-4504,-12-16 4504</inkml:trace>
  <inkml:trace contextRef="#ctx0" brushRef="#br0" timeOffset="46978.672">5042 1628 5744,'0'0'1081,"0"0"-14,0 0-78,3-5-177,50-61 1064,31 6-1215,-83 59-663,0 1-1,1 0 1,-1 0-1,1 0 1,-1 0-1,0 0 1,1 0-1,-1 0 0,0 1 1,0-1-1,1 0 1,-1 1-1,0-1 1,0 1-1,1 0 1,-1-1-1,0 1 1,0 0-1,0-1 1,0 1-1,0 0 1,0 0-1,0 0 0,0 0 1,0 0-1,0 0 1,-1 0-1,1 1 1,0-1-1,-1 0 1,1 0-1,-1 0 1,1 1-1,-1-1 1,0 0-1,1 1 1,-1-1-1,0 0 1,0 1-1,0-1 0,0 0 1,0 1-1,0-1 1,0 0-1,-1 1 1,1-1-1,0 0 1,-1 0-1,1 1 1,-1-1 2,-6 27-102,-2 0 0,0-1 0,-2 0 0,-1-1 0,-11 18 102,19-35-27,0 0-1,0 0 0,1 1 0,0-1 1,1 1-1,0 0 0,0 0 0,1-1 1,0 1-1,1 3 28,31 30-148,43 4 88,-44-22 33,-23 5-19,-7-20 41,0 0 1,0-1 0,-1 1 0,-1 0 0,1 0 0,-2-1-1,1 1 1,-1-1 0,-1 0 0,1 0 0,-2 0-1,1 0 1,-1 0 0,-6 6 4,-29 36-9,4-16 2,-11 7 6,25-24 9,-2-2 0,0-1 0,-1-1 0,-1-1 0,0-1 0,-2-1-8,-38-7 292,60-9-192,-7-49 42,15 39-28,38-79 42,64-44 93,-81 113-141,122-118 47,-114 116-54,142-100 99,-38 53 80,-58 34 44,-77 38-298,0 1 1,0-1-1,0 0 0,-1 0 1,1 1-1,-1-1 0,1 0 1,-1 1-1,1-1 1,-1 1-1,0-1 0,0 1 1,0-1-1,0 1 0,0-1 1,0 1-1,0 0 0,0-1 1,-1 1-1,1 0 1,0 0-1,-1 0 0,1 0 1,-1 0-1,1 0 0,-1 1 1,1-1-1,-1 1 0,0-1 1,0 0-27,1 1-4,-43-31 754,23 41-683,-31 144-194,51-137 61,14 64-28,-6-66 28,54 46-81,-45-53-186,90 14-274,-82-22-426,141-34-1466,-12 1-3794</inkml:trace>
  <inkml:trace contextRef="#ctx0" brushRef="#br0" timeOffset="48522.56">4675 144 3768,'0'0'737,"0"0"-14,0 0-79,0 0-55,0 0-138,0 0-49,0 0-52,0 0-25,0 0-41,0 0-1,0 0 18,-9 3-42,-26 9-163,20-4 125,-55 46 79,56-38-152,-56 78 89,57-71 38,-48 111 102,51-103-162,-32 153 77,37-149-145,-4 136 261,9-166-368,0 3-2,-1-1-1,1 1 1,1-1 0,-1 1-1,1-1 1,0 1-1,1-1 1,0 0 0,0 0-1,1 0 1,0 0-1,0 0 1,0 0 0,1-1-1,0 1 1,1-1-1,-1 0 1,5 3-38,-6-7-124,0-1 0,1 0 1,-1 0-1,1-1 0,-1 1 0,1-1 1,-1 0-1,1 0 0,-1 0 1,1 0-1,-1 0 0,1-1 0,-1 0 1,1 1-1,-1-1 0,1-1 0,-1 1 1,0 0-1,0-1 0,0 0 0,1 0 1,-2 1-1,1-2 0,0 1 0,0 0 1,-1-1-1,1 1 0,-1-1 0,0 0 1,0 0-1,1-1 124,4-2-401,36-30-4839</inkml:trace>
  <inkml:trace contextRef="#ctx0" brushRef="#br0" timeOffset="49248.712">5166 547 4400,'-15'25'112,"13"-22"448,9-25 1116,-6 17-1597,-2 0 0,1 0 1,0 0-1,-1 0 0,0 1 0,0-1 1,0 0-1,-1 1 0,0-1 0,0 1 1,0-1-1,0 1 0,-1 0 0,1 0 1,-1 0-1,0 0 0,0 0 0,-1 1 1,1-1-1,-1 1 0,0 0 0,0 0 1,0 0-1,0 1 0,0-1 0,-1 1 1,-2-1-80,0-2 32,4 3-12,-1 1-1,1-1 1,-1 0 0,1 1 0,-1 0-1,0 0 1,1 0 0,-1 0 0,0 1-1,0 0 1,0-1 0,0 1 0,0 0 0,1 1-1,-1-1 1,0 1 0,0 0 0,0 0-1,1 0 1,-1 0 0,0 1 0,1-1 0,-1 1-1,-1 2-19,-55 52 122,29-6-76,7-3-40,13-25-14,2 1 0,1 0 0,0 1 0,2 0 1,0 0-1,2 0 0,-1 19 8,5-42 7,-1 1-1,1-1 1,0 0-1,-1 1 1,1-1-1,0 1 1,0-1-1,0 1 1,0-1-1,1 0 1,-1 1-1,0-1 1,1 1-1,-1-1 1,0 0-1,1 1 1,0-1-1,-1 0 1,1 1 0,0-1-1,0 0 1,0 0-1,-1 0 1,1 0-1,0 0 1,1 0-1,-1 0 1,0 0-1,0 0 1,0 0-1,0 0 1,1-1-1,-1 1 1,0-1-1,1 1 1,-1-1-1,0 1 1,1-1 0,-1 0-1,1 0 1,-1 1-1,1-1 1,-1 0-1,1-1-6,60-27 534,-54 21-434,0 0-1,0-1 1,0 0-1,-1 0 1,0-1-1,-1 0 1,0 0-1,0-1 1,-1 1-1,4-11-99,-7 14 214,-1 5 61,1 20-43,2-7-191,1-1-1,0 0 0,1-1 0,0 1 1,1-1-1,0-1 0,0 1 0,1-1 1,0 0-1,3 0-40,48 15-4,-51-22-165,0-1 0,0-1-1,0 0 1,1 0 0,-1 0 0,0-1-1,0 0 1,0-1 0,0 0 0,0 0-1,0-1 1,0 1 0,-1-2 0,7-3 169,-12 6 5,161-91-3994,-91 47 269</inkml:trace>
  <inkml:trace contextRef="#ctx0" brushRef="#br0" timeOffset="50084.528">5707 598 4848,'-39'16'673,"46"-18"1031,-6 2-1377,-22-10 921,11 11-1189,0 0 1,0 1-1,0 0 1,0 1 0,0 0-1,1 1 1,-1 0-1,1 0 1,0 1-1,1 0 1,-1 0-1,1 1 1,0 0-1,0 1 1,0 0 0,1 0-1,1 1 1,-1-1-1,1 1 1,0 1-1,-2 5-59,6-13 10,1 1-1,0 0 1,0 0-1,0 0 1,0 0-1,0 0 1,0 0-1,0 0 1,1 1-1,-1-1 1,1 0-1,-1 0 1,1 1-1,0-1 1,0 0-1,0 0 1,0 1-1,1-1 1,-1 0-1,0 0 0,1 0 1,0 1-1,-1-1 1,1 0-1,0 0 1,0 0-1,1 1-9,39-3 238,-28-7-168,1-1 1,-2-1 0,1 0 0,-1 0 0,0-1-1,-1-1 1,-1 0 0,1-1 0,-2 0-1,0 0 1,0-1 0,-1 0 0,1-4-71,32-74 318,-16-17 349,-10-54 485,-15 145-909,0 0 0,-1 0 0,-1 1 0,-1-1 0,0 0 0,-1 1 0,-1 0 0,-1-3-243,5 19 4,1 0 0,-1 0 0,0 0 0,0 0 0,1 0-1,-1 0 1,0 0 0,1 1 0,-1-1 0,0 0 0,1 0 0,-1 1 0,1-1 0,-1 1 0,0-1 0,1 0 0,-1 1 0,1-1 0,-1 1-1,1-1 1,-1 1 0,1-1 0,0 1 0,-1 0 0,1-1 0,-1 1 0,1-1 0,0 1 0,0 0 0,-1-1 0,1 1 0,0 0 0,0-1 0,0 1-1,0 0 1,0 0 0,0-1 0,0 1 0,0 0 0,0-1 0,0 1 0,0 0 0,0-1 0,1 1 0,-1 0 0,0 0-4,0 0 2,-14 101 4,9 22-20,3-73 7,1 12 6,1 53-1,24-9-11,-22-99 14,1 0 0,0 0-1,0 0 1,1 0 0,0-1 0,0 1 0,1-1 0,0 0-1,0 0 1,0-1 0,1 1 0,0-1 0,0 0 0,1-1-1,0 0 1,0 0-1,26 4-6,-2-11 6,3-7 0,2-8 0,-15 4 15,-1-1 0,-1-1 0,0-1 0,-1 0 0,-1-2 0,3-5-15,77-114 426,-96 135-406,1-1 1,-8 13-27,2 1 0,-1 0 0,1 0 1,1 0-1,0 0 0,0 0 0,1 1 0,1-1 0,0 1 1,0-1-1,1 1 0,1 3 6,-2 31-31,-1-10 11,-1 7 16,-3 4 4,-2 1 0,2-24 9,-2 0 1,-1-1-1,-1 0 1,-1-1-1,0 1 1,-8 6-10,-32 40 141,-5-25 127,-6-31-1284,52-16 191,-54-47-2594,34 28-2362,70 52 4388</inkml:trace>
  <inkml:trace contextRef="#ctx0" brushRef="#br0" timeOffset="50348.821">6037 222 7352,'0'0'0,"0"0"0,0 0 0,0 0 808,0 0-808,0 0 816,0 0-816,0 0 360,0 0-360,0 0 368,0 0-368,0 0-672,0 0 672,0 5-672,-1-1 672,-2 4-5624</inkml:trace>
  <inkml:trace contextRef="#ctx0" brushRef="#br0" timeOffset="50635.058">6236 62 5296,'84'-62'4206,"-77"63"-3771,8 8-297,1 1 0,-2 0-1,1 1 1,-2 1 0,1 0 0,-2 1-1,5 5-137,-15-15 0,47 67 220,-12-10-192,-24-34 0,40 121-96,-47-113-464,-2 216-1239,0-19-3915</inkml:trace>
  <inkml:trace contextRef="#ctx0" brushRef="#br0" timeOffset="51708.736">6776 1129 5208,'-27'19'889,"14"-49"3006,-89 53-2059,87-18-1764,-43 39 633,-3 40-241,4 45 175,8 33-47,42-131-491,-18 144 55,23-142-9,3-17-138,23 129-297,16-71-268,-27-54-1413,11 24-4309,-56-103 4736</inkml:trace>
  <inkml:trace contextRef="#ctx0" brushRef="#br0" timeOffset="53697.979">7005 1514 5744,'0'0'1128,"0"0"-24,0 0-96,0 0-82,0 0-228,0 0-100,0 0-164,0 0-90,0 0-191,0 0-18,0 4 97,15 312 529,-14-278-374,19-52 102,28-54-278,28-55-17,-12 30-72,-26 66-76,5 37-27,48 43-210,14-1 121,-78-47 70,2-5 0,-1-5 1,-23 4 3,1 0 0,-1-1 1,1 0-1,-1 0 0,0 0 0,1 0 1,-1-1-1,-1 0 0,1 0 0,0-1 1,-1 1-1,0-1 0,1 0 0,-1 0 1,-1-1-1,1 1 0,-1-1 0,0 1 1,0-1-1,0 0 0,0 0 0,-1-1 1,0 1-1,0 0 0,-1-1 0,1 1 1,-1-1-5,-5-70 166,4 75-168,0 1 0,0-1-1,-1 0 1,1 0-1,0 1 1,0-1 0,-1 0-1,1 1 1,-1-1 0,1 0-1,0 1 1,-1-1 0,1 1-1,-1-1 1,0 1 0,1-1-1,-1 1 1,1-1 0,-1 1-1,0-1 1,1 1-1,-1 0 1,0-1 0,1 1-1,-1 0 1,0 0 0,0 0-1,1-1 1,-1 1 0,0 0-1,0 0 1,1 0 0,-1 0-1,0 0 1,0 0 0,1 0-1,-1 1 1,0-1 0,0 0-1,1 0 1,-1 1-1,0-1 1,1 0 0,-1 1-1,0-1 1,1 0 0,-1 1-1,0-1 1,1 1 0,-1-1-1,1 1 1,-1 0 0,0 0 2,0 0 6,-9 9-73,0 1 0,0 0 0,2 0 0,-1 1 0,1 0 0,1 1 0,0 0 0,1 0 0,1 0 0,-3 10 67,6-18-17,-2 6-12,0 1 1,1-1-1,1 1 0,0-1 1,0 1-1,1 0 1,1-1-1,0 1 0,0 0 1,1 0-1,1 3 29,-1-12-3,0 0-1,0 0 0,0 1 1,0-1-1,0 0 0,0 0 1,1 0-1,0 0 1,-1 0-1,1-1 0,0 1 1,1-1-1,-1 1 0,0-1 1,1 0-1,-1 1 0,1-1 1,0 0-1,-1-1 1,1 1-1,0 0 0,1-1 4,19 4-2,-16-6 3,1 0 0,-1 0 1,0-1-1,1 0 0,-1 0 1,0-1-1,0 0 0,0 0 1,-1-1-1,1 1 0,-1-2 1,2 0-2,0 0 1,55-60 143,27-79 140,-8-4 109,-80 148-408,1 1-1,-1 0 1,0 0-1,0 0 1,0 0-1,0 0 1,0 0-1,0 1 1,0-1-1,0 0 0,0 1 1,-1 0-1,1-1 1,0 1-1,-1 0 1,0 0-1,1 0 1,-1 0-1,0 0 1,0 0-1,0 0 1,0 0-1,0 1 1,-1-1-1,1 0 1,-1 1-1,1-1 1,-1 0-1,0 1 1,0 0 14,2 3 9,61 151-504,-46-3-274,-16-153 718,-1 0 0,1 0 0,0 0-1,0 0 1,0 0 0,-1 0 0,1 0 0,0 0-1,0 0 1,1-1 0,-1 1 0,0 0 0,0-1-1,0 1 1,0-1 0,0 1 0,1-1 0,-1 0-1,0 1 1,0-1 0,1 0 0,-1 0 0,0 0-1,1 0 1,-1 0 0,0 0 0,0 0-1,1-1 1,-1 1 0,0 0 0,0-1 0,1 1-1,-1-1 1,0 1 0,0-1 0,0 0 0,0 1-1,0-1 1,0 0 0,0 0 0,0 0 0,0 0-1,0 1 1,0-1 0,0-1 0,-1 1 0,1 0-1,0 0 1,-1 0 0,1 0 0,-1 0 52,80-81-2516,-29 29-2204</inkml:trace>
  <inkml:trace contextRef="#ctx0" brushRef="#br0" timeOffset="54094.437">8440 1120 5920,'-20'41'184,"12"-42"1656,3-71 3773,-12 97-4642,-73 220-363,68-166-471,-28 170 190,48-235-316,1 0 1,1 0-1,0 0 1,1 1-1,0-1 1,1 0-1,1 0 1,3 10-12,-4-21 2,0 0 1,0-1-1,0 1 1,0-1-1,1 1 1,-1-1-1,1 0 1,0 0-1,-1 0 1,1 0-1,0 0 1,0-1-1,0 0 1,0 1-1,1-1 1,-1 0-1,0 0 1,0-1-1,1 1 1,-1-1-1,0 1 1,1-1-1,-1 0 1,1 0-1,-1-1 1,0 1-1,1-1 1,-1 0-1,0 0 1,0 0-1,1 0 1,-1 0-3,54-33 160,-35 2 40,-10-1-180,-11 27-64,0 1 0,-1-1 0,1 1 0,-1-1 0,-1 1 0,1-1 0,-1 1 0,0 0 0,0-1 0,0 1 0,-1 0 0,0-1 0,0 1 0,0 0 0,-1 0 0,1 1 0,-1-1 0,0 0 0,-1 1 0,1 0 1,-1 0-1,0 0 0,0 0 0,0 1 0,-1-1 0,1 1 0,-1 0 0,1 0 0,-4-1 44,-33-12-1637,28-4-1814,6 5-2802</inkml:trace>
  <inkml:trace contextRef="#ctx0" brushRef="#br0" timeOffset="54375.678">8701 1326 5112,'7'-9'22,"3"-3"281,0-1-1,-1 0 0,-1 0 0,0-1 0,0 0 0,-1-1 1,-1 1-1,-1-1 0,0-1 0,-1 1 0,0-5-302,-3 18 110,0 0-1,-1 0 0,0 0 1,0 0-1,1 0 0,-1 0 1,0 0-1,0 0 0,-1 0 1,1 0-1,0 1 0,-1-1 1,1 0-1,-1 0 0,0 0 1,1 0-1,-1 0 0,0 1 1,0-1-1,0 0 0,0 1 1,-1-1-1,1 1 0,0-1 1,-1 1-1,-1-1-109,2 1 548,14 37 2816,10 35-2916,-7 5-76,-13 69 13,-7-108-12,-58 202 51,39-186-544,-58 80 0,-19 7-189,43-58-2580,-52 82-4388,254-382 5529</inkml:trace>
  <inkml:trace contextRef="#ctx0" brushRef="#br0" timeOffset="70252.905">1769 2721 2696,'0'0'536,"0"0"5,0 0 23,0 0-1,0 0-46,0 0-1,0 0 23,0 0-7,0 0-48,0 0-22,0 0-36,0 0-21,0 0-42,0 0-14,0 0-10,0 0-25,0 0-84,0 0-10,0 0 48,0 0-18,0 0-116,0 0-8,0 0 92,0 0-4,0 0-100,0 0-16,0 0 45,-4 0-11,-1 0-110,1 0 0,-1-1 0,0 1 0,0 1 0,0-1 0,0 1 0,0 0 0,0 0-1,0 0 1,1 1 0,-1 0 0,1 0 0,-1 0 0,1 0 0,0 1 0,-1-1 0,1 1 0,1 0 0,-1 1 0,0-1 0,1 1 0,-1-1 0,1 1 0,-1 3-22,-51 94 125,32 40-22,23-109-103,4-2 0,-2-24-3,-1 0-1,1 0 1,0 0 0,1 0 0,-1 0 0,1-1 0,0 1 0,1-1 0,-1 0 0,1 0 0,0 0 0,0 0-1,1-1 1,-1 0 0,1 1 0,0-2 0,0 1 0,0-1 0,1 1 0,-1-1 0,1-1 0,3 2 3,2-2-245,-1-1 0,1 0 0,-1-1 1,1 0-1,-1 0 0,1-1 0,-1 0 1,1-1-1,-1-1 0,0 1 0,0-1 0,0-1 1,0 0-1,0-1 0,-1 0 0,0 0 1,0-1-1,0 0 0,-1 0 0,0-1 1,3-3 244,3 1-239,54-36-4474</inkml:trace>
  <inkml:trace contextRef="#ctx0" brushRef="#br0" timeOffset="70815.928">2174 2705 3320,'-15'38'96,"23"-69"20,-8 31-95,-15-34 2346,15 34-2927,0 0-479,0 0-1466</inkml:trace>
  <inkml:trace contextRef="#ctx0" brushRef="#br0" timeOffset="72354.368">2344 2318 6552,'18'-33'6490,"-25"28"-4875,-3 22-1563,1 0 1,1 0 0,1 1-1,0 0 1,2 1-1,0 0 1,0-1 0,2 2-1,0 8-52,-5 49 86,-3 125-8,7-134-76,-27 134-330,12-140 45,18-61 271,1-1-8,11-14-95,50-67 105,22-8-25,-81 89 28,0-1 1,0 0-1,0 1 1,1 0-1,-1 0 0,0-1 1,0 1-1,1 0 1,-1 1-1,0-1 1,0 0-1,0 1 0,1-1 1,-1 1-1,0 0 1,0 0-1,0 0 1,0 0-1,0 0 0,0 0 1,-1 0-1,1 0 1,0 1-1,0-1 1,-1 1-1,1 0 0,-1-1 1,1 1-1,-1 0 1,0 0-1,0 0 1,0 0-1,0 0 0,0 0 1,0 0-1,-1 0 1,1 0-1,0 0 1,-1 0-1,0 1 0,0-1 1,1 0-1,-1 0 1,-1 1-1,1 1 7,7 14-20,-4-10 1,-1-2 12,0 0 1,0 0 0,1 0-1,-1-1 1,1 0 0,1 1-1,-1-1 1,1 0 0,-1 0-1,2-1 1,-1 1 0,0-1 0,1 0-1,0 0 1,0 0 0,0-1-1,4 3 7,50 0-17,-24-10 16,-11-1-68,0-1-1,0-1 1,0-2 0,-1 0 0,0-1 0,-1-1 0,0-1 0,-1-1 0,0-1 0,17-16 69,32-49-193,-64 56 683,-14 27 274,-20 144-718,22-89-1372,-1-40-2132,3-17-2742</inkml:trace>
  <inkml:trace contextRef="#ctx0" brushRef="#br0" timeOffset="72607.69">2984 2549 5472,'0'0'0,"-4"26"0,0 19 0,4-45 248,0 0-248,4 8 248,5-19-248,-9 11-608,0 0 608,9-7-600,1-2 600,10-9-2944</inkml:trace>
  <inkml:trace contextRef="#ctx0" brushRef="#br0" timeOffset="72814.65">3291 2464 5112,'-34'7'184,"30"-6"737,27-9 3750,-19 37-1935,-19 152-1646,7-118-948,-39 204-3160,61-224 1163,-4-30 804,13 28-4649</inkml:trace>
  <inkml:trace contextRef="#ctx0" brushRef="#br0" timeOffset="73159.283">3692 2854 6192,'-30'30'196,"38"-23"3778,-11 0-2175,-100 37-798,83-12-989,21-29-3,-1-1 1,1 0-1,0 0 0,0 0 0,0 0 0,0 0 1,0 0-1,0 0 0,0 0 0,1 0 0,-1 0 1,0-1-1,1 1 0,0-1 0,-1 1 0,1-1 1,0 1-1,0-1 0,0 0 0,0 0 0,0 0 1,0 0-1,0 0 0,0-1 0,0 1 0,1 0 1,-1-1-1,0 0 0,0 1 0,1-1 0,-1 0 1,0 0-1,0-1 0,1 1 0,-1 0 0,0-1 1,0 1-1,0-1 0,1 0 0,0 0-9,98-49 610,-38-24 163,-38-13-1,-25 76-701,-14-85 702,10 85-748,-61-107-347,-34 3-5134,60 71 116,91 103 4044</inkml:trace>
  <inkml:trace contextRef="#ctx0" brushRef="#br0" timeOffset="73761.669">4998 2275 7088,'-13'20'181,"-20"-24"1950,0-5-645,25 10-1131,-94 59 398,57-14-650,-23 56-18,-14 60-7,68-128-58,-56 179 5,60-171-17,-13 143-28,23-152-152,26 103-260,-17-114-720,76 88-1233,-6-12-2655</inkml:trace>
  <inkml:trace contextRef="#ctx0" brushRef="#br0" timeOffset="76889.925">5208 2805 6192,'-38'30'905,"38"-30"112,1-1-482,4-12 1604,-95 82-742,5 57-912,82-120-482,1 0 0,0 1 0,0-1 1,0 0-1,1 1 0,0-1 0,0 1 0,0-1 0,1 1 0,0-1 0,1 1 0,-1-1 0,1 1 0,0-1 0,1 0 0,0 1 0,0 1-3,0-5-44,-1 0-1,1 0 1,0 0 0,0-1-1,0 1 1,0 0-1,0-1 1,1 0-1,-1 0 1,1 0 0,-1 0-1,1 0 1,0 0-1,0 0 1,0-1-1,0 0 1,0 1-1,0-1 1,0 0 0,0-1-1,1 1 1,-1 0-1,0-1 1,0 0-1,1 0 1,0 0 44,0 0 13,51-16-412,19-51 642,-69 62-18,-1-1 0,0-1 0,0 1 1,-1 0-1,0-1 0,0 0 0,0 1 0,-1-1 1,0 0-1,-1-1 0,1 1 0,-1 0 1,0-4-226,-2-4 898,0 6 421,3 21-887,-2-7-428,0 0-1,1 0 1,-1 0 0,1 0-1,0 0 1,1 0 0,-1 0 0,1-1-1,0 1 1,0 0 0,1-1-1,-1 0 1,1 0 0,0 1-1,0-1 1,0-1 0,1 1 0,-1-1-1,1 1 1,0-1 0,0 0-1,0 0 1,3 1-4,18 5 3,-20-9 10,1 0 0,0 0 0,-1-1 1,1 1-1,-1-1 0,0-1 0,1 1 0,-1-1 1,0 1-1,0-2 0,0 1 0,0 0 0,0-1 0,0 0 1,-1 0-1,1-1 0,-1 1 0,0-1 0,0 0 1,0 0-1,-1 0 0,1 0 0,-1-1 0,0 0 1,-1 1-1,1-1 0,-1 0 0,1 0 0,-2 0 1,1-1-1,0 1 0,-1 0 0,0-1 0,-1 1 0,1-1 1,-1 1-1,0-1 0,0 1 0,0-1 0,-1 1 1,0-1-1,0 1 0,-1-1 0,1 1 0,-1 0 1,0 0-1,-1-1-13,0 0-61,0 0 1,-1 1 0,0-1-1,0 1 1,0 0-1,0 0 1,-1 1-1,0-1 1,0 1 0,0 0-1,0 0 1,-1 1-1,0 0 1,-3-2 60,2 1-244,6 3-14,29-9-422,278-47-928,-304 57 1646,-1-1 0,1 1 1,-1-1-1,1 1 0,-1 0 1,1-1-1,0 1 0,-1 0 0,1 0 1,-1 0-1,1 0 0,-1 1 1,1-1-1,-1 0 0,1 1 0,-1-1 1,1 1-1,-1-1 0,1 1 0,-1 0 1,0-1-1,1 1 0,-1 0 1,0 0-1,0 0 0,1 0 0,-1 0 1,0 0-1,0 1 0,0-1 1,0 0-1,-1 0 0,1 1 0,0-1 1,0 1-1,-1-1 0,1 1 1,-1-1-39,10 67 434,-64 133-80,34-140 19,20-60-368,0-1 0,0 0 0,0 1 1,0-1-1,0 1 0,0-1 0,0 1 1,0-1-1,0 0 0,1 1 0,-1-1 0,0 0 1,0 1-1,0-1 0,1 1 0,-1-1 0,0 0 1,0 1-1,1-1 0,-1 0 0,0 0 1,1 1-1,-1-1 0,0 0 0,1 0 0,-1 1 1,0-1-1,1 0 0,-1 0 0,1 0 0,-1 0 1,0 0-1,1 0 0,-1 0 0,1 1 0,-1-1 1,1 0-1,-1 0 0,0 0 0,1-1 1,-1 1-1,1 0 0,-1 0 0,0 0 0,1 0 1,-1 0-1,1 0 0,-1-1 0,0 1 0,1 0 1,-1 0-1,0 0 0,1-1 0,-1 1 1,0 0-1,1-1 0,-1 1 0,0 0 0,0-1 1,1 1-1,-1 0 0,0-1 0,0 1 0,0 0 1,0-1-1,1 1-5,64-100 385,16-68-198,-79 167-202,0 0 0,0 1 0,0-1-1,0 0 1,0 0 0,0 1 0,0 0 0,0-1 0,0 1 0,0 0 0,0 0 0,0 0 0,0 0 0,0 0-1,0 0 1,0 1 0,0-1 0,0 1 0,0-1 0,-1 1 0,1 0 0,0-1 0,0 1 0,0 0 0,-1 1-1,1-1 1,0 0 0,-1 0 0,1 1 0,-1-1 0,1 1 0,-1-1 0,0 1 15,5 2-30,-4-1 4,0-1 0,1 1 0,-1 0 0,0 1 1,-1-1-1,1 0 0,0 0 0,-1 1 0,0-1 0,0 1 1,0-1-1,0 1 0,-1 0 0,1-1 0,-1 1 0,0 0 1,0 0 25,1 1-27,-23 155-506,22-128 519,25-50 278,33-114 375,-9-15-349,-39 130-272,3 2-14,-10 13-6,0 1-1,0-1 0,0 1 0,1 0 0,-1 0 0,1 0 0,-1 0 0,1 0 0,-1 1 0,1 0 0,-1 0 0,1 0 1,-1 0-1,1 0 0,-1 1 0,1-1 0,-1 1 0,1 0 0,-1 0 0,0 0 0,1 1 0,-1-1 0,0 1 0,0 0 0,2 1 3,-4-2 0,3 1-3,-1 0 0,0 1 0,0-1 0,0 1 0,0 0 0,-1 0 0,1 0 0,-1 0 0,0 1 0,1-1 0,-2 1 0,1-1 0,0 1 0,-1 0 0,1-1 0,-1 1 0,0 1 3,2 19-2,-9 33 8,-9 35-71,15-90 50,0 0-1,1-1 1,-1 1-1,1 0 0,-1 0 1,1 0-1,-1 0 1,1-1-1,0 1 1,0 0-1,0-1 1,0 1-1,0-1 1,1 1-1,-1-1 0,0 1 1,1-1-1,-1 0 1,1 0-1,-1 0 1,1 0-1,-1 0 1,1 0-1,0 0 1,0 0-1,-1 0 0,1-1 1,0 1-1,0-1 1,0 0-1,0 1 1,0-1-1,-1 0 1,1 0-1,0 0 1,0 0-1,0-1 1,1 1 14,1-1-89,-1 1 0,1-1-1,0 0 1,0-1-1,-1 1 1,1-1-1,-1 1 1,1-1-1,-1 0 1,0 0-1,0-1 1,0 1-1,0-1 1,0 1-1,0-1 1,-1 0-1,1 0 1,-1 0-1,0 0 1,0-1-1,0 1 1,0 0-1,0-2 91,35-79-1094,-20 50 830,0-2 845,-16 35-154,3 2 2830,-6 198-1267,21-217-1622,33-80-246,-26 39-116,-10 17-6,-16 41-3,0 0 0,0 0 0,0-1 0,0 1 0,0 0 0,1 0-1,-1 0 1,0-1 0,1 1 0,-1 0 0,1 0 0,-1 0 0,1 0-1,0 0 1,-1 0 0,1 0 0,0 0 0,0 0 0,0 0 0,0 0 0,-1 1-1,1-1 1,0 0 0,0 0 0,1 1 0,-1-1 0,0 1 0,0-1-1,0 1 1,0-1 0,0 1 0,1 0 0,-1 0 0,0-1 0,0 1-1,0 0 1,1 0 0,-1 0 0,0 0 0,0 1 0,1-1 0,-1 0 0,0 0-1,0 1 1,0-1 0,0 1 0,1-1 0,-1 1 0,0-1 0,0 1-1,1 0 4,2 6-66,1 0 0,-1 0 0,0 0 1,-1 1-1,1 0 0,-1-1 0,-1 1 0,0 0 0,0 0 0,0 0 0,-1 1 0,0-1 0,-1 0 0,0 0 0,0 1 0,-1-1 0,0 0 0,0 0 0,-1 0 0,0 0 0,0 0 0,-1 0 0,0 0 66,3-8-3,0 0 0,1 0-1,-1 0 1,0 0 0,0 0 0,1 0-1,-1 0 1,0 0 0,1 0 0,-1 0 0,0 0-1,0 0 1,1 0 0,-1 0 0,0 0-1,0 0 1,1 0 0,-1 1 0,0-1-1,0 0 1,1 0 0,-1 0 0,0 0 0,0 1-1,0-1 1,1 0 0,-1 0 0,0 1-1,0-1 1,0 0 0,0 0 0,1 1-1,-1-1 1,0 0 0,0 0 0,0 1 0,0-1-1,0 0 1,0 0 0,0 1 0,0-1-1,0 0 1,0 1 0,0-1 0,0 0-1,0 0 1,0 1 0,0-1 3,20-26-86,54-96-28,-69 114 92,0 0-1,1 0 1,0 0-1,0 0 1,0 1-1,1 0 1,0 0-1,1 1 1,0 0-1,-1 0 0,8-3 23,-12 8-19,0 1-1,1 0 0,-1 0 0,0 0 0,0 1 0,0-1 0,0 1 1,0-1-1,0 1 0,0 0 0,0 0 0,0 1 0,0-1 0,0 1 1,-1-1-1,1 1 0,0 0 0,-1 0 0,1 0 0,-1 0 1,0 0-1,0 1 0,0-1 0,0 1 0,0-1 0,-1 1 0,1 0 1,-1-1-1,1 1 0,-1 0 0,0 0 0,0 0 0,0 0 0,-1 0 1,1 0-1,-1 1 0,0 0 20,18 111-736,-17-113 688,1 0 1,-1 0-1,1 0 0,-1 0 1,1 0-1,0 0 0,0 0 1,-1-1-1,1 1 0,1-1 1,-1 0-1,0 1 1,0-1-1,0 0 0,1 0 1,-1 0-1,0-1 0,1 1 1,-1 0-1,1-1 0,-1 0 1,1 1-1,-1-1 0,1 0 1,-1 0-1,0-1 1,1 1-1,-1 0 0,1-1 1,-1 0-1,1 1 0,-1-1 1,0 0-1,0 0 0,1 0 1,-1-1-1,0 1 0,0 0 1,0-1-1,0 0 1,0 1 47,26-45-23,12-19 1290,-39 64-1047,-1 1 30,-2 31 459,1-27-687,-1 0-1,1 0 1,0 0 0,1 0 0,-1 0 0,0 0-1,1 0 1,0 0 0,0 0 0,0 0 0,1 1 0,-1-1-1,1 0 1,0 0 0,0 0 0,1-1 0,-1 1 0,1 0-1,0 0 1,0-1 0,0 1 0,0-1 0,0 1-1,1-1 1,0 0 0,0 0 0,0 0 0,0-1 0,0 1-1,0-1 1,1 1 0,-1-1 0,1 0 0,-1 0 0,1-1-1,0 1 1,2 0-22,8-3 27,1 1-1,-1-2 0,0 0 1,0-1-1,0 0 1,0-1-1,0 0 0,0-1 1,-1-1-1,5-3-26,44-45 373,-57 47-347,0 0-1,0 0 0,-1 0 1,0-1-1,0 0 0,-1 0 1,0 0-1,-1 0 0,1-1 1,-2 1-1,1-1 0,-1 1 1,0-4-26,-13-66-26,10 76-19,1-1-1,-1 1 0,0-1 0,0 1 0,0 0 0,0 0 0,0 0 0,-1 0 0,1 1 0,-1-1 0,1 0 0,-1 1 0,1 0 0,-1-1 0,0 1 0,0 0 0,1 1 1,-1-1-1,0 0 0,0 1 0,0 0 0,-1-1 46,3 1-114,11 3-390,132-9-3067,-139 5 3591,1 0 0,0 1 0,0 0 0,-1 0 0,1 0 0,0 0 0,0 1 0,-1-1 0,1 1 0,0 0 0,-1 0 1,1 1-1,-1-1 0,1 1 0,-1-1 0,0 1 0,3 2-20,-4-1 39,1 0 0,-1 0-1,0 0 1,0 1 0,0-1 0,0 1 0,-1 0 0,1-1-1,-1 1 1,0 0 0,0 0 0,0 0 0,-1 0-1,1 0 1,-1 0 0,0 0 0,0 4-39,-15 159 1499,15-167-1496,1 1 0,-1-1 0,1 1 0,-1-1 1,1 0-1,-1 1 0,1-1 0,-1 0 0,1 1 1,-1-1-1,1 0 0,0 0 0,-1 0 0,1 0 1,0 0-1,-1 0 0,1 1 0,0-1 0,-1-1 1,1 1-1,-1 0 0,1 0 0,0 0 0,-1 0 1,1 0-1,0 0 0,-1-1 0,1 1 0,-1 0 1,1-1-1,-1 1 0,1 0 0,-1-1 0,1 1 1,-1-1-1,1 1 0,-1-1 0,1 1 0,-1-1 1,0 1-1,1-1 0,-1 1 0,0-1 0,1 1 1,-1-1-1,0 1 0,0-1 0,1 0 0,-1 1 1,0-1-1,0 0 0,0 1 0,0-1 0,0 0 1,0 1-1,0-1 0,0 1 0,0-1 0,0 0 1,-1 0-4,72-133-574,-70 131 567,0 1 0,1-1 0,-1 1 0,1-1 0,0 1 0,0 0 0,0 0 0,0 0 0,0 0 0,0 0 0,0 0 0,0 1 0,1-1 0,-1 1 0,1 0 0,-1-1 0,1 1 0,0 0 0,-1 0 0,1 1 0,0-1 0,0 1 0,-1-1 0,1 1 0,0 0 0,0 0 0,0 0 0,0 0 0,-1 1 0,3-1 7,1 2 4,1 0 0,-1 0 0,0 0 0,0 1 1,0 0-1,0 0 0,0 1 0,-1 0 0,0-1 1,0 2-1,0-1 0,0 1 0,1 0-4,4 6 51,-2-3 2,-2 1-1,1-1 1,-1 1 0,-1 1 0,0-1 0,0 1-1,0 0 1,-2 0 0,1 0 0,-1 0-1,-1 1 1,1-1 0,-2 1 0,0 0 0,0-1-1,-1 1 1,-1 9-53,13-14-3845,-2-5-4088</inkml:trace>
  <inkml:trace contextRef="#ctx0" brushRef="#br0" timeOffset="78184.484">8616 2701 5656,'-14'0'640,"13"-3"3223,8-1-3398,-5 5-393,-1 0 0,0-1 0,1 1 0,-1 0 1,0 0-1,0 0 0,0-1 0,1 1 0,-1 0 0,0 1 1,0-1-1,0 0 0,-1 0 0,1 0 0,0 1 0,0-1 1,-1 0-1,1 1 0,0-1 0,-1 0 0,0 1 1,1-1-1,-1 1 0,0-1 0,0 1 0,1-1 0,-1 1 1,0-1-1,-1 1 0,1-1 0,0 1 0,0-1 0,-1 1 1,1-1-1,-1 0 0,1 1 0,-1-1 0,1 1-72,-1 0 112,-15 113 939,-35 3-356,31-80 221,46-75-682,69-119-1,-73 130-213,3-2-16,41-16-13,-64 44 7,-1 0-1,0 1 0,0-1 1,1 1-1,-1-1 0,0 1 1,0 0-1,0 0 1,0-1-1,0 1 0,0 0 1,0 0-1,0 0 1,0 0-1,0 0 0,0 0 1,-1 0-1,1 0 0,0 1 1,-1-1-1,1 0 1,-1 0-1,1 1 0,-1-1 1,0 0-1,1 0 1,-1 1-1,0-1 0,0 0 1,0 1-1,0-1 0,0 0 1,0 2 2,0-2 0,-15 127-84,8-59-92,7-65 167,-1 0 1,1 0-1,1 1 1,-1-1 0,0 0-1,1 0 1,0 1-1,0-1 1,0 0 0,1 0-1,-1 0 1,1 0-1,0-1 1,0 1 0,0 0-1,1-1 1,-1 1 0,1-1-1,0 0 1,0 0-1,0 0 1,0 0 0,0-1-1,1 1 1,-1-1-1,1 0 1,0 0 0,0 0-1,0 0 1,0 0-1,2-1 10,1 2-3,1-2 1,-1 1 0,1-1-1,0-1 1,-1 1 0,1-1-1,0 0 1,-1-1 0,1 0-1,0 0 1,-1-1 0,1 0-1,5-2 2,15-5 2,55-40 130,18-24 105,-59 39 55,-34 86 246,-4-43-521,-1-1 0,1 0-1,0 0 1,0-1-1,1 1 1,0-1-1,1 0 1,0 0-1,0-1 1,0 0 0,0 0-1,3 1-16,-6-5 6,-1-1-1,1 0 0,-1 0 1,1 0-1,0 0 1,0 0-1,-1 0 1,1-1-1,0 1 1,0-1-1,0 0 0,0 0 1,0 0-1,-1 0 1,1-1-1,0 1 1,0-1-1,0 1 0,-1-1 1,1 0-1,0 0 1,-1 0-1,1-1 1,0 1-1,0-1-5,2-3 8,-1-1-1,0 1 1,0-1-1,0 0 1,-1 0-1,0 0 1,0 0-1,0-1 1,-1 1-1,0-1 1,0 1 0,-1-1-1,0 0 1,0 0-1,0 0 1,-1 1-1,0-1 1,0 0-1,-1 0 1,0 0-8,-5-31 2,-42-71 13,25 84-12,15 21-25,0 0 0,-1 0-1,0 1 1,0 1 0,0-1 0,0 1 0,0 1 0,0 0 0,-1 0 0,1 1-1,0 0 1,-1 0 0,1 1 0,0 0 0,0 1 0,0 0 0,0 1 0,0 0 0,0 0-1,0 0 1,1 1 0,-8 5 22,-40 36-874,52-36-126,17 61-2687,-8-39-2232,-12-73 4493</inkml:trace>
  <inkml:trace contextRef="#ctx0" brushRef="#br0" timeOffset="78914.569">9572 2697 7896,'0'0'953,"0"0"-48,0 0-210,0 0-83,0 0-137,0 0-62,0 0-106,0 0-25,0 0 12,0 0 4,0 0 12,0 0-16,0 4-68,-28 175 531,-2-87-722,23-54-49,7-36 8,1-1 0,-1 0 0,1 0 0,-1 1 0,1-1 0,0 0 1,-1 0-1,1 0 0,0 0 0,0 0 0,0 0 0,0 0 0,0 0 0,0 0 0,0 0 0,0 0 0,0-1 0,0 1 0,1 0 0,-1-1 0,0 1 0,0-1 0,1 1 0,-1-1 0,0 0 0,1 1 0,-1-1 0,0 0 1,1 0-1,0 0 6,19-1-34,8-7 28,70-34 270,11-43 1080,-100 157-230,-6-67-1101,0 0 1,0-1-1,0 1 0,1-1 1,0 0-1,-1 0 0,1-1 0,1 1 1,-1-1-1,0 0 0,1-1 1,0 1-1,-1-1 0,1 0 1,0-1-1,0 1 0,0-1 0,0 0 1,0-1-1,0 1 0,1-1 1,-1-1-1,0 1 0,0-1 1,0 0-1,0 0 0,0-1 0,0 0 1,0 0-1,-1 0 0,1 0 1,-1-1-1,1 0 0,-1-1 0,2 0-13,18-42 242,-23 36-181,-1 0 1,0 0-1,-1 0 1,0 0-1,0 0 1,-1 0-1,0 0 1,-1 0-1,0 1 1,-1-1-1,-3-7-61,3 4 1,-40-112 526,43 123-575,-1 0 1,1 0-1,0 0 1,0 1-1,0-1 1,1 0-1,-1 0 1,0 0-1,1 1 1,-1-1-1,1 0 1,-1 0-1,1 1 1,0-1-1,0 0 1,-1 1-1,1-1 1,0 1-1,1-1 1,-1 1-1,0 0 1,0-1-1,1 1 1,-1 0-1,0 0 1,1 0-1,-1 0 1,1 0-1,0 0 1,-1 1-1,1-1 1,0 0-1,-1 1 1,1-1-1,1 1 48,3-3-280,76-58-4673,-30 17-2960</inkml:trace>
  <inkml:trace contextRef="#ctx0" brushRef="#br0" timeOffset="80216.111">9552 2761 2968,'1'0'115,"0"0"0,0-1-1,0 1 1,0-1 0,0 1 0,0-1 0,0 0 0,0 1 0,0-1-1,0 0 1,0 1 0,0-1 0,0 0 0,-1 0 0,1 0 0,0 0-1,-1 0 1,1 0 0,0 0 0,-1 0 0,1 0 0,-1 0 0,0 0-1,1 0 1,-1 0 0,0-1 0,0 1 0,0 0 0,0 0 0,0 0-1,0 0 1,0-1-115,2-13 678,2-20 5170,-6 11-3583,-21 71-1283,17-31-905,1 0 1,0 0 0,1 1 0,0-1 0,2 1 0,0 0 0,1 0 0,0 0 0,1 0 0,2 6-78,27 11 60,-25-31-50,1 0-1,-1-1 0,0 1 1,1-1-1,-1 0 0,1-1 1,0 1-1,-1-1 0,1 0 1,0 0-1,0 0 0,0-1 1,0 1-1,0-1 0,5-1-9,21 0 4,48-23 70,-53 9-66,-2-3-3,19-26 3,-2-7-7,32-57 249,-72 102 583,-19 29-444,-42 90-237,48-78-152,3-1 0,16 53-8,6-64 8,-11-20-58,0-1 0,0 1 0,0 0 0,1-1-1,-1 1 1,1-1 0,-1 0 0,1 0-1,0 0 1,0 0 0,0 0 0,0 0 0,0-1-1,0 0 1,0 0 0,0 1 0,1-2-1,-1 1 1,0 0 0,1-1 0,-1 1 0,1-1-1,-1 0 1,1 0 0,-1-1 0,0 1-1,1-1 1,-1 1 0,0-1 0,1 0 0,-1-1-1,0 1 1,0 0 0,0-1 0,0 0-1,0 1 1,0-1 0,0 0 0,0-1 58,98-76-5063,-61 42-2603</inkml:trace>
  <inkml:trace contextRef="#ctx0" brushRef="#br0" timeOffset="80912.246">10315 2686 6104,'-11'9'2977,"15"-28"183,-4 18-2553,0 8 3484,-6 23-3594,0-4-308,-25 113 171,-11 23 542,58-170-579,21-63-198,-5-15-53,29-26-109,-55 103-3,-1 0 0,2 1-1,-1 0 1,1 0 0,0 1 0,1 0 0,0 0-1,0 1 1,1 0 0,-1 0 0,1 1 0,0 0-1,10-4 41,42 28-244,-41 23 4,-18-31 198,0-1 0,-1 1 0,0 0 0,-1 0-1,0 0 1,0 0 0,-1 0 0,-1 0 0,0 0-1,-1 0 1,0-1 0,-1 5 42,-15 81-154,32-39-310,-9-54 330,0 1 0,0-2 0,0 1 0,1 0-1,-1-1 1,1 0 0,0 0 0,-1 0 0,1-1-1,0 1 1,0-1 0,0 0 0,0-1 0,0 1-1,1-1 1,-1 0 0,0 0 0,0-1 0,0 1-1,0-1 1,0-1 0,0 1 0,0 0 0,0-1-1,-1 0 1,4-2 134,28-7-4635,-17 9 1873,-17 2 2039,-52 11-627</inkml:trace>
  <inkml:trace contextRef="#ctx0" brushRef="#br0" timeOffset="81275.275">10853 2387 6192,'0'0'993,"0"0"10,0 0 17,0 0-23,0 0-106,0 0-70,0 0-169,0 0-63,2 5-99,26 77 391,5 40-393,-26-93-161,18 137 93,-22-125-280,-7 203-132,-3-195-808,-67 167-254,50-152-875,-21 65-4388,105-301 4761</inkml:trace>
  <inkml:trace contextRef="#ctx0" brushRef="#br0" timeOffset="82404.272">9581 2679 4128,'0'0'41,"0"0"7,0 0 7,0 0 1,0 0 1,0 0 35,0 0 119,0 0 70,0 0 167,0 0 60,0 0 55,0 0 21,0 0 32,0 0-12,0 0-79,0 0-28,0 0-51,0 0-42,0 0-111,0 0-36,0 0-50,0 0-20,-2 4-46,-48 87 140,43-79-220,1 1 0,0 0 0,1 1-1,1-1 1,0 1 0,1 0-1,0 0 1,1 0 0,1 2-61,2-13 10,0 0 1,0-1-1,0 1 0,1 0 1,-1 0-1,1-1 0,0 1 1,-1-1-1,1 0 0,0 1 1,1-1-1,-1 0 1,0 0-1,1 0 0,-1-1 1,1 1-1,0 0 0,-1-1 1,1 0-1,0 0 0,0 1 1,0-2-1,0 1 0,0 0 1,0-1-1,0 1 0,0-1 1,0 0-1,0 0 0,0 0 1,0 0-1,0-1 1,0 1-1,0-1 0,0 0 1,0 0-1,0 0 0,0 0-10,103-29-165,-96 24 131,0 1 1,0-2-1,0 1 1,-1-1-1,1 0 1,-2-1-1,1 0 1,-1-1-1,-1 0 1,1 0-1,-2 0 1,1-1-1,-1 0 1,-1 0-1,0-1 1,1-3 33,47-114 1848,-50 124 77,-3 4-1044,-13 25-463,-20 99 88,29-58-644,24 37-105,-13-72-2071,5 32-5605,-29-147 5962</inkml:trace>
  <inkml:trace contextRef="#ctx0" brushRef="#br0" timeOffset="123571.939">390 4214 5208,'-24'8'185,"21"-8"743,7-24 2435,-5-14-2366,-1 32-930,0 0 0,0 0 0,-1 1 0,1-1 0,-2 1 1,1-1-1,0 1 0,-1 0 0,0 0 0,0 1 0,-1-1 0,1 1 0,-1 0 0,0 0 0,0 0 0,0 1 1,-1 0-1,1 0 0,-1 0 0,0 1 0,0-1 0,-5 0-67,-33 7 9,-36 60-155,6 28 38,74-91 106,-6 6-14,1 1 0,0 0 0,0 0 0,1 1 1,0-1-1,1 1 0,0-1 0,0 1 1,1 0-1,0 1 0,0-1 0,1 0 1,1 0-1,-1 4 16,31-1-633,-22-15 578,0-1 1,-1 0 0,1 0 0,-1-1-1,0 0 1,-1 0 0,1-1-1,-1 0 1,0 0 0,0-1 0,-1 1-1,0-1 1,0 0 0,1-4 54,66-122-279,-44 74 255,24-89 101,-38 89 149,0-107 982,-24 79 364,10 86-1352,0 1 9,6 42 143,2 110-233,-10-28-86,-17 40-53,9-101-16,16 54-279,39-97 9,-32-19 130,1 0 0,-1-2-1,0 1 1,1-2 0,-1 0 0,0 0 0,0-2 0,0 1 0,2-2 156,-6 2-14,103-57-990,-21-9 727,-58 40 917,-33 28-359,4-5 1620,-25 168-1499,21-132-393,5-5-4,16 19-4,-17-41-4,36-7-43,23-40-79,-39 20 104,3-8 17,36-67 106,-59 92-62,-1 0 0,-1 0 0,1 0 0,-1-1 0,-1 1 0,1-1 0,-1 1 0,0-1 0,-1 1 0,0-1 0,0 0 0,-1 1 0,0-1-1,0 1 1,-1-1 0,0 1 0,0-1 0,0 1 0,-1 0 0,0 0 0,-1 0 0,0 1 0,0-1 0,0 1 0,-2-2-40,-33-12-129,4 22-871,27-1 711,1 1 1,-1 0 0,0 0-1,1 0 1,0 1 0,-1 0-1,1 1 1,0-1 0,1 1-1,-1 1 1,1-1 0,0 1-1,0 0 1,0 1 0,1-1-1,-1 1 289,-7 19-1198,-10 13-3762</inkml:trace>
  <inkml:trace contextRef="#ctx0" brushRef="#br0" timeOffset="125037.044">1513 3993 2872,'-30'11'45,"31"-11"262,7-9 2637,-9 5-2722,-1 0 0,1-1 0,-1 1 0,0 0 0,0 0 0,-1 1 1,1-1-1,-1 0 0,0 1 0,0-1 0,0 1 0,0 0 0,0 0 0,-1 0 0,1 1 0,-1-1 1,0 1-1,0 0 0,0 0 0,0 0 0,0 0 0,0 1 0,-1-1 0,-2 1-222,-9 8 27,-39 40-25,50-38-3,-71 100-72,71-101 65,-62 124-120,66-131 117,1-1 0,0 1 0,0 0 0,-1-1 0,1 1 0,0 0 1,0-1-1,0 1 0,0 0 0,0 0 0,0-1 0,0 1 0,0 0 0,0 0 0,0-1 0,0 1 0,0 0 0,0-1 0,1 1 1,-1 0-1,0-1 0,0 1 0,1 0 0,-1-1 0,0 1 0,1-1 0,-1 1 0,1 0 0,-1-1 0,1 1 0,-1-1 0,1 1 1,-1-1-1,1 0 0,0 1 0,-1-1 0,1 0 0,0 1 0,-1-1 0,1 0 0,0 0 0,-1 1 0,1-1 0,0 0 0,0 0 1,-1 0-1,1 0 0,0 0 0,-1 0 0,1 0 0,0 0 0,0 0 0,-1 0 0,1-1 0,0 1 0,-1 0 0,1 0 0,0-1 1,0 1 10,33-13-223,74-66-771,-16 1 568,-77 59 2988,-15 18-2321,-3-20 4719,-29 123-4707,14-40-228,5-9-18,-4 15-6,0 8-1,-1 4 2,-4 3 3,-2 4-4,-33 97 2,46-153 10,-50 92 5,47-102-10,-122 105 80,97-105-80,25-16-16,0 0 1,0-1-1,0-1 1,0 0-1,0-1 1,-1 0 0,1-1-1,-1-1 1,1 0-1,-3-2 8,-34-30-672,28-34 84,35-15 68,41 3 276,36 16 40,28 20 46,48 16-276,-103 17-1828,-16 3-4156,-108 14 4848</inkml:trace>
  <inkml:trace contextRef="#ctx0" brushRef="#br0" timeOffset="140344.949">5746 4199 1976,'-7'3'532,"20"-10"2385,-14 6-2852,0-1-1,0 1 0,-1 0 1,1 0-1,0 0 1,0-1-1,-1 2 0,1-1 1,-1 0-1,1 0 1,-1 0-1,1 1 0,-1-1 1,0 0-1,1 1 1,-1 0-1,1-1 1,-1 1-1,0 0 0,0 0 1,1 0-1,-1 0 1,0 0-1,1 0 0,-1 0 1,-1 1-65,-108 48 1376,60-3-964,5 19-204,-12 80 188,45-94-311,3 95 142,11-142-203,0 1 0,0 0 0,1-1 0,0 1 1,0-1-1,0 0 0,0 1 0,1-1 0,0 0 1,0 0-1,0-1 0,0 1 0,0 0 0,1-1 0,-1 0 1,1 0-1,0 0 0,0 0 0,3 1-24,-4-2 13,3 1 37,1 0 1,-1-1-1,1 1 0,-1-1 1,1 0-1,0-1 1,0 1-1,0-1 1,0-1-1,0 0 0,0 0 1,0 0-1,1-1-50,1 1-3,-1 0 44,0-2 0,0 1 1,-1-1-1,1 0 0,-1 0 1,0-1-1,0 0 0,0 0 1,0-1-1,0 0 0,-1 0 1,1-1-1,4-4-41,-7 6-17,3-3 65,0 0 1,0-1 0,-1 1-1,1-1 1,-2-1 0,1 1-1,-1-1 1,0 0 0,-1 0-1,0-1 1,0 1 0,-1-1-1,0 0 1,0 0 0,-1 0-1,0 0 1,-1 0 0,0-1-1,-1 1 1,0-8-49,-2-10 38,-1-1-1,-2 1 1,-1-1 0,-1 1 0,-2 1-1,0 0 1,-5-9-38,3 7-12,-23-33-312,33 61 271,5 0-770,30 4 587,1-1 0,-1-2 0,0-1 0,1-1 0,24-6 236,18 7-337,53-7-495,-130 7 1093,0 0 34,0 0-95,15 187 1649,-34 94 203,19-281-1784,-4-13 572,5-17-672,0 0 0,3 0 0,0 0 1,2 0-1,1 1 0,1 0 0,5-9-168,-3 0 127,1 13-119,-8 19-33,0 1 0,1 0 1,0 0-1,0 0 0,1 0 1,-1 1-1,1 0 0,0 0 1,0 0-1,1 1 0,-1-1 1,1 1-1,-1 0 0,1 1 1,0 0-1,0 0 0,0 0 1,0 0-1,1 1 0,-1 0 1,0 0-1,1 1 0,3 0 25,-3-1 0,1 1-24,0 1-1,0 0 1,0 0 0,0 0-1,0 1 1,0 1 0,0-1 0,-1 1-1,1 0 1,-1 1 0,0 0-1,0 0 1,1 1 24,33 16-41,26 39-313,-45 32 160,-10 79-128,-11-166 318,-1 1 0,1-1 0,-1 0 0,2 0-1,-1 0 1,0 0 0,1 0 0,0-1 0,0 1-1,1 0 1,-1-1 0,1 1 0,0-1 0,0 0 0,3 3 4,-4-5 7,1 1 1,0 0 0,0-1 0,0 1 0,0-1 0,1 0 0,-1 0-1,1-1 1,-1 1 0,1 0 0,-1-1 0,1 0 0,0 0 0,0 0 0,0-1-1,-1 1 1,1-1 0,0 0 0,2 0-8,4 1 7,3-1 17,1 0 1,-1-1-1,1 0 1,-1-1-1,0 0 1,0-1 0,0 0-1,0-1 1,0-1-1,-1 0 1,0-1-1,0 0 1,0-1 0,1-2-25,47-38 85,-1-20 27,-31 29-104,-2-2 0,-21 32-33,0 0 1,0 0-1,-1 0 0,0-1 1,-1 1-1,0-1 0,0 0 1,-1 0-1,0 0 0,-1 0 1,0 0-1,0 0 0,-1-1 1,0 1-1,0 0 0,-1 0 1,0-1-1,-1 1 0,0 0 1,-1 0-1,0 1 0,0-1 1,-1 0-1,-1-2 25,1 5-31,4 5 4,-1-1-1,1 0 0,-1 1 1,0-1-1,1 0 1,-1 1-1,0-1 0,0 1 1,0-1-1,0 1 0,0 0 1,0-1-1,0 1 1,0 0-1,-1 0 0,1 0 1,-1-1-1,1 1 0,-1 1 1,1-1-1,-1 0 1,1 0-1,-1 1 0,0-1 1,1 1-1,-1-1 0,0 1 1,1 0-1,-1-1 1,0 1-1,0 0 0,1 0 1,-1 0-1,0 1 0,0-1 1,1 0-1,-1 1 1,0-1-1,1 1 0,-1-1 1,0 1-1,1 0 0,-1 0 1,1-1-1,-1 1 1,0 1 27,-18 22-90,2 1 0,1 1 0,0 0 1,2 2-1,1-1 0,2 2 1,-8 22 89,1 51-124,19-72 120,13 27 5,-11-50 21,0 1-1,1 0 1,0-1-1,0 0 1,1 1-1,0-1 1,0-1-1,0 1 1,1-1-1,0 1 1,0-1 0,1-1-1,0 1 1,0-1-1,0 0 1,1 0-1,-1-1 1,1 0-1,0 0 1,0 0-1,1-1 1,-1 0 0,1-1-1,0 0 1,2 1-22,32-3 213,-1-9 8,1-1 0,-2-3-1,0-1 1,0-2 0,29-17-221,48-30 1380,-114 62-1120,4-2-2921,-5 2-4491,-4 2 5452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1:5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8248,'218'-7'2152,"-203"-20"-4872,-3 3-2080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1:5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5296,'-49'23'856,"44"2"3260,8 2-2007,-45 199-1264,37-209-1118,-4 20-3480,13-42-2147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1:5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5832,'13'14'2808,"-28"-18"151,15 4-2958,-4 1 61,1 0 0,-1 0 1,1 0-1,-1 1 1,1-1-1,-1 1 1,1 0-1,0 0 0,0 0 1,0 0-1,0 1 1,0-1-1,0 1 0,1 0 1,-1 0-1,1 0 1,0 0-1,0 0 0,0 0 1,0 0-1,1 1 1,-1-1-1,1 1 1,0-1-1,0 1 0,0 0 1,0-1-1,1 1 1,-1 0-1,1 0-62,-2 3 125,-48 244 486,13-77-246,22-108-138,-29 72-134,35-146-920,-28-122-2246,33 107 2545,-9-47-812,-7-37-4473</inkml:trace>
  <inkml:trace contextRef="#ctx0" brushRef="#br0" timeOffset="266.285">1 254 6192,'9'12'2840,"7"-35"-1120,119-95-167,-112 101-1457,2 1 1,0 1 0,0 1-1,2 1 1,11-3-97,20 25-292,-54-7 192,3 5-800,13 70-1358,-2-5-3628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8:1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 4400,'2'-40'1529,"7"69"215,-16 41 292,-2-20-4632,7-25-1837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1:4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5384,'0'0'641,"0"0"-20,0 0-98,0 0-31,0 0-40,0 0-16,0 0-40,0 0 0,0 0 23,0 0-7,0 0-48,0 0-44,0 0-128,0 0-31,0 0 6,0 0-17,0 0-67,0 5-24,-2 101 125,-7 41 213,-6 60-2,10-123-231,-22 101 620,1-99 408,24-86-1276,0-1 0,1 1 0,-1-1 1,1 0-1,-1 0 0,0 0 0,1 0 1,0 0-1,-1 0 0,1 0 0,0-1 0,-1 1 1,1 0-1,0-1 0,0 1 0,0-1 1,0 1-1,1-1 0,-1 0 0,0 1 1,1-1-1,-1 0 0,1 1 0,-1-1 1,1 0-1,0 0 0,0 1 0,0-2 84,-7-10-657,-7-9-850,-8-13-5119</inkml:trace>
  <inkml:trace contextRef="#ctx0" brushRef="#br0" timeOffset="315.155">1 669 6192,'47'-14'2621,"-32"31"-1156,27 30-1179,-3 2 0,-2 1-1,-2 2 1,18 36-286,-6 26-204,-30-96-2749,-2-4-2247</inkml:trace>
  <inkml:trace contextRef="#ctx0" brushRef="#br0" timeOffset="741.016">942 634 2696,'-27'13'59,"24"-11"235,8-10 553,24-17 1659,-29 25-2052,0 0 84,0 0-19,0 0-10,0 0-34,0 0-28,0 0-95,0 0-40,0 0-64,0 0-35,-14 15 26,-118 116 210,79-81-309,-80 106 227,68-72-2430,56-64 268,1-3-3131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1:5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43 163 3680,'40'-37'3768,"-40"37"-3167,-30-23 2994,30 22-3415,-6 7 61,-32 140-32,32-102-203,5-30-8,0-1 1,1 0 0,0 1 0,1-1 0,0 0 0,1 0-1,1 0 1,3 11 1,12 0-13,3-10 12,-14-13 11,0 0 0,-1 0 0,1-1 0,0 1 0,0-1 0,-1-1 0,1 1 1,0-1-1,0-1 0,-1 1 0,1-1 0,-1 0 0,1 0 0,-1-1 0,0 0 1,0 0-1,0-1 0,-1 1 0,1-1 0,-1-1 0,1 1 0,-2-1 0,1 1 1,0-1-1,-1-1 0,0 1 0,1-2-10,49-79 373,-49 76-291,-1 0-1,0 0 1,0-1-1,-1 1 0,0-1 1,-1 0-1,0 1 1,-1-1-1,0 0 1,-1 0-1,0 0 1,-1-7-82,1 19 7,0-1 0,0 1 0,0-1 0,0 1 0,0 0 0,0-1 0,0 1 0,0 0 0,0-1 0,0 1 0,0-1 0,0 1 0,-1 0 1,1-1-1,0 1 0,0-1 0,-1 1 0,1 0 0,0-1 0,-1 1 0,1-1 0,0 1 0,-1-1 0,1 1 0,-1-1 0,1 0 0,-1 1 0,1-1 0,-1 1 1,1-1-1,-1 0 0,1 0 0,-1 1 0,0-1 0,1 0 0,-1 0 0,0 0 0,1 0 0,-1 1 0,1-1 0,-1 0 0,0 0 0,1 0 0,-1 0 1,0-1-1,1 1 0,-1 0 0,1 0 0,-1 0 0,0 0 0,1-1 0,-1 1 0,1 0 0,-1-1 0,1 1 0,-1 0 0,0-1 0,1 1 0,0 0 1,-1-1-1,1 1 0,-1-1 0,1 1 0,-1-1 0,1 1 0,0-1 0,0 0 0,-1 1 0,1-1 0,0 1-7,-25 90-28,39-12-141,26-10-92,-7-40 141,-3-12 108,-23-13 34,1 0 1,-1-1 0,1 0-1,-1 0 1,1-1 0,0 0-1,-1 0 1,1-1 0,0 0-1,0-1 1,-1 1 0,1-1-1,0-1 1,0 0-23,41-37 793,-19-34-514,-25 50-194,-1 1 1,-1-1-1,-1 0 1,-2-1 0,0 1-1,-1 0 1,-2-2-86,3 17 14,-29-136-1034,29 144 946,0-1 0,1 0 0,-1 0 0,0 0 0,1 1 0,-1-1 0,1 0 0,-1 0 0,1 1 0,-1-1 0,1 0 0,0 1 0,-1-1 0,1 1 0,0-1 0,-1 1 0,1-1 0,0 1 0,0-1 0,-1 1 0,1 0 0,0-1 0,0 1 0,0 0 0,0 0-1,-1 0 1,1 0 0,0-1 0,0 1 0,0 0 0,0 0 0,0 1 0,-1-1 0,1 0 0,0 0 0,0 0 0,0 1 0,0-1 0,-1 0 0,1 1 0,0-1 0,0 0 74,8 1-995,25-3-5851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1:5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64 176 7000,'-41'-14'68,"27"27"618,6 73 982,9-85-1591,1 0 0,-1 0 0,1 0 0,-1 0 0,1-1 0,0 1-1,0-1 1,-1 1 0,1-1 0,0 1 0,0-1 0,0 0 0,-1 0-1,1 0 1,0 0 0,0 0 0,0 0 0,0-1 0,-1 1 0,1-1-1,0 1 1,0-1 0,-1 1 0,1-1 0,0 0 0,-1 0 0,1 0-1,-1 0 1,1 0 0,-1 0 0,0-1 0,1 1 0,-1 0 0,0-1-1,0 1-76,1 0 44,197-101 2552,-197 101-2565,0-1 1,0 1 0,0-1-1,-1 0 1,1 0 0,-1 0-1,1 0 1,-1 0 0,0 0-1,0 0 1,0 0 0,0 0-1,0-1 1,0 1 0,-1 0-1,1-1 1,-1 1 0,1 0-1,-1-1 1,0 1 0,0-1-1,0 1 1,0-1 0,-1 0-32,-40-58 566,-30 27-320,46 36-200,3 8-40,15-6-13,0 1 1,1 0 0,-1 0 0,1 0 0,1 1 0,-1 0-1,1 0 1,0 1 0,0-1 0,1 1 0,0 0 0,0 0 0,0 1-1,1-1 1,1 1 0,-1-1 0,1 1 0,-1 8 6,-11 72-79,15-70-26,23 66-15,-16-68 127,3-4 13,1-1 1,0 0 0,0 0 0,1-1 0,0-1 0,1 0 0,14 7-21,26 1 87,31-22-19,-67 0-120,77-51-112,-67 37-2095,28-15-5175,-131 80 5602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2:0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5656,'39'-51'3689,"-38"51"-3641,1-1 0,-1 1 0,0 0 0,1-1 0,-1 1 0,1 0 0,-1 0 0,0 0 0,1 0 0,-1 0 0,0 0 0,1 0 0,-1 0 0,1 1 0,-1-1 0,0 0 0,1 1 0,-1-1 0,0 1 0,0 0 0,1-1 0,-1 1 0,0 0 0,0 0 0,0 0 0,0 0 0,0 0 0,0 0 0,0 0 0,0 0 0,0 0 0,0 1-48,52 53 100,62 47 16,-109-98-129,0-1 0,0 1-1,0-1 1,1 0 0,-1-1 0,1 1 0,0-1 0,-1-1-1,1 1 1,0-1 0,0 0 0,0-1 0,0 1-1,0-2 1,0 1 0,0-1 0,0 0 0,6-1 13,51-39-3040,-14 8-1820</inkml:trace>
  <inkml:trace contextRef="#ctx0" brushRef="#br0" timeOffset="265.29">653 0 6368,'-28'59'881,"13"-19"2791,-61 195-3053,41-156-534,-29 35 14,-46 85 234,42-56-250,68-143-118,0 1 0,-1 0 1,1 0-1,0 0 0,0 0 1,0 0-1,0 0 0,0 0 0,0-1 1,0 1-1,0 0 0,0 0 1,1 0-1,-1 0 0,0 0 1,0 0-1,1-1 0,-1 1 1,1 0-1,-1 0 0,1 0 1,-1-1-1,1 1 0,-1 0 0,1-1 1,0 1-1,-1 0 0,1-1 1,0 1-1,-1-1 0,1 1 1,0-1-1,0 1 0,0-1 1,-1 0-1,1 1 0,0-1 1,0 0-1,0 0 0,0 0 0,0 1 1,0-1-1,0 0 0,-1 0 1,1 0-1,0 0 0,0-1 1,0 1-1,0 0 0,0 0 1,0-1-1,0 1 0,-1 0 1,1-1-1,0 1 0,0 0 1,0-1-1,-1 0 0,1 1 0,0-1 1,-1 1-1,1-1 0,0 0 35,39-21-1361,49-58-642,-7 7-1963</inkml:trace>
  <inkml:trace contextRef="#ctx0" brushRef="#br0" timeOffset="1046.256">731 367 4760,'36'-68'6918,"-65"182"-5343,30-76-1572,19 26-6,8-33-24,9-6 18,88-7 433,-72-21-89,58-50 451,-86 27-708,-18 14 83,12-109 111,-24 77-265,2 36-23,1 0 1,-1 0-1,-1 0 1,0 0 0,0 1-1,0-1 1,-1 1-1,0 0 1,0 0 0,-1 1-1,0-1 1,0 1 0,-1 0 15,6 5-21,1 0 0,-1 0 0,0 1 0,1-1 0,-1 0 0,0 1 0,0-1 1,1 1-1,-1-1 0,0 0 0,0 1 0,0 0 0,0-1 0,0 1 0,0 0 1,1-1-1,-1 1 0,0 0 0,0 0 0,0 0 0,0 0 0,0 0 0,0 0 1,0 0-1,0 0 0,0 0 0,0 0 0,0 0 0,0 1 0,0-1 0,0 0 1,0 1-1,0-1 0,0 1 0,1-1 0,-1 1 0,0-1 0,0 1 1,1 0-1,-1-1 0,0 1 0,1 0 0,-1 0 0,0-1 0,1 1 0,-1 0 1,1 0-1,-1 0 0,1 0 0,0 0 0,-1 0 0,1 0 0,0 0 0,0-1 1,0 2 20,12 18-514,42 13-35,-6-22 433,133-28-155,-36-15 214,-138 31-5,-7 1 72,0-1-1,1 1 1,-1-1-1,1 1 1,-1 0-1,1-1 0,-1 1 1,1 0-1,0-1 1,-1 1-1,1 0 1,-1 0-1,1 0 1,0-1-1,-1 1 1,1 0-1,0 0 0,-1 0 1,1 0-1,-1 0 1,1 0-1,0 0 1,-1 0-1,1 1 1,0-1-1,-1 0 1,1 0-1,-1 0 0,1 1 1,0-1-1,-1 0 1,1 1-1,-1-1 1,1 0-1,-1 1 1,1-1-1,-1 1 1,0-1-1,1 1 0,-1-1 1,1 1-1,-1-1 1,0 1-1,1-1 1,-1 1-1,0 0 1,0-1-1,0 1 1,1-1-1,-1 1 0,0 0 1,0-1-1,0 1 1,0 0-1,0-1 1,0 1-1,0-1 1,0 1-1,0 0 0,0-1 1,-1 1-1,1 0 1,0-1-1,0 1 1,-1-1-1,1 1 1,0-1-1,0 1 1,-1 0-10,-37 118 238,34-89-227,24 60 25,1-64-33,6-6-3,4-7 0,3-3 0,0-5 0,-19-6 17,-1-1 0,1 0 1,-1-1-1,0-1 1,0 0-1,0-1 1,-1 0-1,1-1 0,6-5-17,-19 11 0,109-79 270,-22-46 776,-95 161-612,4 5-407,10-4-24,48 21-226,-38-50-890,103 12-363,-82-15-380,34 6-3468,-168-26 4028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1:5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286 183 9144,'0'0'-567,"0"0"100,0 0 369,0 0 47,0 0-46,0 0-158,1-4 14,28-109 875,-4 49 884,-25 63-1477,0 1 27,0 0 55,2 7 78,4 209 367,-6-51-223,0-94-194,1 77 210,-3 49-61,2-196-405,0 0 0,0 0-1,0 0 1,0 0 0,0 0 0,0 0-1,0 0 1,0 0 0,-1 0-1,1 0 1,0-1 0,-1 1 0,1 0-1,-1 0 1,1 0 0,-1 0-1,0-1 1,1 1 0,-1 0-1,1 0 1,-1-1 0,0 1 0,0-1-1,0 1 1,1 0 0,-1-1-1,0 1 1,0-1 0,0 0 0,0 1-1,0-1 1,0 0 0,0 0-1,0 1 1,0-1 0,0 0 105,-15 6-5000</inkml:trace>
  <inkml:trace contextRef="#ctx0" brushRef="#br0" timeOffset="250.357">1 791 5112,'84'-11'2060,"82"88"-1295,-72-26-593,-2-14-465,-29-37-2023,-13-2-944</inkml:trace>
  <inkml:trace contextRef="#ctx0" brushRef="#br0" timeOffset="503.679">672 611 3864,'37'-45'1541,"-37"45"-1500,0 1-1,0-1 0,0 1 1,0-1-1,0 1 1,1-1-1,-1 1 0,0-1 1,0 1-1,0-1 0,0 1 1,0-1-1,1 0 1,-1 1-1,0-1 0,0 1 1,1-1-1,-1 0 1,0 1-1,1-1 0,-1 1 1,0-1-1,1 0 1,-1 0-1,1 1 0,-1-1 1,0 0-1,1 0 1,-1 1-1,1-1 0,-1 0 1,1 0-1,-1 0 1,1 0-1,-1 0 0,1 0 1,-1 0-1,1 0 0,-1 0 1,0 0-1,1 0 1,-1 0-1,1 0 0,-1 0 1,1 0-1,-1 0 1,1 0-1,-1-1 0,1 1 1,-1 0-1,0 0 1,1-1-1,-1 1 0,1 0 1,-1-1-1,0 1 1,1 0-1,-1-1 0,0 1 1,1 0-1,-1-1 0,0 1 1,0-1-1,1 1 1,-1-1-1,0 1 0,0 0 1,0-1-1,0 1-40,-12 40 560,9-33-371,-16 45-34,-100 153-961,25-52-1619,21-30-1088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2:0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 3416,'0'0'968,"0"0"-29,0 0-118,0 0-68,0 0-154,0 0-67,0 0-112,0 0-30,0 0-3,0 0 1,0 0-9,0 0-3,0 0 1,0 0-2,0 0-30,0 0-5,0 0-8,0 0-31,0 0-131,0 0-8,0 0 108,0 0-8,0 0-131,0 0-43,0 0-57,-1 6-18,-12 129-41,8 30-49,2-104 57,1-20 6,0 5 13,-2 140-970,-12-178-2011,2-2-3098</inkml:trace>
  <inkml:trace contextRef="#ctx0" brushRef="#br0" timeOffset="396.45">472 614 5832,'1'0'32,"0"1"-1,1-1 1,-1 0 0,0 1 0,0-1-1,0 0 1,1 1 0,-1-1 0,0 0-1,1 0 1,-1 0 0,0 0 0,0 0 0,1-1-1,-1 1 1,0 0 0,0 0 0,1-1-1,-1 1 1,0-1 0,0 1 0,0-1-1,0 0 1,0 1 0,0-1 0,0 0-1,0 0 1,0 0 0,0 0 0,0 0-1,0 0 1,0 0 0,-1 0 0,1 0 0,0 0-1,-1 0 1,1 0 0,-1 0 0,0-1-1,1 1 1,-1 0 0,0 0 0,1-1-1,-1 1 1,0 0 0,0 0 0,0-1-1,0 1 1,0 0 0,-1 0 0,1-2-32,0 3 24,0 1 1,0-1 0,0 0-1,0 1 1,1-1-1,-1 0 1,0 1 0,0-1-1,0 0 1,0 0-1,0 1 1,0-1 0,0 0-1,0 1 1,0-1 0,0 0-1,-1 1 1,1-1-1,0 0 1,0 0 0,0 1-1,0-1 1,0 0-1,0 1 1,-1-1 0,1 0-1,0 0 1,0 1-1,-1-1 1,1 0 0,0 0-1,0 0 1,0 1-1,-1-1 1,1 0 0,0 0-1,-1 0 1,1 0-1,0 0 1,0 0 0,-1 0-1,1 1 1,0-1 0,-1 0-1,1 0 1,0 0-25,107 109 1432,6 17-679,-110-122-757,32 35-83,1-21-3353,-16-13-1046</inkml:trace>
  <inkml:trace contextRef="#ctx0" brushRef="#br0" timeOffset="735.077">1177 548 3320,'-35'24'115,"57"-68"5835,-24 43-5873,1 0 1,-1 1-1,1-1 0,-1 1 0,1-1 1,-1 1-1,0 0 0,1 0 0,-1 0 1,0-1-1,1 1 0,-1 1 0,1-1 1,-1 0-1,0 0 0,1 1 0,-1-1 1,1 1-1,-1-1 0,1 1 0,-1 0 0,1-1 1,-1 1-1,1 0 0,0 0 0,-1 0 1,1 0-1,0 0 0,0 0 0,0 1 1,0-1-1,-1 1-77,-146 131 1343,19 29-526,57-36-769,64-115-3208,2-3-3953</inkml:trace>
  <inkml:trace contextRef="#ctx0" brushRef="#br0" timeOffset="3264.864">88 1104 5472,'0'79'130,"0"-79"-80,-1-1-1,1 1 0,0 0 0,0 0 1,0 0-1,0 0 0,-1 0 0,1 0 0,0 0 1,0 0-1,0 0 0,0 0 0,-1 0 0,1 0 1,0 0-1,0 0 0,0 0 0,0 0 1,-1 0-1,1 0 0,0 1 0,0-1 0,0 0 1,0 0-1,0 0 0,-1 0-49,1 0 34,-14-130 3328,7 231-1508,-1 42-1481,-1 57-61,3-119-225,-15 125 349,13-149 257,-1-71 123,12-126-169,28 21-379,-29 112-272,-1 2-12,-1 1 0,1-1-1,0 0 1,1 1 0,-1-1 0,1 1-1,0-1 1,0 1 0,0 0 0,0 0-1,1 0 1,0 0 0,0 0 0,0 0-1,0 1 1,0 0 0,1-1 0,-1 1-1,1 1 1,0-1 0,0 0 0,0 1-1,1 0 1,-1 0 0,0 0 0,1 0-1,-1 1 1,1 0 0,0 0 0,-1 0-1,1 0 1,0 1 0,0 0 0,0 0 16,2 1-36,-1 0 0,1 0 0,-1 1 1,0 0-1,1 0 0,-1 1 0,0-1 1,0 1-1,0 1 0,-1-1 0,1 1 1,-1 0-1,0 0 0,0 1 0,0-1 1,3 6 35,4 57-74,-12 1 2,11 62-52,-10-126 118,1-1 0,0 1 0,0-1 0,1 0-1,-1 0 1,1 0 0,0 0 0,-1-1 0,1 1 0,0-1-1,0 1 1,1-1 0,-1 0 0,0 0 0,1-1-1,0 1 1,-1-1 0,1 1 0,0-1 0,-1 0 0,1-1-1,0 1 1,0-1 0,0 1 0,0-1 0,0 0 0,3-1 6,19 1-14,7-3 12,-17-2 21,0-1 1,0 0 0,0-1-1,-1-1 1,0 0 0,0-1-1,-1-1 1,8-7-20,83-88 520,-31-23-140,-72 123-370,0 0 0,0 0 0,0-1 0,-1 1 0,1 0 0,-1-1 0,-1 1 0,1-1 0,-1 1 0,0-1 0,0 1 0,0-1 0,-1 1 0,0-1 0,0 1 0,-1 0 0,1-1 0,-1 1 0,0 0 0,-1-1-10,-27-17-27,16 32-66,5-1 51,0 1 1,1 0-1,1 0 1,-1 1-1,2 0 1,-1 0 0,1 0-1,1 1 1,-3 7 41,-9 30-139,16-35 108,0 0 1,1 1-1,0-1 0,1 1 1,0-1-1,1 0 0,1 0 1,2 10 30,12 13-35,-14-31 17,0-1 0,0 1 0,1 0 0,0-1-1,0 0 1,0 0 0,0 0 0,0 0 0,1-1 0,0 0 0,0 0 0,0 0 0,2 1 18,1 0-12,8 4 0,0 0-1,0 0 1,1-2-1,0 0 0,0-1 1,1-1-1,7 1 13,22 0-2,-35-5-45,1-1 1,-1-1-1,0 0 1,1-1-1,-1 0 1,0-1 0,-1 0-1,1-1 1,-1-1-1,0 1 1,10-8 46,-19 12-79,0 0 0,0 0 0,0-1 0,-1 1 0,1-1 0,0 0 1,-1 1-1,1-1 0,-1 0 0,1 0 0,-1 0 0,0 0 0,0 0 0,0 0 0,0 0 0,0-1 1,0 1-1,0 0 0,-1 0 0,1-1 0,-1 1 0,0-2 79,-3-22-1484,1-13-5369</inkml:trace>
  <inkml:trace contextRef="#ctx0" brushRef="#br0" timeOffset="4874.246">1471 1754 11928,'0'0'-319,"0"0"123,0 0 471,0 0 55,0 0-244,0 0-100,-2 4-147,-14 30-175,1-5-575,1 1 1,2 1-1,1 0 0,1 0 1,2 1-1,-3 18 911,3-3-3713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2:0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285 554 6728,'-43'17'1009,"47"-40"2611,-26 26-3144,14 0-479,0 0 1,0 1-1,0-1 1,1 2-1,-1-1 1,1 1-1,0 0 1,0 1-1,1-1 1,0 2-1,0-1 0,0 0 1,1 1-1,0 0 1,0 0-1,1 1 1,-1-1-1,2 1 1,-1 0-1,1 0 1,0 3 2,1-2-38,0-1 1,0 0 0,2 1-1,-1-1 1,1 1 0,0 0-1,0-1 1,1 1 0,0-1-1,1 0 1,1 5 37,39 69-188,40-3 76,-115-58 348,-119 29-973,120-57-382,30 2 366,24-48-1009,-1 2-2524</inkml:trace>
  <inkml:trace contextRef="#ctx0" brushRef="#br0" timeOffset="979.889">591 92 6104,'-2'-65'5925,"-29"39"-3713,31 25-2084,-10 27 339,-24 198-237,21-131-168,-20 140 38,16-149-56,6-38-11,0 0-25,-28 115 876,39-161-817,1-14 252,2-5-262,1 0 0,1 0 0,1 1-1,1 0 1,0 0 0,1 1 0,1-1-1,1 2 1,8-13-57,11 7 9,-25 20-24,0 1 0,0 1 0,-1-1 0,1 1 0,0-1 0,0 1 0,0 0 0,0 1 0,0-1 0,0 1 0,0-1 0,0 1 0,0 0 0,0 1 0,-1-1 0,1 1 0,0 0 0,-1-1 0,1 2 0,-1-1 0,0 0 0,0 1 0,0-1 0,0 1 0,0 0 0,0 0 0,-1 0 0,2 3 15,3 4-47,-1 0-1,-1 1 1,0 0-1,0 1 1,-1-1-1,0 1 1,-1 0-1,0 0 0,-1 2 48,0-3-5,-2-6-1,0 0-1,1 1 1,-1-1 0,1 0-1,0 1 1,1-1 0,0 0-1,-1 0 1,1 0 0,1-1 0,-1 1-1,1 0 1,0-1 0,0 1-1,0-1 1,1 0 0,-1 0-1,1-1 1,0 1 0,0-1-1,1 1 1,-1-1 0,1 0 6,14 3-8,7 0 7,138-28-9,-39-26 148,-106 39-66,0-1 0,0-1 0,-1-1 0,0 0 0,-1-2 1,-1 0-1,5-6-72,-17 15 29,0 0 1,0 0 0,0 0-1,-1 0 1,0-1-1,0 0 1,0 0 0,-1 1-1,0-1 1,0-1-1,0 1 1,-1 0 0,0 0-1,0-1 1,0 1-1,-1 0 1,0-1 0,-1 1-1,1-1 1,-1 1-1,0 0 1,-1 0 0,1-1-1,-1 1 1,-1 0-1,1 0 1,-1 1 0,0-1-1,0 0 1,-1 0-30,-18-6 13,-24 65-40,10 31-206,23 8-16,36-10 1,33-24 266,-49-54-11,47 16 106,12-7 35,111-27 487,-105 1-374,91-48 495,-160 60-868,1-1 0,-1 0 0,0 0 0,0 0 0,0 0 0,0-1 0,0 1 0,-1-1 0,1 0 0,-1 0 0,0 0 0,0 0 0,0 0 0,0 0 0,0-1 0,0 1 0,-1 0 0,0-1 0,0 0 0,0 1 0,0-1 112,2-4-1167,2-7-7027,-12 35 6184</inkml:trace>
  <inkml:trace contextRef="#ctx0" brushRef="#br0" timeOffset="5707.429">2195 828 7624,'0'0'1064,"0"0"-62,0 0-243,0 0-98,0 0-163,0 0-110,0 0-271,-8 9-72,-39 40-26,-33 26-3,-52 59-897,28-22-133,73-78-498,-31 34-2895,144-158 3332</inkml:trace>
  <inkml:trace contextRef="#ctx0" brushRef="#br0" timeOffset="6214.577">766 1888 5024,'0'0'873,"0"0"-22,0 0-111,0 0-48,0 0-79,3-3-114,24-50 1289,-26 51-1547,-1 2 36,-1 2-66,-14 141 580,3-26-241,20 21-1135,23-109-2424,-5-8-3131</inkml:trace>
  <inkml:trace contextRef="#ctx0" brushRef="#br0" timeOffset="6402.076">834 1418 4312,'0'0'0,"6"8"0,5 7 0,-11-15-776,0 0 776,5 7-768,-3-7 768,4 7-1408</inkml:trace>
  <inkml:trace contextRef="#ctx0" brushRef="#br0" timeOffset="6893.271">1218 1390 5208,'-27'-6'1240,"28"6"-800,22-1 2454,-23 2-2539,4 23 1125,-10 131-881,1-97-526,-16 156 122,7-65-103,4 63 284,10-208-363,-1 5 0,0 1-1,1-1 1,0 0 0,0 1 0,1-1 0,1 0 0,-1 0-1,2 0 1,-1 0 0,1 0 0,0 0 0,1 0-1,0-1 1,0 0 0,1 0 0,0 0 0,1 0 0,3 3-13,29-16-328,16-41-2666,-32 27-2080,-52 44 3834</inkml:trace>
  <inkml:trace contextRef="#ctx0" brushRef="#br0" timeOffset="7207.94">985 1974 2696,'55'-23'2088,"5"20"2392,221-65-1655,-183 22-5437,-22 8-3521</inkml:trace>
  <inkml:trace contextRef="#ctx0" brushRef="#br0" timeOffset="11046.747">451 2658 6456,'1'-3'91,"0"0"0,1 0 0,0 0 0,-1 1 1,1-1-1,0 0 0,0 1 0,1-1 0,-1 1 1,0 0-1,1-1 0,-1 1 0,1 0 0,0 1 0,0-1 1,0 0-1,0 1 0,0 0 0,0-1 0,0 1 0,1 0-91,62-17 578,-24 11-533,173-28 44,-73 15 502,24-19 280,-156 35-928,53-22 390,-22 0-3644,-31 18-1382</inkml:trace>
  <inkml:trace contextRef="#ctx0" brushRef="#br0" timeOffset="11515.514">455 2727 3952,'58'-8'559,"-57"8"-405,-1 0 17,0 0-79,-4 26 1288,5-24-1271,0 0 0,0 1 0,0-1 0,1 0 0,-1 0 1,1 1-1,0-1 0,-1 0 0,1-1 0,0 1 0,0 0 0,0 0 0,0-1 0,0 1 1,1-1-1,-1 0 0,0 0 0,1 0 0,-1 0 0,1 0 0,-1 0 0,1-1 1,-1 1-1,1-1 0,-1 1 0,1-1 0,0 0 0,-1 0 0,1-1 0,0 1 1,-1 0-1,1-1 0,-1 1 0,1-1 0,-1 0 0,1 0 0,-1 0 0,0 0 0,1-1 1,-1 1-1,2-2-109,9 0 211,254-55 1058,-174 45-1059,50-10-26,94-9 160,-59 14-96,-177 18-342,0 0 68,-1 0 1,1 1-1,-1-1 0,1 0 1,-1 0-1,1 0 0,-1 0 1,1 1-1,-1-1 1,1 0-1,-1 0 0,0 0 1,1 0-1,-1 0 0,1 0 1,-1 0-1,1-1 1,-1 1-1,1 0 0,-1 0 1,1 0-1,-1 0 0,1 0 1,-1-1-1,1 1 0,-1 0 1,0-1-1,1 1 1,-1 0-1,1-1 0,-1 1 1,0 0-1,1-1 0,-1 1 1,0 0-1,0-1 0,1 1 1,-1-1-1,0 1 1,0-1-1,1 1 0,-1-1 1,0 1-1,0-1 0,0 1 1,0-1-1,0 1 1,0-1-1,0 1 0,0-1 1,0 1-1,0-1 0,0 1 1,0-1-1,0 1 0,-1 0 1,1-1-1,0 1 1,0-1-1,0 1 0,-1-1 26,-11-14-1464,-4-7-5102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2:3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1385 4400,'0'0'625,"0"0"-33,0 0-152,0 0-89,0 0-222,0 0-44,0 0 29,0 0 27,0 0 86,0 0 41,0 0 80,0 0 20,0 0 0,0 0 2,0 0 12,0 0-6,0 0-31,0 0-13,0 0-40,0 0-21,0 0-62,0 0-21,0 0-41,0 0-10,0 0 7,0 0-8,0 0-56,0 0 0,0 0 40,0 0 11,0 0-14,0 4-18,35 207 590,1-120-589,20-62-63,-29-24-34,6-4 2,4-3-2,86-20 40,-76 12-30,128-40 84,-19 4-50,-98 25-35,12-7-9,136-68 47,-129 57-28,155-52 435,-47 33 431,-110 21-267,-80 26-4070,-34-11 1744,-41 2 426,22-3 1723,14 12 723,43 10-1086,-11 9 2643,33 10-2528,3-4-197,9 2 1,-11-9 31,0-1 0,1-1 1,-1-1-1,1-1 0,0-1 1,15-1-32,19 10 925,-57-11-718,-9 25 1430,-63 64-819,-96 103-2585,140-161-381,-24 30-5004,122-142 5388</inkml:trace>
  <inkml:trace contextRef="#ctx0" brushRef="#br0" timeOffset="13804.007">12437 175 9864,'-27'45'2221,"29"-42"342,-8 46-2485,-1 1-67,-17 176 30,7-72 102,4 58 89,12-208-225,1 1 0,-1 0 0,1-1 0,0 1 0,1 0 0,-1 0 1,1-1-1,0 1 0,0 0 0,0-1 0,0 1 0,1-1 0,0 0 0,0 1 0,0-1 0,1 0 0,-1 0 1,1 0-1,0-1 0,0 1 0,0-1 0,1 1 0,-1-1 0,1 0 0,1 0-7,0-1-25,1 0 1,-1 0-1,0-1 0,1 0 0,-1 0 0,1-1 1,0 0-1,-1 0 0,1 0 0,-1 0 0,1-1 1,0 0-1,-1 0 0,1 0 0,-1-1 0,0 0 1,0 0-1,0 0 0,0-1 0,4-2 25,36-22-250,53-67-340,-66 53 524,34-77 4,-65 117 76,-1 2-1,2 61 47,9 82 65,-14-132-1282,-11-43-629,13 27 1857,-15-37-1476,-9-19-4948</inkml:trace>
  <inkml:trace contextRef="#ctx0" brushRef="#br0" timeOffset="14057.329">12692 358 8520,'0'0'0,"0"17"0,0 13 0,0-30 840,0 0-840,2 11 848,3-11-848,-5 0-872,0 0 872,12-4-864,8-5 864,-20 9-792,0 0 792,33-13-4872,-66 26 4872</inkml:trace>
  <inkml:trace contextRef="#ctx0" brushRef="#br0" timeOffset="14311.648">13230 99 5656,'0'0'1025,"18"-1"1374,-18-2-2250,0-1 1,0 1 0,-1-1-1,1 0 1,-1 1 0,0-1-1,0 1 1,0-1 0,0 1-1,0-1 1,-1 1 0,0 0-1,1 0 1,-1-1 0,0 1-1,-1 1 1,1-1 0,-1 0-1,1 0 1,-1 1 0,0 0-1,0-1 1,0 1 0,-1 0-150,-48-19 1232,46 26-951,-16 28-199,1 2 0,1 0 0,2 2 0,2 0 1,-8 25-83,-3 22 13,-17 128 134,31-131-22,-7 86 352,12-100-195,-18 86 60,15-98-332,-47 111-3490,42-132-3091,37-79 4966</inkml:trace>
  <inkml:trace contextRef="#ctx0" brushRef="#br0" timeOffset="14767.943">12840 817 7712,'0'4'28,"12"-2"913,-9-3-909,149-55 249,59-5 509,-54 5 504,-153 54-1251,0 0 0,0-1 0,0 1 0,-1-1 0,0 0 0,1 0 0,-1 0 0,0 0 0,-1-1 0,1 1 0,0-1 0,-1 0 0,0 1-1,0-1 1,0 0 0,0-1 0,-1 1 0,0 0 0,1 0 0,-1-1 0,-1 1 0,1 0 0,-1-1 0,0 1 0,0-1 0,0 1 0,0 0 0,-1-1 0,0 1 0,0 0-1,0-1 1,0 1 0,-1 0 0,0-1-43,1 4 3,0 1 0,1-1 0,-1 0 0,0 1-1,0-1 1,0 1 0,0-1 0,0 1 0,0-1 0,0 1-1,0 0 1,0 0 0,0-1 0,0 1 0,0 0 0,0 0-1,0 0 1,0 0 0,0 0 0,0 0 0,0 0 0,0 1 0,0-1-1,0 0 1,0 0 0,0 1 0,0-1 0,0 1 0,0-1-1,1 1 1,-1-1 0,0 1 0,-1 0-3,-2 1 1,-92 57 120,27 18 122,25 25 130,40-84-158,12 71 133,-1-73 79,51 56 197,1-36 496,-10-15-947,-27-16 133,105-7-84,-96-7-955,155-93-219,-128 69-1047,54-28-4916,-262 142 5205</inkml:trace>
  <inkml:trace contextRef="#ctx0" brushRef="#br0" timeOffset="4429.198">2667 691 3232,'-19'31'47,"15"-25"186,27-91 1639,-24 12 3680,1 72-5232,0 1 49,0 0-58,0 0-30,0 0-58,0 0-15,0 0 0,0 0-16,-4 15 201,-36 184-77,25-128-248,1-19-16,-1 13-40,-71 245 243,60-246-526,2-21-3284,12-23-3131</inkml:trace>
  <inkml:trace contextRef="#ctx0" brushRef="#br0" timeOffset="6432.369">2273 1186 6640,'30'53'84,"-30"-53"-63,0 0 0,0 0 0,-1-1 0,1 1 0,0 0 0,0 0 1,-1 0-1,1-1 0,0 1 0,-1 0 0,1 0 0,0 0 0,0 0 0,-1 0 0,1 0 0,0 0 1,-1 0-1,1 0 0,0 0 0,0 0 0,-1 0 0,1 0 0,0 0 0,-1 0 0,1 0 1,0 0-1,-1 0 0,1 0 0,0 0 0,0 0 0,-1 1 0,1-1 0,0 0 0,0 0 0,-1 0 1,1 0-1,0 1 0,0-1 0,-1 0 0,1 0 0,0 1 0,0-1 0,0 0 0,0 0 1,-1 1-1,1-1 0,0 0 0,0 0 0,0 1 0,0-1 0,0 0 0,0 1 0,0-1 0,0 0-21,-1 0 105,0 0-97,1-1 1,-1 1 0,1 0 0,-1-1-1,1 1 1,-1-1 0,1 1-1,-1-1 1,1 1 0,-1-1-1,1 1 1,-1-1 0,1 0 0,0 1-1,-1-1 1,1 0 0,0 1-1,0-1 1,0 0 0,-1 1-1,1-1 1,0 0 0,0 1-1,0-1 1,0 0 0,0 0 0,0 1-1,0-1 1,0 0 0,1 1-1,-1-1 1,0 0 0,0 1-1,1-1 1,-1 0 0,0 1 0,1-1-1,-1 0 1,0 1 0,1-1-1,-1 1 1,1-1 0,-1 1-1,1-1 1,-1 1 0,1-1 0,-1 1-1,1 0 1,0-1 0,-1 1-1,1 0 1,0-1 0,-1 1-1,1 0 1,0 0 0,-1 0-1,1-1-8,42-19 0,-39 18 46,68-30 539,-2-4 0,-1-2 0,11-12-585,-63 39 47,0 0 1,-1-1-1,0-1 0,-1-1 1,-1 0-1,0 0 1,-1-2-1,0 1 1,-1-2-1,-1 0 0,-1 0 1,0-1-1,-2 0 1,1-2-48,48-213 252,-50 190 545,-9 71 1303,-37 146-1831,23-103-183,-25 106 36,24-104-60,-17 103 219,-5-76 391,23-108-372,14-1-299,1 1 1,0 0 0,1-1-1,0 1 1,0-1-1,1 1 1,0 0-1,1-1 1,-1 1-1,2 0 1,-1 0-1,1 0 1,0 0 0,1-1-2,0 1 2,-1-3-4,0-1-20,1 1 1,0-1-1,1 1 0,0-1 0,0 1 1,1 1-1,1-1 0,0 1 0,0 0 1,1 1-1,0 0 0,2-1 22,-9 9-11,1-1 0,-1 1 0,1 0-1,-1 0 1,1 0 0,0 0 0,0 0 0,-1 1-1,1-1 1,0 1 0,0-1 0,0 1 0,0-1-1,0 1 1,-1 0 0,1 0 0,0 0-1,0 0 1,0 0 0,0 0 0,0 1 0,0-1-1,0 0 1,-1 1 0,1 0 0,0-1 0,0 1-1,0 0 1,-1 0 0,1 0 0,-1 0 0,1 0-1,-1 1 1,1-1 0,-1 0 0,0 1 0,1-1-1,-1 1 1,0-1 0,0 1 0,0 0 0,0-1-1,0 1 1,-1 0 0,1 0 0,0-1 0,0 3 11,1 190-196,-2-192 194,1 0 0,-1 1 0,1-1 1,0 0-1,0 0 0,0 0 1,0 0-1,0 0 0,1 0 0,-1 0 1,0 0-1,1 0 0,0-1 1,-1 1-1,1 0 0,0-1 1,0 0-1,0 1 0,0-1 0,0 0 1,0 0-1,0 0 0,0 0 1,1-1-1,-1 1 0,0 0 0,0-1 1,1 0-1,-1 1 0,0-1 1,1 0-1,-1 0 0,2-1 2,82-23-58,44-74-315,-94 61 333,-9 4 36,9-14 5,-8 9 108,-37 82-41,4-33-60,1 0 0,1 0-1,0 1 1,0-1 0,1 1-1,1-1 1,0 1 0,1 0-1,0-1 1,0 1 0,1 0-1,3 8-7,4-5 3,-3-12 4,-1 0 0,1-1 0,0 0 0,0 0 1,0 0-1,0 0 0,0-1 0,1 0 0,-1 0 0,0 0 0,1-1 0,-1 0 0,0 0 1,1 0-1,-1-1 0,0 1 0,1-1 0,-1-1 0,0 1 0,0-1 0,0 0 1,0 0-1,0 0 0,0-1 0,-1 1 0,1-1 0,-1 0 0,0-1 0,0 1 1,0-1-1,0 0 0,-1 0 0,1 0 0,-1 0 0,0-1 0,0 1 0,0-1 1,1-3-8,-1-2 34,1 0 1,-1 0 0,0 0 0,-1-1 0,-1 1-1,0-1 1,0 1 0,-1-1 0,0 1 0,0-1-1,-1 1 1,-1-1 0,0 1 0,-1-1 0,1 1 0,-2 0-1,0 0 1,-1-2-35,-26-36 135,30 48-143,0 0 1,0 1 0,0-1-1,0 0 1,1 1-1,-1-1 1,0 1 0,0 0-1,0-1 1,0 1-1,1 0 1,-1-1-1,0 1 1,0 0 0,1 0-1,-1 0 1,1 0-1,-1-1 1,1 1 0,-1 0-1,1 0 1,-1 0-1,1 0 1,0 0-1,0 0 1,0 0 0,-1 0-1,1 0 1,0 0-1,0 1 1,0-1 0,0 0-1,1 0 1,-1 0-1,0 0 1,0 0 0,1 0-1,-1 0 1,0 0-1,1 0 1,-1 0 7,2 3-13,0 0 1,-1 0-1,2 0 0,-1-1 1,0 1-1,1 0 0,0-1 1,-1 0-1,1 1 0,1-1 1,-1 0-1,0 0 0,1-1 1,-1 1-1,1-1 0,0 0 1,0 0-1,0 0 0,0 0 1,0-1-1,0 0 0,1 0 1,-1 0-1,0 0 0,1 0 1,0-1 12,179-19-374,-85-17 141,-85 30 219,1 0 0,-2-1 0,1 0 0,-1-1 0,0 0 0,-1-1 0,0-1 0,9-8 14,11-21 296,-32 39-289,-1 1-1,-5 36-52,47 281-360,-41-280 404,-1-21 11,-1 0 1,-1-1 0,0 1 0,-1-1-1,0 0 1,-2 0 0,0 0-1,-1-1 1,0 0 0,-2 2-10,6-14 10,0 0 0,1 0 0,-1 0 0,-1 0 0,1 0 0,0 0 0,-1-1 1,1 0-1,-1 0 0,0 0 0,1 0 0,-1 0 0,0-1 0,0 1 0,0-1 0,-4 0-10,-13 0 7,17-3-37,0 0 1,0-1-1,0 1 1,1-1-1,0 0 1,-1 0-1,1 0 1,0-1-1,0 1 1,1-1-1,-1 0 1,1 0-1,0 0 1,0 0-1,0 0 1,0 0-1,1 0 1,0-1-1,0 1 1,0 0-1,0-1 1,1 1-1,-1-1 1,1 1-1,1-1 1,-1 1-1,0-1 1,1 1-1,0 0 1,0-1-1,0 1 1,1 0-1,-1-1 1,1 1-1,0 0 1,0 0-1,1 1 1,1-3 29,-2 3-47,0-1 1,1 1 0,0 0 0,-1 0-1,2 0 1,-1 0 0,0 0 0,0 1-1,1-1 1,-1 1 0,1 0 0,0 0-1,0 0 1,-1 1 0,1-1 0,4 0 46,131 1-551,-89-3 450,121-34-125,-88-3 213,-68 32 49,-2-1 0,1-1 0,-1 0-1,-1-1 1,0-1 0,-1 1 0,0-2 0,-1 0 0,0 0 0,-1-1-36,-8 12-4,61-122 628,-38 41-235,-24 84-388,-1-1 0,0 1 0,0-1 0,0 1 1,0-1-1,1 1 0,-1 0 0,0 0 0,0-1 0,0 1 0,0 0 1,0 0-1,0 0 0,0 0 0,0 0 0,0 0 0,1 0 0,-1 0 0,0 0 1,0 1-1,0-1 0,0 0 0,0 1 0,0-1 0,1 0 0,-1 1 0,0-1 1,0 1-1,0-1 0,1 1 0,-1 0 0,0-1 0,1 1 0,-1 0 1,1-1-1,-1 1 0,0 0 0,1 0 0,0-1 0,-1 1 0,1 0 0,-1 0 1,1 0-1,0 0-1,-4 2 3,-40 40 5,24-17-6,3 8-2,0 3 0,5-2 0,5-1 0,7-24 27,0 0 1,1 0 0,0-1-1,0 1 1,1 0 0,0-1-1,1 0 1,0 1 0,1-1-1,0 0 1,0-1 0,5 8-28,-6-9 43,1-1 0,0 1 1,0-1-1,0 0 0,0 0 1,1-1-1,0 1 0,0-1 1,1 0-1,0-1 0,-1 1 1,1-1-1,1 0 0,-1-1 1,1 1-1,-1-1 0,1-1 1,0 1-1,0-1 0,4 1-43,-8-4-25,0 1-1,0 0 1,0-1-1,0 0 1,0 0-1,-1 0 1,1 0-1,0 0 1,-1 0-1,1-1 1,-1 1-1,1-1 1,-1 0-1,1 0 1,-1 0-1,0 0 1,0 0-1,0 0 1,0-1-1,-1 1 1,1-1-1,-1 1 1,1-1 25,14-18-8207,-30 39 6682</inkml:trace>
  <inkml:trace contextRef="#ctx0" brushRef="#br0" timeOffset="10779.904">8299 827 8072,'74'-18'3504,"-72"20"-3484,0-1 0,-1 0 0,0 1 0,1-1 0,-1 1 0,0-1 0,0 1 0,0-1 0,0 1 0,0 0 0,0-1 0,0 1 0,0 0 1,-1 0-1,1 0 0,-1 0 0,0 0 0,1 0 0,-1 0 0,0-1 0,0 1 0,0 0 0,0 0 0,0 0 0,-1 0 0,1 0 0,-1 0 0,1 0 0,-1 0 1,0-1-1,1 1 0,-1 0 0,0 0 0,0-1 0,-1 1-20,2 0-56,-18 130 614,-21 43-162,39-174-394,-1-1 0,1 1 0,0-1 0,0 1 0,0-1 0,-1 0 1,1 1-1,0-1 0,0 1 0,0-1 0,0 1 0,0-1 0,0 1 0,0-1 1,0 1-1,0-1 0,0 1 0,0-1 0,0 1 0,0-1 0,0 1 0,1-1 1,-1 0-1,0 1 0,0-1 0,0 1 0,1-1 0,-1 1 0,0-1 0,1 0 1,-1 1-1,0-1 0,1 0 0,-1 1 0,0-1 0,1 0 0,-1 0 0,1 1 1,-1-1-1,1 0 0,-1 0 0,0 0 0,1 1 0,-1-1 0,1 0 1,-1 0-1,1 0 0,-1 0 0,1 0 0,-1 0 0,1 0 0,-1 0 0,1 0 1,-1 0-1,1 0 0,-1 0 0,1-1 0,-1 1 0,0 0 0,1 0 0,-1 0 1,1-1-3,69-83-224,12-37 129,-83 196 516,1-67-416,1 1-1,0-1 1,0 0-1,1 0 1,0 0-1,1 0 1,-1 0-1,2 0 1,-1-1-1,1 1 1,0-1-1,0 0 1,4 3-5,12 11 3,-16-18 0,0 0-1,1 0 1,-1-1 0,1 1 0,0-1 0,0 0 0,-1-1 0,1 1 0,0-1 0,0 0 0,1 0 0,-1 0 0,0-1 0,0 0 0,2 0-3,-1 0 31,0 0 0,0-1 0,-1 0 1,1 0-1,0 0 0,-1-1 0,1 0 0,-1 0 1,0 0-1,1-1 0,-1 0 0,0 0 1,-1 0-1,4-3-31,-3 2 14,-1-1-1,0-1 1,0 1-1,0 0 1,-1-1 0,0 0-1,0 0 1,0 0 0,-1 0-1,0 0 1,0-1 0,0 1-1,-1-1 1,0 1-1,0-1 1,-1 1 0,0-1-1,0 0 1,-1 1 0,1-1-1,-1 1 1,-1-3-14,-9-38-5,-42-73-210,52 118 216,0 2-12,1 0-1,-1-1 1,1 1 0,-1 0-1,1-1 1,-1 1-1,1 0 1,0-1 0,-1 1-1,1 0 1,-1-1-1,1 1 1,0-1 0,-1 1-1,1-1 1,0 1 0,0-1-1,-1 1 1,1-1-1,0 1 1,0-1 0,0 0-1,0 1 1,0-1 0,0 1-1,0-1 1,0 1-1,0-1 1,0 0 0,0 1-1,0-1 1,0 1 0,0-1-1,0 1 1,0-1-1,1 1 1,-1-1 0,0 1-1,0-1 1,1 1 0,-1-1-1,0 1 1,1-1-1,-1 1 1,1-1 0,-1 1-1,0 0 1,1-1-1,-1 1 1,1 0 0,-1-1-1,1 1 1,-1 0 0,1 0 11,107 11-756,-77-5 641,-18-3 105,1-1 0,-1 0 0,0 0 0,1-2 0,-1 1 0,1-2-1,-1 0 1,1 0 0,1-2 10,69-50 311,15-27 105,-98 80-407,0 0 0,-1 0 0,1 0 0,-1 0 1,1 1-1,0-1 0,-1 0 0,1 0 0,-1 0 0,1 1 0,0-1 0,-1 0 1,1 1-1,-1-1 0,1 0 0,-1 1 0,1-1 0,-1 0 0,1 1 0,-1-1 1,0 1-1,1-1 0,-1 1 0,1-1 0,-1 1 0,0 0 0,0-1 0,1 1 1,-1-1-1,0 1 0,0 0 0,0-1 0,0 1 0,0 0 0,0-1 0,0 1 1,0-1-1,0 1 0,0 0 0,0-1 0,0 1 0,0 0 0,0-1 1,0 1-1,-1-1 0,1 1 0,0-1 0,0 1 0,-1 0 0,1-1 0,-1 1 1,1-1-1,0 1 0,-1-1 0,1 1 0,-1-1-9,-8 42 44,9-41-30,-98 312 1312,87-275-1975,10-32-667,9-33 9,20-60-876,-1 5-4010</inkml:trace>
  <inkml:trace contextRef="#ctx0" brushRef="#br0" timeOffset="11032.23">9156 561 8248,'0'0'0,"1"11"0,2 6 0,-3-17 952,0 0-952,7 6 952,1-6-952,-8 0-368,0 0 368,11 0-368,1 0 368,-12 0-1032,0 0 1032,18-12-1024,1-11 1024,18-14-4784</inkml:trace>
  <inkml:trace contextRef="#ctx0" brushRef="#br0" timeOffset="11300.615">9547 331 7624,'-20'13'132,"18"-11"528,30-5 2644,-28 3-3257,1 0 1,-1 0-1,1 0 1,-1 0 0,1 0-1,-1 0 1,1 0-1,-1 0 1,1 0 0,-1 0-1,1 0 1,-1 0-1,1 0 1,-1 0 0,0 1-1,1-1 1,-1 0-1,1 0 1,-1 1 0,1-1-1,-1 0 1,0 1-1,1-1 1,-1 0 0,0 1-1,1-1 1,-1 0-1,0 1 1,1-1 0,-1 1-1,0-1 1,0 1-1,1-1 1,-1 0 0,0 1-1,0-1 1,0 1-1,0-1 1,0 1-1,0-1 1,0 1 0,0-1-1,0 1 1,0-1-1,0 1 1,0-1 0,0 1-1,0-1 1,0 1-1,0-1 1,-1 1 0,1-1-1,0 1 1,0-1-1,-1 1 1,1-1-48,-1 2 213,-22 189 985,11-110-1001,-18 136 183,20-132-480,-18 100-2709,15-145 238,1-3-4482</inkml:trace>
  <inkml:trace contextRef="#ctx0" brushRef="#br0" timeOffset="13079.92">9393 881 8344,'8'69'1286,"14"-92"-1451,60-83 4,-23-4 529,-38 63-63,41-175 1204,-53 209 594,-13 52 346,2-30-3051,-18 212 1781,-15-26-776,23-118-174,5-34-42,-2 0-150,-6 24-35,6-20 48,24-76 140,-7 3-204,1 2 0,1-1 0,1 1 0,2 0 0,0 1 0,1 1 0,10-12 14,14-1-266,14 30-68,22 45-380,-62-30 607,-3-4 75,-1 1-1,1 0 0,-2 1 1,1 0-1,-1 0 0,0 0 1,-1 1-1,0 0 0,0 0 1,-1 1-1,0-1 0,-1 1 1,0 0-1,1 5 33,6 10-17,-11-23 14,1 0 1,0 0 0,0 0-1,0 0 1,0-1 0,0 1-1,1 0 1,-1 0 0,0-1-1,1 1 1,0-1 0,-1 1 0,1-1-1,0 0 1,0 1 0,-1-1-1,1 0 1,0 0 0,0 0-1,0-1 1,0 1 0,0 0-1,1-1 1,-1 1 0,0-1-1,0 0 1,0 0 0,0 0 0,1 0-1,-1 0 1,0 0 0,0-1-1,0 1 1,0-1 0,0 1-1,0-1 1,0 0 0,0 0-1,0 0 1,0 0 0,2-1 2,8-8-81,-1-2 0,0 1 0,0-1 0,-2-1 0,1 0 0,-2 0 0,1 0 0,-2-1 1,0-1-1,2-5 81,0 1-39,64-153-68,-71 165 262,-8 18-100,-5 13-46,-42 114 23,50-130-32,1 0 0,0 1 0,1-1 0,0 1 0,1-1 0,0 1 0,0-1 0,0 1 0,1 0 0,1-1 0,-1 0 0,3 5 0,1-5 8,1-4-1,1 1 0,-1-1 0,1 0 0,0-1 0,1 0 0,-1 0 0,1 0 0,-1-1 0,1 0 0,0 0 1,0-1-1,0 0 0,-1-1 0,1 0 0,0 0 0,0 0 0,6-2-7,130-36 219,-90 10-142,24-70 111,-64 49-185,-14 42-33,1 1 0,-2-1 0,1 0 0,-1 0 0,0 0 0,0 1 0,-1-1 0,0 0 0,0 1 0,-1 0 1,1-1-1,-2 1 0,1 0 0,-1-1 30,-1 3-35,0-1 1,0 1-1,0 1 0,-1-1 1,1 1-1,-1 0 0,0 0 1,0 1-1,0-1 0,0 1 1,0 1-1,-1-1 0,1 1 1,0 0-1,-1 0 0,1 1 1,-2 0 34,-2 0-90,0 0 1,0 0-1,1 1 1,-1 0-1,0 1 1,1 0 0,-1 1-1,1 0 1,0 0-1,0 1 1,0 0-1,0 1 1,1 0 0,-6 4 89,15 25-519,23-18 92,-10-13 277,1 0 0,1 0 0,-1-2 0,0 0 0,0 0 0,1-2 0,-1 0 0,0-1 0,0 0 0,1-1 0,-2-1 0,10-3 150,111-56-513,-59 19 712,-75 43-165,1 0 0,-1 0 0,0 0 0,1 1 0,-1-1 0,1 0 0,-1 1 0,1-1 0,0 1 0,-1 0 0,1-1 0,-1 1 0,1 0 0,0 0 0,-1 0 0,1 0 0,0 0 0,-1 1 0,1-1 0,-1 0 0,1 1 0,-1-1 0,1 1 0,0 0 0,-1-1 0,0 1 0,1 0 0,-1 0 0,1 0 0,-1 0 0,0 0 0,0 0 0,0 0 0,0 0 0,0 1 0,0-1 0,0 0 0,0 1 0,0-1 0,0 1 0,-1-1 0,1 1 0,0-1 0,-1 1 0,0-1 0,1 1 0,-1 0 0,0-1 0,0 1 0,0-1 0,0 1 0,0 0 0,0-1-34,-28 81 524,23-72-457,0 1 0,1-1 0,0 1 0,0 0 0,1 0 0,1 1 0,0-1 0,0 0 0,1 1 0,0-1 0,1 1 0,1-1 0,0 1 0,0-1 0,1 1 0,3 6-67,35 17 254,26-21-200,-52-13-30,0-1-1,-1-1 0,1 0 0,0-1 1,0-1-1,-1 0 0,0 0 1,4-3-24,-15 6 4,113-53 1155,-111 50-1101,-1 1 0,1-1 0,-1 0 0,1 0 0,-1 0 0,0 0 0,0 0 0,0-1 0,-1 1 0,1-1 0,-1 0 0,0 0 0,0 0 0,0 0 0,1-4-58,-3 8 43,0 0-7,0 7 11,0-4-47,-1 0 0,1 0 0,1 0 0,-1 1 0,0-1 1,1 0-1,-1 0 0,1 0 0,0-1 0,0 1 1,0 0-1,1 0 0,-1 0 0,1-1 0,-1 1 1,1-1-1,0 1 0,0-1 0,0 0 0,0 0 1,0 1-1,1-2 0,-1 1 0,1 0 0,-1 0 1,1-1-1,2 2 0,20 4-1,35-9-2,-22-15-17,3-8-61,81-91-219,-73 54 272,40-123 5,-66 105-9,-13 26 11,-1-10 17,-5 7 4,-4 7 1,0 37-9,1 8 21,0 0 1,0 0 0,-1 0 0,0 0-1,0 0 1,-1 0 0,1 0 0,-1 0-1,0 0 1,0 0 0,-1 1-1,1-1 1,-1 0 0,0 1 0,0-1-1,-1 1 1,0 0 0,1 0-1,-1 0 1,0 0 0,-4-3-14,-17 26 23,15 5-17,-2 13-3,2 9 2,3 6-2,1 3 2,0 4-3,-3 143 27,5-118-17,-5 127 91,25-132 82,28-36-205,-42-41-14,52-5-782,-51 2 697,29-25-1755,1-10 368,8-48-1021,-4 7-3506</inkml:trace>
  <inkml:trace contextRef="#ctx0" brushRef="#br0" timeOffset="13329.253">11588 739 6008,'55'34'813,"-9"-27"-765,-41-9-81,81-30-1226,8-6 141,-7 2-1469</inkml:trace>
  <inkml:trace contextRef="#ctx0" brushRef="#br0" timeOffset="6921.594">5508 587 8520,'0'0'888,"0"0"-46,0 0-179,0 0-66,0 0-98,0 0-48,0 0-110,0 0-24,0 0-3,0 0-20,0 0-68,0 0-46,-2 4-112,-59 200 361,43-132-353,-35 160-108,16-113-1699,-17-22-1197,24-50-3598</inkml:trace>
  <inkml:trace contextRef="#ctx0" brushRef="#br0" timeOffset="7927.929">4989 1109 5208,'33'14'31,"12"-22"331,157-68 670,-45 9-235,-108 41-747,100-73-117,-95 58-58,45-64-142,-68 61 367,-21 29 361,-1 0 0,-1-1 1,0 0-1,-1 0 0,-1-1 0,0 1 0,-1-1 0,-1-1 1,1-10-462,-5 28 43,-1 1 1,1-1-1,0 0 1,0 0-1,0 0 1,-1 0 0,1 1-1,0-1 1,0 0-1,-1 0 1,1 0-1,0 0 1,0 0-1,-1 0 1,1 0 0,0 0-1,0 0 1,-1 0-1,1 0 1,0 0-1,0 0 1,-1 0-1,1 0 1,0 0 0,0 0-1,-1 0 1,1 0-1,0 0 1,0 0-1,-1 0 1,1 0-1,0-1 1,0 1 0,-1 0-1,1 0 1,0 0-1,0 0 1,0-1-1,-1 1 1,1 0-1,0 0 1,0-1 0,0 1-1,0 0 1,0 0-1,-1 0 1,1-1-1,0 1 1,0 0-1,0 0 1,0-1-44,-17 31 349,15-26-315,-19 39 234,-49 156 605,22-40-258,-14 80-31,23-71-198,52-204-267,11-21-111,-9 25-3,0-1-4,56-64-66,-68 95 47,1 0-1,0 0 1,0 0 0,0 0-1,0 1 1,0-1-1,0 1 1,0 0 0,1 1-1,-1-1 1,0 1 0,1 0-1,-1 0 1,0 0-1,1 0 1,-1 1 0,0 0-1,0 0 1,1 0 18,0 0-27,1 1 0,-1-1 0,0 1 0,0 0 1,0 0-1,0 0 0,-1 1 0,1 0 0,0 0 0,-1 0 0,0 1 0,0-1 1,0 1-1,0 0 0,-1 0 0,1 0 0,-1 1 0,0-1 0,0 1 1,-1 0 26,2 1-21,-3-2 9,1 0 0,0-1 0,-1 1 0,2-1 0,-1 0 0,0 0 0,0 1 0,1-2 0,0 1 0,0 0 0,0 0 0,0-1 0,0 1 0,0-1 0,1 0 0,-1 0 0,1 0 0,-1-1 1,1 1-1,0-1 0,-1 0 0,4 1 12,1-3-50,-1 0 1,1 0 0,-1-1 0,0 0 0,0 0 0,1 0 0,-1-1 0,-1 0 0,1-1-1,0 0 1,-1 0 0,0 0 0,0 0 0,0-1 0,0 0 0,-1 0 0,0-1 0,0 0-1,0 0 1,-1 0 0,0 0 0,0-1 0,-1 1 0,1-2 49,22-50-16,-22 3 696,-11 127-73,-1 147-530,1-210-2901,-1-2-4332,8-7 7156,6-6-1489</inkml:trace>
  <inkml:trace contextRef="#ctx0" brushRef="#br0" timeOffset="8100.467">6296 664 5920,'0'0'0,"0"0"-1224,0 0 1224,0 0-1224,0 0 1224,0 0-1824</inkml:trace>
  <inkml:trace contextRef="#ctx0" brushRef="#br0" timeOffset="9401.023">6518 912 6368,'-22'-18'140,"35"47"2080,30 24 1212,-49-19-1840,-61 158 66,66-191-1604,2-14-34,-1 1 1,2-1 0,0 1-1,0 0 1,1 0 0,1 0-1,0 0 1,4-7-21,-4 8 9,13-30 58,-1 9-59,-14 28-19,0 0 1,0 0-1,0 0 1,0 0-1,0 1 0,1-1 1,-1 1-1,1 0 1,0 0-1,0 0 1,1 0-1,-1 0 1,0 0-1,1 1 0,0 0 1,-1 0-1,1 0 1,0 0-1,0 1 1,0-1-1,0 1 0,1 0 1,-1 0-1,0 0 1,0 1-1,3 0 11,84 24-285,-84-22 274,-1 1 0,1 0 1,-1 0-1,1 1 0,-1-1 0,0 2 1,0-1-1,-1 1 0,1-1 0,-1 2 1,0-1-1,0 0 0,-1 1 0,0 0 1,0 0-1,0 0 0,0 3 11,-5 25-1,15 7 22,3-33-19,14-3-2,12-3 0,157-32-155,-177 23 149,0-1 0,0 0 0,0-2 0,-1-1 0,-1-1 0,2-2 6,17-14-1,-34 24 3,3-2 28,-1 0 0,0 0 0,0-1 0,0 0-1,-1 0 1,-1 0 0,1-1 0,-1 0-1,0-1 1,-1 0 0,0 1 0,2-6-30,-6 12 17,0-1 0,0 1 0,-1 0 0,1-1 1,-1 1-1,1-1 0,-1 1 0,0 0 0,0-1 1,0 1-1,0-1 0,-1 1 0,1-1 0,-1 1 1,1 0-1,-1-1 0,0 1 0,0 0 0,0-1 1,0 1-1,-1-1-17,-33 4 7,-33 49-170,60-40 112,0 0 0,1 0 1,0 1-1,1 0 0,0 0 0,1 0 1,0 1-1,0-1 0,1 1 0,1 1 1,0-1-1,1 0 0,0 1 0,1-1 1,1 1-1,0-1 0,0 1 0,1-1 0,1 1 1,0-1-1,2 6 51,-2 17-162,4 94 42,-7-80 111,-7 2 9,-6 0 0,7-32 5,-1-1 0,-1 0 0,-1 0 0,0-1 0,-1 0 0,-1-1 1,-8 8-6,-33 27 100,-88 32 120,87-63-183,-21-18-13,62-6-57,-39-40-69,44 32-204,-5-75-114,14 66 161,30-97-69,-18 91 215,88-125-53,-76 124 20,112-96-36,-108 103 157,39-27 4,12-2 17,77-40 21,12-6 782,-163 93-719,0-1 0,-1 1 0,0-1 0,1 0 1,-1 0-1,0 0 0,-1-1 0,1 0 0,-1 0 0,0 0 1,0 0-1,-1-1 0,1 1 0,-1-1 0,0 0 1,-1 0-1,0 0 0,0-1 0,0 1 0,0 0 1,-1-4-81,-1 9 11,0 1 1,0-1 0,0 1 0,0-1 0,0 1-1,0-1 1,0 1 0,0-1 0,0 1 0,-1-1-1,1 1 1,0-1 0,0 1 0,0 0 0,-1-1-1,1 1 1,0-1 0,-1 1 0,1 0 0,0-1 0,-1 1-1,1 0 1,-1-1 0,1 1 0,0 0 0,-1 0-1,1-1 1,-1 1 0,1 0 0,-1 0 0,1 0-1,-1 0 1,1-1 0,-1 1 0,1 0 0,-1 0-1,1 0 1,-1 0 0,1 0 0,-1 0 0,1 0 0,-1 1-1,1-1 1,-1 0 0,1 0 0,-1 0 0,1 0-1,0 1 1,-1-1 0,1 0 0,-1 0 0,1 1-1,-1-1 1,1 0 0,0 1 0,-1-1-12,-29 53 15,-31 66 6,44-78-18,13-30-7,0 1 1,1 0 0,0 0 0,1 0 0,1 0 0,0 0 0,0 0 0,1 1 0,1-1 0,0 2 3,33 29-75,0-29 69,-1-6 6,36 4 1,-50-10 15,-15-2-6,-1 0 1,1 0-1,0 1 0,0-1 1,0 1-1,-1 0 0,1 0 0,0 0 1,-1 0-1,1 1 0,-1-1 1,1 1-1,-1 0 0,0 0 1,0 0-1,0 0 0,0 1 0,0 0 1,0-1-1,-1 1 0,1 0 1,1 2-11,-6 0 60,-5 3-62,0 0 1,0-1 0,-1 0 0,0 0-1,0 0 1,-1-1 0,1 0 0,-1-1-1,-1 0 1,1-1 0,-1 1 0,0-2 0,-6 2 1,-58 11-326,59-17-580,-72-46-1729,7 2-5098</inkml:trace>
  <inkml:trace contextRef="#ctx0" brushRef="#br0" timeOffset="31827.717">2982 1844 4848,'-24'20'83,"7"-39"459,10-14-1329,7 30 943,0-1 0,-1 0 0,1 1 0,-1-1-1,1 1 1,-1-1 0,0 1 0,0-1 0,-1 1 0,1 0 0,-1-1 0,0 1 0,1 0 0,-1 0 0,-1 0-1,1 0 1,0 1 0,-1-1 0,1 1 0,-1-1 0,0 1 0,0 0 0,0 0 0,-2-1-156,3 4 42,0-1 0,0 1 0,1 0 0,-1 0 1,0 0-1,0 0 0,1 0 0,-1 0 0,0 1 0,1-1 0,-1 0 1,1 1-1,0-1 0,-1 1 0,1 0 0,0-1 0,0 1 1,0 0-1,0 0 0,0-1 0,1 1 0,-1 0 0,0 0 0,1 0 1,-1 0-1,1 0 0,0 1-42,-6 10 86,-18 39-57,-42 199 112,55-201-699,-14 73-2460,15-80-788</inkml:trace>
  <inkml:trace contextRef="#ctx0" brushRef="#br0" timeOffset="33598.996">2525 2272 3768,'200'-74'1117,"-137"53"-881,91-33 387,-97 34-343,-46 15-231,2 0 82,0-1 0,-1-1 0,0 0 0,0-1 0,0 0 0,-1-1 0,0 0 0,9-10-131,-15 12 173,-1 0-1,0-1 1,0 0-1,-1 0 1,0 0 0,0-1-1,-1 1 1,0 0-1,0-1 1,-1 0 0,0 1-1,-1-1 1,0 0-1,0 1 1,-1-1 0,0 0-1,0 1 1,-2-7-173,0 2 335,-1-1 958,-3 32-557,-82 315 165,72-281-777,-30 88 233,39-110-79,23-32 447,70-116-166,-80 112-591,-1 0 1,1 1 0,0-1 0,0 1 0,1 0 0,-1 1-1,1-1 1,0 1 0,0 0 0,1 0 0,-1 1 0,1 0-1,0 0 1,-1 1 0,1 0 0,1 0 0,-1 0 0,0 1 0,0 0-1,0 0 1,1 1 0,-1 0 0,0 1 0,1-1 0,-1 1-1,0 1 1,1-1 31,-4 1-7,0 0 1,0 1-1,0-1 0,0 1 0,-1 0 0,1-1 0,-1 1 1,0 1-1,0-1 0,0 0 0,0 1 0,-1 0 1,1 0-1,-1-1 0,0 1 0,0 1 0,0 0 7,5 15-1,16 9 8,-12-22-7,21-4 0,18-26 0,-20 4 0,4-3 0,2-4 0,103-72 109,-127 91 232,-19 17-274,-10 9-86,-55 83 74,54-49-43,23-26-32,10-8 19,12-5 1,8-6 0,-20-7 4,-1-2 0,0 0 0,0 0 0,0-1 0,-1-1 0,1 0 0,0-1 0,-1-1 0,0 0 0,0-1 0,7-4-4,91-70 314,-68 7-15,-54 17 132,11 53-459,-1 1 0,1 0 1,-1-1-1,0 1 0,0 0 1,0 0-1,0 0 0,0 0 1,0 0-1,-1 0 0,1 0 1,-1 0-1,1 0 0,-1 1 1,0-1-1,1 1 0,-1-1 1,0 1-1,0-1 0,0 1 1,0 0-1,0 0 0,-1 0 1,1 0-1,0 1 0,0-1 1,-1 1-1,1-1 0,0 1 1,-1 0-1,1 0 0,0-1 1,-1 2-1,1-1 0,0 0 1,-1 0-1,1 1 0,0 0 1,-1-1-1,1 1 0,0 0 1,0 0-1,0 0 0,-2 1 28,4-1-14,0 0 0,0 0-1,0 0 1,0 0 0,0-1-1,0 1 1,1 0 0,-1 0-1,0 0 1,0 0 0,1 0-1,-1 0 1,0-1 0,1 1-1,-1 0 1,1 0 0,-1-1-1,1 1 1,-1 0 0,1 0-1,-1-1 1,1 1 0,0-1-1,0 1 1,-1 0 0,1-1-1,0 0 1,0 1 0,-1-1-1,1 1 1,0-1 0,0 0-1,0 0 1,0 1 0,0-1-1,-1 0 1,1 0 0,0 0-1,0 0 1,0 0 0,0 0-1,0 0 1,0 0 0,1-1 14,40 3-175,170-35-373,-44-25 196,-152 50 388,0-1 0,-1-1 0,-1 0 0,1 0 0,-2-1 0,1-1 0,8-11-36,-22 23 48,-34 53 407,29-33-466,1 0 1,1 1-1,1-1 1,1 0-1,0 1 1,2-1-1,2 19 11,-2 96-138,-5-91 134,-2-3 4,0-4 1,2-24 6,0 0 0,-1 0 0,0-1 1,-1 0-1,0 0 0,-1 0 0,-1-1 0,-5 7-7,-68 47 128,19-60 0,32-22-21,11-5-96,12-34-35,24 16-216,12 1-104,77-30-307,-55 58 390,140-24-90,-10-10 167,-122 25 184,-53 18-2,5 0 120,0-2 0,0 1 0,-1-2 0,0 1-1,1-1 1,-1-1 0,-1 0 0,1 0 0,-1-1-1,0 0 1,-1-1 0,7-7-118,-14 11 58,0 0 0,-1 0-1,1 0 1,-1 0 0,0 0 0,0 0 0,0 0-1,-1 0 1,1 0 0,-1 0 0,0 0 0,0 0-1,-1 0 1,1 0 0,-1 1 0,0-1 0,-1-2-58,0-1 5,-43-53 395,18 69-377,13 15-17,-4 13-4,-29 100-32,39-81-75,9 15-4,17-31-5,-14-34 105,1-1-1,-1 0 1,1 0-1,0 0 1,1 0-1,-1-1 1,1 1-1,0-1 1,0 0-1,0-1 1,0 1-1,1-1 1,0 0-1,-1 0 1,1-1 0,0 0-1,0 0 1,1 0 9,6-2-113,0-1 0,-1 0 1,1 0-1,-1-2 1,1 1-1,-1-2 1,0 1-1,0-2 1,0 0-1,0 0 0,-1-1 1,7-5 112,65-61-1134,-49 34-179,58-53-5753</inkml:trace>
  <inkml:trace contextRef="#ctx0" brushRef="#br0" timeOffset="34957.577">6174 2187 7984,'-27'-7'138,"23"6"556,31-10 746,-21 3-1447,0-7 6,-4 7 136,-1-1 0,-1 0 0,0 1 1,0-1-1,0 1 0,-1-1 0,-1 1 1,1-1-1,-1 1 0,-1 0 0,1-1 1,-1 1-1,-1 0 0,0 1 0,0-1 1,-2-2-136,4 9 18,1 1 0,-1 0 1,1 0-1,-1 0 1,1-1-1,-1 1 0,0 1 1,1-1-1,-1 0 1,1 0-1,-1 0 0,1 1 1,-1-1-1,1 1 1,-1-1-1,1 1 0,0 0 1,-1 0-1,1-1 1,0 1-1,-1 0 0,1 0 1,0 0-1,0 1 1,0-1-1,0 0 0,0 0 1,0 0-1,0 1 1,0-1-1,0 1-18,1-1 23,-30 36 44,-68 121 46,38-35-25,55-111-74,1 0 0,0 0 1,1 0-1,0 1 0,1-1 0,1 1 0,0-1 1,0 1-1,1 6-14,2-17 0,-1 0 0,0 0-1,0 0 1,1 0 0,-1-1 0,1 1-1,-1-1 1,1 1 0,0-1 0,-1 1 0,1-1-1,0 0 1,0 0 0,0 0 0,0 0 0,0 0-1,0-1 1,1 1 0,-1 0 0,0-1 0,0 0-1,0 1 1,1-1 0,-1 0 0,0 0 0,0 0-1,1-1 1,-1 1 0,0 0 0,0-1 0,0 0-1,0 1 1,0-1 0,0 0 0,0 0 0,0 0-1,0 0 1,0 0 0,1-1 0,69-47-477,-10-33 337,-18 10 1141,-69 146-162,9 60-446,25-106-380,5-6-11,-10-20-11,-1 0 1,1 1 0,0-1 0,0-1 0,0 1 0,0-1 0,0 1 0,0-1 0,1 0-1,-1-1 1,0 1 0,0-1 0,1 0 0,-1 0 0,0 0 0,1 0 0,-1-1 0,0 0-1,0 0 1,1 0 0,-1 0 0,0-1 0,0 0 8,-1 1-5,70-44-281,29-51 37,-4-23 744,-98 119-487,0 1 1,0-1-1,0 1 0,0 0 1,0-1-1,1 1 1,-1-1-1,0 1 1,0-1-1,0 1 1,1-1-1,-1 1 1,0-1-1,0 1 1,1-1-1,-1 1 1,0-1-1,1 0 1,-1 1-1,1-1 1,-1 1-1,0-1 1,1 0-1,-1 1 1,1-1-1,-1 0 1,1 0-1,-1 1 1,1-1-1,-1 0 1,1 0-1,0 0 1,-1 0-1,1 0 1,-1 0-1,1 0 1,-1 0-1,1 0 1,-1 0-1,1 0 0,0 0 1,-1 0-1,1 0 1,-1 0-1,1-1 1,-1 1-1,1 0 1,-1 0-1,1 0 1,-1-1-1,1 1 1,-1 0-1,1-1 1,-1 1-1,0-1 1,1 1-1,-1 0 1,0-1-1,1 1 1,-1-1-1,0 0-8,-9 57 210,9-54-217,-34 78 524,53-95-19,18-37-459,-9 11-38,58-96-184,-85 135 178,0 1 1,-1 0 0,1 0 0,0 0 0,0-1 0,0 1-1,0 0 1,1 1 0,-1-1 0,0 0 0,0 0 0,0 0 0,1 1-1,-1-1 1,0 0 0,1 1 0,-1 0 0,1-1 0,-1 1-1,1 0 1,-1-1 0,1 1 0,-1 0 0,0 0 0,1 0 0,-1 0-1,1 1 1,-1-1 0,1 0 0,-1 1 0,1-1 0,-1 1 0,0-1-1,1 1 1,-1 0 0,0-1 0,0 1 0,1 0 0,-1 0-1,0 0 1,0 0 0,0 0 0,0 0 0,0 1 4,91 142-595,-88-139 563,-2-1 1,0 0 0,1 0 0,-1-1 0,1 1 0,0-1 0,-1 0 0,2 0 0,-1 0 1,0 0-1,1-1 0,-1 1 0,1-1 0,0 0 0,-1 0 0,1 0 0,0-1 0,0 1 0,1-1 0,-1 0 0,0 0 0,0 0 0,1-1 0,-1 1 1,1-1 30,103-39-477,-83 27 428,44-51-120,-24 4 169,-65 127 605,15-27-538,3-3-59,2-8-252,-2 36 567,-4-17-3662,4-35-2692,5-32 4569</inkml:trace>
  <inkml:trace contextRef="#ctx0" brushRef="#br0" timeOffset="35209.416">7245 2042 9056,'0'0'0,"0"0"0,0 0 0,0 0-664,0 0 664,0 0-664,44 0 664,-1 0-5152</inkml:trace>
  <inkml:trace contextRef="#ctx0" brushRef="#br0" timeOffset="36990.732">7406 2116 7624,'1'3'183,"0"3"122,0 0 0,-1-1 0,1 1 0,-1 0 0,0 0 0,0 0 0,-1 0 0,0 0 0,0-1 0,0 1 0,0 0 0,-1-1 0,-1 3-305,-72 132 2269,61-100-1477,8-23-353,7-23-247,34-88-223,20-32 30,-55 125 5,0-1 0,0 1 0,0-1 0,0 1 0,1-1 0,-1 1 0,1 0 1,-1-1-1,1 1 0,-1-1 0,1 1 0,0 0 0,0 0 0,-1-1 0,1 1 1,0 0-1,0 0 0,0 0 0,1 0 0,-1 0 0,0 0 0,0 0 0,0 0 1,1 1-1,-1-1 0,0 0 0,1 1 0,-1-1 0,1 1 0,-1-1 0,0 1 1,1 0-1,-1 0 0,1 0 0,-1 0 0,1 0 0,-1 0 0,1 0 1,-1 0-1,1 0 0,-1 1 0,1-1 0,-1 0 0,1 1 0,-1 0 0,0-1 1,1 1-1,-1 0 0,0-1 0,0 1 0,1 0 0,-1 0-4,11 10 22,-1 0 0,1 0 0,-2 1 0,0 0 0,0 1 0,-2 0 0,1 1 0,1 6-22,-9-20 0,8 14-2,19 52 382,-46-28 475,18-62-357,7 2-472,2 1-1,0 0 1,2 1 0,0 0 0,1 1-1,13-16-25,16-18 4,-40 51-13,1 1-1,0 0 1,-1 0-1,1 0 0,0 0 1,0 0-1,0 1 1,0-1-1,0 1 0,0-1 1,0 1-1,0 0 0,0-1 1,0 1-1,0 0 1,0 0-1,0 1 0,0-1 1,0 0-1,0 1 0,0-1 1,0 1-1,0-1 1,0 1-1,0 0 0,-1 0 1,1 0-1,0 0 1,0 0-1,-1 1 0,1-1 1,-1 0-1,1 1 0,-1-1 1,0 1-1,1-1 1,-1 1-1,0 0 0,0 0 1,0-1-1,0 1 0,0 2 10,5 64-161,0-14-198,-4-53 308,-1 1 0,2 0 0,-1 0-1,0-1 1,0 1 0,0-1-1,1 1 1,-1-1 0,1 0 0,-1 0-1,1 0 1,-1 0 0,1-1-1,-1 1 1,1-1 0,0 1 0,-1-1-1,1 0 1,2 0 51,-5 0 0,14-1-97,0 0 1,-1 0-1,1-1 1,-1-1-1,1 0 1,-1-1-1,0-1 1,0 0-1,-1 0 1,11-7 96,-1 2-36,146-89-662,-129 56 592,-39 42 111,1 1 1,-1-1 0,1 0-1,-1 0 1,0 0 0,1 0 0,-1 0-1,0 0 1,0 0 0,0 0-1,0 0 1,0 0 0,0 0 0,0 0-1,0 0 1,0-1 0,0 1-1,0 0 1,-1 0 0,1 1 0,0-1-1,-1 0 1,1 0 0,-1 0-1,1 0 1,-1 0 0,0 0 0,1 0-1,-1 1 1,0-1 0,1 0-1,-1 0 1,0 1 0,0-1 0,0 1-1,0-1 1,0 1 0,1-1-1,-1 1 1,0-1 0,0 1 0,0 0-1,0 0 1,0-1 0,0 1-1,0 0 1,0 0 0,0 0 0,0 0-1,-1 0 1,1 0 0,0 0-1,0 1 1,0-1 0,0 0 0,0 1-6,-67 9 336,2 21-268,14 22-72,50-50 0,-1 0 1,1 0-1,0 0 1,1 0 0,-1 1-1,0-1 1,1 1 0,0-1-1,0 1 1,0 0 0,0-1-1,0 1 1,1 0 0,0-1-1,0 1 1,0 0-1,0 0 1,0-1 0,1 1-1,0 0 1,-1-1 0,1 1-1,1 0 1,-1-1 0,1 0-1,-1 1 1,2 1 3,-1-3-9,1 1 1,-1-1 0,1 0-1,0 0 1,0 0-1,0 0 1,0-1 0,0 1-1,0-1 1,0 0-1,0 0 1,1 0 0,-1 0-1,0 0 1,1-1-1,-1 0 1,0 1-1,1-1 1,-1-1 0,1 1-1,-1 0 1,0-1-1,1 1 9,12-1-33,62-26-55,-10-3 67,-58 71 274,-3-6-203,8 2-46,-4-22-4,-7-13-9,0-1 0,0 1 1,0-1-1,0 0 1,0-1-1,0 1 1,0-1-1,0 0 0,0 0 1,1 0-1,-1 0 1,0-1-1,0 1 1,0-1-1,0 0 0,0-1 1,0 1-1,0-1 1,-1 1-1,1-1 1,0 0-1,-1-1 1,0 1-1,1 0 0,-1-1 1,0 0-1,0 0 1,0 0-1,-1 0 1,1 0-1,-1-1 0,1 1 1,0-3 8,1 2-27,82-97-727,25-66 402,-78 106 337,60-126 966,-90 180-831,-1 4-6,1-1-1,-1 0 1,-1 0-1,1 0 0,-1 0 1,1 0-1,-1 0 0,0 0 1,-1-1-1,1 1 0,-1 0 1,0-1-1,0 1 0,0 0 1,0 0-1,-1-3-113,0 6 194,-41 74 437,22-19-551,3 1-70,-1 3-5,3 3-2,2 1 2,2-1-4,2-9-1,3-8 0,5-35-7,0-1 0,0 0-1,1 0 1,0 1-1,1-1 1,0 0-1,0 0 1,0 0-1,1 0 1,1 0-1,-1 0 1,1 0-1,1 0 8,2-2-247,2-4 155,0 0 0,0 0-1,1-1 1,-1 0 0,0-1-1,0 1 1,1-1 0,-1-1-1,0 0 1,0 0-1,0-1 1,0 1 0,0-2-1,0 1 1,0-1 0,0-1-1,-1 1 1,4-3 92,118-76-573,-86 45 569,-23 19 191,-1 0 0,0-2 0,-2 0 0,0-1 1,10-17-188,-27 38 15,-1 1 1,0 0-1,0-1 1,0 1-1,0 0 1,0-1-1,0 1 1,0-1-1,-1 1 1,1-1 0,0 0-1,0 0 1,0 1-1,0-1 1,-1 0-1,1 0 1,0 0-1,0 0 1,0 0-1,0 0 1,-1-1-1,1 1 1,0 0 0,0-1-1,0 1 1,0 0-1,0-1 1,0 1-1,0-1 1,0 0-1,0 1 1,0-1-1,0 0 1,0 0 0,0 1-1,0-1 1,1 0-1,-1 0 1,0 0-1,1 0 1,-1 0-1,0 0 1,1 0-1,0 0 1,-1 0-1,1-1 1,-1 1 0,1 0-1,0 0 1,0 0-1,0 0 1,0-1-1,0 1 1,0 0-1,0 0 1,0 0-1,0 0 1,0-1 0,1 1-1,-1 0 1,1 0-1,-1 0 1,1 0-1,-1 0 1,1 0-1,-1 0 1,1 0-1,0 0 1,-1 0 0,2-1-17,-24 11 1,-3 13 0,20-14-7,2 0-1,-1 0 0,1 0 1,0 1-1,1-1 0,0 1 0,0-1 1,1 1-1,0 0 0,0 0 0,1 0 1,0-1-1,1 1 0,0 0 1,2 7 7,32 53-52,7-24 52,-37-41 10,6 14 135,-41 23-37,-100 54-1963,88-70 264,-8 5-5329,116-70 5215</inkml:trace>
  <inkml:trace contextRef="#ctx0" brushRef="#br0" timeOffset="43402.23">9547 2176 5296,'53'0'809,"-74"8"2291,20-8-2753,14 6 358,121-17 414,-6 2-298,38 18 466,-141-1-689,12 0-2746,-35-8-4150,-4 0 4774</inkml:trace>
  <inkml:trace contextRef="#ctx0" brushRef="#br0" timeOffset="43921.401">10926 2076 3504,'0'0'0,"0"0"0,0 0 0,0 0-40,0 0 40,0 0-32,0 0 32,0 0-704,0 0 704,0 0-704,0 0 704,0 0-864</inkml:trace>
  <inkml:trace contextRef="#ctx0" brushRef="#br0" timeOffset="44950.648">10985 2099 3952,'0'0'1160,"0"0"-59,0 0-233,0 0-84,0 0-120,0 0-65,0 0-158,-7-3-102,-81-33 349,26 39-554,39 3-39,-65 32 58,64-15-146,15-14-5,0 0-1,1 0 1,0 1-1,1 0 1,0 0-1,1 1 1,0 0-1,0 0 1,1 1-1,1-1 1,0 1-1,0 0 1,1 0-1,0 9-1,3-20 17,1 1-1,0-1 1,-1 1 0,1-1-1,0 0 1,0 0-1,0 1 1,0-1 0,0 0-1,0 0 1,0 0-1,1 0 1,-1 0-1,0 0 1,1-1 0,-1 1-1,0 0 1,1-1-1,-1 1 1,1-1 0,-1 1-1,1-1 1,-1 0-1,1 1 1,-1-1-1,1 0 1,-1 0 0,1 0-1,0 0 1,-1-1-1,1 1 1,-1 0-1,1-1 1,-1 1 0,1-1-1,-1 1 1,0-1-1,1 0 1,-1 1 0,1-1-1,-1 0 1,0 0-1,0 0 1,0 0-1,0 0 1,1-1-17,20-15 106,-2-1-1,0-1 1,-1-1 0,-1 0 0,0-1-1,-2-1 1,-1-1 0,-1 0-1,0-1 1,-2 0 0,-1-1-1,0-4-105,6-6 41,50-98 569,39-60 190,-62 102 1654,-55 183-2445,5-43-9,-1 4 0,-6 4 0,-7 3 2,-4 4 3,-1 2-2,3-9 2,2-8-4,15-35-7,1-1 0,0 1 0,0 0 0,2 0 0,0 0 0,0 0 0,1 0 0,2 13 6,-1-24-18,1 0 0,0-1 0,1 1 0,-1-1 0,0 1 0,1-1 0,-1 0-1,1 1 1,0-1 0,0 0 0,0 0 0,0 0 0,0-1 0,0 1-1,1 0 1,-1-1 0,0 1 0,1-1 0,-1 0 0,1 0 0,0 0 0,-1 0-1,1 0 1,0-1 0,-1 1 0,1-1 0,0 1 0,0-1 0,0 0 0,-1 0-1,1-1 1,0 1 0,0 0 0,0-1 0,-1 0 0,1 0 0,0 0-1,-1 0 1,1 0 0,-1 0 0,1-1 0,-1 1 0,0-1 0,1 1 0,0-3 18,70-55-272,-54 30 272,-5-34 137,-4 46-200,-8 40-72,-1-10 101,35 65-75,-8-64 105,-9-15 4,1-6 0,2-6 0,65-97 17,-83 101-11,0 0 0,0 0 0,-1 0 0,0 0 0,0-1-1,-1 0 1,-1 1 0,1-1 0,-2 0 0,1 0 0,-1 0-6,-5-16 7,2 22-14,1 1 1,-1-1-1,0 1 1,0 0-1,0 0 1,-1 1-1,1-1 0,-1 1 1,1-1-1,-1 1 1,0 0-1,0 0 1,0 1-1,0-1 1,0 1-1,0 0 1,0 0-1,0 0 0,-1 1 1,1 0-1,0-1 1,-1 1 6,-1 1-58,0-1 0,1 1 0,-1 0 0,0 0 0,1 0 0,-1 1 0,1 0 0,0 0 0,0 0 0,-1 1 0,2 0 0,-1 0 0,0 0 0,0 0 0,1 1 0,0 0 0,0 0 0,-2 2 58,-19 46-1199,38 4-1238,-6-48 1724,67 12-1193,-5-1-3340</inkml:trace>
  <inkml:trace contextRef="#ctx0" brushRef="#br0" timeOffset="46417.744">11995 1984 4936,'33'-10'6637,"-33"38"-5214,1 19-1136,1-26-59,-2 0 0,0-1 1,-2 1-1,0 0 0,-1-1 0,-1 0 0,-2 5-228,0-48 848,8 5-816,1 0 1,1 0 0,1 0 0,0 0 0,2 0 0,0 1 0,8-15-33,5-2 11,-15 27-21,0 0 0,0 1 0,1-1 0,0 1 0,0 0-1,0 0 1,1 1 0,0 0 0,0 0 0,0 1 0,5-3 10,-8 7-17,0-1-1,0 1 1,0 0 0,0 0-1,0 0 1,0 1 0,0 0-1,0-1 1,0 1-1,-1 1 1,1-1 0,0 0-1,-1 1 1,1 0 0,-1 0-1,1 0 1,-1 0-1,0 0 1,3 3 17,6 3-95,-2-1 63,0 0 0,0 0-1,-1 1 1,0 0 0,-1 1 0,0 0 0,0 0 0,-1 1 0,3 4 32,5 21-34,-13-31 28,-1 1-1,1-1 0,-1 0 1,1 1-1,0-1 0,1 0 1,-1 0-1,1 0 0,0-1 1,0 1-1,0-1 0,0 0 1,1 1-1,-1-1 0,1-1 1,0 1 6,5-1-4,1 0 0,-1-1 0,1 0 0,-1 0 0,1-1 0,0 0 0,-1-1 0,1 0 1,-1-1-1,1 0 0,-1 0 0,0-1 0,0-1 0,0 1 0,0-1 0,0-1 1,-1 1-1,0-1 0,7-6 4,-10 8-1,84-53 9,5-24-1,-65 61-7,-27 20 0,-1-1 1,1 1 0,-1 0 0,1 0 0,-1-1 0,0 1 0,1 0 0,-1 0 0,0 1 0,0-1-1,1 0 1,-1 0 0,0 1 0,0-1 0,-1 0 0,1 1 0,0-1 0,0 1 0,-1-1 0,1 1-1,0 0 1,-1-1 0,0 1 0,1-1 0,-1 1 0,0 0 0,0-1 0,0 1 0,0 0 0,0-1-1,0 1 1,-1 0 0,1-1 0,0 1 0,-1-1 0,1 1 0,-2 1-1,-27 144 97,29-144-89,-1-1 1,1 1-1,-1 0 0,1 0 0,0-1 1,0 1-1,1 0 0,-1 0 0,0-1 1,1 1-1,0 0 0,-1 0 0,1-1 0,0 1 1,1-1-1,-1 1 0,0-1 0,1 0 1,-1 1-1,1-1 0,0 0 0,0 0 1,0 0-1,0 0 0,0 0 0,0-1 1,0 1-1,0 0 0,1-1 0,-1 0 0,1 0 1,-1 1-1,1-1 0,1 0-8,-2-1 14,1-1 0,-1 1 0,0-1-1,0 1 1,0-1 0,1 0 0,-1 0 0,0 0-1,0 0 1,0 0 0,0-1 0,0 1 0,-1 0-1,1-1 1,0 0 0,-1 1 0,1-1 0,-1 0-1,1 0 1,-1 1 0,0-1 0,0 0 0,0-1-1,1 0-13,-2 2 7,4-6 9,0 0 0,-1 0 0,0 0 0,-1-1 0,0 1 0,0-1 0,0 0 0,-1 1 0,0-1 0,0 0 0,-1 0 0,0 0 0,-1 0 0,0 1 0,0-1 0,0 0 0,-1 0 0,0 1 0,-1-1 0,0 1 0,0 0 1,0 0-1,-1 0 0,0 0 0,0 1 0,-1-1 0,0 1 0,0 0 0,-4-3-16,-16-16 3,-47-47-170,72 44 107,4 19 2,1 0 0,0 0 1,1 1-1,0 0 0,0 0 1,0 0-1,1 0 0,1 1 0,-1 0 1,1 1-1,6-4 58,3-4-30,28-25-29,61-51-41,-87 75 96,-11 10 18,0 0 0,0-1 1,0 0-1,-1 0 0,0-1 0,-1 0 0,1 0 0,-1-1 0,-1 1 0,1-1 1,-1-1-1,-1 1 0,3-6-14,-14-27 1208,7 42-1050,11 39-111,-1 13-39,-5-16-5,-12 155 110,-13-51 124,-14 90-5,27-188-185,0 6-36,-14 80-1140,20-119-3150,1-8-1770,0-6 4505</inkml:trace>
  <inkml:trace contextRef="#ctx0" brushRef="#br0" timeOffset="46670.09">13067 2076 8792,'99'8'2506,"-42"-12"-2732,120-41-3716,-104 21-364</inkml:trace>
  <inkml:trace contextRef="#ctx0" brushRef="#br0" timeOffset="47675.952">14014 2099 9688,'11'-137'1360,"-12"136"-1347,0 0 0,0-1 0,0 1-1,0 0 1,0 0 0,0 0 0,-1 0 0,1 0 0,0 0 0,0 0 0,-1 1 0,1-1 0,-1 0 0,1 1 0,0-1 0,-1 1 0,1-1 0,-1 1 0,0 0 0,1 0 0,-1 0 0,1 0 0,-1 0 0,1 0 0,-1 0 0,1 0-1,-1 0 1,1 1 0,-1-1 0,1 1 0,-1-1 0,1 1 0,-1-1 0,1 1 0,0 0 0,-1 0 0,1 0 0,0 0 0,-1 0-13,-2 1 6,-24 7 16,0 1 1,0 2-1,1 1 0,1 0 1,0 3-1,-12 8-22,35-22 10,0 1-1,0-1 1,0 0-1,1 1 1,-1 0 0,1-1-1,0 1 1,-1 0 0,1 0-1,0 1 1,1-1-1,-1 0 1,1 1 0,-1-1-1,1 0 1,0 1-1,0 0 1,1-1 0,-1 1-1,1-1 1,0 1 0,-1 0-1,2 0 1,-1-1-1,0 1 1,1-1 0,0 1-1,0 1-9,0-2 12,1-1 0,-1 0-1,1 0 1,-1 0 0,1 0-1,0 0 1,0-1 0,0 1-1,0 0 1,0-1 0,0 0-1,1 1 1,-1-1 0,0 0 0,1 0-1,-1 0 1,1 0 0,-1-1-1,1 1 1,-1-1 0,2 1-12,2 0 56,1 0 1,0 0-1,0 0 1,0-1 0,0 0-1,0 0 1,0-1-1,-1 0 1,1 0 0,0-1-1,0 0 1,-1 0-1,1 0 1,-1-1 0,0 0-1,0 0 1,0 0-1,0-1 1,0 0 0,4-4-57,-2 0 101,0 0 0,0 0 0,-1-1 0,0 0 0,-1 0 0,1 0 0,-2-1 0,1 0 0,2-9-101,36-158 1141,-25 14-319,-16 111-593,-8-68 149,0 199-368,4 250-360,1-318 330,0 0-1,0-1 1,2 1-1,-1-1 1,1 1-1,1-1 1,-1 0-1,2 1 1,0-2-1,0 1 1,1 0-1,0-1 1,0 0-1,1 0 1,3 4 20,45 13-240,20-31-15,-68 3 226,103-37-286,-98 33 305,1 0 1,-1-1-1,-1 0 1,1 0-1,-1-2 1,0 1-1,-1-1 1,0 0 0,2-4 9,11-26 6,-11-28 62,-11 66-53,-1 1 4,-6 20-15,-5 70-75,-6 41-1830,19-201-1397,2 8-3208</inkml:trace>
  <inkml:trace contextRef="#ctx0" brushRef="#br0" timeOffset="47945.738">14493 1588 8792,'0'0'0,"-2"8"0,-3 7 0,5-15 960,0 0-960,-1 18 960,1 1-960,0-19-560,0 0 560,6 21-560,7 5 560,-13-26-800,0 0 800,14 8-792,2-12 792,14 8-5328</inkml:trace>
  <inkml:trace contextRef="#ctx0" brushRef="#br0" timeOffset="48212.026">14689 1759 6816,'4'1'159,"-1"-1"0,1 1 1,-1 0-1,0 0 0,1 0 0,-1 0 1,0 1-1,1-1 0,-1 1 0,0 0 1,0 0-1,0 0 0,-1 0 0,1 1 1,0-1-1,-1 1 0,0-1 0,2 3-159,-31 3 2567,-73 29-1143,95-33-1413,1 0 0,-1 0 0,1 1 0,0-1 0,0 1 0,0 0 0,0 0 0,1 0 0,0 1 0,0-1 0,1 1 0,-1 0 0,1-1 0,1 1 0,-1 0 0,1 0 0,0 0 0,0 3-11,0-5 7,-4 56-36,32-11-146,44-1-30,-3-12 309,-78-13 116,-16 1-460,0 0 0,-2-1 0,-1-2 0,0-1 0,-26 12 240,54-32-39,0 1 0,0-1 0,0 0 0,0 1-1,0-1 1,0 0 0,0 0 0,0 0 0,0 0 0,0 0 0,0 0 0,0 0 0,0 0 0,0 0 0,0-1-1,0 1 1,0 0 0,0-1 0,0 1 0,0-1 0,1 1 0,-1-1 0,0 1 0,0-1 0,0 1-1,0-1 1,1 0 0,-1 0 0,0 1 0,1-1 0,-1 0 0,0 0 0,1 0 0,-1 0 0,1 1 0,0-1-1,-1 0 1,1 0 0,0 0 0,-1 0 0,1 0 0,0 0 0,0 0 0,0 0 0,0 0 0,0 0 0,0-1-1,0 1 1,0 0 0,0 0 0,1 0 0,-1 0 0,0 0 0,1 1 0,-1-1 0,0 0 0,1 0-1,0-1 40,-3-15-884,-7-37-5189</inkml:trace>
  <inkml:trace contextRef="#ctx0" brushRef="#br0" timeOffset="48589.547">15082 1359 10040,'-50'31'1185,"58"-21"1856,2-11-226,-27 192-2278,9-112-428,-19 134 46,13-130-132,-17 103-830,25-162-432,0 4-8593,6-28 9805,3-13-1509</inkml:trace>
  <inkml:trace contextRef="#ctx0" brushRef="#br0" timeOffset="48971.037">14931 1947 8520,'3'1'154,"1"0"1,0 0-1,0-1 1,-1 1-1,1-1 1,0 0-1,0 0 1,0 0-1,0 0 1,0-1-1,-1 0 1,1 0-1,0 0 1,0 0-1,-1 0 1,1-1-1,-1 0 1,3-1-155,-2 2 104,110-53 677,-28-10 178,-85 64-945,-1 0 1,1-1 0,-1 1-1,0 0 1,1 0-1,-1 0 1,1-1-1,-1 1 1,1 0-1,-1 0 1,1 0-1,-1 0 1,0 0 0,1 0-1,-1 0 1,1 0-1,-1 0 1,1 0-1,-1 0 1,1 0-1,-1 0 1,1 1-1,-1-1 1,0 0-1,1 0 1,-1 0 0,1 1-1,-1-1 1,0 0-1,1 0 1,-1 1-1,0-1 1,1 0-1,-1 1 1,0-1-1,1 0 1,-1 1 0,0-1-1,0 1 1,1-1-1,-1 0 1,0 1-1,0-1 1,0 1-1,0-1 1,0 1-1,1-1 1,-1 1 0,0-1-1,0 0 1,0 1-1,0-1 1,0 1-1,-1-1 1,1 1-1,0-1 1,0 1-1,0-1 1,0 1-1,0-1 1,-1 0 0,1 1-15,-4 41 881,3-38-873,-50 248 1145,45-227-1464,-6 28-3,8-28-9225,7-36 7950</inkml:trace>
  <inkml:trace contextRef="#ctx0" brushRef="#br0" timeOffset="50639.59">15383 1785 7984,'0'0'1056,"4"3"-176,66 51-1864,-70-50 1135,0-1 0,0 0 1,0 0-1,0 0 1,-1 0-1,1 0 0,-1 0 1,0 0-1,0 0 0,0 0 1,0 0-1,0 0 0,-1-1 1,1 1-1,-1 0 1,0-1-1,0 1 0,0-1 1,0 0-1,0 0 0,-2 2-151,0 0 103,-65 126 2652,113-233-2679,30-2-99,-48 92 43,-3 9-16,1 8 1,0 8-3,39 63 19,-33-19-26,3 19-2,-26-63 6,16 1 1,-4-17 0,6-6 0,4-7 0,99-92 32,-91 77-32,0 1 0,-2 2 0,-2 3 0,17-25-142,-72 53 89,-18 11-15,-84 70-41,80-39 106,-25 46 7,25 20-27,11 77-43,26-125 6,-25 81-40,4-86 48,-65 50-40,48-78 73,40-26 22,-1 0 0,1-1 0,-1 0 0,1 0 0,-1-1 0,0 1 0,0-1 0,0-1-1,0 1 1,0-1 0,0 0 0,0 0 0,0-1 0,-5 0-3,-14-10 7,17 3 0,-12-56-5,20 48-28,21-79-73,38-16-633,-48 95 656,100-125-936,-1 32 823,-46 55 149,-7 13 28,96-51 421,-38 33 1082,-82 34 233,-33 24-1404,0 1 41,0 0-91,-2 11 462,-33 117-497,31-79-219,8-28-15,-3-17-13,1-1-1,0 0 0,0 1 1,1-1-1,-1 0 0,1 0 0,0-1 1,-1 1-1,1-1 0,0 1 1,1-1-1,-1 0 0,0 0 0,1 0 1,-1 0-1,1-1 0,-1 0 0,1 1 1,0-1-1,-1-1 0,1 1 1,0 0-1,0-1 0,0 0 0,0 0 1,0 0-1,-1 0 0,1-1 1,0 1-1,0-1 0,0 0 0,-1 0 1,1-1-1,0 1 0,-1-1 1,1 1-1,-1-2 13,10-2-34,-1-1 0,-1 0 0,1-1 0,-1 0 0,0-1 0,-1 0 0,0-1 0,0 0 0,-1-1 0,0 0 0,-1 0 0,0-1 0,3-5 34,12-36 58,-21 46-17,-13 34-20,-4 20-13,9-19-8,3 1 0,8 0 0,7-2 0,-10-24 2,0-1 0,0 1 0,0-1-1,0 1 1,1-1 0,0 0 0,-1 0-1,1 0 1,0 0 0,0-1-1,1 1 1,-1-1 0,1 0 0,-1 0-1,1 0 1,-1 0 0,2 0-2,20 0 2,-16-3-7,-1-1 0,0 0-1,-1-1 1,1 0 0,0 0-1,-1-1 1,0 0-1,1 0 1,-2 0 0,1-1-1,0 0 1,-1-1-1,4-3 6,-7 6-11,7-7-70,0-1 1,-1 0-1,-1-1 0,0 1 1,0-2-1,-1 1 0,-1-1 0,0 0 1,2-7 80,1 0-31,28-84-544,-34 140 309,-3 102 172,10-88 80,-10-49-16,1-1 0,-1 1 0,1-1 0,-1 1 0,0-1 0,1 1 1,-1-1-1,1 0 0,-1 1 0,1-1 0,-1 1 0,1-1 0,0 0 1,-1 0-1,1 1 0,-1-1 0,1 0 0,0 0 0,-1 0 0,1 0 1,-1 0-1,1 0 0,0 0 0,-1 0 0,1 0 0,0 0 0,-1 0 1,1 0-1,-1 0 0,1 0 0,0 0 0,-1-1 0,1 1 0,-1 0 1,1 0-1,0-1 0,-1 1 0,1-1 0,-1 1 0,1 0 0,-1-1 1,0 1-1,1-1 0,-1 1 0,1-1 0,-1 1 0,0-1 1,1 1-1,-1-1 0,0 0 0,0 1 0,1-1 0,-1 1 0,0-1 1,0 0-1,0 1 0,0-1 0,0 1 0,0-1 0,0 0 0,0 1 1,0-1-1,0 0 0,0 1 0,0-1 0,0 1 0,-1-1 0,1 0 1,0 0 29,26-154-3984,-21 75-1896</inkml:trace>
  <inkml:trace contextRef="#ctx0" brushRef="#br0" timeOffset="50925.826">16741 1698 8608,'15'15'2712,"47"-29"-7670,-50 9 4888,25-9-3670</inkml:trace>
  <inkml:trace contextRef="#ctx0" brushRef="#br0" timeOffset="51512.282">16986 1654 5472,'50'28'4277,"-49"5"-2552,-40 91 206,13-58-1728,-22 181 946,9-146-1010,38-100-158,1 0 0,-1 0 1,1 0-1,-1 0 1,0 0-1,0 0 0,0 0 1,0 0-1,0 0 1,0 0-1,0 0 0,0 0 1,0-1-1,0 1 1,0 0-1,0-1 0,-1 1 1,1-1-1,0 1 1,0-1-1,-1 0 0,1 1 1,0-1-1,-1 0 0,1 0 1,0 0-1,-1 0 1,1 0-1,0 0 0,0-1 1,-1 1-1,1 0 1,0-1-1,-1 1 0,1 0 1,0-1-1,0 0 1,0 1-1,0-1 0,-1 0 1,1 0-1,0 1 1,0-1-1,0 0 0,1 0 1,-1 0-1,0 0 1,0 0-1,0-1 19,0 1 1,-4-7-474,2-10 244,0 0 1,1 0-1,0-1 1,2 1-1,0 0 1,1-1-1,1 1 1,4-15 228,19-43-674,10-1 464,85-106 58,-68 119 233,89-69 1606,-49 58 1709,-132 191-1569,13 21-1569,-4 54-62,21-119-66,-24 143 18,34-215-142,1 1-1,-1-1 1,0 1-1,0 0 1,0-1-1,0 1 1,0 0-1,1-1 1,-1 1-1,0-1 1,1 1-1,-1-1 1,0 1-1,1-1 0,-1 1 1,1-1-1,-1 1 1,1-1-1,-1 0 1,1 1-1,-1-1 1,1 1-1,-1-1 1,1 0-1,-1 0 1,1 1-1,0-1 1,-1 0-1,1 0 0,-1 0 1,1 0-1,0 0 1,-1 0-1,1 0 1,0 0-1,-1 0 1,1 0-1,-1 0 1,1 0-1,0 0 1,-1 0-1,1 0 1,0-1-1,-1 1 1,1 0-1,-1-1 0,1 1 1,-1 0-1,1-1-5,125-117 850,-2 32-498,-53 88-328,-18 18-4,-1 4-18,7-2-2,5-2 0,-45-15-76,1-1-1,1-1 1,-1-1-1,0-1 1,0 0-1,1-2 0,8-1 77,9-6-193,-23 2-532,44-51-287,-41 38-1508,18-15-5360,-85 80 5947</inkml:trace>
  <inkml:trace contextRef="#ctx0" brushRef="#br0" timeOffset="52156.596">10974 2557 9688,'-23'7'1192,"17"-18"1898,5 13-2284,0 3-985,-34 151 692,23-93-423,-24 194-18,7-157-5212,17-68-1280</inkml:trace>
  <inkml:trace contextRef="#ctx0" brushRef="#br0" timeOffset="53841.642">10786 3007 9056,'126'-49'2616,"16"-16"-1970,-81 38-795,-49 20 101,4-1 9,0-1 0,0-1 0,-1 0 0,0-1 1,-1 0-1,0-2 0,4-5 39,-11 11 97,-4 4 7,1-1-1,-1 1 0,0-1 1,0 1-1,-1-1 1,1 0-1,-1 0 0,0 0 1,0-1-1,0 1 0,0 0 1,-1-1-1,0 1 1,0-1-1,1-4-103,0-11 2537,-2 23-205,-46 201-1593,29-137-699,-31 104 150,28-85 20,20-85-164,1-1 1,8-16-38,32-103-87,-39 115 46,0 0 1,0 0 0,0 1-1,1-1 1,-1 1-1,1 0 1,0 0-1,0 0 1,0 0 0,1 0-1,-1 1 1,1-1-1,-1 1 1,1 0 0,0 0-1,0 1 1,0-1-1,1 0 32,64 15-448,48 67-182,-112-78 605,1 0 0,-1 0 0,0 0 1,0-1-1,1 0 0,-1 0 0,1 0 0,-1-1 0,1 1 1,-1-1-1,1-1 0,-1 1 0,1-1 0,-1 0 1,1 0-1,-1 0 0,0-1 0,1 0 0,2-2 25,1 2-48,36-13-6,66-36-300,-77 28 324,-30 20 32,6-3 16,-2 0 0,1 0 1,-1-1-1,0 0 1,0 0-1,-1-1 1,0 0-1,-1 0 0,1-1 1,3-7-19,-10 14-3,0 1 1,1-1 0,-1 1-1,0-1 1,0 1 0,0-1 0,0 1-1,0-1 1,-1 1 0,1-1-1,0 1 1,-1-1 0,1 1-1,-1-1 1,0 1 0,1-1-1,-1 1 1,0 0 0,0-1-1,0 1 1,0 0 0,0 0-1,0 0 1,0 0 0,0 0-1,0 0 1,-1 0 0,1 0-1,0 0 1,-1 1 0,1-1-1,-1 0 1,0 0 2,-3-2-199,-14 13 99,14-7 64,0 0 0,0 1 0,0 0-1,1 0 1,0 0 0,0 1 0,0-1 0,0 1 0,1 0 0,-1 0 0,1 0 0,1 0 0,-1 1 0,1 0 36,-23 83-115,24-83 91,-1 0 1,1 1 0,0-1-1,0 1 1,1-1-1,0 1 1,0 0 0,1-1-1,0 1 1,0-1-1,0 0 1,1 1 0,0-1-1,0 0 1,0 0-1,1 0 1,0 0 0,0 0-1,1-1 1,2 4 23,2-4-112,8-1 77,-1 0 1,1-2-1,0 0 0,0 0 1,1-2-1,-1 0 0,0-1 1,2-1 34,82-23-143,-44 2 36,-10 0 97,-29 15 141,0-1 0,-2-1 0,1 0 1,-1-2-1,0 1 0,-1-2 0,-1 0 1,0 0-1,0-2-131,27-17 1705,-39 32-1472,-7 14 355,-101 190 402,104-190-892,18-24-94,89-169-799,-86 142 705,-16 35 60,1 0 0,-1 0 0,1 0 0,0 1 0,0-1 0,0 0 0,0 1 0,0 0 0,0 0 0,0 0 0,1 0 0,-1 0 0,0 1 0,0-1 0,1 1 0,-1 0 0,0 0 0,1 0 0,-1 1 0,0-1 0,0 1 0,1 0 0,-1-1 0,0 1-1,0 1 1,0-1 0,2 1 30,-4-2-13,0 1 0,1-1 0,-1 0 0,0 1 0,0-1 0,0 1 0,1 0 0,-1-1 0,0 1 0,0 0 0,0-1 0,0 1 0,0 0 0,0 0 0,0 0 0,0 0 0,-1 0 0,1 0 0,0 0 0,-1 0 0,1 0 0,0 1 0,-1-1-1,1 0 1,-1 0 0,0 1 0,1-1 0,-1 0 0,0 0 0,0 1 0,0-1 0,0 0 0,0 1 0,0-1 0,0 0 0,0 1 0,-1-1 0,1 0 0,0 0 0,-1 1 0,1-1 13,-81 161 0,80-141 22,18-37 252,21-47-260,78-86-72,-53 95-81,-60 51 133,0 0-1,1 1 1,-1-1-1,0 1 1,1-1 0,-1 1-1,1 0 1,0 0-1,-1 1 1,1-1 0,0 1-1,0 0 1,0 0-1,0 0 1,1 1 0,-1-1-1,0 1 1,0 0-1,0 0 1,0 0-1,0 1 1,1 0 0,-1-1-1,0 1 1,0 1-1,0-1 1,-1 1 0,1-1-1,0 1 1,0 0-1,-1 0 1,0 1-1,1-1 1,-1 1 0,0 0-1,0 0 1,1 1 6,6 9 49,-1 0-1,-1 0 1,0 0 0,0 1-1,-2 0 1,0 1 0,0 0-1,-2 0 1,0 0 0,0 0 0,-2 0-1,0 1 1,0 0 0,-1-1-1,-1 1 1,-2 8-49,3-13 118,-1-7-90,0 0 0,0-1 0,0 1-1,1 0 1,-1 0 0,1-1 0,0 1 0,0 0-1,1-1 1,-1 1 0,1-1 0,-1 0-1,1 1 1,0-1 0,1 0 0,-1 0 0,0 0-1,1 0 1,0-1 0,1 2-28,32-19-555,-31 11 45,68-63-596,-50 45-1168,20-18-5385,-100 93 5769</inkml:trace>
  <inkml:trace contextRef="#ctx0" brushRef="#br0" timeOffset="54658.457">13922 2675 4040,'0'0'0,"-23"-3"0,-19 2 0,42 1-440,0 0 440,-9-11-440,18-7 440,-9-9-1784</inkml:trace>
  <inkml:trace contextRef="#ctx0" brushRef="#br0" timeOffset="54922.262">13910 2572 6368,'-197'116'5129,"147"-70"-4530,-45 120 387,67-82-660,6 98-2,29-119-312,-6-56-64,0-1 1,1 0 0,-1 1 0,1-1 0,0 0-1,1 0 1,-1 0 0,1-1 0,0 1 0,1 0 0,0-1-1,-1 0 1,2 0 0,-1 0 0,0-1 0,1 1-1,0-1 1,3 2 51,28-3-1213,7-8-235,22 1-5185</inkml:trace>
  <inkml:trace contextRef="#ctx0" brushRef="#br0" timeOffset="55627.422">14100 2981 10760,'-21'20'225,"19"-17"902,2-3 85,0 0-560,0-1-632,0 1 0,0-1 0,0 1 0,0 0 0,0-1 0,1 1 1,-1-1-1,0 1 0,0-1 0,0 1 0,1-1 0,-1 1 0,0-1 0,0 1 1,1 0-1,-1-1 0,0 1 0,1 0 0,-1-1 0,0 1 0,1 0 1,-1-1-1,1 1 0,-1 0 0,1 0 0,-1 0 0,1-1 0,-1 1 0,0 0 1,1 0-1,-1 0 0,1 0 0,-1 0 0,1 0 0,-1 0 0,1 0 1,-1 0-1,1 0 0,-1 0 0,1 0 0,-1 0 0,1 0 0,-1 0 0,1 1 1,-1-1-1,1 0 0,-1 0 0,1 0 0,-1 1 0,0-1 0,1 0 0,-1 1 1,0-1-1,1 0 0,-1 1 0,0-1 0,1 1 0,-1-1 0,0 0 1,0 1-21,-26 175 1057,-12-51-96,35-146-324,3 19-631,4-25 33,2 0 0,0 1 0,1 0 0,2 0 0,0 1 0,2 0 0,6-8-39,10-12 11,-3 10-6,-1 7-4,-19 25-11,0 0 1,0 0-1,1 1 0,-1 0 0,1 0 0,-1 0 0,1 0 0,0 1 0,0-1 0,0 1 0,0 0 0,0 1 0,0-1 0,0 1 0,0 0 0,0 1 0,0-1 0,-1 1 0,1 0 0,0 0 0,0 0 0,0 1 0,0-1 0,-1 1 0,1 1 0,-1-1 0,0 0 0,1 1 0,-1 0 0,0 0 0,0 0 0,-1 1 0,1-1 1,-1 1-1,0 0 0,0 0 0,0 0 0,0 0 0,-1 1 0,0-1 0,1 1 0,-1 0 10,-1 0-15,0 1 1,0 0 0,-1 0-1,1-1 1,-1 1-1,0 0 1,-1 0-1,1-1 1,-1 1 0,0 0-1,-1-1 1,0 1-1,1-1 1,-2 1-1,1-1 1,-1 0 0,1 0-1,-1 0 1,-1 0-1,1 0 1,-1-1-1,0 0 1,0 1 0,-1 0 14,4-4-2,-11 11-26,14-23-3,12-20-6,57-70-345,-65 95 384,-1 0-29,0 0 0,0 1 0,0-1 1,1 1-1,0 0 0,0 1 0,0 0 0,1 0 0,-1 0 1,1 0-1,0 1 0,0 0 0,0 1 0,0-1 0,1 2 1,4-2 25,-5 4 11,-4-1-16,-1 0 0,1 1-1,0-1 1,-1 1-1,1 0 1,0 0 0,-1 0-1,1 0 1,-1 0-1,1 0 1,-1 1-1,0-1 1,1 1 0,-1 0-1,0 0 1,0-1-1,0 2 1,0-1 0,-1 0-1,1 0 1,-1 0-1,1 1 1,-1-1 0,1 3 5,5 6 35,-2 0-1,1 1 0,-1 0 0,-1 0 0,0 0 0,-1 1 1,-1-1-1,1 1 0,-2 0 0,0-1 0,0 1 0,-2 0 1,1 0-1,-1 0 0,-3 11-33,-5 22 376,7-37-467,3 41-2430,17-59 501,9-8 404,11-7-5457</inkml:trace>
  <inkml:trace contextRef="#ctx0" brushRef="#br0" timeOffset="56655.183">15055 3060 8520,'-33'9'162,"29"-8"653,23-1 624,-18 0-1407,1 0-1,0-1 1,0 1 0,0 0 0,-1 0 0,1-1 0,0 1 0,-1-1 0,1 0 0,0 1 0,-1-1 0,1 0-1,-1 0 1,1 0 0,-1 0 0,1 0 0,-1 0 0,0-1 0,1 1 0,-1 0 0,0-1 0,0 1 0,0-1 0,0 1-1,0-1 1,-1 1 0,1-1 0,0 0 0,-1 1 0,1-1 0,-1 0 0,1 1 0,-1-1 0,0 0 0,0 0-1,0 1 1,0-1 0,0 0 0,0 0 0,0 0 0,-1 1 0,1-1 0,-1 0 0,1 1 0,-1-2-32,-2-1 49,0 0 1,1 0 0,-1 0-1,-1 1 1,1-1-1,0 1 1,-1 0 0,0 0-1,0 0 1,0 0 0,0 1-1,0-1 1,0 1-1,-1 0 1,1 0 0,-1 1-1,0 0 1,1-1-50,-60 14 123,22 10 83,9 3-183,3 9-18,3 6-2,6-5 2,7-2-3,12-29-4,0-1 0,1 1 1,-1 0-1,1 0 1,0 0-1,0 0 1,1 1-1,-1-1 0,1 0 1,0 0-1,0 0 1,1 0-1,-1 1 1,1-1-1,0 0 0,0 0 1,0 0-1,0 0 1,1 0-1,-1-1 0,1 1 1,1 1 1,46 5-37,34-39-219,27-29 72,-20-9 390,-82 91 816,-14-8-728,5-14-276,0 0 1,-1 0-1,1 0 1,1 0-1,-1 0 1,0 0-1,1 0 1,-1 0-1,1 0 1,-1 1-1,1-1 1,0 0-1,0 0 1,0 1-1,0-1 1,0 0-1,1 0 1,-1 0-1,1 0 1,-1 1-1,1-1 1,0 0-1,0 0 1,0 0-1,0 0 1,0 0-1,0-1 1,1 2-19,36 0 104,-15-13-159,0-2 0,0 0 0,-1-1 0,-1-1 0,0-1 1,-1 0-1,0-2 0,-1-1 55,56-62-252,-15-11 241,-25-1 175,-31 75-9,-1 0 0,0 0 0,-1 0 0,-1 0 1,-1 0-1,0-1 0,-1 1 0,-1 0 0,-1 0 0,-3-11-155,6 27 9,1 1-1,-1-1 1,0 0 0,0 0 0,0 1 0,0-1-1,0 0 1,0 1 0,0-1 0,0 0 0,0 0-1,0 1 1,-1-1 0,1 0 0,0 1 0,0-1-1,-1 0 1,1 1 0,0-1 0,-1 0 0,1 1-1,0-1 1,-1 1 0,1-1 0,-1 1 0,1-1 0,-1 1-1,0-1 1,1 1 0,-1-1 0,1 1 0,-1 0-1,0-1 1,1 1 0,-1 0 0,0 0 0,1-1-1,-1 1 1,0 0 0,0 0 0,1 0 0,-1 0-1,0 0 1,1 0 0,-1 0 0,0 0 0,0 0-1,1 0 1,-1 0 0,0 1 0,1-1 0,-1 0-1,0 1 1,1-1 0,-1 0 0,0 1 0,1-1-1,-1 0 1,1 1 0,-1-1 0,1 1 0,-1-1-1,1 1 1,-1 0-9,-29 39-3,27-34 31,-25 41 72,3-1-88,-51 134 28,45-40 48,32-102-80,7-5-3,5-5-4,-5-22-23,-1 0 0,1-1 0,-1 1 0,2-1-1,-1-1 1,0 0 0,1 0 0,0 0 0,0-1-1,0-1 1,0 1 0,0-1 0,1-1 0,-1 0-1,1 0 1,-1-1 0,1 0 0,-1-1 0,1 0-1,-1 0 1,0-1 0,0 0 0,9-4 22,14-1-221,4-6 177,48-35 29,-67 27 14,-13 15 6,1 0 0,-1 0 1,0-1-1,-1 0 0,0 0 0,0 0 1,0 0-1,-1 0 0,0-1 1,0 1-1,-1-1 0,0 1 1,0-1-1,-1 1 1,0-1-1,0 0 0,-1 1 1,0-1-1,0 1 0,-1-1 1,0 1-1,-2-7-5,-3 28-180,-18 67 140,27 29 68,38-36-147,8-55-822,18-34-845,-42 5 415,48-15-6569</inkml:trace>
  <inkml:trace contextRef="#ctx0" brushRef="#br0" timeOffset="56975.358">16516 2600 10136,'-33'37'1281,"24"-46"2131,5 10-2825,-9 11-396,0 0 0,0 1 0,1 0 0,1 1 0,0 0 0,1 0 1,0 2-1,-2 6-191,-79 168 458,51-101-404,-57 102 20,60-130-92,-29 44-1337,87-120-2391,0-2-4394</inkml:trace>
  <inkml:trace contextRef="#ctx0" brushRef="#br0" timeOffset="57336.418">16763 2744 8248,'15'-14'50,"2"1"261,-1-1 0,-1 0 0,-1-1 0,0-1 0,-1 0-1,0-1 1,9-17-311,-8-36 2096,-14 68-2025,-1 0-1,0 1 0,0-1 1,0 0-1,0 0 0,0 1 1,0-1-1,-1 1 0,1-1 1,-1 1-1,1-1 0,-1 1 1,1 0-1,-1 0 0,0 0 1,1 0-1,-1 0 0,0 0 1,0 0-1,0 1 1,0-1-1,0 0 0,0 1 1,0 0-1,-1-1-70,-3 3 168,-15 13-79,1 1 1,1 1-1,1 0 0,0 1 1,1 1-1,1 1 0,-3 6-89,-22 38 46,-36 110 88,51-98-20,-36 159 423,19-73-938,10-81-4317,19-51-2228</inkml:trace>
  <inkml:trace contextRef="#ctx0" brushRef="#br0" timeOffset="58506.812">16341 3271 7264,'39'-42'2098,"-27"34"-2010,0 1-1,1 1 0,0 0 1,0 0-1,1 1 1,0 1-1,0 1 0,7-2-87,-3 1 31,45-11 189,83-24 296,-95 17-280,51-45 89,-91 58-243,0 0 0,0 0 1,-1-1-1,0-1 0,-1 1 0,0-1 0,-1-1 0,0 0 1,0 0-1,-2-1 0,4-6-82,-11 18 11,1 1 0,0-1 1,0 0-1,-1 1 0,1-1 0,0 1 1,-1-1-1,1 1 0,-1-1 1,1 1-1,-1 0 0,1-1 0,-1 1 1,1 0-1,-1-1 0,1 1 0,-1 0 1,1-1-1,-1 1 0,1 0 0,-1 0 1,0 0-1,1-1 0,-1 1 0,0 0 1,1 0-1,-1 0 0,1 0 0,-1 0 1,0 0-1,1 0 0,-1 1 0,0-1 1,1 0-1,-1 0 0,1 0 0,-1 1 1,1-1-1,-1 0 0,0 0 0,1 1 1,-1-1-1,1 1 0,-1-1 0,1 0-11,0 0 1,-17 9 20,0-1 0,0 2 0,1 0 0,0 1 1,1 1-1,-13 13-21,22-21 3,-2 5 7,0-1 0,0 1 0,1 1-1,0-1 1,1 1 0,0 1 0,0-1-1,1 1 1,-3 9-10,-10 51 94,18-40-85,0-26-26,1 0 0,-1-1 0,1 1 0,0-1 0,0 1 0,0-1 0,1 1 0,0-1 0,0 0 1,0 0-1,0 0 0,0 0 0,1 0 0,0 0 0,0-1 0,0 1 0,0-1 0,0 0 0,1 0 0,0 0 0,-1 0 0,1-1 0,0 1 0,0-1 0,0 0 1,1 0-1,0 0 17,6-3-102,0 0 1,-1-1-1,1 0 1,-1 0-1,0-1 1,0 0 0,0-1-1,0 0 1,-1-1-1,1 0 1,-1 0-1,0-1 1,-1-1-1,1 1 1,-1-1 0,-1 0-1,1-1 1,-1 0-1,-1 0 1,1-1-1,-1 0 1,-1 0 0,0 0-1,0 0 1,2-7 101,48-89 408,-43 82 204,-7 12 882,-17 32-576,-83 191 1446,91-176-1747,20-51-445,79-176-460,-31 78-175,-63 113 453,0 0 1,1 0-1,-1 0 0,1 0 1,-1 0-1,1 0 0,-1 1 0,0-1 1,1 1-1,-1-1 0,0 1 1,1-1-1,-1 1 0,0-1 0,1 1 1,-1 0-1,0 0 0,0 0 1,0 0-1,0 0 0,0 0 0,0 0 1,0 0-1,0 0 0,-1 0 0,1 1 1,0-1-1,0 0 0,-1 0 1,1 1-1,-1-1 0,0 1 0,1-1 1,-1 0-1,0 1 0,0-1 1,0 1-1,0 0 10,6 14-53,-3-7 5,0 0 1,0-1 0,-1 1-1,-1 0 1,1 0 0,-1 0-1,-1 0 1,1 0 0,-2 0-1,1 0 1,-1 0 0,-1 0-1,1 0 1,-2 0 0,1-1-1,-1 1 1,0-1 0,-4 6 47,-18 35 633,24-49-545,10-20 81,38-67-162,39-38-18,-64 102-2,-6 12 12,-12 11 2,-1 0 0,1 0 0,0 0 0,-1 1 1,1-1-1,-1 1 0,1 0 0,-1 0 1,1 0-1,-1 0 0,0 1 0,1 0 0,-1-1 1,0 1-1,0 0 0,0 1 0,-1-1 1,1 0-1,0 1 0,-1 0 0,0-1 0,1 1 1,-1 0-1,0 0 0,0 0 0,-1 0 1,1 1-1,-1-1 0,0 0 0,1 1 1,-1-1-1,-1 1 0,1-1 0,0 1 0,-1 0 1,0-1-1,0 3-1,-16 210 207,45-224-3419,17-17 842,-4 2-4236</inkml:trace>
  <inkml:trace contextRef="#ctx0" brushRef="#br0" timeOffset="59535.138">17638 3092 7264,'45'-27'2625,"-10"-49"-3045,-39 30 465,3 45-27,-1 1 0,0-1 0,0 0 0,0 1-1,0 0 1,0-1 0,0 1 0,0 0 0,0 0 0,0 0-1,0 0 1,0 0 0,0 0 0,0 1 0,0-1-1,0 1 1,1 0 0,-1-1 0,0 1 0,0 0-1,0 0 1,1 0 0,-1 0 0,0 0 0,0 1-18,-14 9 81,1 0 1,0 1-1,1 1 1,1 0-1,0 1 1,1 0 0,0 1-1,1 1 1,1 0-1,0 0 1,1 1-1,-3 8-81,11-24 6,1 0 0,-1 0 0,1-1-1,-1 1 1,1 0 0,-1 0 0,1 0 0,0 0-1,-1-1 1,1 1 0,0 0 0,0 0-1,0 0 1,0 0 0,0 0 0,0 0 0,0 0-1,0 0 1,0 0 0,0 0 0,0 0 0,0-1-1,1 1 1,-1 0 0,0 0 0,1 0-1,-1 0 1,1 0 0,-1-1 0,1 1 0,-1 0-1,1 0 1,-1-1 0,1 1 0,0 0-1,-1-1 1,1 1 0,0-1 0,0 1 0,0-1-1,-1 1 1,1-1 0,0 1 0,0-1 0,0 0-1,0 1 1,0-1 0,0 0 0,0 0-1,0 0-5,64-23 109,-65 22-107,1 0 0,-1 1 0,1-1-1,-1 1 1,1-1 0,-1 0 0,1 1 0,0-1 0,-1 1 0,1-1 0,0 1 0,-1-1 0,1 1 0,0 0 0,-1-1 0,1 1 0,0 0 0,0 0 0,0-1 0,-1 1 0,1 0 0,0 0 0,0 0 0,0 0 0,-1 0 0,1 0-1,0 0 1,0 0 0,0 0 0,-1 1 0,1-1 0,0 0 0,0 0 0,0 1 0,-1-1 0,1 1 0,0-1 0,-1 0 0,1 1 0,0-1 0,-1 1 0,1 0 0,-1-1 0,1 1 0,-1-1 0,1 1 0,-1 0 0,1-1 0,-1 1 0,1 0-1,-1 0 1,0-1 0,0 1 0,1 0 0,-1 0 0,0 0 0,0-1 0,0 1 0,0 0 0,0 0 0,0 0 0,0 0-2,1 1 16,0 1-1,0-1 1,0 0 0,0 0-1,1 1 1,-1-1 0,1 0-1,-1 0 1,1 0 0,0-1 0,0 1-1,0 0 1,0-1 0,0 1-1,0-1 1,0 1 0,0-1-1,1 0 1,-1 0 0,0 0-1,1 0 1,-1-1 0,1 1 0,-1-1-1,1 1 1,-1-1 0,1 0-1,-1 0 1,1 0 0,0 0-1,-1-1 1,1 1 0,-1-1-1,1 1 1,0-1-16,79-29-1,-18-16-742,16-55-868,-67 82 1360,18-34 131,22-90 445,-40 82 335,2-94 1892,-15 152-2522,1-34 1145,-3 28-509,-1 25-388,-27 148-50,15-100-166,-18 87 38,18-88-56,-6 87 42,36-99-112,-12-48-11,-1-1 0,1 1 1,0-1-1,0 1 1,0-1-1,0 0 1,0 0-1,1 0 1,-1-1-1,1 1 0,-1-1 1,1 0-1,0 0 1,-1 0-1,1 0 1,0-1-1,0 0 1,-1 1-1,1-1 1,0 0-1,0-1 0,-1 1 1,1-1-1,0 0 1,2-1 36,-1 2 36,85-36-290,-80 31 212,7-4 32,1 0 1,-1-1-1,0-1 1,-1 0 0,-1-1-1,0-1 1,0-1-1,5-6 10,15-45 254,-35 65-256,-1 0 0,1 0 0,-1 0 1,1 0-1,-1 0 0,1 0 0,-1 0 1,1 0-1,-1 0 0,1 0 0,-1 0 1,1 0-1,-1-1 0,1 1 0,-1 0 0,1 0 1,-1-1-1,1 1 0,0 0 0,-1 0 1,1-1-1,-1 1 0,1 0 0,0-1 1,-1 1-1,1-1 0,0 1 0,0 0 1,-1-1-1,1 1 0,0-1 0,0 1 1,0-1-1,-1 1 0,1-1 0,0 1 1,0-1-1,0 1 2,-38 39-13,23-17 13,-11 76 321,48-65-310,-18-31-85,0 0 0,0-1 0,1 1 0,-1-1 0,1 0 0,-1 0 0,1 0 0,-1 0 0,1-1 0,-1 0 0,1 0 0,0 0 0,-1-1 0,1 1 0,-1-1 0,1 0 0,-1 0 0,1-1 0,-1 1 0,0-1 0,0 0 0,4-2 74,-4 2 22,62-52-2970,20-52-236,-18 21-1042</inkml:trace>
  <inkml:trace contextRef="#ctx0" brushRef="#br0" timeOffset="59799.939">18555 2480 7536,'16'68'1721,"-4"-34"4436,57 111-4850,-49-80-1237,-10 50-43,-13-90-132,-44 112-155,25-104-432,-173 166-256,132-138-1173,-55 59-4525,276-280 5016</inkml:trace>
  <inkml:trace contextRef="#ctx0" brushRef="#br0" timeOffset="104169.834">558 3042 4488,'0'0'545,"0"0"-14,0 0-78,0 0-26,0 0-47,0 0-18,0 0-20,0 0 12,0 0 76,0 0 16,0 0-3,0 0-11,0 0-57,-6 4-75,-107 50 278,66-42-480,30-9-58,0 0 1,0-1 0,0-1-1,0-1 1,0-1 0,0 0-1,0-1 1,-7-2-41,0-6 11,22 8-13,0 1 1,1-1 0,-1 1-1,0-1 1,0 0-1,1 0 1,-1 0 0,1 0-1,0 0 1,0 0 0,-1 0-1,1 0 1,1-1 0,-1 1-1,0 0 1,0-1 0,1 1-1,0 0 1,-1-1-1,1 1 1,0-1 0,0 1-1,0-1 1,0 1 0,1 0-1,-1-1 1,1 1 0,-1 0-1,1-1 1,0 1-1,0 0 1,0-1 0,1 0 1,1-3-8,1 0 1,-1 0-1,1 0 1,0 0-1,0 1 1,1 0-1,0 0 1,-1 0-1,2 1 1,-1-1-1,0 1 1,1 1-1,1-2 8,60-19 27,-21 29-14,102 24 238,-143-27-216,0 1 0,0 0 0,0 0 0,-1 1 1,1-1-1,-1 1 0,0 0 0,0 0 0,0 0 0,-1 1 1,1-1-1,-1 1 0,0 0 0,-1 0 0,1 0 1,-1 0-1,0 0 0,0 1 0,-1-1 0,1 1 0,-1-1 1,0 1-1,-1-1 0,1 1 0,-1 0 0,-1-1 1,0 6-36,3 0 46,-1 8 20,-1-1 1,0 1 0,-2 0 0,0 0 0,-1-1-1,-1 0 1,-1 1 0,0-1 0,-1-1-1,-1 1 1,-6 10-67,-10 23 50,4-9-24,-4 12-19,-34 104 29,-8 0-387,58-140-5432,6-17 3357,4-8 1229</inkml:trace>
  <inkml:trace contextRef="#ctx0" brushRef="#br0" timeOffset="105009.097">1011 2989 4312,'0'0'304,"0"0"-36,0 0-144,0 0 21,0 0 230,0 0 58,0 0 6,0 0 22,0 0 86,0 0-1,0 0-84,0 0-33,0 0-42,0 0-10,0 0 7,0 0 4,0 0-9,0 0-10,0 0-26,0 0-1,0 0 28,0 0-33,0 0-153,0 0-8,0 0 103,0 0-18,0 0-170,0 0-37,0 0 28,-5 7-9,-61 101 94,50-77-161,-2 9-3,1-2 2,1 0-2,-38 95 33,33-86 7,5-7-10,-3 7-25,1-3-3,2-3-3,11-30-7,0 1 1,1 0 0,1 1-1,0-1 1,1 1 0,0-1-1,0 1 1,2 0 0,0 0-1,0-1 1,1 1 0,1 3 4,-1-10-20,1 0 0,-1-1 1,1 1-1,0-1 0,0 0 1,1 1-1,-1-1 0,1 0 1,0-1-1,1 1 0,-1 0 1,1-1-1,0 0 0,0 0 1,0 0-1,1 0 0,-1-1 1,1 0-1,0 0 0,0 0 1,0 0-1,0-1 0,1 0 1,2 1 19,83 1-930,-83-5 630,-1-1 0,1 0 0,-1 0 0,0 0 0,0-1 0,0-1 0,0 1 0,0-1 0,-1 0 0,1 0 0,-1-1 0,0 0 0,2-2 300,-5 4-173,55-44-1606,-6 4-2347</inkml:trace>
  <inkml:trace contextRef="#ctx0" brushRef="#br0" timeOffset="105511.308">680 3477 5472,'53'-7'1464,"-52"7"-1144,5 2 1264,192-50 1440,-71 27-4352,-101 16-4273,-61 11 4226</inkml:trace>
  <inkml:trace contextRef="#ctx0" brushRef="#br0" timeOffset="110493.139">2132 3318 8880,'16'41'80,"-13"-33"320,-3-11 0,-12-74 550,12 76-915,0 1 22,-16 31 197,-43 140-78,23-3-123,30-115-50,6-6-3,7-7 0,6-8 0,8-10 1,32-6 10,-11-29 29,4-11 68,111-96 152,-23 18 92,-87 72-268,-28 17-42,107-46 5,-95 51-42,21 3-3,-48 5-5,0-1 0,0 1 0,0 0 0,0 0 0,0 0 0,0 0 0,0 1 0,0-1 0,0 1 0,0 0 0,0 1 0,0-1 0,0 0 0,-1 1 0,1 0 0,-1 0 0,1 0 0,-1 1 0,0-1 0,0 1 0,0-1 0,0 1 0,0 0 0,0 1 3,-1 23-74,-1-8-113,0 0 0,-2 1 0,0-1 0,-2 1 0,0-1 0,-1 0 0,0 0 0,-2 0 0,0-1 0,-2 0 0,1 0-1,-2-1 1,-1 1 187,-20-4-1773,-6-5 756,-17 6-3183</inkml:trace>
  <inkml:trace contextRef="#ctx0" brushRef="#br0" timeOffset="110664.68">2273 3100 10584,'0'0'0,"10"4"0,5 6 0,-15-10 928,0 0-928,17-3 928,5-4-928,-22 7-976,0 0 976,30-11-976,10-1 976,30-12-7144</inkml:trace>
  <inkml:trace contextRef="#ctx0" brushRef="#br0" timeOffset="112404.099">3813 3702 10488,'-54'-13'205,"48"18"1855,81 55 408,-71-61-2454,-1 0 0,0-1 1,0 0-1,1 0 0,-1 0 0,0 0 0,0 0 1,-1 0-1,1-1 0,0 0 0,-1 1 0,1-1 1,-1 0-1,0 0 0,0 0 0,0 0 1,-1-1-1,1 1 0,-1 0 0,0-1 0,1 1 1,-2-1-1,1 0 0,0 1 0,0-4-14,2-1 2,39-96 237,-40 100-248,1-2 31,-1 1 0,0-1 0,0 1 0,0-1 0,0 0 0,-1 0 0,0 0 0,0 0 1,-1 0-1,0 0 0,0 0 0,0 0 0,-1 0 0,1 0 0,-2 0 0,1 1 0,0-1 0,-1 0-22,0 5-4,0 0 1,1 0-1,-1 0 0,0 0 1,1 0-1,-1 0 0,0 1 1,0-1-1,0 1 0,0 0 1,0-1-1,0 1 0,1 0 1,-1 0-1,0 0 0,0 0 1,0 1-1,0-1 0,0 0 1,0 1-1,0-1 0,1 1 1,-1 0-1,0 0 0,0-1 1,1 1-1,-1 0 0,1 0 1,-1 1-1,1-1 0,-1 0 1,0 1 3,-2 1-15,-193 112-541,140-55 436,24 8 0,42-3 0,-7-60 99,51 59-373,27-10-235,16-18-511,6-24-140,10-25-24,6-27-261,-9-28 66,-4-38 271,-72 69 1107,4-6 97,80-101 1430,-117 144-1357,0-1 0,0 0-1,0 1 1,0-1-1,0 0 1,0 1 0,-1-1-1,1 1 1,0-1-1,0 1 1,-1-1-1,1 0 1,0 1 0,-1-1-1,1 1 1,0-1-1,-1 1 1,1-1 0,-1 1-1,1 0 1,-1-1-1,1 1 1,-1-1-1,1 1 1,-1 0 0,1 0-1,-1-1 1,1 1-1,-1 0 1,0 0 0,1 0-1,-1-1 1,0 1-1,1 0 1,-1 0-1,1 0 1,-1 0 0,0 0-1,1 0 1,-1 1-1,0-1 1,1 0 0,-1 0-1,1 0 1,-1 0-1,0 1 1,1-1-1,-1 0 1,1 1 0,-1-1-1,1 0 1,-1 1-1,1-1 1,-1 1 0,1-1-1,0 0 1,-1 1-1,1-1 1,-1 1-1,1 0 1,0-1-49,-2 1 83,-127 32 2288,77 7-2162,-6 58-126,45-66-79,14 55-161,-1-85 153,1 1-1,0-1 1,0 0-1,0 0 1,0 0-1,0 0 1,0 0-1,0 0 0,1 0 1,-1 0-1,1 0 1,-1 0-1,1-1 1,0 1-1,0-1 1,-1 1-1,1-1 1,0 0-1,0 0 0,1 0 1,-1 0-1,0 0 1,0 0-1,0 0 1,1-1-1,-1 1 1,0-1-1,1 0 1,-1 0-1,0 0 1,1 0-1,-1 0 0,0 0 1,1 0 4,0-2 9,0 0 0,0 1 1,0-1-1,-1 0 0,1 0 1,0-1-1,-1 1 0,1 0 0,-1-1 1,0 0-1,0 1 0,0-1 0,0 0 1,0 0-1,-1 0 0,1 0 0,-1-1 1,0 1-1,0 0 0,0-2-9,2-2 18,23-56 416,-15 90-559,20 57-158,-29-81 282,1 0 0,-1 0 0,1 0 0,0-1 0,-1 1 0,1-1 0,0 0 0,1 0 0,-1 0 0,0 0 0,1-1 0,-1 1 0,1-1 0,-1 0 0,1 0-1,-1 0 1,1-1 0,0 1 0,-1-1 0,3 0 1,-3 1 1,58-16 78,150-139 328,-93 69-207,-84 64-175,-28 18-34,0 1 1,0 0-1,0 0 1,1 1-1,-1-1 1,0 1-1,1 1 1,-1-1-1,1 1 0,-1 0 1,1 1-1,-1-1 1,1 1-1,-1 1 1,1-1-1,-1 1 1,0 0-1,0 1 1,0-1-1,0 1 0,0 0 1,1 1 8,20 36-137,-24-29 85,0 0-1,-1 0 1,0 0 0,-1 0 0,0 0 0,0 0 0,-1 0 0,-1 0 0,0 1 0,0-1 0,-1 0 0,-1 0 0,0-1 0,0 1-1,-1-1 1,0 1 0,-1-1 0,0 0 0,-5 6 52,-3 14-318,-1 4 248,36-63 89,2-9-16,91-115 85,-64 96-56,64-30 25,-113 87-55,-1-1 0,1 1-1,-1-1 1,1 1 0,-1-1 0,1 1-1,-1 0 1,1 0 0,0 0 0,-1 0 0,1 0-1,-1 0 1,1 0 0,0 0 0,-1 1-1,1-1 1,-1 1 0,1-1 0,-1 1 0,1 0-1,-1-1 1,0 1 0,1 0 0,-1 0-1,0 0 1,1 0 0,-1 0 0,0 0 0,0 0-1,0 1 1,0-1 0,0 0 0,0 1-1,-1-1 1,1 0 0,0 1 0,-1-1-1,1 1 1,0-1 0,-1 1 0,0-1 0,1 1-1,-1 0 1,0-1 0,0 1-2,14 39 7,-13-34-9,0-1 1,1 1-1,0-1 1,0 0 0,0 0-1,1 0 1,0 0-1,0 0 1,1 0-1,0-1 1,0 0 0,0 0-1,0 0 1,1 0-1,0-1 1,3 3 1,13 3-1,3-5 1,4-5 0,-14-3-2,0-1 1,-1 0-1,1-1 1,-1 0-1,-1-1 1,1 0-1,-1-1 1,0 0-1,2-3 2,-4 4-1,193-124 352,-203 130-309,0 1 0,0-1 0,0 0 0,0 1 0,0-1 0,0 0 0,-1 1 0,1-1 0,0 0 0,0 1 0,0-1 0,0 1 0,0-1 0,0 0 0,0 1 0,0-1 0,1 0 0,-1 1 0,0-1 0,0 0 0,0 1 0,0-1 0,0 0 0,1 1 0,-1-1 1,0 0-1,0 1 0,0-1 0,1 0 0,-1 0 0,0 1 0,1-1 0,-1 0 0,0 0 0,0 1 0,1-1 0,-1 0 0,0 0 0,1 0 0,-1 0 0,0 0 0,1 0 0,-1 1 0,1-1 0,-1 0 0,1 0-42,-26 37 441,-10 10-54,-129 180 622,48-35-592,99-160-237,-45 98-114,46-68-1566,14-9-996,-3-10-4307,12-101 5137</inkml:trace>
  <inkml:trace contextRef="#ctx0" brushRef="#br0" timeOffset="113474.743">6611 4146 5920,'-17'-75'4,"17"62"16,3 8-15,-1 0-1,2 0 1,-1 1 0,0 0 0,1-1 0,0 1 0,0 0-1,0 1 1,0-1 0,0 1 0,1 0 0,0 0 0,5-2-5,44-36 305,92-135 679,-46 16 632,-10 4-779,-39 56 256,-11 11-374,3-43 1629,-44 131-2329,0 1-1,0-1 1,-1 1-1,1 0 1,0 0-1,-1 0 1,1 0 0,0 0-1,-1 0 1,1 0-1,0 0 1,0 0 0,-1 1-1,1-1 1,0 0-1,0 1 1,-1-1 0,1 1-1,0-1 1,0 1-1,0 0 1,0 0 0,0-1-1,0 1 1,0 0-1,0 0 1,0 0 0,0 0-1,0 0 1,1 0-1,-1 0 1,0 0 0,1 1-19,0-2-7,-87 91 87,52-38-67,10-10-1,-3 15-9,-44 131-26,58-128 22,10-43-25,1-1 1,0 1 0,2 0-1,0 1 1,1-1 0,1 0-1,0 0 1,2 0 0,1 5 25,35 33-724,26-31-156,16-34-167,40-42-90,-22-30 1814,-79 67-26,-21 30-278,1-15-370,-2 9 78,0 0-1,1 0 1,1 0-1,-1 0 1,1 0-1,1 0 1,0 0-1,1-1 0,-1 1 1,2 0-1,-1 0 1,2-1-1,1 5-80,34 15 530,-32-27-478,0 1 1,-1-2-1,1 1 1,0-1-1,0 0 1,-1 0-1,1 0 1,0-1-1,0 0 1,0-1-1,0 0 1,0 0-1,1 0-52,-2 0-20,36-23 83,-20-27-427,-26 6-1303,-7-7 73,-3-28-5546</inkml:trace>
  <inkml:trace contextRef="#ctx0" brushRef="#br0" timeOffset="113725.095">6701 3769 12376,'0'0'0,"13"-1"0,11-2 0,-24 3 1120,0 0-1120,44-8 1120,19-8-1120,-63 16-1248,0 0 1248,85-38-1248,22-19 1248,84-39-8304</inkml:trace>
  <inkml:trace contextRef="#ctx0" brushRef="#br0" timeOffset="115077.007">8652 3222 7176,'-15'-3'2598,"15"2"-2003,11-5 1429,-9 12-1991,0 1 1,-1 0-1,0 0 1,0 0-1,-1 0 0,0 0 1,0 0-1,-1 0 1,0 0-1,0 0 0,0 0 1,-1 0-1,0-1 1,-1 1-34,0 8 29,-27 119 145,-21 47 439,32-119-346,-45 93 646,64-155-891,1 0 0,-1 0-1,0 0 1,1 0 0,-1 0 0,0 0 0,1 0 0,-1 0 0,0 0-1,1 0 1,-1 0 0,0 0 0,1 0 0,-1 1 0,0-1-1,1 0 1,-1 0 0,0 0 0,0 1 0,1-1 0,-1 0 0,0 0-1,0 0 1,1 1 0,-1-1 0,0 0 0,0 1 0,0-1-1,0 0 1,1 1-22,3-5-4,8-9 10,1 0 0,1 1 1,0 1-1,1 0 0,0 1 1,0 1-1,1 0 0,0 2 1,0-1-1,1 2 0,0 0 1,1 1-1,4 0-6,-20 5-5,1 0 0,-1 0-1,1 0 1,-1 0 0,1 0-1,-1 1 1,1 0 0,-1-1 0,0 1-1,1 0 1,-1 0 0,0 0-1,1 0 1,-1 1 0,0-1 0,0 0-1,0 1 1,0 0 0,-1-1-1,1 1 1,0 0 0,-1 0 0,1 0-1,-1 0 1,1 0 0,-1 1-1,0-1 1,0 0 0,0 0-1,0 1 1,0 0 5,-6 31-206,-8 9 115,-2-23-67,-1 0 0,0-1 0,-2-1 0,0-1 0,-1 0 0,-1-1 0,0-2 1,-1 0-1,-15 7 158,-35 5-1008,10-23-62,53-7 744,5-4 262,0 0 1,0-1-1,1 1 1,0 0-1,0-1 1,1 0-1,0 1 1,0-1-1,1 0 1,0 1-1,1-1 1,0 0-1,0 1 1,1-1-1,0 1 1,1-1 0,-1 1-1,2 0 64,64-146-459,-50 125 294,107-141-30,-97 138 189,142-128 54,-25 55 288,58 1 1082,-192 95 38,-17 23 583,-26 182-1104,30-125-831,-15 116 489,12-116-537,-15 116 174,18-101-375,3-84 53,0-1 0,-1 1 0,1-1 0,0 1-1,0-1 1,0 1 0,0-1 0,0 0 0,0 1 0,0-1 0,1 0-1,-1 0 1,0 0 0,1 0 0,-1 0 0,1 0 0,-1 0-1,1 0 1,0-1 0,-1 1 0,1 0 0,0-1 0,-1 0 0,1 1-1,0-1 1,0 0 0,-1 0 0,1 0 0,0 0 0,0 0 0,-1 0-1,1-1 1,0 1 0,-1 0 0,1-1 0,0 0 0,-1 1 0,1-1-1,-1 0 1,1 0 0,-1 0 0,1 0 0,-1 0 0,1 0 92,74-46-2558,-5 2-3668</inkml:trace>
  <inkml:trace contextRef="#ctx0" brushRef="#br0" timeOffset="116599.037">9694 3692 7800,'-9'9'488,"17"-11"595,11-20 566,-20 19-1604,-1 0 1,1 0-1,-1 0 0,0 0 1,1 0-1,-1 0 1,-1 1-1,1-1 1,0 1-1,-1 0 0,1-1 1,-1 1-1,0 0 1,1 1-1,-1-1 1,0 0-1,0 1 0,0-1 1,0 1-1,-1 0 1,1 0-1,0 1 1,0-1-1,-1 0 1,-2 1-46,-2-3-24,-36 9 189,36-4-137,1 1 0,0 0 0,0 0 0,0 0 0,0 1 0,0 0 0,1 1 0,0-1 0,0 1 0,0 1 0,1-1 0,-1 1-28,6-6 1,-28 29 5,-107 138-32,124-133 18,23-19 2,6-4 6,-10-10 20,1-1 1,0 0-1,0 0 0,-1-1 1,1 0-1,-1-1 1,1 0-1,-1 0 1,1 0-1,-1-1 1,0-1-1,0 1 1,-1-1-1,1-1 0,-1 1 1,6-6-21,1 3 21,43-27 731,-41 84-310,-14-47-447,2 0-1,-1-1 1,0 1 0,0-1-1,1 0 1,-1 0-1,1 0 1,0 0-1,0-1 1,0 0 0,0 1-1,-1-1 1,1-1-1,1 1 1,-1 0 0,0-1-1,0 0 1,0 0-1,0 0 1,0-1 0,2 0 5,2 1-40,17-3-291,1-1 1,-1-1-1,-1-1 0,1-2 1,-1 0-1,0-2 0,-1 0 1,0-2-1,-1 0 0,13-10 331,47-40 2186,-89 101-476,-45 57-786,57-93-713,42-50-82,-23 15-122,3 0-2,-2 0-3,-1 3-2,0 6 0,9-2 0,-30 24 0,0 1 1,0 0-1,0 1 1,0-1-1,0 0 1,0 1-1,0 0 1,0-1-1,0 1 1,0 1-1,0-1 1,-1 0-1,1 1 1,0-1 0,-1 1-1,1 0 1,-1 0-1,0 0 1,1 0-1,-1 0 1,0 0-1,0 1 1,-1-1-1,1 0 1,0 1-1,-1 0 1,0-1 0,1 1-1,-1 0 1,0 0-1,0 0 1,-1 0-1,1 0 1,-1 0-1,1 2 0,5 9-8,-5-9-9,-1 0 0,1 0 0,-1 0 0,0 0 0,0 0 0,0 1-1,-1-1 1,0 0 0,0 0 0,0 0 0,-1 0 0,1 0 0,-1-1 0,0 1 0,-1 0-1,1-1 1,-1 1 0,0-1 0,0 0 0,0 0 0,-1 0 0,1 0 0,-1-1 0,-3 3 17,6-6 9,1 1 13,-1 0-1,1 0 0,-1 0 0,1-1 1,-1 1-1,1 0 0,-1-1 0,0 1 1,1 0-1,-1-1 0,0 1 0,0-1 1,1 1-1,-1-1 0,0 1 0,0-1 1,0 0-1,0 1 0,1-1 0,-1 0 1,0 0-1,0 0 0,0 0 0,0 1 1,0-1-1,0-1 0,0 1 0,0 0 1,0 0-1,0 0 0,1 0 0,-1-1 1,0 1-1,0 0 0,0-1 0,0 1 0,0-1-20,7-34 354,2 13-175,32-59-142,-35 71-36,0 2 1,1-1 0,-1 0-1,2 1 1,-1 0-1,1 1 1,1-1-1,-1 1 1,1 1 0,0 0-1,1 0 1,-1 0-1,1 1 1,0 0-1,2 0-2,-4 2-14,0 1-1,0-1 0,0 1 1,0 1-1,0-1 0,0 1 1,1 0-1,-1 1 0,0 0 1,1 0-1,-1 1 0,0-1 1,0 2-1,1-1 1,-1 1-1,0 0 0,0 0 1,0 1-1,-1 0 0,1 0 1,5 5 13,-9-6-24,-1 1-1,0-1 0,1 1 1,-1 0-1,0 0 0,0 0 1,-1 0-1,1 0 0,0 0 1,-1 0-1,0 1 0,0-1 1,0 1-1,0-1 0,-1 1 1,1-1-1,-1 1 0,0-1 1,0 1-1,0-1 0,0 1 1,-1-1-1,0 1 0,1-1 1,-1 1 25,-1 36-105,13-7 104,-2-18 1,9-2 0,5-1 1,6-5 4,5-3-2,1-5 2,2-5-2,1-2 2,2-5-3,110-71 96,-55-11 364,-90 88-453,1 0 1,-1-1 0,-1 0 0,0 0 0,0 0 0,0 0 0,-1-1 0,-1 1-1,1-1 1,-1 0 0,-1 0 0,1 0-10,-4 8-7,1-1-1,0 1 1,0 0-1,-1 0 1,1 0-1,0 0 1,-1 0-1,1 0 1,-1 0-1,1 0 1,-1 1-1,0-1 1,1 1-1,-1-1 1,0 1-1,1-1 1,-1 1-1,0 0 1,1 0-1,-1 0 1,0 0-1,0 0 1,1 0-1,-1 1 1,0-1-1,0 0 1,1 1-1,-1-1 1,1 1-1,-1 0 1,0 0-1,1-1 1,-1 1-1,1 0 1,0 0-1,-1 0 1,0 1 7,-95 81-197,79-45 157,8-3 36,10-30 8,0 0 1,0 1 0,1-1 0,-1 0-1,1 0 1,0 0 0,1 0 0,-1-1-1,1 1 1,0 0 0,0-1 0,1 1 0,-1-1-1,1 1 1,0-1 0,0 0 0,0 0-1,1-1 1,0 1 0,-1-1 0,1 1-1,0-1 1,1 0 0,-1-1 0,0 1 0,1-1-5,8 3-20,1-3-195,1 0 0,-1-1 0,1-1 0,-1 0 0,1-1 1,-1 0-1,0-2 0,15-3 215,43-20-848,45-51-1339,-10 5-5299</inkml:trace>
  <inkml:trace contextRef="#ctx0" brushRef="#br0" timeOffset="117477.714">12126 3618 7448,'-13'-36'2520,"-5"48"-1411,-118 101 15,118-98-1053,1 1 1,0 0-1,2 1 1,0 1-1,0 0 1,2 1-1,-3 7-71,14-23 8,1-1 0,0 1 0,-1 0 0,1-1 0,1 1 0,-1 0 0,0 0-1,1-1 1,-1 1 0,1 0 0,0 0 0,0 0 0,0 0 0,0 0 0,1 0 0,-1-1 0,1 1 0,-1 0 0,1 0 0,0-1 0,0 1 0,1 0-8,24 11 200,45-17-63,-14-14-54,-15-1-23,8-8-48,-6-5-12,-8-3 0,3-34 2,-35-9 34,-20 3 46,13-19-278,20 68-164,4 5 324,3 1 36,4 3 0,129-62 476,-71 61 1132,-85 18-1576,0-1 1,0 1 0,0 0 0,0 0 0,0 0 0,0 1 0,0-1 0,-1 0 0,1 0-1,0 0 1,-1 1 0,1-1 0,-1 0 0,1 1 0,-1-1 0,1 0 0,-1 1 0,0-1-1,0 0 1,0 1 0,0-1 0,0 1 0,0-1 0,0 1 0,0-1 0,0 0 0,-1 1 0,1-1-1,-1 0 1,1 1 0,-1-1 0,1 0 0,-1 0 0,0 1 0,0-1 0,1 0 0,-1 0-1,0 0 1,0 0 0,0 0 0,-1 1-33,-2 7 65,-84 221 1047,14 22-938,60-193-294,5-28 78,-17 75-3697,25-105 2713,3-16-1516,1 0-4004</inkml:trace>
  <inkml:trace contextRef="#ctx0" brushRef="#br0" timeOffset="119110.367">12204 3795 6640,'7'5'15,"18"-8"248,-17-3-252,156-106 249,-101 70-81,95-61 494,-97 60-394,64-41 627,-119 79-704,-1-1-1,0 1 0,0-1 0,0 0 1,0 0-1,-1 0 0,0-1 0,-1 1 1,1-1-1,-1 0 0,0 0 0,1-6-201,-4 11 105,1-12 1135,8 4 1190,-11 35-1692,-35 154-37,-12-28-614,31-98-14,-45 166 491,63-219-555,0 1-1,0 0 1,0-1-1,0 1 0,0-1 1,0 1-1,0 0 0,0-1 1,0 1-1,0-1 1,0 1-1,1 0 0,-1-1 1,0 1-1,0-1 0,1 1 1,-1-1-1,0 1 0,1-1 1,-1 1-1,0-1 1,1 1-1,-1-1 0,1 0 1,-1 1-1,1-1 0,-1 0 1,1 1-1,-1-1 0,1 0 1,-1 1-1,1-1 1,-1 0-1,1 0 0,0 0 1,-1 0-1,1 1 0,-1-1 1,1 0-1,0 0 1,-1 0-1,1 0 0,-1-1 1,1 1-1,0 0 0,-1 0 1,1 0-1,-1 0 0,1 0 1,-1-1-1,1 1 1,0 0-1,-1-1 0,1 1 1,-1 0-1,0-1 0,1 1 1,-1 0-1,1-1 0,-1 1 1,1-1-1,-1 1 1,0-1-1,1 1 0,-1-1-8,35-24 186,47-50-138,-27 51-252,-53 25 188,0 0-1,0 0 1,0-1 0,0 1 0,-1 0-1,1 1 1,0-1 0,-1 0 0,1 0-1,-1 1 1,1-1 0,-1 1 0,1 0 0,-1-1-1,0 1 1,0 0 0,0-1 0,0 1-1,0 0 1,0 0 0,-1 0 0,1 0-1,0 0 1,-1 0 0,0 0 0,1 0-1,-1 0 1,0 0 0,0 0 0,0 0 0,-1 1-1,1-1 1,0 0 0,-1 1 16,-15 115-524,17-115 518,0-1 1,1 0 0,0 1-1,-1-1 1,1 0 0,0 0-1,0-1 1,0 1-1,0 0 1,0-1 0,1 1-1,-1-1 1,0 1 0,1-1-1,-1 0 1,1 0-1,0 0 1,-1-1 0,1 1-1,0-1 1,-1 1 0,1-1-1,0 0 1,-1 0-1,1 0 1,0 0 0,0 0-1,-1-1 1,1 1 0,-1-1-1,1 0 1,0 0 0,0 0 4,152-51-516,-95 28 231,75-49-257,-90 40 502,55-60-6,-97 90 64,0 0 1,-1-1-1,1 1 1,-1-1-1,0 1 1,0-1-1,0 0 1,-1 0-1,1 0 1,-1 0-1,0 0 1,0 0-1,0 0 1,-1-1-1,0 1 1,1 0-1,-1 0 1,-1-4-18,0 7 0,-1 1 1,1-1 0,0 1-1,0 0 1,-1-1 0,1 1-1,0 0 1,-1 0 0,1 0-1,0 0 1,0 0 0,-1 0-1,1 1 1,0-1 0,-1 0-1,1 1 1,0-1 0,0 1-1,0-1 1,-1 1 0,1-1-1,0 1 1,0 0 0,0 0-1,0 0 1,0-1 0,0 1-1,0 0 1,0 0 0,1 0-1,-1 1 1,0-1-1,-56 78-65,28 14-18,33-22 40,7-46 41,6-5 2,6-7 1,-10-13 2,1 0 0,0 0 0,-1-1 0,1-1 1,-1 0-1,1-1 0,-1 0 0,0-1 0,0-1 0,0 0 0,-1-1 1,1 0-1,-1-1 0,1-1-3,51-29 68,25-30 7,-40 11-29,-7 0 113,-20 17-27,-1-5-104,-19 40-29,1 0 0,-2 0 0,1-1 1,0 1-1,-1-1 0,0 1 0,0-1 0,0 1 1,0-1-1,-1 0 0,0 1 0,0-1 0,0 0 1,0 0-1,-1 1 0,0-1 0,0 1 0,0-1 1,-1 1-1,1-1 1,-47-1-144,45 6 131,-1 0-1,1 1 1,-1-1 0,1 1 0,0 0-1,-1 0 1,1 0 0,0 0 0,0 0 0,0 1-1,0-1 1,0 1 0,0 0 0,0 0-1,1 0 1,-1 1 0,1-1 0,-1 0-1,1 1 1,0 0 0,0-1 0,0 1-1,0 0 1,0 0 0,1 0 0,0 0 0,-1 3 13,1 1-19,0 0 0,0 0 1,1 0-1,0 0 1,1 1-1,-1-1 1,1 0-1,1 0 1,0 0-1,0 0 1,0 0-1,0-1 1,1 1-1,0 0 1,1-1-1,0 0 1,0 0-1,0 0 1,0 0-1,1-1 1,0 0-1,0 0 1,1 0-1,-1-1 1,1 1-1,0-1 1,1 0 18,-2 1-49,-2-1 1,1 1 0,0 0-1,-1 0 1,0 0 0,0 0 0,-1 1-1,1-1 1,-1 1 0,0-1 0,-1 1-1,1 0 1,-1 0 0,0 0 0,-1 0-1,1 0 1,-1 0 0,-1 0 0,1 0-1,-1 1 49,1-2-72,-1-3 63,0-1 0,1 0 0,0 0 0,-1 1-1,1-1 1,0 0 0,0 1 0,-1-1 0,1 1 0,0-1 0,0 0-1,1 1 1,-1-1 0,0 0 0,0 1 0,1-1 0,-1 0 0,1 1-1,-1-1 1,1 0 0,-1 0 0,1 0 0,0 1 0,0-1-1,-1 0 1,1 0 0,0 0 0,0 0 0,0 0 0,0 0 0,0-1-1,0 1 1,1 0 0,-1 0 0,0-1 0,0 1 0,0-1-1,1 1 1,-1-1 0,0 0 0,1 1 0,-1-1 0,0 0 0,1 0 9,20 2-58,0-2 0,-1-1 1,1-1-1,-1 0 0,1-2 1,-1 0-1,0-1 1,0-2-1,19-8 58,108-47-625,-95 31 578,-43 23 100,1-1 1,-1-1-1,0 1 0,-1-2 1,-1 1-1,1-1 0,-2 0 1,1-1-1,-2 0 0,1 0 1,-2-1-1,3-6-53,8-79 711,-31 102-334,-2 9-313,0 0 1,1 1-1,1 1 0,1 1 1,0 0-1,1 1 1,-2 5-65,9 37 529,46-9 35,79 34 476,-98-56-940,-15 0-90,-49 34-78,25-50-270,-134 50-170,104-43-1732,-44 18-5120,214-87 5547</inkml:trace>
  <inkml:trace contextRef="#ctx0" brushRef="#br0" timeOffset="121671.588">547 4146 5296,'0'0'721,"0"0"-22,0 0-111,0 0-46,0 0-67,0 0-46,0 0-130,0 0-15,0 0 55,0 0 7,0 0-19,0 0-2,0 0-2,0 0 10,0 0 29,0 0-18,0 0-96,0 0-8,0 0 64,0 0-6,0 0-83,-2 4-50,-40 114 197,27-70-282,-71 221 237,65-191-297,17-61-15,9 13 3,8-17-6,-7-11 1,-1 0 0,1 0 0,0 0 0,0-1 0,1 0 0,-1 0 0,0 0 0,0-1 0,0 0 0,1 0 0,-1 0 0,0-1 0,0 0 0,0 0 0,0-1 0,0 1 0,1-2-3,10 0 2,34-6 10,157-6 85,-34 11 241,-123 3-230,75 3 205,-120-1-276,25 3-35,-45-9-1016,-2-2 732,0 0 0,1 0 0,0-2 0,0 0 0,0 0 0,1-2 0,-9-8 282,-1 1-240,-4-9-82,28 26 297,-19-18 1718,-32 23-210,-24-25-988,59 19-257,34 12-35,10-1-196,39 16-39,41 11 0,10-15-16,-119-20 61,1-1 1,-1 0 0,1 0 0,-1 0 0,1 1 0,-1-1 0,1 0 0,-1 0 0,1 1 0,0-1 0,-1 0-1,1 1 1,-1-1 0,1 0 0,0 1 0,-1-1 0,1 1 0,0-1 0,0 0 0,-1 1 0,1-1 0,0 1-1,0-1 1,0 1 0,0-1 0,-1 1 0,1-1 0,0 1 0,0-1 0,0 1 0,0-1 0,0 1 0,0-1-1,0 1 1,1-1 0,-1 1 0,0-1 0,0 1 0,0-1 0,0 1 0,1-1 0,-1 1 0,0-1 0,0 1-1,1-1 1,-1 0 0,0 1 0,1-1 0,-1 1 0,0-1 0,1 0 0,-1 0 0,1 1 0,-1-1 0,1 0-1,-1 1 1,0-1 0,1 0 0,0 0-14,-11 7 129,-19 12-318,-1 0 1,0-2-1,-1-1 0,-1-1 1,-1-2-1,-18 5 189,18-3-3647,10-3-4099</inkml:trace>
  <inkml:trace contextRef="#ctx0" brushRef="#br0" timeOffset="122573.22">1766 4351 7448,'0'0'769,"0"0"-41,0 0-185,0 0-59,0 0-47,0 0-34,0 0-110,0 0-4,0 0 78,0 0 14,0 0-35,0 0-12,0 0-3,-4 4-52,-56 80-38,2 25-29,-4 63 55,36-105-247,-8 16-16,-46 112-395,21-56-1189,59-140 1541,0 1 1,0-1-1,0 1 1,0-1-1,-1 1 1,1-1-1,0 1 1,0-1-1,0 1 1,0-1-1,-1 1 1,1 0-1,0-1 1,0 1-1,-1-1 1,1 1-1,0 0 1,-1-1-1,1 1 1,0-1-1,-1 1 1,1 0-1,-1 0 1,1-1-1,-1 1 1,1 0-1,0 0 1,-1-1-1,1 1 1,-1 0-1,1 0 1,-1 0-1,1 0 1,-1 0-1,1 0 1,-1 0-1,1 0 1,-1 0-1,1 0 1,-1 0-1,1 0 1,-1 0-1,1 0 1,-1 0-1,1 1 1,-1-1-1,1 0 1,-1 0-1,1 1 1,-1-1-1,1 0 1,0 0-1,-1 1 1,1-1-1,-1 0 1,1 1-1,0-1 1,-1 1-1,1-1 1,0 1-1,0-1 1,-1 0-1,1 1 1,0-1-1,0 1 1,0 0 38,-9-32-627,-4-60-1798,4 17-1635</inkml:trace>
  <inkml:trace contextRef="#ctx0" brushRef="#br0" timeOffset="126482.859">1309 4940 4040,'19'14'1698,"-1"-15"-1413,1-1-1,-1 0 0,1-2 0,-1 0 1,0-1-1,-1-1 0,1 0 0,0-2-284,-6 3 6,127-47 913,48-2-290,-112 37-330,108-23 404,-179 39-687,1 0 0,-1 0 0,0 0-1,0-1 1,0 0 0,0 1 0,0-1 0,-1-1 0,1 1 0,-1 0 0,1-1 0,-1 0 0,0 0 0,0 0 0,0 0 0,0 0 0,0-1 0,-1 1 0,0-1 0,0 0-1,0 1 1,0-1 0,1-2-16,-2-1 12,0-1-1,0 1 0,0 0 0,-1 0 1,0 0-1,0-1 0,-1 1 0,0 0 1,0 0-1,-1 0 0,0 0 0,0 0 1,-1 0-1,1 1 0,-2-1 0,1 1 1,-1-1-1,0 1-11,4 5 1,-1 0 0,0 0 0,0 0 0,0 0 0,0 0 0,0 0 0,0 0 0,0 0 0,0 1 0,0-1 0,0 0 0,0 1 0,-1-1 0,1 1 0,0-1 0,0 1 0,-1-1 0,1 1 0,0 0 0,-1 0 0,1 0 0,0 0 1,-1 0-1,1 0 0,0 0 0,-1 0 0,1 0 0,0 1 0,0-1 0,-1 1-1,-26 22 8,-12 21-8,16-15 0,0 5 0,1 4 0,1 3 0,4-3 0,4 1 0,5-2 0,6-2 1,7-2 4,7-4-3,9-7-2,9-6 0,6-10 0,4-10 1,4-7 4,2-5-3,88-61-90,-85 41 49,60-55-33,-67 33 665,-41 58-459,0 0 12,0 0-52,0 0 8,-19 30 396,6-8-432,1 1 0,1 0 0,1 0 1,0 1-1,2 0 0,1 1 1,0 4-67,11-21 113,9-22-39,12-22-31,-25 35-45,120-166 76,-7 57-163,-110 110 73,0-1 0,-1 0-1,1 1 1,0 0 0,0 0 0,-1 0-1,1 0 1,0 0 0,0 0 0,-1 1 0,1-1-1,0 1 1,-1 0 0,1 0 0,-1 0 0,1 0-1,-1 0 1,1 0 0,-1 1 0,0-1-1,1 1 1,-1 0 0,0 0 0,0 0 0,0 0-1,-1 0 1,1 0 0,0 0 0,-1 0 0,0 1-1,1-1 1,-1 1 0,0-1 0,0 1 0,0-1-1,0 1 1,-1 0 0,1-1 0,-1 1-1,0 0 1,0 0 0,1-1 0,-2 1 0,1 2 16,-3 67-179,-11-33 170,-8-11 275,21-53-115,5 12-142,0-1 0,1 1 0,1-1 0,0 2 0,1-1 0,1 1 0,-1 0 0,5-4-9,11-13 12,9-2-9,1 7-3,3 8 0,1 6 0,0 3 0,76 12-39,-109-3 29,-1 0 1,1 0-1,0 0 0,-1 0 1,0 1-1,1 0 0,-1-1 0,0 1 1,0 0-1,-1 1 0,1-1 1,-1 1-1,1-1 0,-1 1 1,0-1-1,0 1 0,-1 0 1,1 0-1,-1 0 0,0 0 1,0 0-1,0 1 0,-1-1 1,1 0-1,-1 0 0,0 0 1,0 1-1,-1-1 0,1 0 1,-1 0-1,0 0 0,0 0 0,0 0 1,-1 0-1,0 2 10,-1 31-50,3-34 48,0-1 1,1 1 0,-1-1 0,1 1 0,-1 0-1,1-1 1,0 1 0,0-1 0,0 0-1,0 1 1,1-1 0,-1 0 0,1 0 0,-1 1-1,1-1 1,0 0 0,0-1 0,0 1 0,0 0-1,0-1 1,0 1 0,0-1 0,0 1-1,1-1 1,-1 0 0,1 0 0,-1 0 0,1 0-1,-1 0 1,1-1 0,-1 1 0,3-1 1,1 1 1,0 0 1,1-1-1,-1 1 1,1-2-1,-1 1 0,1-1 1,-1 1-1,0-2 1,1 1-1,-1-1 1,0 0-1,0 0 1,0-1-1,2-1-1,122-83 45,22-57 90,-128 105-35,-24 38-92,-2 1 45,-33 69 70,-18 92-39,33-95-88,3-17 3,-4 10 1,1-3 0,4-6 0,2-7 0,3-7 0,-7 26-83,71-177 62,-33 68 21,3-7 0,4-4 1,3 2 4,3-1-3,81-79-76,-105 128 42,-1 2-1,1-1 1,0 1 0,1 0-1,-1 1 1,1 0-1,0 1 1,1 0-1,-1 0 1,1 1-1,-1 0 1,1 1 0,0 1-1,0-1 1,4 1 32,-13 3-11,-1-1 0,1 1 0,-1-1 0,0 1 1,0 0-1,0-1 0,1 1 0,-2 0 0,1 0 1,0 0-1,0-1 0,-1 1 0,1 0 0,-1 0 0,1 0 1,-1 0-1,0 0 0,0 0 0,0 1 0,0-1 1,0 0-1,0 0 0,0 0 0,-1 0 0,1 0 1,-1 0-1,0-1 0,0 2 11,-37 140-437,34-107 401,5-34 36,-1 0 1,1 0 0,-1-1 0,1 1-1,0-1 1,0 1 0,-1 0 0,1-1-1,0 1 1,0-1 0,1 0 0,-1 1-1,0-1 1,0 0 0,1 0-1,-1 0 1,1 0 0,-1 0 0,1 0-1,-1 0 1,1 0 0,-1-1 0,1 1-1,0 0 1,-1-1 0,1 0 0,0 1-1,0-1 1,-1 0 0,1 0 0,0 0-1,0 0 1,0 0 0,-1 0-1,1-1 1,0 1 0,0 0 0,-1-1-1,1 0 1,0 1 0,-1-1 0,1 0-1,-1 0 1,1 0 0,-1 0 0,1 0-1,-1 0 1,0 0 0,0 0 0,1-1-1,-1 1 1,0 0 0,0-1 0,0 1-1,0-1 1,0 0-1,146-155 108,-105 104-19,-39 49-91,-83 145-112,68-107 112,10-29 3,0 0 0,0 0 0,1 0 0,-1 1 0,1-1 0,1 0-1,-1 0 1,1 1 0,0-1 0,0 0 0,0 1 0,1-1 0,0 0 0,0 0 0,0 1-1,3-2 16,-1-1-1,1 1 0,0-1 0,0 0 0,0 0 1,0-1-1,0 1 0,1-1 0,-1 0 1,1 0-1,-1 0 0,1-1 0,0 1 0,0-1 1,-1 0-1,1-1 0,0 1 0,0-1 1,0 0-1,0 0 0,0-1 0,0 1 0,0-1 1,0 0-1,-1 0 0,1-1 0,0 0 1,-1 0-1,2 0-15,-3 1 1,137-63 410,-92 32-231,-42 27-134,3-1-22,-1-1 1,0-1-1,0 1 0,0-1 0,-1 0 1,0-1-1,-1 0 0,0 0 0,0 0 1,-1-1-1,3-8-24,-3-1 32,-4-4-25,-2 20-23,1-1 0,0 1 0,-1 0 0,0-1 1,0 1-1,0-1 0,0 1 0,-1 0 1,1 0-1,-1 0 0,0 0 0,0 0 1,0 0-1,0 0 0,-1 1 0,1-1 0,-1 1 1,1-1-1,-1 1 0,0 0 0,0 0 1,0 0-1,0 1 0,0-1 0,0 1 0,0 0 1,-1-1-1,1 1 0,-1 1 0,1-1 1,-1 0-1,1 1 0,-1 0 0,1 0 0,-1 0 1,0 0 15,-91 11-215,111-3 214,160-8 459,-66-36-267,-70 19-128,46-37 95,-4-30-52,-52 46-57,-9 3-72,-43 42-17,-107 87-182,125-90 213,0 1 0,0 0 0,1 0 0,-1 0 0,1 0 0,0 1 0,1-1 0,-1 1 0,1 0 0,0-1 0,0 1 0,1 0 0,0 0 0,0 0 0,0 1 0,1 3 9,0-6-6,0 0 0,1 0 1,0 0-1,0 0 0,0 0 1,0 0-1,0 0 0,1 0 1,0 0-1,0-1 1,0 1-1,0 0 0,1-1 1,-1 0-1,1 1 0,0-1 1,0 0-1,0-1 0,0 1 1,0 0-1,1-1 1,-1 0-1,1 0 0,0 0 1,-1 0-1,3 0 6,32 12-18,-33-13-33,1 0 1,-1 0-1,1 0 0,-1 1 0,1-1 0,-1 1 0,0 1 1,1-1-1,-1 1 0,-1 0 0,1 0 0,0 0 0,-1 1 0,1-1 1,-1 1-1,0 0 0,-1 0 0,1 1 0,-1-1 0,1 1 1,-1 0-1,-1 0 0,1 0 0,-1 0 0,0 0 0,0 1 1,0-1-1,0 2 51,-2 1-57,-1 3 18,0 0 1,1 0 0,1 0 0,0 1 0,0-1 0,2 0-1,-1 0 1,1-1 0,0 1 0,1 0 0,1-1 0,-1 0-1,3 2 39,-4-8-3,0-1 0,0 0 0,0 0 0,0-1 0,1 1 0,-1-1-1,1 1 1,0-1 0,-1 0 0,1-1 0,0 1 0,0-1 0,0 1-1,0-1 1,1 0 0,-1-1 0,0 1 0,0-1 0,1 0 0,3 0 3,50-22-107,131-109-298,-43 27 215,-91 69 188,60-61 751,-114 95-738,-1 1-1,0-1 1,1 0 0,-1 0-1,0 0 1,0 0 0,0 0-1,0 0 1,1 0 0,-1 0 0,-1 0-1,1 0 1,0 0 0,0 1-1,0-1 1,0 0 0,-1 0-1,1 0 1,0 0 0,-1 0-1,1 0 1,-1 1 0,1-1-1,-1 0 1,1 0 0,-1 0 0,1 1-1,-1-1 1,0 0 0,1 1-1,-1-1 1,0 1 0,0-1-1,0 1 1,1-1 0,-1 1-1,0 0 1,0-1 0,0 1-1,0 0 1,0-1 0,0 1 0,0 0-1,0 0 1,1 0 0,-1 0-1,0 0 1,0 0 0,0 0-1,0 0 1,0 1 0,0-1-1,0 0-10,-55-5 261,55 5-257,-146 18 138,110 9-115,-3 9-16,-31 60 11,51-55-19,6-4 2,4-3-3,3 52-522,8-85 502,0 0 1,1 1-1,-1-1 1,1 0-1,0 0 1,-1 0-1,1 0 1,0 0-1,-1-1 1,1 1-1,0 0 1,0-1-1,0 0 1,-1 1-1,1-1 1,0 0-1,0 0 1,0 0-1,0 0 1,0 0-1,0 0 1,-1 0-1,1-1 1,0 1-1,0-1 1,0 0-1,-1 1 1,1-1-1,0 0 1,0 0-1,-1 0 1,1 0-1,-1 0 1,1 0-1,-1-1 18,0 2 6,83-71-387,-37 27 369,0 12 456,-57 58-232,-30 101 265,41-124-435,-1 1 1,1 0-1,0 0 0,0-1 0,0 1 1,0-1-1,1 1 0,-1-1 1,1 0-1,0 1 0,0-1 1,0 0-1,0 0 0,1 0 0,-1-1 1,1 1-1,0 0 0,0-1 1,0 0-1,0 0 0,0 0 0,0 0 1,0 0-1,1 0 0,-1-1 1,1 0-1,-1 0 0,1 0 1,0 0-1,-1 0 0,1-1 0,0 1 1,0-1-1,-1 0 0,1 0 1,0-1-1,0 1 0,-1-1 0,1 0 1,0 0-1,-1 0 0,1 0 1,-1-1-43,17-5 151,0-1 0,0 0 1,-1-2-1,0 0 0,-1-2 1,15-11-152,-14 8 56,-1-1 0,0-1 0,-1-1 0,-1-1 0,-1 0 0,-1 0 0,-1-2 0,2-3-56,-5 7 39,-1-1 1,0 0 0,-1-1 0,-1 0 0,-1 0-1,0-1 1,2-18-40,-8-2 107,-3 10-96,-20-27-322,8 65 84,5 4 175,1 0 0,1 1 0,0 0-1,1 0 1,0 1 0,1 0 0,0 0-1,2 0 1,-1 1 0,2-1 0,0 1 0,-1 8 52,4-18-18,-1 0 1,1 0 0,0 0 0,0-1-1,1 1 1,-1 0 0,1 0 0,0 0-1,0-1 1,1 1 0,-1-1 0,1 1-1,0-1 1,0 1 0,1-1 0,-1 0-1,3 3 18,-2-5-26,0 0-1,0 0 0,0-1 1,0 1-1,0-1 0,0 0 1,0 0-1,0 0 1,1 0-1,-1 0 0,0-1 1,1 1-1,-1-1 0,0 0 1,1 0-1,-1 0 1,0-1-1,1 1 0,-1-1 1,0 1-1,0-1 0,1 0 1,1-2 26,22-1-516,-26 4 270,-33 85-994,12-2 970,20-81 269,1 0-1,-1 0 0,1 0 0,-1-1 0,1 1 0,0 0 1,0 0-1,-1-1 0,1 1 0,1-1 0,-1 1 0,0-1 1,0 1-1,0-1 0,1 0 0,-1 1 0,1-1 0,-1 0 1,1 0-1,0 0 0,-1 0 0,1 0 0,0-1 0,-1 1 1,1 0-1,0-1 0,0 1 0,0-1 0,0 0 0,0 1 1,-1-1-1,2 0 2,24-2 0,5-7 0,5-7 1,116-80 154,-17-20 582,-135 116-730,0 0 0,0 0-1,0-1 1,0 1 0,0 0 0,0 0-1,0 0 1,0 0 0,0 0 0,0 0 0,0 1-1,0-1 1,0 0 0,0 0 0,0 1 0,0-1-1,0 1 1,0-1 0,0 1 0,0-1-1,0 1 1,-1 0 0,1-1 0,0 1 0,0 0-1,-1-1 1,1 1 0,0 0 0,-1 0-1,1 0 1,-1 0 0,1 0 0,-1 0 0,1 0-1,-1-1 1,0 1 0,1 0 0,-1 1 0,0-1-1,0 0 1,0 0 0,0 0 0,0 0-1,0 0 1,0 0 0,0 0 0,0 0 0,-1 0-1,1 0 1,0 0 0,-1 0 0,1 0-1,0 0 1,-1 0 0,1-1 0,-1 1 0,0 1-7,1 57 180,25-32-112,5-23 92,-12-6-141,1-2 1,-1 1-1,0-2 1,0-1 0,-1 0-1,0-1 1,2-2-20,2 0 23,39-15 42,86-52 107,-97 40 103,31-39 986,-68 69 440,-17 26-1165,-15 27 133,-26 63-57,-46 61 10,72-137-376,-102 161 48,97-156-306,-96 157-1556,42-92-2355,42-54-2919,86-116 5166</inkml:trace>
  <inkml:trace contextRef="#ctx0" brushRef="#br0" timeOffset="127380.992">7660 4722 5656,'0'0'65,"0"0"-9,0 0-57,0 0 37,0 0 209,0 0 115,0 0 232,0 0 61,0 0-2,0 0-2,0 0-18,0 0-20,0 0-78,0 0-45,0 0-120,-6 0-83,-3 1-259,0 1 0,1-1 1,-1 2-1,1-1 0,-1 1 0,1 0 0,0 1 0,0 0 0,1 0 0,-1 0 0,1 1 0,0 1 1,0-1-1,-5 6-26,-2 41 50,43-5-58,28-17-8,-38-25 3,35 4 4,-7 1 9,-15 1 0,-23-4 0,-6 2 0,-9 7 0,-12 5 0,-10 1 0,-10 1 0,-95 27-96,86-43-408,-19-23-107,19-31-802,42 10-101,15-7 604,37-31-544,-2 6-2012</inkml:trace>
  <inkml:trace contextRef="#ctx0" brushRef="#br0" timeOffset="128599.261">7868 4704 5472,'62'-1'3324,"-80"17"444,-37 55-2982,17 32-543,17 13-26,22-114-214,0 0 0,-1 0 0,1-1 0,0 1 0,0 0 0,0-1 0,0 1 0,0-1 0,1 1 0,-1-1 0,0 0 0,1 1 0,-1-1 1,1 0-1,-1 0 0,1 0 0,0 0 0,-1 0 0,1 0 0,0-1 0,-1 1 0,1 0 0,0-1 0,0 1 0,0-1 0,0 0 0,0 0 0,0 0 0,-1 0 0,1 0 0,0 0 0,0 0 0,0-1 0,1 1-3,15-3 14,0-1 0,-1 0 1,1-1-1,-1-1 0,0-1 1,0 0-1,-1-1 0,0-1 0,0 0 1,11-11-15,110-69 110,-137 89-109,-1 1-1,1-1 0,0 1 1,-1 0-1,1-1 0,0 1 1,0 0-1,-1-1 0,1 1 1,0 0-1,0-1 0,0 1 1,0 0-1,0-1 0,0 1 1,0 0-1,0-1 0,0 1 1,1 0-1,-1-1 0,0 1 1,0 0-1,1-1 1,-1 1-1,0 0 0,1-1 1,-1 1-1,0-1 0,1 1 1,-1-1-1,1 1 0,-1-1 1,1 1-1,-1-1 0,1 1 1,-1-1-1,1 0 0,0 1 1,-1-1-1,1 0 0,0 0 1,-1 1-1,1-1 0,-1 0 1,1 0-1,0 0 0,0 0 1,-1 0-1,1 0 0,0 0 1,-1 0-1,1 0 1,0 0-1,-1 0 0,1 0 0,-1 1 4,-15 77 297,49-44 26,-27-32-311,0-1 0,0 1 1,0-2-1,0 1 0,0-1 0,0 0 1,0-1-1,0 1 0,0-1 1,0-1-1,-1 1 0,1-1 0,0-1 1,-1 1-1,1-1 0,-1 0 0,0 0 1,0-1-1,0 0 0,1-1-16,36-21 34,-12 1-8,8-12-19,67-108 21,-75 86-25,31-114 55,-51 113 116,-11 58-158,3-11 44,-1 1 0,-1-1 0,0 0 0,-1 0 0,0 1 0,-1-1 0,0 0 0,-3-9-60,4 21 39,0 0-32,0 0 0,0 1-1,0-1 1,0 0 0,0 0 0,0 0 0,0 0-1,0 0 1,0 0 0,0 0 0,0 0-1,-1 0 1,1 0 0,0 1 0,-1-1 0,1 0-1,-1 0 1,1 0 0,-1 1 0,1-1-1,-1 0 1,1 0 0,-1 1 0,0-1 0,1 0-1,-1 1 1,0-1 0,0 1 0,1-1-1,-1 1 1,0-1 0,0 1 0,0 0 0,0-1-1,0 1 1,1 0 0,-1 0 0,0 0-1,0 0 1,0 0 0,0 0 0,0 0 0,0 0-1,0 0 1,0 0 0,0 0 0,0 0-1,0 1 1,1-1 0,-1 0 0,-1 1-7,-9 16 49,-1 0-1,2 0 1,0 2 0,1-1 0,1 1-1,1 0 1,0 3-49,-5 26 3,-2 6 2,2 2-2,1 1 2,4-1-4,6 84-9,1-135 1,1-1 0,0 1 0,0 0 0,0-1 0,0 1 0,1 0 0,0-1 0,0 0 0,0 1 0,0-1-1,1 0 1,-1 0 0,1 0 0,0 0 0,0-1 0,1 1 0,-1-1 0,1 0 0,-1 0 0,1 0-1,0-1 1,0 1 0,1-1 0,-1 0 0,0 0 0,1 0 0,-1-1 0,3 1 7,36 1-26,75-48-113,-74 11-137,31-66-363,-72 95 573,1-1-1,-1 0 1,-1 0-1,1 0 1,-1-1 0,0 1-1,-1 0 1,1-1 0,-1 1-1,0-1 1,-1 1 0,0-1-1,0 0 1,0 1-1,-1-1 1,0 1 0,0-1-1,0 1 1,-1-1 0,0 1-1,-1 0 1,-2-5 66,-43-12-597,129 26-355,96-22 338,3 3-44,-123 20 792,-65 15 765,-21 25-541,1 2 0,3 1 0,2 1-1,2 1 1,0 6-358,-63 155 1359,10-61-150,7-57-896,35-65-351,24-26-156,-49-20-169,46 9-296,-30-79-286,36 66 146,-4-147-1648,1 11-5019</inkml:trace>
  <inkml:trace contextRef="#ctx0" brushRef="#br0" timeOffset="128896.464">9145 4332 9504,'0'0'0,"0"7"0,-3 1 0,3-8 1040,0 0-1040,10 6 1040,6 1-1040,-16-7-424,0 0 424,15 4-416,6-1 416,-21-3-976,0 0 976,12-3-976,2-1 976,12-3-5872</inkml:trace>
  <inkml:trace contextRef="#ctx0" brushRef="#br0" timeOffset="130115.258">9384 4898 8248,'24'-29'-429,"-8"21"210,8-7 697,-1-1 1,-1-1 0,0-1-1,-1 0 1,-1-2 0,-1-1-1,-1 0 1,-1-1 0,-1-1-1,0 0 1,-2-2-479,-12 23-1,0 0 0,-1 0 0,1 0-1,-1-1 1,0 1 0,1 0 0,-1-1 0,0 1 0,0-1 0,-1 1 0,1-1-1,-1 1 1,1-1 0,-1 0 0,0 1 0,0-1 0,0 1 0,0-1-1,0 0 1,0 1 0,-1-1 0,1 0 0,-1 1 0,0-1 0,0 1 0,0-1-1,0 1 1,0 0 0,-1-1 0,1 1 0,-1 0 0,1 0 0,-2-1 1,2 1-22,-1 0 0,0 0 1,0 1-1,0-1 0,0 0 0,0 1 1,0-1-1,0 1 0,-1 0 1,1 0-1,0 0 0,-1 0 1,1 0-1,-1 0 0,1 1 1,-1-1-1,1 1 0,-1-1 0,0 1 1,1 0-1,-1 0 0,1 0 1,-1 1-1,1-1 0,-1 1 1,1-1-1,-1 1 0,1 0 1,-1 0-1,1 0 0,-1 0 1,1 0-1,0 1 0,0-1 0,0 1 1,-1 0 21,-4 3-10,1 1 0,0-1 0,1 1 0,0 0 0,-1 0 0,2 1 0,-1 0 0,1 0 0,0 0 0,1 0 1,-1 0-1,0 4 10,-25 126-106,24-87 44,28 78-537,21-106 350,-42-22 231,67-13-255,-48 4 290,0-1 0,-1-1 0,0 0 0,-1-2 0,0 0-1,-1-1 1,3-4-17,-1 2 34,72-75 914,31-62-91,-90 111-853,-30 42-15,-1 0-1,1 1 0,0-1 0,-1 1 1,1-1-1,-1 1 0,1 0 1,-1 0-1,0 0 0,1 1 0,-1-1 1,0 0-1,0 1 0,0 0 1,0-1-1,0 1 0,0 0 0,0 0 1,-1 0-1,1 0 0,-1 0 1,1 1-1,-1-1 0,0 0 0,0 1 1,0-1-1,0 1 0,0-1 1,-1 1-1,1-1 0,-1 1 0,0-1 1,1 1 11,-5 56-930,18-142-256,-14 76 1166,1 7 23,-1-1 0,1 1 1,-1-1-1,1 1 0,-1-1 0,1 0 0,-1 1 1,0-1-1,1 1 0,-1-1 0,0 0 1,1 1-1,-1-1 0,0 0 0,0 0 0,0 1 1,0-1-1,0 0 0,0 1 0,0-1 0,0 0 1,0 0-1,0 1 0,0-1 0,0 0 1,0 1-1,-1-1 0,1 0 0,0 1 0,0-1 1,-1 0-1,1 1 0,-1-1 0,1 1 0,0-1 1,-1 0-1,1 1 0,-1-1 0,1 1 1,-1 0-1,0-1 0,1 1 0,-1-1 0,1 1 1,-1 0-1,0-1 0,1 1 0,-1 0 0,0 0 1,1-1-1,-1 1 0,0 0 0,0 0 1,1 0-1,-1 0 0,0 0 0,1 0 0,-1 0 1,0 0-1,0 0 0,1 1 0,-1-1 0,0 0 1,1 0-1,-1 0 0,0 1 0,1-1 1,-1 1-1,1-1 0,-1 0-3,-17 11 46,0 1 1,1 0-1,1 1 0,0 1 0,0 0 1,2 1-1,0 1 0,0 0 0,2 1 1,-8 14-47,-2 12 13,-1 83 23,52-26 355,29-60-38,11-27 162,21-35-405,20-30 64,15-33-41,-22-19-101,-29-8 225,-22-19 599,-51 127-818,27-176 976,-26 44 261,-8 96-787,6 40-320,-6 7 56,-89 172-74,63-117-124,9-11-8,-4 14-14,-41 137-12,54-142 8,13-53 0,-2 2-14,0-1 0,0 1 0,1 0 0,1 0 1,0 0-1,0 0 0,0 0 0,1 0 1,1 0-1,-1 0 0,2 0 0,-1 0 0,1-1 1,0 1-1,1 0 0,0-1 0,1 1 1,-1-1-1,6 8 14,63 27-304,-5-49-237,47-58-1215,-40 7-954,-47 23 1297,-2-7 150,16-20-4343</inkml:trace>
  <inkml:trace contextRef="#ctx0" brushRef="#br0" timeOffset="130394.526">10444 4548 9240,'180'18'6193,"-133"-19"-6042,-4-13 120,14-7-2833,-11 5-4595,-107 37 5397</inkml:trace>
  <inkml:trace contextRef="#ctx0" brushRef="#br0" timeOffset="-206376.988">6135 3156 4848,'7'31'1069,"-13"-51"-17,3 14-1059,-1-1 0,0 1 0,-1 0 0,0 0 0,0 0 0,0 1 0,0 0 0,-1 0 0,0 0 0,0 1 0,0 0 0,-2-1 7,-5-4 9,-142-80 401,147 85-404,-148-52 177,95 43-116,-101-10 98,89 8-34,-108-30 106,103 25-201,-135-28 97,128 35-119,52 10 6,-227-2-4,164 12-24,-188 18-24,112-27 16,95 4 9,-73 3 4,-70 24-26,-21 13-11,149-28 24,-173-4-57,206-12 73,-2-4 1,-277-29 79,258 32-61,-13 2-15,-90-1-28,-59-5-63,91-23 115,91 11 279,-85-29 525,78 30-719,-117-13 427,107 26-464,-84 10 189,94 4-211,-91 9 22,95-10-63,-194 44 99,128 3-68,79-33-33,17-5-5,-5 2-3,28-16 6,0 1 0,1 0 0,-1 0 0,0 1 0,1 0 0,0 1 0,1 0 0,-1 0 0,1 1 0,0 0 0,1 1 0,-1 0 0,2 0 0,-1 0 0,1 1 0,0 0 0,1 0 0,0 1 0,0-1 0,1 1 0,1 0 0,0 0 0,0 0 0,0 4-9,-2 21 12,1 12-9,1 6-3,-1 8 1,-13 219-21,3-117-88,-7 31-148,-8-82 55,29-108 176,0 0 0,1 0 1,-1 0-1,1-1 0,0 1 1,0 0-1,0 0 0,0 0 1,1-1-1,-1 1 0,1-1 1,0 1-1,0-1 0,1 0 1,-1 0-1,1 0 0,-1 0 1,1 0-1,0-1 0,0 1 1,0-1-1,0 1 0,1-1 1,-1 0-1,1-1 0,-1 1 1,1 0-1,0-1 1,-1 0-1,1 0 0,2 0 25,1 2-17,214 78-629,-68-28 554,79 9-16,-129-41 105,116 7 35,-47-24 16,66-16 183,23 7-155,-146 5-32,168 13 32,-167-4-32,182 3 186,-178-14-147,51 4 0,85-1 234,29-9-97,-170 0-161,59-8 7,-64 7 41,-20 2-95,119 5 19,54 8 403,-174-1-252,144-8 226,-127-6-168,183-33 216,-136 12-196,-95 20-55,110 12 515,-36 15-492,-2-14-125,-9-14 30,21-27 146,31-25-162,-106 2 132,-61 51-131,-1 1-1,0-2 1,-1 1-1,0-1 1,0 1 0,-1-1-1,-1 0 1,0-1-1,0 1 1,-1 0-1,0 0 1,-2-12-118,-1-41 544,-59-229 990,51 258-1254,-65-175 48,55 164-368,-94-191-122,79 166-2395,-34-72-5953,161 333 6412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5:4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1386 4128,'0'0'865,"0"0"-44,0 0-194,0 0-87,0 0-168,0 0-73,0 0-143,0 0-32,0 0 16,-3 5-20,-64 53 398,63-57-492,1 0 1,-1 0-1,1 0 0,-1-1 0,0 1 0,1-1 0,-1 0 0,0 0 0,1 0 0,-1 0 0,1-1 0,-1 1 0,0-1 0,1 0 0,-1 0 0,1-1 0,0 1 0,-1-1 0,1 1 0,0-1 1,0 0-1,0 0 0,0 0 0,0-1 0,0 1 0,1-1 0,-1 0 0,1 1 0,0-1 0,-2-2-26,0-2 54,-1 0 0,1-1 0,1 1 0,-1-1 0,1 1 0,1-1-1,-1 0 1,1 0 0,1 0 0,0 0 0,0-1 0,0 1 0,1-5-54,1-2 73,1 1-1,0-1 1,1 1-1,1 0 1,0 0-1,1 0 1,0 0-1,3-3-72,-6 15 6,-1 1 0,1 0 0,0 0 0,0 0 0,0 0 0,0 1 0,0-1 0,0 1 0,0-1 0,0 1 1,0-1-1,0 1 0,0 0 0,0 0 0,0 0 0,0 0 0,0 0 0,0 1 0,0-1 0,0 1 0,0-1 0,0 1 0,0 0 0,0 0 0,0 0 0,0 0 0,0 0 0,0 1-6,6 3 16,0 1 0,-1 0-1,0 0 1,-1 1-1,1 0 1,-1 1-1,0-1 1,-1 1 0,0 0-1,0 0 1,-1 1-1,0-1 1,0 1 0,-1 0-1,0 0 1,-1 0-1,0 1-15,21 153 245,-23-1 203,-2-105-436,1-42 59,8 107-2005,8-92 37,-1-3-3263</inkml:trace>
  <inkml:trace contextRef="#ctx0" brushRef="#br0" timeOffset="473.284">1169 982 6640,'-18'68'144,"18"-69"-116,0 1 0,0 0 1,0-1-1,0 1 0,0 0 1,-1-1-1,1 1 0,0 0 1,0-1-1,0 1 0,0 0 1,-1-1-1,1 1 0,0 0 1,0 0-1,-1-1 0,1 1 1,0 0-1,0 0 0,-1-1 1,1 1-1,0 0 0,-1 0 1,1 0-1,0 0 0,0 0 1,-1-1-1,1 1 0,-1 0 1,1 0-1,0 0 0,-1 0 1,1 0-1,0 0 0,-1 0 1,1 0-1,0 0 0,-1 0 1,1 0-1,0 0 0,-1 1 1,1-1-1,0 0 0,-1 0 0,1 0 1,0 0-1,-1 0 0,1 1 1,0-1-1,0 0 0,-1 0 1,1 1-1,0-1 0,0 0 1,-1 0-1,1 1-28,0-1 136,-12-79 3642,12 79-3686,0 0 1,0 1 0,1-1 0,-1 0 0,0 0 0,0 1 0,0-1-1,1 0 1,-1 0 0,0 0 0,0 0 0,1 1 0,-1-1-1,0 0 1,0 0 0,1 0 0,-1 0 0,0 0 0,1 0 0,-1 0-1,0 0 1,1 0 0,-1 0 0,0 0 0,0 0 0,1 0-1,-1 0 1,0 0 0,1 0 0,-1 0 0,0 0 0,1 0-93,3 30-110,38 109 242,-25-81-120,72 225 121,-74-237-146,22 52-354,-37-98 333,0 1-1,1 0 1,-1 0-1,1 0 0,-1 0 1,1-1-1,0 1 1,-1 0-1,1-1 1,0 1-1,-1 0 0,1-1 1,0 1-1,0-1 1,0 1-1,-1-1 1,1 1-1,0-1 0,0 0 1,0 1-1,0-1 1,0 0-1,0 0 1,0 0-1,0 1 0,0-1 1,0 0-1,-1 0 1,1-1-1,0 1 1,0 0-1,0 0 0,0 0 1,0-1-1,0 1 1,0 0-1,0-1 1,0 1-1,-1-1 1,1 1-1,0-1 0,0 1 1,-1-1-1,1 1 1,0-1-1,0 0 1,-1 0-1,1 1 0,-1-1 1,1 0 34,27-40-1869,-26 40 1806,15-32-1385,11-16-4958</inkml:trace>
  <inkml:trace contextRef="#ctx0" brushRef="#br0" timeOffset="727.121">1124 1481 6192,'105'-127'2292,"-62"75"-2960,38-32-170,-56 59-190,24-26-1803,-114 119 2144</inkml:trace>
  <inkml:trace contextRef="#ctx0" brushRef="#br0" timeOffset="4571.556">824 2129 7984,'0'0'1545,"-1"-3"-253,-7-50 3335,6 50-4345,4 37-184,29 112 34,-16-87-123,52 124-40,-39-115-274,52 145-3395,-44-116-4153</inkml:trace>
  <inkml:trace contextRef="#ctx0" brushRef="#br0" timeOffset="4952.051">830 2661 5744,'62'-84'2196,"-34"50"-1903,-4 10-121,10-6-137,128-72 163,-161 102-185,0 0 0,0 0 0,1 0 0,-1 0 0,0 0 0,0 0 0,0 0 0,1 1 0,-1-1 0,0 0 0,0 1 0,0-1 0,1 1 0,-1 0-1,0-1 1,0 1 0,0 0 0,0-1 0,0 1 0,0 0 0,-1 0 0,1 0 0,0 0 0,0 0 0,0 0 0,-1 0 0,1 0 0,-1 0 0,1 1 0,-1-1-1,1 0 1,-1 0 0,0 0 0,1 1 0,-1-1 0,0 0 0,0 0 0,0 1 0,0-1 0,0 0 0,0 0 0,0 1 0,-1-1 0,1 0 0,0 0 0,-1 0-1,1 1 1,-1-1 0,1 0 0,-1 0-13,1 5 60,4 87 141,-4-90-196,1 1 0,-1 0-1,0 0 1,1-1-1,0 1 1,0 0 0,0 0-1,0-1 1,1 1-1,-1-1 1,1 0 0,0 1-1,0-1 1,0 0-1,0 0 1,1 0 0,-1 0-1,1 0 1,0-1-1,0 1 1,0-1 0,0 0-1,0 0 1,0 0-1,1 0 1,-1-1 0,1 1-1,-1-1 1,2 1-5,1-1 9,0-1 0,-1 0 0,1 0 0,-1 0 0,1-1 0,0 0 0,-1 0 0,1 0 0,-1 0 0,0-1 0,1 0 0,-1 0 0,0-1 0,0 1 0,0-1 0,-1 0 0,1-1 0,-1 1 0,0-1 1,1 0-1,-2 0 0,1 0 0,3-5-9,1 0 101,-1 0 1,0-1-1,-1 0 1,0-1-1,0 1 0,-1-1 1,0 0-1,-1-1 1,-1 1-1,3-12-101,-5 18 59,0 0 0,-1 0-1,1 0 1,-1 0-1,0-1 1,-1 1 0,1 0-1,-1 0 1,0 0-1,-1 0 1,1 0 0,-1 0-1,0 0 1,0 0-1,0 1 1,-1-1-1,1 1 1,-1-1 0,0 1-1,-3-3-58,-14-6 46,-26 15-177,37 3-521,-42 54-1333,6-3-4055</inkml:trace>
  <inkml:trace contextRef="#ctx0" brushRef="#br0" timeOffset="2151.362">1900 923 4040,'0'0'856,"0"0"-26,0 0-99,0 0-64,0 0-175,0 0-76,0 0-127,0 0-61,0 0-136,0 0-3,0 0 109,0 0 26,0 0 0,0 0-8,0 0-32,0 0-15,0 0-26,0 0-17,0 0-35,-2 4-19,5 116 201,-1-109-254,7 46 17,42 66 108,-7-115 57,11-44-71,3-33-69,-16-15 59,-18-10 91,-11-59 382,-35-5 238,11 174-731,7-5-69,6 59 26,2-59-73,1 0 1,0-1 0,1 0 0,0 0-1,1 0 1,0-1 0,0 0 0,1 0 0,1-1-1,-1 0 1,1 0 0,0-1 0,1 0 0,0-1-1,0 0 1,0 0 0,1-1 0,0 0-1,0-1 1,8 1 15,9 9-43,-21-11 36,-1 1 0,0 0 0,0 0 0,0 0 1,-1 1-1,0 0 0,1 0 0,-2 0 1,1 1-1,-1 0 0,1 0 0,-1 0 7,-3 2-65,-2 7-113,-1-1-1,0 1 1,-1-1 0,-1 0-1,-1 0 1,0 0 0,0-1 0,-1 1-1,-1-1 1,-1-1 0,-4 7 178,-55 84-1948,5-9-3672</inkml:trace>
  <inkml:trace contextRef="#ctx0" brushRef="#br0" timeOffset="2431.241">2033 412 7088,'0'0'0,"7"20"0,1 15 0,-8-35 600,0 0-600,4 5 600,-1-16-600,-3 11-320,0 0 320,4-4-320,0-3 320,-4 7-576,0 0 576,14 2-568,2 4 568,16 3-4256</inkml:trace>
  <inkml:trace contextRef="#ctx0" brushRef="#br0" timeOffset="3629.058">3010 694 4848,'-10'-2'189,"10"2"-169,0 0-1,1-1 1,-1 1 0,0 0 0,0 0 0,0 0 0,1-1 0,-1 1-1,0 0 1,0 0 0,0-1 0,0 1 0,0 0 0,0 0-1,0-1 1,0 1 0,0 0 0,0-1 0,0 1 0,0 0-1,0 0 1,0-1 0,0 1 0,0 0 0,0-1 0,0 1 0,0 0-1,0 0 1,0-1 0,0 1 0,0 0 0,0 0 0,-1-1-1,1 1 1,0 0 0,0 0 0,0-1 0,-1 1 0,1 0-1,0 0 1,0 0 0,0 0 0,-1-1 0,1 1 0,0 0 0,0 0-1,-1 0 1,1 0 0,0 0 0,0 0 0,-1 0 0,1-1-1,0 1 1,-1 0 0,1 0 0,0 0 0,-1 0-20,22-15 621,-2 3-443,-1-1 0,-1-1 0,0-1 0,0 0 0,-2-1-1,0-1 1,2-5-178,-16 20 81,-1 0-1,0-1 1,0 1 0,0 0-1,0 0 1,0-1-1,0 1 1,-1 0-1,1 0 1,-1 0-1,0-1 1,1 1-1,-1 0 1,0 0-1,0 0 1,-1 0 0,1 0-1,0 0 1,0 1-1,-1-1 1,1 0-1,-1 1 1,0-1-1,0 1 1,1-1-1,-1 1 1,0 0-1,0 0 1,0 0 0,0 0-1,0 0 1,0 0-1,-1 1 1,1-1-1,0 1 1,0-1-1,-2 1-80,-41-20 615,11 30-212,26 1-373,0-1 0,1 1 0,1 1 0,0-1 0,0 1 0,1 0 0,1 1 1,0-1-1,1 1 0,0 0 0,1-1 0,-1 7-30,-6 157 129,16-105-107,33 44 15,-18-95-34,-17-18-6,-1-1 1,1 0 0,0 0 0,-1 0 0,1-1-1,0 0 1,0 1 0,-1-2 0,1 1 0,0 0-1,-1-1 1,1 0 0,0 0 0,-1-1 0,1 1-1,-1-1 1,0 0 0,1 0 0,-1 0-1,0-1 1,0 1 0,0-1 0,-1 0 0,1 0-1,-1 0 1,1-1 0,-1 1 0,0-1 0,0 0 2,112-130-179,-17-6-284,-43 52 322,-53 87 164,0-1 1,-1 0-1,1 0 1,-1 0-1,0 0 1,1 0-1,-1 0 0,0 0 1,0 0-1,0-1 1,-1 1-1,1 0 0,-1 0 1,1-1-1,-1 1 1,0-1-1,1 1 1,-1 0-1,0-1 0,-1 1 1,1-1-1,0 1 1,-1 0-1,1-1 1,-1 1-1,0 0 0,0 0 1,0-1-1,0 1 1,0 0-1,0 0 1,-1 0-1,1 0 0,-1 0 1,1 1-1,-1-1 1,-1-1-24,-55-29 973,39 62-936,-25 88-151,43-111 83,1 0 0,0 0 0,0 0 0,0 0 1,1 1-1,0-1 0,1 0 0,-1 0 1,1-1-1,1 1 0,-1 0 0,2 2 31,-2-7-3,-1 0 0,0 0 0,1 0 0,-1 0-1,1 0 1,-1 0 0,1-1 0,0 1 0,0-1-1,0 1 1,0-1 0,0 1 0,0-1 0,0 0-1,0 0 1,1 0 0,-1 0 0,0-1 0,1 1-1,-1 0 1,1-1 0,-1 0 0,0 1 0,1-1 0,-1 0-1,1-1 1,-1 1 0,2 0 3,23-6 7,-23 3 19,0-1 0,0 0 0,0 0 1,-1 0-1,1-1 0,-1 1 0,0-1 1,-1 0-1,1 1 0,-1-1 0,0 0 1,0-1-1,-1 1 0,1 0 0,-1 0 1,0-1-1,-1 1 0,1-1 0,-1 1 1,0-1-1,0 1 0,-1-1 0,0 1 1,0 0-1,0-1 0,-1-2-26,-1-29 82,32 92-189,35-2-8,-34-57 29,-16-3 76,0-1 1,0 1-1,-1-2 1,-1 0 0,1-1-1,-1 0 1,-1-1-1,0 0 1,6-8 9,-15 17-1,41-47-16,57-104 22,-65 85 37,18-79 263,-56 134-248,-11 28-34,-13 28-3,15 39-47,38-32-133,37-16-146,-48-30 231,59 26-20,-50 6-119,-26-4-100,-8 6 180,-57 61-242,2-34-672,65-65 1007,-1 0 0,1 0 0,-1 1 0,1-1 1,-1 0-1,1 0 0,-1 1 0,0-1 0,1 0 0,-1 0 1,0 0-1,1 0 0,-1 0 0,1 0 0,-1 0 1,0 0-1,1 0 0,-1 0 0,1-1 0,-1 1 1,0 0-1,1 0 0,-1 0 0,1-1 0,-1 1 0,1 0 1,-1-1-1,1 1 0,-1-1 0,1 1 0,-1 0 1,1-1-1,-1 1 0,1-1 0,0 1 0,-1-1 0,1 1 1,0-1-1,-1 0 0,1 1 0,0-1 0,0 1 1,0-1-1,-1 1 0,1-1 0,0 0 0,0 1 0,0-1 1,0 0-1,0 1 0,0-1 0,0 1 0,0-1 1,1 0-1,-1 1 0,0-1 0,0 0 41,22-70-1779,-1 6-2547</inkml:trace>
  <inkml:trace contextRef="#ctx0" brushRef="#br0" timeOffset="3973.157">4056 343 4760,'98'-151'4665,"-98"149"-4580,1 1 0,0 0 0,0 0 1,0-1-1,0 1 0,0 0 0,0 0 0,0 0 0,0 0 0,0 1 1,0-1-1,1 0 0,-1 0 0,0 1 0,1-1 0,-1 1 0,0-1 1,1 1-1,-1-1 0,1 1 0,-1 0 0,1 0 0,-1 0 0,0 0 1,1 0-1,-1 0 0,1 0 0,-1 0 0,1 1 0,-1-1 0,1 0 1,-1 1-1,0-1 0,1 1 0,-1 0-85,53 5 931,-37-9-907,1-2 0,-1 0 1,0 0-1,0-2 1,-1 0-1,0-1 0,0-1 1,-1 0-1,0-1 1,3-2-25,-5 3 9,-4 4 14,-4 3 12,-1-1 1,1 1-1,-1-1 0,1 0 0,-1 0 1,0 0-1,0-1 0,0 1 1,0-1-1,-1 0 0,0 0 1,1 0-1,-1-1 0,-1 1 1,1-1-1,1-4-35,-3 9 26,-1-1 0,0 1 0,1-1 0,-1 1 0,0-1 0,1 1 0,-1-1 1,0 1-1,0-1 0,1 0 0,-1 1 0,0-1 0,0 1 0,0-1 0,0 0 0,0 1 0,0-1 0,0 0 0,0 1 0,0-1 0,0 1 1,0-1-1,0 0 0,-1 1 0,1-1 0,0 1 0,0-1 0,0 0 0,-1 1 0,1-1 0,0 1 0,-1-1 0,1 1 0,-1-1 1,1 1-1,-1 0 0,1-1 0,-1 1 0,1-1 0,-1 1 0,1 0 0,-1-1 0,1 1 0,-1 0 0,1 0 0,-1-1 0,0 1 1,1 0-1,-1 0 0,0 0 0,1 0 0,-1 0 0,1 0 0,-1 0 0,0 0 0,1 0 0,-1 0 0,0 0 0,1 0 0,-1 1 1,1-1-1,-1 0 0,0 0 0,1 1 0,-1-1 0,1 0 0,-1 1 0,1-1 0,-1 0 0,1 1-26,0 62 303,7-6-280,16 86-169,27 107-1619,-37-183-467,13 63-4076,-60-303 4775</inkml:trace>
  <inkml:trace contextRef="#ctx0" brushRef="#br0" timeOffset="6469.544">1878 2054 9144,'-2'-2'199,"-7"-9"2555,16 31-698,0-5-1970,-1 1 0,0-1 0,-1 1 1,-1 0-1,0 1 0,-1-1 0,-1 1 0,-1-1 0,0 1 1,-1 0-1,-1-1 0,0 1 0,-1-1 0,-1 1 0,-1-1 1,0 1-87,0 0 291,5-34-26,5-146 23,0 123-235,3-8-43,-7 38-12,1 0-1,0 1 0,1-1 0,0 1 0,1 0 0,0 0 0,0 0 0,1 1 0,0 0 0,0 0 1,8-7 2,-11 13-11,0 1 1,0-1 0,1 1 0,-1-1 0,0 1 0,1 0 0,0 0 0,-1 0 0,1 1 0,-1-1 0,1 1 0,0 0 0,-1 0 0,1 0 0,0 1 0,-1-1-1,1 1 1,-1 0 0,1 0 0,-1 0 0,1 0 0,2 2 10,-3-1-5,1 1 0,-1-1 0,0 1 0,0-1 0,-1 1 0,1 0 0,-1 0 0,1 0 0,-1 1 0,0-1 0,0 1 0,0-1-1,-1 1 1,1-1 0,-1 1 0,0 0 0,0 0 0,0 0 0,-1 0 5,15 139-546,18-116 183,24-28 140,-41-3 173,-1 0 0,0-1 0,0-1 0,-1-1 0,1 0 0,-2 0 0,1-2 0,-1 0 50,-2 3-12,-2 1 8,-1-1 0,0 1 0,0-1 0,0-1 0,-1 0 0,0 0-1,0 0 1,-1-1 0,0 1 0,0-2 0,0 1 0,1-5 4,15-45 952,-22 57-864,-1 5-71,1-1 1,0 0-1,0 0 0,0 0 1,1 0-1,-1 0 1,1 0-1,-1 0 0,1 0 1,0-1-1,0 1 1,0 0-1,1 0 0,-1 0 1,1-1-1,-1 1 1,1-1-1,0 1 0,0-1 1,0 0-1,0 0 1,2 1-18,49 9-8,-34-17 8,-16 4 2,0-1 0,-1 0 1,1 1-1,0-1 0,-1 0 1,1 0-1,-1-1 0,1 1 1,-1-1-1,0 1 0,0-1 1,0 0-1,0 1 0,-1-1 1,1 0-1,-1 0 0,1 0 1,-1 0-1,0-1 0,-1 1 1,1 0-1,0 0 0,-1-1 1,0 1-1,1 0 0,-1-1 1,-1 1-1,1 0 1,-1-2-3,-4-21 4,-60-91 20,28 31-39,36 76-7,1 0 1,0 0 0,0 0-1,1 0 1,1 0-1,-1 0 1,2 0-1,-1 1 1,1-1-1,1 1 1,0-1 0,0 1-1,4-6 22,20-34-49,69-81-72,-52 82 50,29-31 6,-45 47 81,-29 31 65,0 1 27,0 0 23,0 8 77,-4 134-20,5-95-184,-6 173 61,14-46 82,7-122-94,-1-23-8,9 0-36,-18-25 1,0-1 0,1 0 0,-1 0 0,1 0 0,0-1 0,0 0 0,0 0 0,0-1 0,0 0 0,0 0 0,0-1 0,0 0 0,0 0 0,0 0 0,0-1 0,0 0 0,0-1 0,0 1 0,0-1 0,0-1 0,0 1 0,-1-1 0,1-1 0,-1 1 0,0-1 0,0 0 0,-1 0 0,1 0 0,-1-1 0,1 0 0,-2 0 0,2-2-10,25-30 48,27-64 167,-10-52 200,-47 150-391,-1 0 1,1 0 0,-1-1-1,0 1 1,0 0-1,0 0 1,-1 0 0,1-1-1,-1 1 1,0 0-1,1 0 1,-2 0 0,1 0-1,0 0 1,0 0-1,-1 0 1,0 1 0,1-1-1,-1 0 1,-2-1-25,-7 20-44,10-13 34,1 1 0,0 0 0,0-1 0,0 1 0,0-1 0,0 1 0,1-1 0,0 1 0,-1-1 1,1 1-1,0-1 0,1 1 0,-1-1 0,1 0 0,-1 0 0,1 0 0,0 0 0,0 0 0,1 0 0,-1 0 0,0-1 0,1 1 1,0-1-1,-1 0 0,1 1 0,0-1 0,0-1 0,1 1 0,-1 0 0,0-1 0,0 1 0,1-1 0,-1 0 0,1 0 0,-1-1 0,4 1 10,15 2-27,1-2 0,0 0-1,0-2 1,0 0-1,-1-1 1,1-2-1,-1 0 28,78-33-813,-32-18-612,-33 4-1300,-29-19-577,-5 15-2464</inkml:trace>
  <inkml:trace contextRef="#ctx0" brushRef="#br0" timeOffset="6720.871">2834 1729 6552,'118'-105'2801,"76"-78"-3233,-163 155-877,28-27-2508,-138 129 2886</inkml:trace>
  <inkml:trace contextRef="#ctx0" brushRef="#br0" timeOffset="11535.708">4099 1111 3416,'12'22'1021,"-13"-48"198,0-2 444,4 29 3907,15 127-4603,-5 35-553,-11-85-856,-13-98-2385,9-55 536,0 5-3195</inkml:trace>
  <inkml:trace contextRef="#ctx0" brushRef="#br0" timeOffset="11785.041">4115 805 4760,'0'4'-152,"0"-2"271,0 0 1,1-1 0,-1 1 0,0 0-1,0 0 1,0 0 0,0 0 0,0-1-1,0 1 1,-1 0 0,1 0 0,0 0-1,-1-1 1,0 1 0,1 0 0,-1 0-1,0-1 1,0 1 0,0-1 0,0 1-1,0-1 1,0 1 0,0-1 0,-1 0-1,1 1 1,-1 0-120,1-2 247,-3-3-1973,4 3-2148</inkml:trace>
  <inkml:trace contextRef="#ctx0" brushRef="#br0" timeOffset="12117.152">4286 763 6104,'-4'-49'6405,"4"48"-6177,-11 1 496,19 39-600,43 105 67,-6-13 117,-29-75-263,51 196 170,-66-248-344,0-1 0,0 0 0,0 0 0,1 0 0,-1 0 0,1 0 0,0 0 0,0 0 1,0-1-1,1 1 0,-1-1 0,0 0 0,1 1 0,0-1 0,-1 0 0,1 0 1,0-1-1,1 1 129,14-12-2320,1-11 1041,11-7-3954</inkml:trace>
  <inkml:trace contextRef="#ctx0" brushRef="#br0" timeOffset="12370.475">4400 1081 5296,'0'0'0,"16"-13"0,13-9 0,-29 22 448,0 0-448,33-19 456,8-4-456,-41 23-800,0 0 800,42-34-792,1-9 792,43-34-2784</inkml:trace>
  <inkml:trace contextRef="#ctx0" brushRef="#br0" timeOffset="16494.614">1926 3004 5560,'0'0'976,"0"0"-43,0 0-170,0 0-77,0 0-132,0 0-72,0 0-148,0 0-56,0 0-67,0 0-10,0 0 13,0 0-5,0 0-26,0 0-25,0 0-67,0 0-12,0 0 2,-4 4-9,-29 45-7,22-15-58,1 65-8,10-92-8,0-1-1,1 0 1,0 0 0,1 0 0,-1 1 0,1-1 0,0 0 0,0-1 0,1 1-1,0 0 1,0-1 0,0 1 0,1-1 0,0 0 0,0 0 0,0-1 0,0 1-1,1-1 1,0 1 9,-3-4-3,1 0-1,-1 0 1,0-1-1,0 1 1,1 0-1,-1-1 1,0 0-1,1 1 1,-1-1 0,0 0-1,1 0 1,-1 0-1,1-1 1,-1 1-1,0-1 1,1 1-1,-1-1 1,0 0-1,0 1 1,0-1-1,1 0 1,-1-1-1,0 1 4,15-12-2,-12 8 57,1-1 1,-1 0 0,0-1-1,-1 0 1,0 1 0,0-1-1,0-1 1,-1 1 0,0 0-1,0-1 1,-1 0-1,0 0 1,0 1 0,-1-1-1,0 0 1,0 0 0,-1 0-1,0 0 1,-1-1 0,1 1-1,-1 1 1,-1-1 0,0 0-1,0 0 1,0 0 0,-1 1-1,0-1 1,-1 1 0,0 0-1,0 0 1,-2-2-56,5 9 67,0 11 30,24 19-89,-2-8-3,4 4-3,-18-19-41,1 0 1,0 0 0,1-1 0,-1 0 0,1 0 0,1-1 0,-1 0 0,1-1-1,0 0 1,2 1 38,-3-6-905,57-29-1479,-7 1-4129</inkml:trace>
  <inkml:trace contextRef="#ctx0" brushRef="#br0" timeOffset="15088.359">5175 591 5296,'11'-44'2454,"-11"43"-2060,0 1 82,0 0 16,0 0-10,0 0-52,0 0-24,0 0-36,0 0-8,0 0 13,0 0-18,0 0-99,0 0-32,4 22 546,11 147-317,8-36-67,1-104-369,15-41 35,17-48 9,44-99 22,-37 14 91,-39 50 203,-32 31-2,-11 67-251,16 1-137,1 0 0,-1 0 1,1 0-1,0 0 0,0 1 1,0-1-1,1 1 0,0-1 1,0 1-1,0-1 1,0 1-1,0 0 0,1 0 1,0-1-1,0 1 0,0 0 1,1-1-1,0 1 1,0 0-1,0-1 0,0 1 1,1-1-1,-1 1 0,1-1 1,0 0-1,1 0 1,-1 0-1,1 0 0,0 0 1,0 0-1,0-1 0,0 1 1,0-1-1,1 0 1,0 0-1,0 1 11,129 83-225,-132-86 223,1 0 1,-1-1 0,0 1-1,1 0 1,-1 0 0,1 0 0,-1 0-1,0 0 1,0 0 0,0 1 0,0-1-1,0 0 1,0 1 0,0-1 0,0 0-1,0 1 1,-1-1 0,1 1-1,0-1 1,-1 1 0,1 0 0,-1-1-1,0 1 1,0-1 0,1 1 0,-1 0-1,0-1 1,0 1 0,-1 0 0,1 0 1,-1 1-20,-19 11-393,-70 26-3320,38-19-3007</inkml:trace>
  <inkml:trace contextRef="#ctx0" brushRef="#br0" timeOffset="15338.69">5088 157 8696,'0'0'0,"11"15"0,6 11 0,-17-26 864,0 0-864,13 15 864,-2-7-864,-11-8-768,0 0 768,24 24-6792,-48-48 6792</inkml:trace>
  <inkml:trace contextRef="#ctx0" brushRef="#br0" timeOffset="17440.107">2879 2465 7000,'-11'-6'5602,"-33"38"-5279,9 26-163,14 0-89,30-1-29,33-17-71,60-4-455,-9-3 416,-80-14 67,-11-5 1,-6 0-54,0 0 1,-1-1-1,-1 1 1,0-1-1,-1-1 1,-1 1 0,1-1-1,-2 0 1,0-1-1,0 0 1,-1-1-1,0 0 1,-1 0 53,-36 20-2916,23-19-2857</inkml:trace>
  <inkml:trace contextRef="#ctx0" brushRef="#br0" timeOffset="18274.898">3131 2354 4664,'-46'42'3337,"69"-7"354,-15-23-3613,-1-1-1,-1 1 1,0 0 0,-1 1 0,0-1 0,-1 1 0,0 0 0,-1 0 0,-1 1-1,0-1 1,-1 0 0,0 1 0,-1-1 0,0 1 0,-1-1 0,-1 1 0,-1 3-78,3-13-23,-6 38 408,3-28 40,2-20 86,-14-199 295,25 138-630,17-1-216,-25 66 26,1 0 1,1 0 0,-1 0 0,0 0 0,0 1 0,1-1 0,-1 1 0,1 0-1,-1 0 1,1 0 0,-1 0 0,1 1 0,-1-1 0,1 1 0,0 0 0,-1 0-1,3 1 14,-2-1 2,0 0-12,0 0 0,1 0 0,-1 0 0,0 1 0,0-1 1,0 1-1,0 0 0,0 0 0,-1 1 0,1-1 0,0 1 0,0 0 0,-1 0 0,1 0 0,-1 1 0,0-1 0,0 1 0,0-1 0,0 1 0,0 0 0,0 1 0,-1-1 1,0 0-1,1 1 0,-1-1 0,0 1 0,-1-1 0,1 1 0,-1 0 0,0 0 0,1 0 10,18 126-179,-19-125 160,3 74 23,-8-157-16,4-72-63,0 144 36,1-1-1,0 0 1,1 1 0,0-1-1,0 1 1,0 0 0,1-1 0,-1 1-1,2 0 1,-1 1 0,1-1-1,-1 0 1,2 1 0,-1 0 0,0 0-1,1 0 1,4-2 39,-5 4-26,1 1 0,-1 1 0,1-1-1,0 1 1,-1-1 0,1 1 0,0 1 0,0-1 0,0 1 0,0 0 0,-1 0 0,1 0 0,0 0-1,0 1 1,0 0 0,-1 0 0,1 1 0,0-1 0,2 2 26,-1-1-9,1 1 0,-1 0 0,0 1 1,0 0-1,-1-1 0,1 2 0,-1-1 0,0 1 1,0-1-1,0 2 0,-1-1 0,1 0 0,-1 1 0,0 0 1,-1 0-1,0 0 0,0 0 0,0 0 0,-1 1 0,1-1 1,-1 4 8,15 82-1207,9-74-1688,-4-5-2851</inkml:trace>
  <inkml:trace contextRef="#ctx0" brushRef="#br0" timeOffset="19442.795">3981 2106 5296,'-38'-45'6876,"-32"83"-6399,49-9-384,3 6-83,-15 74-18,32-105-3,0 1 0,0-1 1,0 0-1,0 1 1,1-1-1,-1 1 0,1-1 1,0 1-1,1-1 1,-1 1-1,1-1 1,0 0-1,0 1 0,0-1 1,0 0-1,1 0 1,0 0-1,0 0 0,0 0 1,0 0-1,1 0 1,-1-1-1,1 1 0,0-1 1,0 1-1,1-1 1,-1 0-1,0-1 0,1 1 1,0-1-1,-1 1 1,1-1-1,0 0 0,1 0 1,-1-1-1,1 1 11,-2-3 11,1 0 0,-1-1 0,0 1 0,1-1 0,-1 1 0,0-1 0,0 0 0,0 0 0,0-1 0,0 1 0,-1-1 0,1 1 0,-1-1 0,0 0 0,1 0 0,-1 0 0,0 0 0,-1 0 0,1 0 0,-1-1 0,1 1 0,-1-1 0,0 1 0,0-1 0,-1 1 0,1-1 0,-1 1 0,1-1 0,-1-2-11,-20-132 1367,18 133-1287,21 26 232,-11-13-317,-1 0 1,1 0 0,1-1-1,-1 0 1,1 0 0,1-1-1,-1 0 1,1-1 0,0 0-1,0-1 1,0 0 0,1 0-1,0-1 1,-1 0 0,1-1 0,0 0-1,3-1 5,31-32 11,-27 0 45,-1-1 0,-2 0 1,-1-1-1,-2-1 0,5-24-56,-7-42 162,-28-70 634,-8 92 414,25 78-1197,-5 21 39,6 20-18,2 55-30,4-54 1,2 2-2,-1-2 2,0-4-4,28 74-93,1-86-61,12-38-106,-33 3 168,0-2 0,-1 0 0,-1 0-1,0-1 1,0-1 0,-1 0-1,-1-1 1,9-13 91,-14 19-11,52-100-490,-27-4 466,-24 54-11,-6 13 42,-2 31 163,0 1 0,-1-1 0,0 0 0,-1 1 0,0-1 0,-1 1 0,-1 0 0,0 0 0,-6-11-159,12 82 1632,13-14-1256,38 80 194,-26-78-588,44 58-3637,-37-74 796,-2-3-5394</inkml:trace>
  <inkml:trace contextRef="#ctx0" brushRef="#br0" timeOffset="19947.445">3217 3244 6728,'2'3'316,"0"0"1,-1 1 0,1-1-1,-1 1 1,0-1 0,0 1-1,0 0 1,-1-1 0,1 1-1,-1 0 1,0 0 0,0-1-1,0 1 1,0 0 0,-1-1-1,0 1 1,0 2-317,-1 7-78,2-4 238,1-1 1,-1 1-1,1-1 0,1 0 1,0 1-1,0-1 1,1 0-1,0 0 0,0 0 1,0 0-1,3 3-160,-2-4 36,46 130 1039,-41-91-1171,-13-41-1380,-3-1-6448,11-7 6544</inkml:trace>
  <inkml:trace contextRef="#ctx0" brushRef="#br0" timeOffset="20202.277">3132 2903 6640,'0'0'0,"4"5"0,3 1 0,-7-6 552,0 0-552,18 11 552,8 1-552,-26-12-352,0 0 352,37 14-352,11 1 352,37 12-4712</inkml:trace>
  <inkml:trace contextRef="#ctx0" brushRef="#br0" timeOffset="20487.513">3589 3030 8072,'0'0'112,"-1"-1"1,1 1 0,0-1-1,0 1 1,0-1-1,-1 1 1,1-1 0,0 1-1,0 0 1,0-1-1,0 1 1,0-1 0,0 1-1,0-1 1,0 1-1,0-1 1,0 1 0,0-1-1,0 1 1,1-1-1,-1 1 1,0-1 0,0 1-1,0-1 1,1 1-1,-1 0 1,0-1 0,0 1-1,1-1 1,-1 1-1,0 0 1,1-1 0,-1 1-1,1 0 1,-1-1-1,0 1 1,1 0 0,-1 0-1,1-1 1,-1 1-1,1 0 1,-1 0 0,1 0-1,-1 0 1,0 0-1,1 0 1,-1-1 0,1 1-1,-1 0 1,1 0-1,-1 1 1,1-1 0,-1 0-1,1 0 1,-1 0-1,1 0 1,-1 0 0,1 0-1,-1 1 1,1-1-1,-1 0 1,0 0 0,1 1-1,-1-1-112,-13 26 179,0 10-70,1 36-106,14-50-52,-2-16 21,0-1 1,0 1 0,1 0-1,0 0 1,0-1 0,0 1-1,1-1 1,0 1 0,0-1-1,1 0 1,-1 0 0,1 0-1,0 0 1,0 0 0,1 0-1,0-1 1,-1 0 0,1 1-1,1-1 1,0 0 27,1-1-14,-1 0-1,0-1 1,1 0 0,-1 0 0,1 0 0,0-1-1,-1 0 1,1 0 0,0 0 0,0-1 0,0 0-1,0 0 1,4-1 14,10 1-44,-9 0 24,1 23 17,-56 78-81,-12-18-3176,43-85 212,3-2-2185</inkml:trace>
  <inkml:trace contextRef="#ctx0" brushRef="#br0" timeOffset="20911.422">4104 2664 8344,'-43'57'1272,"5"-20"2856,28-30-4073,0 1 1,1-1-1,0 1 1,0 1-1,0 0 1,1 0-1,0 1 1,1-1-1,0 2 1,1-1-1,0 1 1,1 0-1,0 0 1,-3 11-56,5 5 13,7-2-11,-3-20-7,1 0 1,0 0 0,0 0 0,0 0 0,1 0 0,-1-1-1,1 1 1,0-1 0,1 0 0,-1 0 0,1 0-1,0 0 1,0-1 0,0 1 0,0-1 0,0 0 0,1 0-1,0-1 1,-1 1 0,1-1 0,0 0 0,0 0 0,0-1-1,0 0 1,1 0 0,-1 0 0,0 0 0,1-1 4,58 21-27,-62-18 31,-1 0 0,1 0 0,-1 0 0,0 0 0,1 0 0,-2 1 0,1-1 0,0 0 0,-1 0 1,1 1-1,-1-1 0,0 1 0,0-1 0,0 0 0,0 1 0,-1-1 0,0 0 0,1 1 1,-1-1-1,0 0 0,-1 0 0,1 0 0,0 1 0,-1-1 0,0-1 0,0 1 0,0 0 0,0 0 1,0-1-1,0 1 0,-1-1-4,0 3-7,0 0-158,-25 41-1039,4-17-2425,12-16-2477</inkml:trace>
  <inkml:trace contextRef="#ctx0" brushRef="#br0" timeOffset="21921.334">4204 2654 6456,'-9'73'937,"14"-97"4680,-5 23-5162,0 1 56,0 0-159,0 0-36,1 21 553,20 142 10,-16-126-832,-4-28-41,1 0-1,0 0 0,0-1 0,1 1 0,0-1 0,0 0 0,1 0 0,0 0 0,1 0 0,3 5-5,-6-12 2,-1 1-1,0-1 1,0 0-1,1 0 1,-1 0-1,1 0 0,-1-1 1,1 1-1,-1 0 1,1-1-1,0 1 1,-1-1-1,1 1 1,0-1-1,-1 0 1,1 0-1,0 1 1,0-1-1,-1 0 1,1-1-1,0 1 1,0 0-1,-1 0 0,1-1 1,0 1-1,-1-1 1,1 0-1,-1 1 1,1-1-1,-1 0 1,1 0-1,-1 0 1,1 0-1,-1 0 1,0 0-1,0 0 1,1-1-2,43-44 54,-43 43-51,28-37 18,44-81 149,-49 72-90,-21 39-49,33-118 739,-37 128-759,0 1 0,-1-1 0,1 0 0,-1 0 0,1 1 0,-1-1 0,1 0 0,-1 0 0,1 0 0,-1 0-1,1 0 1,-1 0 0,1 0 0,-1 0 0,1 0 0,-1 0 0,1 0 0,-1 0 0,1 0 0,-1 0 0,1 0 0,-1 0 0,1 0 0,-1-1 0,1 1-1,-1 0 1,1 0 0,-1-1 0,1 1 0,0 0 0,-1-1 0,1 1 0,-1 0 0,1-1 0,0 1 0,-1-1 0,1 1 0,0 0 0,0-1 0,-1 1 0,1-1-1,0 1 1,0-1 0,0 1 0,0-1 0,0 1 0,-1-1 0,1 1 0,0-1 0,0 1 0,0-1 0,0 1 0,0-1 0,1 1 0,-1-1 0,0 1 0,0-1-1,0 1 1,0-1-11,-2 7 20,-1 0 0,1 0-1,0 0 1,0 0 0,0 1-1,1-1 1,0 1 0,1-1-1,-1 1 1,1-1-1,0 1 1,1 0 0,0-1-1,0 1 1,0-1 0,1 0-1,0 1 1,0-1 0,0 0-1,1 0 1,0 0-1,2 2-19,8 20 7,8 4-4,51 31 39,-42-52-38,-26-10-2,0 0-1,1 0 0,-1 0 0,1 0 1,-1-1-1,0 0 0,1 0 0,-1 0 0,1-1 1,-1 1-1,1-1 0,-1 0 0,0 0 1,1-1-1,-1 1 0,0-1 0,0 0 1,0 0-1,0 0 0,0-1 0,-1 0 0,1 1 1,-1-1-1,0 0 0,1-1 0,1-1-1,103-130 26,-19 1 32,-81 122-30,2-4 83,0 0 0,0-1 1,-2 0-1,0 0 0,-1-1 1,-1 0-1,2-9-111,-9 24 31,1 0-1,-1-1 1,0 1-1,0 0 1,0 1 0,0-1-1,0 0 1,0 0-1,-1 0 1,0 1-1,1-1 1,-1 1 0,0-1-1,0 1 1,0 0-1,-1 0 1,1-1-1,-1 2 1,1-1 0,-1 0-1,1 0 1,-1 1-1,0 0 1,0-1 0,0 1-1,0 0 1,0 0-1,0 1 1,0-1-1,0 1 1,-2-1-31,1 2-1,1 0-1,0 0 1,0 1 0,0-1-1,-1 1 1,1-1 0,1 1 0,-1 0-1,0 0 1,0 0 0,1 1-1,-1-1 1,1 1 0,0-1-1,0 1 1,0 0 0,0 0-1,0-1 1,0 2 0,1-1-1,-1 2 2,-5 5-7,-23 85-126,28-86 112,1 1 1,1-1-1,-1 1 0,1 0 0,1 0 1,0-1-1,1 1 0,-1-1 1,2 1-1,-1-1 0,3 5 21,-2-7-10,1 0 1,0-1-1,0 1 0,0-1 0,1 0 1,0 0-1,0 0 0,0 0 0,1-1 1,0 0-1,0 0 0,0-1 0,1 0 1,-1 0-1,1 0 0,2 0 10,1-1-12,0 0 1,1-1-1,-1 0 1,0 0-1,0-1 1,1-1-1,-1 0 0,1 0 1,-1-1-1,0 0 1,1-1-1,-1 0 1,3-1 11,-1 0-9,64-39-129,-65 32-271,0-1 1,-1 0-1,-1-1 1,0 0-1,0 0 1,-1-1-1,-1 0 1,0 0-1,3-9 409,-3 7 71,4-6-2484,12-21-4720,-53 98 5392</inkml:trace>
  <inkml:trace contextRef="#ctx0" brushRef="#br0" timeOffset="26692.186">859 2062 2248,'0'0'800,"0"0"-3,0 0-9,0 0 4,0 0 7,0 0-49,0 0-196,0 0-76,0 0-100,0 0-58,0 0-128,0 0-34,0 0-3,0 0-3,0 0-25,0 0 26,0 0 134,0 0 5,0 0-111,7-6-49,34-30 135,151-78 329,-63 49-95,6 0 999,-135 66-1470,0-1 1,-1 0-1,1 0 1,0 0-1,0 0 1,-1 0-1,1 1 1,0-1-1,-1 0 1,1 0-1,0 0 1,-1 0-1,1 0 1,0 0-1,-1 0 1,1 0-1,0 0 1,0 0-1,-1 0 1,1 0-1,0 0 1,-1-1-1,1 1 1,0 0-1,0 0 1,-1 0-1,1 0 1,0 0-1,-1-1 1,1 1-1,0 0 1,0 0-1,0-1 1,-1 1-1,1 0 1,0 0-1,0-1 1,0 1-1,-1 0 1,1 0-1,0-1 1,0 1-1,0 0 1,0-1-1,0 1 1,0 0-1,0 0 1,0-1-1,0 1 1,0 0-1,0-1 1,0 1-1,0 0 1,0-1-1,0 1 1,0 0-31,-77 38 69,30-12-67,-103 73-186,104-67 88,-35 29-6,79-59 76,24-32-36,11-1 45,123-69 74,-18 32 310,-93 48-671,0-2 1,-2-2-1,0-2 0,5-7 304,-31 22-7550,-39 26 5690</inkml:trace>
  <inkml:trace contextRef="#ctx0" brushRef="#br0" timeOffset="27402.287">4164 1789 1888,'0'0'0,"22"-28"0,18-22 0,-40 50-272,0 0 272,18-13-264,-9 13 264,20-15-472</inkml:trace>
  <inkml:trace contextRef="#ctx0" brushRef="#br0" timeOffset="27749.381">4227 1706 4488,'59'-57'3728,"35"-9"-2551,67-25 42,-93 56-662,107-54 1202,-158 75-49,-64 30-1251,-97 39-399,84-27-57,4 0-3,7-3 1,-72 39 67,166-101-184,54-34-133,-67 48-1950,28-20-4556,-140 101 5101</inkml:trace>
  <inkml:trace contextRef="#ctx0" brushRef="#br0" timeOffset="44109.482">5127 634 3680,'-1'0'51,"0"0"0,0 0 0,0 0-1,0 0 1,-1 0 0,1-1 0,0 1 0,0 0 0,0 0 0,0-1 0,0 1 0,0-1 0,0 1-1,0-1 1,0 0 0,0 1 0,0-1 0,0 0 0,0 1 0,0-1 0,1 0 0,-1 0 0,0 0-1,1 0 1,-1 0 0,0 0 0,1 0 0,-1 0 0,1 0 0,0 0 0,-1 0 0,1 0 0,0 0-1,-1-1 1,1 1 0,0 0 0,0 0 0,0 0 0,0 0 0,0 0 0,0-1 0,1 1 0,-1 0-1,0 0 1,1 0 0,-1 0 0,0 0 0,1 0 0,-1 0 0,2-1-51,-2-4 239,2-11 469,-1 15-643,0 1 0,-1-1 0,1 1 0,-1 0 0,1-1 0,-1 1 0,0-1 0,0 1 0,0-1 0,0 1 0,0-1 0,0 1 0,0-1 0,0 0 0,0 1 0,-1-1 0,1 1 0,0 0 0,-1-1 0,0 1 0,1-1 0,-1 1 1,0 0-1,0-1 0,1 1 0,-1 0 0,0 0 0,0 0 0,-1 0 0,1 0 0,0 0 0,0 0 0,0 0 0,-1 0 0,1 0 0,0 1 0,-1-1 0,1 0 0,-1 1 0,1-1 0,0 1 0,-1 0 0,1-1 0,-2 1-65,-12-3 241,0-2 0,0 0 0,1 0 0,-1-2 0,1 0 0,1 0 0,-1-1 0,1-1 0,1 0 0,0-1 0,-3-2-241,8 7 55,0 2 1,-1-1 0,0 1 0,0 0 0,0 0 0,0 1-1,0 0 1,0 1 0,-1-1 0,1 2 0,0-1 0,-1 1 0,1 1-1,-1-1 1,1 1 0,0 1 0,-4 0-56,-191 17 400,45 8-264,122-14-128,6 0 21,1 2 1,0 0-1,1 2 0,1 2 1,-16 14-30,-78 54 194,73-54-160,-57 56 166,65-44-120,-71 109 550,94-107-612,11 0-18,12 27 0,15 157 172,3-153-39,-18-68-130,-1 0 0,2-1 0,-1 0 0,1 0 0,1 0-1,-1-1 1,1 0 0,1 0 0,0-1 0,3 2-3,24 14 2,164 66-10,-158-73 1,-10-7 6,10-1 1,1-4 0,4-1 1,116 1 42,-106-4-39,94-14 266,-100 0-180,-35 11-42,-1-2 1,-1 0-1,1-1 1,-1 0-1,0-1 1,0-1 0,-1 0-1,0 0 1,0-2-1,-1 0 1,0 0-1,-1-1 1,0 0 0,-1-1-1,0 0 1,5-11-49,51-148 814,-7 5-366,-39 99-272,-9-25 28,-26-10 302,-27 10-312,-29 1 249,-52-16-1326,-40-26-145,112 91-1449,-47-38-5692,228 187 6156</inkml:trace>
  <inkml:trace contextRef="#ctx0" brushRef="#br0" timeOffset="54242.124">1475 480 1888,'0'0'0,"0"0"0,0 0 0,0 0-936</inkml:trace>
  <inkml:trace contextRef="#ctx0" brushRef="#br0" timeOffset="55461.893">1518 393 4488,'0'0'816,"0"0"-54,0 0-212,0 0-93,0 0-153,-1-4-79,-28-78 559,26 79-739,1 1-1,-1-1 0,0 0 0,0 1 0,0-1 0,-1 1 0,1 0 0,0 0 0,-1 0 0,0 1 1,1-1-1,-1 1 0,0 0 0,0 0 0,1 0 0,-1 0 0,-1 1-44,1-1 72,-48-5 296,0 2 0,0 3 0,0 1 0,-27 6-368,61-5 30,-114 21 718,20 21-470,-3 34-50,-13-8-88,78-46-76,-56 34 101,69-30-129,-55 57 24,59-48-48,-64 119 143,18-18-74,51-85-38,-40 136 110,58-150-145,1 3-3,0 2-2,2 0 2,3 2-3,4 95-10,7-88 1,8 0-19,3 0 0,1-1 1,3-1-1,2 0 0,24 35 26,-37-65-2,90 112-22,5-56 10,-68-54 14,129 73-32,-128-73 32,-2-1 0,1-6 0,1-2 0,111 9 17,62-30 150,-66-23-21,-88 11-116,79-37 15,-81 29 30,84-46 209,-81 40-144,74-68 361,-82 56-369,54-76 124,-72 75-105,17-62 469,-32-22-223,-49-68 76,-6 54-114,-28-43-47,35 103-176,-47-62-12,60 117-98,-76-108 10,27 60 4,-1 13-20,-62-8-496,77 51-215,-50-17-4004,67 23-2618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7:2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212 162 5024,'11'-49'3496,"32"-51"-747,-36 87-1676,-11 30-256,-2 15-800,-15 137 24,-7-38-18,-9 17 29,14-87 33,-53 102 562,5-50 489,65-102-676,9-20 133,9-20-224,37-110 544,-32 95-689,11 10-224,18 6 2,100-23-221,-144 51 203,0-1-1,-1 1 1,1 0-1,0 0 1,-1-1-1,1 1 1,0 0-1,0 0 1,-1 1 0,1-1-1,0 0 1,0 0-1,-1 1 1,1-1-1,0 1 1,-1 0-1,1-1 1,-1 1-1,1 0 1,-1 0 0,1 0-1,-1 0 1,1 0-1,-1 0 1,0 1-1,0-1 1,0 0-1,0 1 1,0-1-1,0 1 1,0-1-1,0 1 1,0-1 0,0 1-1,-1-1 1,1 1-1,-1 0 1,1-1-1,-1 1 1,0 0-1,0 0 1,0-1-1,0 1 1,0 0 0,0 0-1,0-1 1,0 1-1,-1 0 1,1 0-1,-1-1 1,1 1-1,-1-1 1,0 1-1,0 0 1,0 0 16,1 13-70,11 107-221,7-97 287,-10-23 7,1 0 0,-1-1 0,0 0 0,1-1 0,-1 0 0,0 0 0,1-1 1,-1 0-1,0 0 0,1-1 0,-1 0 0,0 0 0,0-1 0,-1 0 1,1-1-1,6-4-3,-3 4 11,143-72 282,-101 44-232,59-60 66,-108 88-105,0-1 1,-1 1-1,1-1 0,-1 0 1,0 0-1,0 0 0,-1-1 1,0 1-1,0 0 0,0-1 0,0 0 1,-1 1-1,0-4-22,2 0 33,5-13 0,-6 41-426,-37 193-88,30-192 438,3-13 38,0 1 0,0-1 0,0 0 0,1 1 0,0-1-1,1 1 1,0-1 0,0 1 0,0-1 0,1 1 0,0-1 0,1 1 0,0-1 0,0 0 0,0 1-1,2 2 7,0-8 11,-1 0 1,1-1 0,0 1 0,-1-1 0,1 0 0,0 0 0,0 0 0,0 0 0,0-1 0,0 0 0,0 1 0,0-1 0,0-1 0,0 1 0,0-1 0,0 1 0,0-1 0,-1 0 0,1-1 0,0 1 0,0-1 0,-1 1 0,1-1 0,-1 0 0,0-1 0,1 1 0,-1 0 0,0-1 0,0 0-13,-1 2 9,38-26 41,113-90 328,-116 89-373,-4 3-2,-6 5 2,-10 3-2,-8 2 2,-8 14-5,-1 1 0,0-1 0,1 1 0,-1-1 0,0 1 0,1-1 0,-1 1 0,0-1-1,0 1 1,1-1 0,-1 1 0,0-1 0,0 0 0,0 1 0,0-1 0,0 1 0,0-1 0,0 0 0,0 1 0,0-1-1,0 1 1,0-1 0,0 0 0,0 1 0,0-1 0,0 1 0,-1-1 0,1 1 0,0-1 0,-1 0 0,1 1 0,0-1 0,-1 1-1,1 0 1,0-1 0,-1 1 0,1-1 0,-1 1 0,1-1 0,-1 1 0,1 0 0,-1-1 0,1 1 0,-1 0 0,1 0-1,-1-1 1,1 1 0,-1 0 0,0 0 0,1 0 0,-1 0 0,1 0 0,-1 0 0,0 0 0,1 0 0,-1 0 0,0 0 0,1 0-3,-8 1-27,0 0 0,1 0-1,-1 1 1,0 0 0,0 0-1,1 1 1,0 0 0,-1 0-1,1 0 1,0 1 0,1 1-1,-1-1 1,-2 3 30,15 18-126,10-15 120,10 1 4,-10-8 44,1-1-1,0 0 1,-1-1-1,1 0 1,0-2-1,-1 0 1,1-1-1,4-1-41,69-27 156,-14-22 119,-65 44-236,-1-2 0,-1 0 0,0 0 1,0 0-1,-1-1 0,-1-1 0,0 1 0,0-1 0,1-4-39,-6 12 4,1 0 1,-1-1-1,0 1 0,0-1 0,0 1 1,-1-1-1,1 0 0,-1 1 0,0-1 1,-1 0-1,1 0 0,-1 0 0,0 0 1,0 0-1,0 0 0,-1 1 0,0-1 1,0 0-1,0 0 0,-1 1 0,1-1 1,-1 0-1,0 1 0,0 0 0,-1-1 1,1 1-1,-3-3-4,2 6-24,1 1 1,0-1-1,-1 1 0,1-1 1,0 1-1,-1 0 1,1 0-1,-1 0 0,1 0 1,0 0-1,-1 1 1,1-1-1,-1 1 0,1-1 1,0 1-1,0 0 1,-1 0-1,1 0 0,0 0 1,0 0-1,0 1 1,0-1-1,0 0 0,0 1 1,0 0-1,1-1 1,-1 1-1,1 0 0,-1 0 1,1 0-1,0 0 1,-1 0-1,1 0 0,0 1 1,0-1-1,1 0 0,-1 0 1,0 1-1,1-1 1,-1 1-1,1-1 0,0 0 1,0 1-1,0-1 1,0 1-1,0-1 0,1 3 24,26 65-311,-21-63 288,0 1 0,1-2 0,-1 1 1,2-1-1,-1 0 0,1 0 0,0-1 1,0 0-1,0-1 0,1 0 0,0 0 1,-1-1-1,1 0 0,1 0 0,-1-1 1,0 0-1,1-1 0,-1 0 1,2 0 22,117 12-55,-126-12 42,-1 1 1,1-1 0,0 0-1,-1 0 1,0 1 0,1-1-1,-1 1 1,0-1-1,0 1 1,1-1 0,-1 1-1,0 0 1,-1 0 0,1-1-1,0 1 1,0 0-1,-1 0 1,1 0 0,-1 0-1,0 0 1,0 0 0,1 0-1,-1 0 1,0 0-1,-1 0 1,1 0 0,0 0-1,0 0 1,-1-1 0,0 1-1,1 0 1,-1 0-1,0 0 1,0 0 0,1-1-1,-2 1 1,1 0 0,0-1-1,0 1 1,0-1-1,-1 1 1,1-1 0,-1 0-1,1 1 1,-2 0 12,-1 3 13,-3 7-54,0 0 0,1 0 0,0 1 0,1 0 1,0 0-1,1 0 0,0 0 0,1 1 0,1 0 0,0-1 0,1 1 1,1 0-1,0 0 0,1 1 41,18 42-116,1-34 107,-14-19 2,0 0 1,0 0 0,1 0-1,0-1 1,0 0 0,0-1-1,0 1 1,0-1 0,0-1-1,0 1 1,1-1 0,-1-1-1,1 1 1,-1-1 0,0-1-1,1 1 1,-1-1 0,1 0-1,-1-1 1,0 0 0,0 0-1,0 0 1,0-1 0,0 0-1,-1-1 1,1 1 0,-1-1-1,0-1 1,0 1 0,0-1-1,0 0 1,-1 0 0,0-1-1,0 1 1,-1-1 0,1-1 6,30-31-531,34-87-933,-46 64 760,24-88-976,-30 88 1176,43-149-305,-13 77 2115,-45 105 544,-2 27-1629,-16 37 603,-30 138-599,0-22-146,-28 68 178,60-133-119,26-19 14,31-27 97,-39-38-223,1 0 1,0-1-1,1 1 1,-1-1 0,0 0-1,1-1 1,-1 1-1,1-1 1,-1 0-1,1-1 1,0 1-1,-1-1 1,1 0-1,0-1 1,-1 1-1,1-1 1,0 0-1,-1 0 1,1-1-27,33-33-836,-32 3-1151,-5-7 495,4-21-4974</inkml:trace>
  <inkml:trace contextRef="#ctx0" brushRef="#br0" timeOffset="249.335">1978 471 7984,'113'7'2144,"-25"-25"-2111,48-24-710,131-57-1810,-52 18-1846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8:5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93 6008,'-10'-2'3746,"11"1"-3292,8-9 1904,-9 9-2084,-5-6 780,-2 47-915,4-8-134,-2 9-2,-19 100 33,11-87 103,-51 163 618,43-137 183,12-107-540,-6-59-300,13 43-97,2-4-3,2-5 0,12-97-155,-5 100 103,-7 36 21,1 1 0,1 0 0,0 0 0,0 1 0,1-1 0,0 1 0,1 0 0,1 0 0,-1 1 0,2 0 0,-1 0 0,1 0 0,1 1 0,0 1 0,2-2 31,-5 4-36,1 1 1,0 0 0,1 0 0,-1 1 0,1-1 0,0 2 0,0-1 0,0 1 0,0 0 0,1 1 0,-1 0 0,1 0 0,-1 1 0,1 0 0,0 1-1,0 0 1,-1 0 0,1 1 0,0 0 0,6 2 35,31 51-90,-42-44 81,-1 0 0,-1 0 0,0 0 0,0 0 0,0 0 0,-2 0 0,1 1 0,-1-1 0,-1 0 0,0 0 0,0 1 0,-1-1 0,0 0 0,-1 0 0,0-1 0,0 1 0,-5 7 9,-2 17-17,-7 22 11,2-17 7,-3-7 7,-5-7 0,-35 9-9,46-28-66,21-9-74,13-3-19,107 12 8,-91-7 145,92 13-10,-104-1 18,-23-7 9,0 0 1,-1 0-1,1 0 0,-1 0 1,0 0-1,0 0 0,0 0 1,-1 1-1,0-1 0,0 1 1,0-1-1,0 1 0,0-1 1,-1 1-1,0 0 0,0-1 1,-1 1-1,1 0 0,-1-1 1,-1 4-11,-39 92 346,-56 13-184,55-79-117,-67 29 46,65-43-6,-55 11 52,67-25-130,26-5-113,-1 0 0,1-1 0,-1 0 0,0 0 1,1 0-1,-1-1 0,1 0 0,-1-1 0,1 1 0,-1-1 0,1-1 1,0 1-1,0-1 0,0 0 0,0 0 0,1-1 0,-1 1 0,1-1 0,0-1 1,0 1-1,0-1 0,1 1 0,0-1 0,0-1 0,-2-2 106,22-24-3424,1 6-2442</inkml:trace>
  <inkml:trace contextRef="#ctx0" brushRef="#br0" timeOffset="742.055">550 811 6192,'-37'-13'341,"56"20"-1,-14-8-219,0 1-1,0-1 1,0 0-1,0 0 1,0 0-1,0-1 1,0 0-1,-1 0 1,1 0-1,-1-1 1,1 1-1,-1-1 1,0 0-1,0 0 1,0 0-1,-1-1 1,1 1-1,-1-1 1,0 0-1,0 0 1,0 0-1,1-3-120,14-13-22,231-201 1165,-177 161-763,-71 59-355,1 1 0,-1-1 1,1 0-1,0 1 0,-1-1 0,0 0 0,1 0 1,-1 0-1,1 0 0,-1 0 0,0 0 1,0 0-1,0-1 0,0 1 0,0 0 0,0-1 1,0 1-1,0-1 0,0 1 0,0-1 0,-1 1 1,1-1-1,-1 1 0,1-1 0,-1 0 0,0 1 1,1-1-1,-1 0 0,0 1 0,0-1 1,0 0-1,-1 1 0,1-1 0,0 0 0,0 1 1,-1-1-1,1 1 0,-1-1 0,0 0 0,1 1 1,-1-1-1,0 1 0,0 0 0,0-1 0,0 1 1,0 0-1,0-1 0,0 1 0,-1 0 1,1 0-1,0 0 0,-1 0 0,1 0 0,-1 0 1,0 0-26,-6-2 22,1 1 1,-1 0 0,0 0 0,0 1-1,1 0 1,-1 1 0,0-1 0,0 1 0,0 1-1,0 0 1,0 0 0,0 0 0,1 1-1,-1 0 1,1 1 0,-1-1 0,1 2-1,0-1 1,0 1 0,0 0 0,0 0-1,1 1 1,0 0 0,0 0 0,0 0 0,0 1-1,-1 2-22,-16 17 7,-29 84-38,41-67-34,23 57-7,13-60 103,-12-26 19,1-2 1,1 0 0,0 0 0,0-1 0,1-1 0,0-1 0,16 6-51,107 24 1385,-125-35-1216,0 0 0,0-2 0,0 0 1,0 0-1,0-1 0,0-1 0,0-1 0,0 0 1,10-3-170,-22 5 32,1-1 0,-1 0 0,1 0 1,-1-1-1,1 1 0,-1-1 1,0 1-1,0-1 0,0 1 0,0-1 1,0 0-1,0 0 0,0 0 0,-1 0 1,1-1-1,-1 1 0,1 0 1,-1-1-1,0 1 0,0-1 0,0 1 1,0-1-1,0 0-32,-14-29-2181,6-9-2278,11 22-2187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7:1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48 4664,'30'-38'4725,"-30"37"-4338,17-3 1798,-47 180-1712,14-115-274,-55 216 586,67-236-338,0-47-2562,8-8 622,0-5-5140</inkml:trace>
  <inkml:trace contextRef="#ctx0" brushRef="#br0" timeOffset="312.717">0 144 5744,'2'-1'101,"-1"1"0,0-1 1,0 1-1,0-1 0,0 0 1,0 1-1,0-1 0,0 0 1,0 0-1,-1 0 0,1 0 1,0 0-1,0 0 0,-1 0 0,1 0 1,0 0-1,-1 0 0,1 0 1,-1 0-1,0 0 0,1-1 1,-1 1-1,0 0 0,1 0 0,-1 0 1,0-1-1,0 1 0,0 0 1,0 0-1,-1-1 0,1 1 1,0 0-1,0 0 0,-1-1-101,7-31 1372,1 28-1333,0-1 0,1 1 0,-1 0 0,1 1 0,0-1 0,1 2 0,-1-1 0,0 1 0,1 0 0,0 1 0,0 0 0,0 1 0,8-1-39,-7 0 7,141-16 303,-151 18-298,2-1-81,0 0 0,0 1 0,0-1 0,0 1 0,-1-1 0,1 1 0,0 0 0,0 0 0,0 0 0,0 0 0,0 0-1,0 0 1,0 1 0,0-1 0,0 1 0,-1-1 0,1 1 0,0 0 0,0-1 0,0 1 0,-1 0 0,1 0 0,-1 0-1,1 0 1,-1 1 0,1-1 0,-1 0 0,1 1 0,-1-1 0,0 1 0,0-1 0,0 1 0,0 0 0,0-1-1,0 1 1,0 0 0,-1 0 0,1 0 0,-1-1 0,1 2 69,8 52-1795,-1-3-2411</inkml:trace>
  <inkml:trace contextRef="#ctx0" brushRef="#br0" timeOffset="660.31">26 678 8344,'34'-27'100,"-23"38"900,6 119-2706,-15-129 1782,0 0 0,-1 0-1,1 0 1,1 0-1,-1 0 1,0-1-1,0 1 1,0-1 0,0 1-1,0-1 1,1 0-1,-1 0 1,0 0 0,0 0-1,0 0 1,1 0-1,-1 0 1,0-1-1,0 1 1,0-1 0,0 0-1,0 0 1,0 0-1,0 0 1,0 0 0,0 0-1,0 0 1,0-1-1,-1 1-75,1 0-70,32-14 728,-2 0-315,0 1 1,0 2-1,2 1 0,-1 2 1,1 1-1,17-1-343,-3 11 6,-6 0-3113,-20-2-2986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7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7896,'56'-43'640,"-36"39"0,77-20-582,9 15 573,22 17 192,82 23-3205,-115-13-2924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7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227 125 3680,'14'-27'944,"9"-13"4580,-21 82-3464,-12 74-1630,-17 117 261,21-157-992,-3-74-3161,1-3-2624</inkml:trace>
  <inkml:trace contextRef="#ctx0" brushRef="#br0" timeOffset="284.239">0 228 6816,'30'28'125,"-24"-30"1128,3-77 555,-5 70-1734,1 1-1,0 0 0,0 0 0,0 1 1,1-1-1,0 1 0,1 0 0,0 1 0,0 0 1,0 0-1,0 0 0,1 1 0,7-4-73,31-15 350,92-13 298,-80 29-535,-52 8-137,16-3-118,-1 1-1,1 1 1,0 1 0,0 1 0,0 1 0,9 3 142,-9 12-2932,-7-4-2268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7:5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467 459 6192,'-22'-7'106,"36"-7"1340,19-4-917,-32 17-521,-22-11 63,14 6-39,-1 1 0,0 0 0,0 0 0,-1 1 0,1 0 1,-1 0-1,0 1 0,0 0 0,0 1 0,0 0 0,-1 0 0,1 1 0,0 1 1,-1-1-1,1 1 0,-1 1 0,1 0 0,0 0 0,-1 1 0,0 0-32,-38 18 79,25-1-53,0 1 0,2 2 0,1 0 0,0 1-1,-4 9-25,-67 118 62,77-116-54,14-23-8,6-8 1,81-83 43,-72 63-33,89-94 285,33-54 50,-87 92-251,47-129 321,-74 128 681,-35 100-811,-50 147-105,47-118-178,-3 1-3,0 2 0,2-4 0,3-4 0,2-4 0,5-6 0,3-5 0,5-7 1,8-5 4,7-6-3,-13-16-8,0 1 1,1-1 0,-1 1 0,0-1-1,1-1 1,-1 1 0,0 0 0,1-1 0,-1 0-1,1 0 1,-1-1 0,1 1 0,-1-1-1,0 0 1,1 0 0,-1 0 0,0-1-1,0 1 1,0-1 0,0 0 0,0 0 0,0-1-1,-1 1 1,1-1 0,-1 0 0,2-1 5,82-65-116,1-18-19,-87 87 129,0 0 1,0 0-1,0 0 1,0 1-1,0-1 1,0 0-1,0 0 1,0 0-1,0 1 1,0-1-1,0 0 1,0 1-1,-1-1 1,1 1-1,0-1 1,0 1-1,0 0 1,0-1-1,-1 1 1,1 0-1,0-1 1,-1 1-1,1 0 1,-1 0-1,1 0 1,0 0-1,-1-1 1,0 1-1,1 0 1,-1 0-1,0 0 0,1 0 1,-1 0-1,0 0 1,0 0-1,0 0 1,0 0-1,0 0 1,0 0-1,0 0 1,0 0-1,0 0 1,0 0-1,-1 0 1,1 0-1,0 0 1,-1 0-1,1 0 6,1 9-11,18 59-29,-3-43 39,59 28 66,-69-52-3,0 0-1,0 0 1,0-1-1,1 1 1,-1-2 0,1 1-1,-1-1 1,1 0 0,-1 0-1,0 0 1,1-1-1,-1 0 1,0-1 0,6-1-62,-7 2 84,0 0 0,1-1 1,-1 0-1,-1 0 0,1 0 1,0-1-1,0 1 1,-1-1-1,0 0 0,1-1 1,-1 1-1,0-1 0,-1 1 1,1-1-1,-1 0 1,1-1-1,-1 1 0,-1 0 1,1-1-1,0 0 0,-1 0 1,0 1-1,0-1 1,-1-1-1,1 0-84,-16-65 993,7 65-919,-13 2-410,1 0 0,-1 1 1,1 1-1,-1 1 0,0 1 1,0 1-1,-3 0 336,-20 1-1018,-73-1-6942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7:4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26 403 6640,'9'-17'1609,"2"-47"46,-11 63-1574,0 1 7,-6 13-32,-21 103 31,15 6-66,13-89-18,4-5-3,4-5 0,-8-20 1,0-1 1,1 1 0,-1-1 0,1 1-1,-1-1 1,1 0 0,0 0-1,0 0 1,0 0 0,0 0-1,0 0 1,1-1 0,-1 1 0,0-1-1,1 1 1,-1-1 0,1 0-1,-1 0 1,1 0 0,0 0 0,0-1-1,-1 1 1,1-1 0,0 1-1,0-1 1,-1 0 0,1 0 0,0-1-1,0 1 1,0 0 0,-1-1-1,1 0 1,0 1 0,-1-1 0,1 0-1,0 0 1,-1-1 0,1 1-1,1-2-1,84-56 526,-12-30 544,-73 79-984,-23 15 36,-10 25-128,31 10 12,1-37 5,0 0 0,0 0 0,0-1-1,1 1 1,-1-1 0,1 1 0,0-1 0,-1 0-1,1 0 1,0 0 0,0 0 0,1 0 0,-1-1-1,0 1 1,1-1 0,-1 0 0,0 0-1,1 0 1,-1-1 0,1 1 0,0-1 0,0 0-11,0 0 19,0 0 0,0-1 0,0 0 0,0 0 0,0 0 0,0 0 0,0 0 0,0-1 0,0 0 0,-1 0 0,1 0 0,-1 0 0,0 0 0,1-1 0,-1 0 0,0 1 0,0-1 0,0 0 0,-1 0 0,1-2-19,0 2 16,2-3 32,0 0 1,-1-1 0,0 1-1,0-1 1,-1 0 0,0 0-1,0-1 1,0 1 0,-1-1-1,0 1 1,-1-1 0,1-5-49,-5-73 371,6-11-349,45 78-323,-26 16 236,-1 0 0,1 2 0,-1 1 0,1 0 0,0 2 0,-1 0 0,15 4 65,-32-4-13,0 0-1,1 1 1,-1-1-1,0 1 1,-1 0 0,1 0-1,0 0 1,-1 1-1,0-1 1,0 1 0,0 0-1,0 0 1,0 0 0,-1 0-1,0 0 1,1 1-1,-2-1 1,1 0 0,-1 1-1,1 0 1,-1-1-1,0 1 1,-1 0 0,1 0-1,-1-1 1,0 1-1,0 0 1,-1 0 0,1 0-1,-1-1 1,0 1 0,0 0-1,-1-1 1,0 3 13,2-5-5,-16 87 5,13-77-25,-1 0 1,0 0-1,0-1 0,-1 1 1,0-1-1,-1 0 0,-1-1 1,1 1-1,-2-1 0,-1 1 25,8-10-59,1-1 0,-1 1-1,0-1 1,1 1 0,-1-1 0,0 0-1,1 1 1,-1-1 0,0 0-1,0 0 1,1 1 0,-1-1 0,0 0-1,0 0 1,0 0 0,1 0-1,-1 0 1,0 0 0,0 0 0,0 0-1,1-1 1,-1 1 0,0 0-1,0 0 1,1-1 0,-1 1 0,0 0-1,1-1 1,-1 1 0,0 0-1,1-1 1,-1 1 0,0-1 0,1 0-1,-1 1 1,1-1 0,-1 1-1,1-1 1,-1 0 0,1 1 0,0-1-1,-1 0 1,1 0 0,0 1-1,-1-1 1,1 0 0,0 0 0,0 1-1,0-1 1,0 0 0,0 0-1,0 0 1,0 1 0,0-1-1,0 0 1,0 0 0,0 1 0,0-1-1,1 0 1,-1 0 59,3-34-1101,0-15-3659</inkml:trace>
  <inkml:trace contextRef="#ctx0" brushRef="#br0" timeOffset="261.301">698 103 5472,'0'0'0,"-3"18"0,-1 9 0,4-27-16,0 0 16,7 7-16,8-14 16,-15 7-680,0 0 680,19-6-672,4-3 672,21-6-2424</inkml:trace>
  <inkml:trace contextRef="#ctx0" brushRef="#br0" timeOffset="514.624">1098 0 2784,'-1'1'40,"0"-1"0,1 1 0,-1-1 0,0 1-1,0 0 1,0-1 0,0 1 0,1 0 0,-1 0 0,0 0 0,1-1 0,-1 1 0,1 0 0,-1 0 0,1 0 0,-1 0-1,1 0 1,0 0 0,-1 0 0,1 0 0,0 0 0,0 0 0,0 0 0,0 0 0,0 0 0,0 0 0,0 0 0,0 0-1,0 0 1,0 0 0,1 0 0,-1 0 0,0 0 0,1 0 0,-1 0 0,0 0 0,1 0 0,0 0 0,-1 0 0,1 0-1,-1-1 1,1 1 0,0 0 0,0 0 0,-1-1 0,1 1 0,0 0 0,0-1 0,0 1 0,0-1 0,0 1 0,0-1-1,0 0 1,0 1 0,0-1 0,0 0 0,0 0 0,0 1 0,0-1 0,0 0 0,0 0 0,0 0 0,0 0 0,1-1-40,5 15 2685,-9-3-2269,-29 167 1168,-11-10-1054,25-105-404,-5 60-681,52-112-984,2-28 453,9-14 160,20-11-3160</inkml:trace>
  <inkml:trace contextRef="#ctx0" brushRef="#br0" timeOffset="752.494">1485 190 4760,'59'-87'3832,"-94"72"186,32 18-3975,0 0 0,1 0 0,-1 0 0,1 0 0,0 0-1,0 0 1,0 1 0,0-1 0,1 1 0,-1-1 0,1 1-1,0 0 1,0 0 0,0 0 0,1-1 0,-1 1 0,1 0 0,0 0-1,0 0 1,0 1-43,0 1 41,-23 127 52,-16 74 11,26-106-615,42-84-2147,35-39 574,-3 1-3256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7:2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91 351 7264,'30'-49'2413,"-30"49"-2385,1-1 4,2-2-24,-7 27-17,-12 112 1021,-11-33 41,-44 78 1103,65-172-657,9-30-985,12-33-107,5 0-73,29-86 166,6 16-180,-53 124-332,-1-1 0,1 1 0,0 0-1,-1 0 1,1 0 0,0 0-1,-1 0 1,1 0 0,0 0-1,-1 0 1,1 1 0,-1-1 0,1 1-1,0-1 1,-1 1 0,1 0-1,-1-1 1,1 1 0,-1 0-1,0 0 1,1 0 0,-1 0 0,0 0-1,0 0 1,0 1 0,1-1-1,-1 0 1,-1 1 0,1-1 0,1 2 12,0-1-52,5 5 7,-1-2 14,-1-1 0,1 1 0,-1 1 0,-1-1 0,1 1 0,-1-1 0,0 1 0,0 0 0,-1 1 0,1-1 0,-1 1 0,-1-1 0,1 1 0,-1 0 0,-1 0 0,1 0 31,-38 79-251,29-74 249,-6 9-18,-42 108-229,51-114 371,8-25 152,6-27 175,-9 36-445,3-42 52,3 0 1,2 1-1,1 0 0,8-17-56,-3 24 7,-13 30-10,0 0 0,1 0 1,0 1-1,0-1 0,0 1 1,0 0-1,1 0 0,-1 0 1,1 0-1,0 0 0,0 1 1,1 0-1,-1 0 0,5-2 3,84-11-210,58 46-233,-148-28 418,-1-1 0,0 1 0,1 0 0,-1 0 0,0 0 0,0 0 0,0 0 0,0 0 0,0 0 0,-1 1 0,1-1 0,-1 1 0,0-1 0,1 1 0,-1 0 0,0-1 0,0 1 0,-1 0 0,1 0 0,-1 0 0,1 0 0,-1 0 0,0-1 1,0 1-1,0 0 0,0 0 0,-1 0 0,1 0 0,-1 0 0,0-1 0,0 1 0,0 0 0,0 0 0,0 0 25,-3 48-157,5-42 152,-1-4-4,1 1-1,0-1 1,0 0 0,1 0 0,-1-1 0,1 1-1,0 0 1,0 0 0,1-1 0,0 0 0,-1 1-1,1-1 1,1 0 0,-1 0 0,0 0 0,2 0 9,10 11 0,1-4 0,-10-10 26,1 0 1,-1-1 0,0 1 0,1-1-1,-1-1 1,1 1 0,-1-1 0,0 0 0,1-1-1,-1 1 1,0-1 0,0-1 0,0 1 0,0-1-1,-1 0 1,1 0 0,-1-1 0,1 1 0,-1-1-1,0-1 1,-1 1 0,1-1 0,-1 1 0,0-1-1,0 0 1,0-1 0,-1 1 0,0-1-1,0 1 1,0-1 0,-1 0 0,2-6-27,57-146 337,-45 125-386,-20 63-193,3-22 193,1-7 44,-2 12-33,0-1 0,1 1 1,0 0-1,1 0 0,1 0 0,0 0 1,1 0-1,0 0 0,1-1 0,0 1 1,1-1-1,0 0 0,1 1 38,21 5-6,4-7 6,121-4 362,-138-8-304,0-1 0,0 0 1,-1-1-1,1 0 0,-1-1 0,0-1 0,0 0 0,0-1 0,-1 0 0,5-3-58,-8 3 50,0 1-1,-1-1 0,1 0 0,-2-1 0,1 0 0,-1 0 0,0 0 0,0-1 1,-1 0-1,0 0 0,1-4-49,3-2-15,8-18-141,-31 52-175,-67 136-66,-12-14 288,55-87 90,-63 101-6,47-40 27,55-116-57,0 1 0,-1 0 1,1-1-1,0 1 0,-1-1 0,1 1 0,0 0 0,0-1 0,-1 0 0,1 1 0,0-1 1,0 0-1,0 1 0,0-1 0,0 0 0,0 0 0,0 0 0,0 1 0,-1-1 0,1 0 1,0 0-1,0-1 0,0 1 0,0 0 0,0 0 0,0 0 0,0-1 0,0 1 0,-1 0 1,1-1-1,0 1 0,0-1 0,0 1 0,-1-1 0,1 1 0,0-1 0,0 1 0,-1-1 1,1 0-1,0 1 0,-1-1 0,1 0 0,-1 0 0,1 1 0,-1-1 0,0 0 0,1 0 1,-1 0 54,84-66-2927,-8 3-3746</inkml:trace>
  <inkml:trace contextRef="#ctx0" brushRef="#br0" timeOffset="428.385">1714 377 7536,'-8'3'558,"24"-9"675,17-20 612,-63 16-1296,30 10-548,-18 3 48,0 1 0,1 1-1,-1 0 1,1 1 0,1 1 0,-1 1 0,1 0 0,-7 5-49,17-9 4,0 0 1,0 1 0,0 0-1,1 0 1,-1 1-1,1-1 1,1 1-1,-1 0 1,1 0-1,0 1 1,0-1-1,1 1 1,0 0-1,0 0 1,0 0-1,1 0 1,0 1 0,1-1-1,0 0 1,-1 4-5,15 20 120,-8-25-81,1 0 1,-1 0 0,2-1 0,-1 0 0,0 0-1,1 0 1,0-1 0,0 1 0,0-2 0,1 1 0,0-1-1,-1 0 1,1-1 0,0 0 0,0 0 0,0-1-1,4 1-39,24 7 80,45 22 10,-80-29-86,0 0-1,-1 0 0,1-1 0,0 1 1,-1 0-1,1 0 0,-1 0 1,0 0-1,0-1 0,1 1 1,-1 0-1,0 0 0,-1 0 0,1 0 1,0 0-1,0 0 0,-1 0 1,1-1-1,-1 1 0,0 0 1,0 0-1,1-1 0,-1 1 0,0 0 1,0-1-1,0 1 0,-1-1 1,1 1-1,0-1 0,-1 1 1,1-1-1,-1 0 0,1 0 0,-1 0 1,1 0-1,-1 0 0,0 0 1,-1 0-4,-88 70 169,90-71-170,-6 5-40,0 0-1,-1 0 1,0 0 0,0-1-1,-1-1 1,1 1-1,-1-1 1,1-1 0,-1 0-1,0 0 1,0 0 0,0-1-1,-2-1 42,-11-3-232,7-17-1541,6-9 377,-5-13-4697</inkml:trace>
  <inkml:trace contextRef="#ctx0" brushRef="#br0" timeOffset="1244.709">1830 648 4848,'-8'4'496,"26"-5"628,38-13 816,146-117 697,-109 64-2030,-45 12-85,-67 16-434,15 37-98,0 1-1,0 0 1,0 0-1,0 0 1,0 1 0,0 0-1,0-1 1,0 1-1,0 1 1,0-1-1,1 1 1,-1-1-1,0 1 1,0 0 0,0 0-1,0 1 1,1-1-1,-1 1 1,1 0-1,-1 0 1,1 0-1,-1 0 1,1 1-1,0-1 1,-1 2 10,-65 77-349,47-30 194,5 80-202,23-84 298,-5-41 77,0 0 0,1 1 0,0-2 0,1 1 0,-1 0 1,1 0-1,0-1 0,0 1 0,1-1 0,0 0 0,0 0 0,0-1 0,0 1 0,1-1 0,0 0 0,0 0 0,0 0 1,0-1-1,0 1 0,1-1 0,0-1 0,-1 1 0,3 0-18,3-3 63,1 0 0,-1-1 1,1 0-1,-1-1 0,1-1 0,-1 1 1,0-2-1,0 1 0,0-2 0,0 1 1,-1-1-1,0-1 0,0 0 0,0 0 1,-1-1-1,1-1-63,34-30 140,-8-2-125,56-108-53,-64 85-27,23-87-132,-39 96 65,-9 21 32,-1-3 80,-19-88 772,9 166-338,-17 98 20,12-73-297,-20 116 122,16-104-54,-37 139 171,4-27 92,63-211-3636,-5 6-3321,-16 27 5069</inkml:trace>
  <inkml:trace contextRef="#ctx0" brushRef="#br0" timeOffset="1699.004">3102 180 6816,'2'-6'218,"2"-1"37,-1 0-1,0 0 1,0 0 0,-1 0 0,1-1 0,-2 0 0,1 1-1,-1-1 1,0 0 0,-1 1 0,0-1 0,-1-5-255,-23-58 650,-26 70-423,36 7-201,0 0 0,0 1 1,0 0-1,1 1 0,0 1 0,0 0 1,1 1-1,0 0 0,1 1 0,0 0 1,1 0-1,0 1 0,1 1 0,0 0 1,1 0-1,1 1 0,0 0 0,0 0 1,-1 9-27,-31 84 230,0 81 246,32-119-345,-20 128 453,-14-74 57,39-122-729,1-1 0,0 1 0,-1 0 0,1-1 0,-1 1 0,1-1-1,-1 1 1,1-1 0,-1 0 0,0 0 0,1 0 0,-1 0 0,1 0 0,-1 0-1,1 0 1,-1 0 0,0-1 0,1 1 0,-1 0 0,1-1 0,-1 0 0,1 1-1,0-1 1,-1 0 0,1 1 0,0-1 0,-1 0 0,1 0 0,0 0 0,0 0-1,0-1 1,0 1 0,0 0 0,0 0 0,0-1 0,0 1 0,0 0 0,1-1-1,-1 1 1,1-1 0,-1 0 88,-3-3-331,-27-25-5775</inkml:trace>
  <inkml:trace contextRef="#ctx0" brushRef="#br0" timeOffset="1872.539">2594 599 7088,'-1'46'137,"9"-63"2791,220-26-1859,-146 24-1395,33-7-134,-94 19-40,83-52-1163,-9 6-3650</inkml:trace>
  <inkml:trace contextRef="#ctx0" brushRef="#br0" timeOffset="3318.732">43 1343 5384,'42'-32'2505,"-42"46"-81,134-9-185,89 10-1638,-156-14-204,0-2 1,0-4-1,29-7-397,-42 3 56,126-3 313,-25 12-23,-104 2-254,69-6 38,-65-4-76,95-8 96,-93 14-139,99-4 40,-103 5-7,66-10 40,-68 5-39,125-6 63,-15 9 267,-108 1-162,238-11 611,-238 11-538,92 6 266,-63 1 142,-51-21-540,-20 3-3251,2 1-5493,-30 27 6486</inkml:trace>
  <inkml:trace contextRef="#ctx0" brushRef="#br0" timeOffset="36649.893">3640 2463 8608,'15'-5'588,"-17"60"0,-18 44-515,-11 92 1112,21-116 583,37-85-1401,-8-12-286,-2 0-1,-1-2 1,-1 1-1,-1-2 1,-1 0-1,-1-1 1,5-16-81,29-39 301,-46 80-301,1 1 1,-1-1-1,1 0 0,0 0 1,0 1-1,-1-1 0,1 0 0,0 1 1,0-1-1,0 1 0,-1-1 0,1 1 1,0 0-1,0-1 0,0 1 0,0 0 1,0-1-1,0 1 0,0 0 0,0 0 1,0 0-1,0 0 0,0 0 0,0 0 1,0 0-1,0 0 0,0 1 1,0-1-1,0 0 0,0 0 0,0 1 1,-1-1-1,1 1 0,0-1 0,0 1 1,0-1-1,0 1 0,1 0-3,4 3-9,-1 0-1,1 1 1,-1-1 0,0 1-1,0 0 1,-1 0 0,1 1-1,-1-1 1,0 1 0,-1 0-1,1 0 1,-1 0 0,-1 1-1,1-1 1,-1 1 0,0-1-1,0 1 1,-1 0 0,0 0-1,0 0 1,-1 0 0,0 0 0,0 0-1,0-1 1,-1 1 0,0 0-1,0 0 1,-1 0 0,-1 2 12,-25 46 40,13-33 46,14-22 48,1 0 8,2-1-67,93-103 18,-68 73-91,15-24-1,-16 22 7,-25 32-12,0 0 1,0 0-1,0 0 1,0 1-1,0-1 1,0 0-1,0 0 1,1 1-1,-1-1 1,0 0-1,0 1 1,1 0-1,-1-1 1,0 1-1,1 0 1,-1-1-1,0 1 1,1 0-1,-1 0 1,0 0-1,1 0 1,-1 0-1,1 1 1,-1-1-1,0 0 1,0 1-1,1-1 1,-1 1-1,0-1 1,1 1-1,-1-1 1,0 1-1,0 0 1,0 0-1,0 0 1,0 0-1,0-1 1,0 1-1,0 1 1,0-1-1,0 0 1,-1 0-1,1 0 1,0 1 3,34 59-214,-33-57 185,32 132-333,11-122 289,41-30 33,-50 1 39,71-43 250,-4-30 471,-84 66-712,-28 73-40,9-43 19,0 1-1,1 0 1,1 0 0,-1 0-1,2-1 1,-1 1 0,1-1-1,0 0 1,1 0 0,0 0-1,0 0 1,0 0 0,1-1-1,1 0 1,3 5 13,14 10-9,1-5 9,1-8 0,5-7 0,5-7 1,110-62 128,-125 55-36,-2-1 0,1 0 0,-2-1-1,0-2 1,-1 1 0,14-18-93,-28 31 41,18-17 82,-32 35-82,-95 162 151,77-120-147,-32 90 115,43-62-1167,38-86-799,12-9 196,13-2-5536</inkml:trace>
  <inkml:trace contextRef="#ctx0" brushRef="#br0" timeOffset="37026.4">5752 2558 9688,'-41'17'161,"39"0"1896,4-9-970,-44 5-824,-24 5-263,-36 19-48,76 6-51,25-37 75,0 0 0,0-1 1,0 1-1,1 0 0,0 0 0,0 0 0,1 0 1,0-1-1,0 1 0,0 0 0,0-1 0,1 1 1,0 0-1,0-1 0,1 0 0,-1 0 0,1 0 1,1 0-1,-1 0 0,1 0 24,68 88-269,-91-78 354,-199 58-210,178-83-3467,13 0-1868</inkml:trace>
  <inkml:trace contextRef="#ctx0" brushRef="#br0" timeOffset="37828.321">5862 2692 6456,'-37'4'126,"41"1"1141,89 16 760,-88-21-1943,-1-1 1,1 0-1,-1 0 1,1 0 0,-1-1-1,0 1 1,0-1-1,0 0 1,0 0 0,0 0-1,0-1 1,0 0-1,-1 1 1,1-1 0,-1 0-1,0-1 1,0 1-1,0-1 1,0 1 0,1-3-85,62-61 625,-28 16-104,-39 50-514,0 0 0,-1-1 0,1 1 0,0 0 0,-1 0-1,1 0 1,-1 0 0,1 0 0,-1 0 0,1 1 0,-1-1 0,0 0 0,1 1-1,-1-1 1,0 1 0,0 0 0,1-1 0,-1 1 0,0 0 0,0 0-1,1 0 1,-1 0 0,0 1 0,0-1 0,1 0 0,-1 1 0,0 0-7,-14 2-5,1 1 1,0 1 0,0 0 0,1 1-1,-1 1 1,1 1 0,1-1 0,-1 2-1,1 0 1,1 1 0,-6 5 4,-12 27-107,2 8-23,23-37 108,1-1 1,0 1-1,0 0 1,2 1-1,0-1 1,0 0-1,1 1 1,1 5 21,10 32-27,-6-42 19,0 0-1,0 0 1,1-1 0,0 0 0,0 0 0,1 0-1,0 0 1,0-1 0,1 0 0,0 0-1,4 2 9,36 15-29,105-20-510,-80-22-51,98-75-776,-102 39 956,62-81 36,-90 82 397,-29 38 85,-2 0 0,1 0 0,-2-2 0,0 1 0,-1-1 0,-1 0 0,0 0 0,2-14-108,-1-68 999,-9 92-767,0-1 0,-1 0 1,0 1-1,0 0 0,0-1 1,-1 1-1,0 0 1,0 1-1,-1-1 0,0 1 1,-4-4-233,-3 38 402,5 15-319,-9 165 46,5-53-66,-18 32 152,16-122-134,-26 98 288,40-162-399,0 1 0,0-2-1,0 1 1,-1 0 0,1 0 0,0 0-1,0 0 1,0 0 0,0-1 0,0 1-1,1 0 1,-1-1 0,0 1 0,0-1-1,0 1 1,0-1 0,1 0 0,-1 1-1,0-1 1,0 0 0,1 0 0,-1 0-1,0 0 1,1 0 0,-1 0 0,0 0-1,0-1 1,1 1 0,-1 0 0,0-1-1,0 1 1,0-1 0,0 1 0,1-1-1,-1 1 1,0-1 0,0 0 0,0 0-1,0 1 1,0-1 0,0 0 0,0 0 30,2-1-67,11-5-685,101-77-1505,-7 6-4543</inkml:trace>
  <inkml:trace contextRef="#ctx0" brushRef="#br0" timeOffset="38222.253">7492 2448 8880,'-46'31'704,"47"-35"-706,0-1 0,0 1 0,0-1 0,0 0 0,-1 1 0,0-1 1,0 1-1,-1-1 0,1 0 0,-1 1 0,0-1 0,0 1 0,0 0 0,-1-1 0,1 1 1,-1 0-1,-2-4 2,-1 2 31,0 1 1,-1 0 0,1 0 0,-1 0 0,0 1-1,0 0 1,0 0 0,-1 0 0,1 1-1,-1 0 1,0 0 0,0 1 0,0 0 0,0 0-1,0 0 1,-1 1 0,1 0 0,0 1-1,-1 0 1,1 0 0,0 0 0,-1 1 0,1 0-1,0 0 1,0 1 0,-1 0 0,1 0-1,1 1 1,-1 0 0,-2 1-32,-27 18 95,-32 74 469,50-48-488,-6 103 337,17-86-130,-17 102 250,12-96-177,-18 121 116,17-87-2697,12-111-13,-2-1-3348</inkml:trace>
  <inkml:trace contextRef="#ctx0" brushRef="#br0" timeOffset="38475.575">7012 2891 6280,'4'-19'1566,"50"4"-1536,-41 15-42,40-2-340,114 0-1606,-94 2 1252,42 0-2094</inkml:trace>
  <inkml:trace contextRef="#ctx0" brushRef="#br0" timeOffset="39215.153">4167 3433 6368,'36'-4'124,"-63"3"3049,14 3-2548,32 4 27,221 12 342,-4-16-385,37-3-166,-211 0-383,267-11 41,-262 9 47,253-14 53,-257 14-106,246-10 44,-249 11-38,224-13 71,-230 13 56,241 1 195,34 14-9,-216-2-67,119 13 92,-228-23-513,1-1 1,-1 1 0,0-1 0,0 0 0,0 0 0,1-1 0,-1 1 0,0-1 0,0 0 0,0 0 0,0 0 0,0-1 0,0 1 0,0-1-1,0 0 1,-1 0 0,1-1 0,-1 1 0,1-1 0,-1 1 0,0-1 0,0 0 0,0 0 0,0-1 0,-1 1 0,1-1 0,-1 1 0,0-1-1,0 0 1,0 1 0,-1-1 0,1 0 0,0-3 73,7-10-468,46-81-1808,-4 7-4704</inkml:trace>
  <inkml:trace contextRef="#ctx0" brushRef="#br0" timeOffset="39466.522">7856 2902 8432,'0'0'0,"-13"18"0,-9 7 0,22-25 1144,0 0-1144,-2 15 1152,11-2-1152,-9-13 712,0 0-712,6 9 712,3-3-712,-9-6-552,0 0 552,15 14-8264,-30-28 8264</inkml:trace>
  <inkml:trace contextRef="#ctx0" brushRef="#br0" timeOffset="31176.826">404 2226 7264,'-26'33'170,"30"-69"4644,-4 35-4693,-5 0 430,-68 151-494,50-80-154,-32 146-139,38-121 216,-12 126 17,30-221 8,-1-1 0,1 1 0,-1 0 0,1 0 0,0-1 0,-1 1 0,1 0 0,-1 0 0,1 0 0,-1-1 0,1 1 0,0 0 0,-1 0 0,1 0 0,0 0 0,-1 0 0,1 0 0,-1 0 0,1 0 0,0 1 0,-1-1 0,1 0 0,-1 0 0,1 0 0,-1 1 0,1-1 0,-1 0 0,1 1 0,0-1 0,-1 0 0,0 1 0,1-1 0,-1 1 0,1-1 0,-1 0 0,1 1 0,-1-1 0,0 1 0,0 0 0,1-1 0,-1 1 0,0-1 0,0 1 0,1-1 0,-1 1 0,0 0 0,0-1 0,0 1 0,0 0-5,29-53 147,-28 52-158,43-136 283,-40 109-266,-5 24-20,1 0 1,-1 0-1,1 0 1,-1 0-1,0 0 0,-1 0 1,1 0-1,0 1 1,-1-1-1,1 1 1,-1-1-1,0 1 1,0-1-1,0 1 1,0 0-1,0 0 1,-1 0-1,1 0 1,0 0-1,-1 1 1,0-1-1,1 1 1,-1-1-1,0 1 1,0 0-1,0 0 0,0 0 1,0 1-1,0-1 1,0 1-1,0 0 1,0-1-1,0 1 1,0 1-1,0-1 1,0 0-1,0 1 1,0-1-1,0 1 1,0 0-1,1 0 1,-1 0 13,-4 0-47,-4 0-36,0 0 0,0 1 0,0 1-1,0-1 1,1 2 0,-1-1 0,1 2 0,0-1 0,-7 5 83,24 1-340,-3-8 309,0-1 1,1 1-1,-1-1 0,1 0 1,0 0-1,-1 0 0,1-1 1,0 1-1,0-1 0,-1 0 1,1-1-1,0 1 0,-1-1 1,6-1 30,0 1-19,222-33-686,-124 26 514,-99 7 167,-1 1-1,1 0 1,-1 0 0,1 0-1,-1 1 1,0 0 0,1 1-1,-1 0 1,0 0-1,0 1 1,0 0 0,0 1-1,-1-1 1,1 1 0,1 2 24,14 40 196,12-5-2466,-35-40 2124,13-18-734,3-33-1339,-8 23-434</inkml:trace>
  <inkml:trace contextRef="#ctx0" brushRef="#br0" timeOffset="31991.155">245 2738 5024,'130'-95'1448,"14"1"-239,-320 253 271,117-106-1129,-81 91 482,141-144-828,-1 0 0,1 0 0,0-1 0,0 1 0,-1 0-1,1 0 1,0 0 0,0 0 0,-1 0 0,1 0 0,0 0 0,0 0 0,-1 0 0,1 0 0,0 0 0,0 1-1,-1-1 1,1 0 0,0 0 0,-1 1 0,1-1 0,0 0 0,-1 1 0,1-1 0,0 1 0,-1-1 0,1 1-1,-1-1 1,1 1 0,-1 0 0,1-1 0,-1 1 0,0-1 0,1 1 0,-1 0 0,0-1 0,1 1 0,-1 0-1,0 0 1,0-1 0,0 1 0,1 0 0,-1 0 0,0-1 0,0 1 0,0 0 0,0 0 0,0-1 0,-1 1-1,1 0 1,0 0 0,0-1 0,0 1 0,-1 0 0,1-1 0,0 1 0,-1 0 0,1-1 0,0 1 0,-1 0-1,1-1 1,-1 1 0,1-1 0,-1 1 0,1-1 0,-1 1-5,23-10 89,1 0-1,-1-2 1,-1 0-1,0-1 1,-1-2-1,0 0 1,2-3-89,24-21 957,-119 121-339,73-83-648,-1 1-1,1 0 1,-1-1 0,1 1 0,0 0 0,0 0 0,-1-1 0,1 1 0,0 0 0,0 0 0,0 0-1,0-1 1,0 1 0,0 0 0,0 0 0,0 0 0,0-1 0,0 1 0,0 0 0,1 0 0,-1-1 0,0 1-1,1 0 1,-1 0 0,0-1 0,1 1 0,-1 0 0,1-1 0,-1 1 0,1 0 0,-1-1 0,1 1-1,-1-1 1,1 1 0,0-1 0,-1 1 0,1-1 0,0 0 0,-1 1 0,1-1 0,0 0 0,0 1 30,69-3-2058,-4-1-4108</inkml:trace>
  <inkml:trace contextRef="#ctx0" brushRef="#br0" timeOffset="33515.623">1308 2337 6456,'-1'-2'261,"-1"0"0,1 0 0,0-1 0,0 1 0,0 0 0,0-1 0,0 1 0,1-1 0,-1 1 0,1-1 0,0 1 0,-1-1 0,1 0 0,0 1 0,0-1 0,1 1 0,-1-1 0,1 0 0,-1 1 0,1-1 0,0-1-261,0 2 79,-5 126 1457,-2 32-1391,-4 37 130,4-121-462,4-46-325,-1-1 1,-1 1 0,-1 0-1,-1-1 1,-8 19 511,-28 2-1627,21-32 618,-31 31-4471</inkml:trace>
  <inkml:trace contextRef="#ctx0" brushRef="#br0" timeOffset="33798.867">905 2876 5208,'0'0'0,"3"-5"0,1-6 0,-4 11 24,0 0-24,1-11 32,5-4-32,-6 15-152,0 0 152,5-15-144,6-1 144,7-14-3216</inkml:trace>
  <inkml:trace contextRef="#ctx0" brushRef="#br0" timeOffset="34553.91">1056 2754 3952,'128'-49'1969,"15"-21"-250,-142 70-1710,5-3 115,-1 1 0,0-1-1,0 0 1,0-1-1,0 1 1,-1-1-1,1 0 1,-1 0 0,0 0-1,0-1 1,-1 1-1,1-1 1,-1 0 0,0 0-1,0 0 1,-1-1-1,1 1 1,-1-1-1,-1 1 1,2-4-124,26-186 2316,-16 290-1509,4 128-650,-29-50 275,-16-21 127,28-150-550,0-1 1,0 0 0,0 1 0,0-1 0,1 0-1,-1 0 1,1 1 0,-1-1 0,1 0 0,-1 0 0,1 0-1,-1 0 1,1 1 0,0-1 0,0 0 0,0 0-1,0 0 1,0-1 0,0 1 0,0 0 0,0 0-1,0 0 1,0-1 0,0 1 0,0-1 0,0 1 0,1-1-1,-1 1 1,0-1 0,0 0 0,1 1 0,-1-1-1,0 0 1,1 0 0,-1 0 0,0 0 0,1 0-1,-1 0 1,0 0 0,0-1 0,1 1 0,-1 0 0,0-1-1,0 1 1,1-1 0,-1 1 0,0-1 0,0 0-1,0 0 1,0 1 0,0-1 0,0 0 0,0 0 0,0 0-1,0 0 1,0 0 0,-1 0 0,1 0 0,0 0-1,-1 0 1,1-1-10,36-24 283,93-59 66,-126 83-345,-1-1 0,0 1 0,0 0 0,1 0 0,-1 0 0,1 1 0,0-1 0,-1 1 0,1 0 0,0 0 0,0 0-1,0 0 1,0 1 0,0 0 0,0 0 0,0 0 0,-1 0 0,1 0 0,0 1 0,0 0 0,0 0 0,2 0-4,19 46-47,4 50-283,-27-90 321,0 0 0,1 0 1,0-1-1,0 1 1,1-1-1,0 0 1,0 0-1,0 0 0,1 0 1,0-1-1,0 0 1,0 0-1,1 0 1,4 3 8,17 6-3,-21-12 12,-1 0 0,1-1 0,0 0 0,0 0-1,0-1 1,0 1 0,0-1 0,0-1 0,0 1 0,0-1 0,0 0 0,0 0 0,0-1 0,-1 0 0,1 0-1,0 0 1,-1 0 0,0-1 0,1 0 0,-1 0 0,0-1 0,1 0-9,34-26 75,56-52 106,-58 48-106,36-51 53,-53 45 6,-21 39-140,-11 29-69,-1 85-98,13-109 168,0 0 1,1 0 0,-1-1 0,1 1-1,0-1 1,0 1 0,0-1 0,1 0-1,-1 0 1,1 0 0,-1 0 0,1 0 0,0-1-1,0 1 1,1-1 0,-1 0 0,0 0-1,1 0 1,-1 0 0,1-1 0,0 1-1,0-1 1,2 1 4,28-1-6,-2-6 7,7-9 4,5-6-2,174-93 61,-167 86-59,-4 2-3,-5 5-2,-4 6 0,11 4-4,-14 38-58,5 76-272,-35-84 288,5 80-1571,-36-73-2448,15-16-728,26-25 3626</inkml:trace>
  <inkml:trace contextRef="#ctx0" brushRef="#br0" timeOffset="34803.242">2311 2299 13624,'53'33'0,"-53"-33"-2552,0 0 2552,26 9-2544,2-2 2544,-28-7-456,0 0 456,55 17-4824,-110-34 4824</inkml:trace>
  <inkml:trace contextRef="#ctx0" brushRef="#br0" timeOffset="41705.612">3520 1119 2072,'1'-1'160,"0"0"0,0 0 0,0 0 1,0 0-1,0 0 0,0 0 0,0 1 0,0-1 1,1 0-1,-1 1 0,0-1 0,0 1 0,1-1 1,-1 1-1,0 0 0,0-1 0,1 1 0,-1 0 0,0 0 1,1 0-1,-1 0 0,0 0 0,1 0 0,-1 0 1,0 1-1,1-1 0,-1 0 0,0 1 0,0-1 1,0 1-1,1-1 0,-1 1 0,0 0 0,0 0 0,0-1 1,0 1-1,0 0 0,0 0 0,0 0 0,0 0 1,0 0-1,0 1-160,197 105 1017,-126-68-633,98 65 325,-104-59-522,84 73 236,-86-68-134,96 66 495,-99-68-560,61 69 384,-74-70-513,168 191 321,-158-179 56,-58-60-429,0 1 0,0 0 0,1 0 0,-1 0 1,0-1-1,0 1 0,0 0 0,1 0 1,-1 0-1,0 0 0,0-1 0,0 1 1,1 0-1,-1 0 0,0 0 0,0 0 1,1 0-1,-1 0 0,0 0 0,0 0 0,1 0 1,-1 0-1,0 0 0,1 0 0,-1 0 1,0 0-1,0 0 0,1 0 0,-1 0 1,0 0-44,-2-12 72,-20-89 549,-13 24-594,-7 25-152,13 41-142,80 51 191,-20 3 111,-25-32-25,0 1 1,0-1 0,-2 1 0,1 0 0,-1 0 0,-1 1 0,0-1 0,-1 1 0,1 12-11,-4-21 9,0 0-1,-1 1 1,1-1-1,-1 0 1,0 0 0,0-1-1,-1 1 1,1 0-1,-1-1 1,1 1 0,-1-1-1,0 0 1,0 0-1,-1 0 1,1 0-1,-1 0 1,1-1 0,-1 0-1,0 0 1,-2 1-9,5-2-4,-59 3-812,48-6-330,-7-9 536,1-1 1,-1-1 0,2 0 0,0-1 0,0-1 0,2-1-1,0 0 1,-5-9 609,17 23-61,-77-84-5892</inkml:trace>
  <inkml:trace contextRef="#ctx0" brushRef="#br0" timeOffset="42497.043">3275 1130 3416,'8'34'2052,"-8"-34"-1471,1-19 1032,78 16-126,-78 3-1300,24 4 1599,45-17-2075,13-70-3084,-52 53-1287</inkml:trace>
  <inkml:trace contextRef="#ctx0" brushRef="#br0" timeOffset="43018.626">3640 950 5832,'-1'1'24,"1"-1"25,0 0 0,1 0 0,-1 1 1,0-1-1,1 0 0,-1 0 0,0 0 1,1 0-1,-1 0 0,0 1 0,0-1 1,1 0-1,-1 0 0,0 1 0,0-1 1,1 0-1,-1 0 0,0 1 0,0-1 1,0 0-1,0 1 0,1-1 0,-1 0 1,0 0-1,0 1 0,0-1 0,0 0 1,0 1-1,0-1 0,0 0 0,0 1 1,0-1-1,0 0 0,0 1 0,0-1 1,0 0-1,0 1 0,0-1 0,0 0 1,0 1-1,-1-1 0,1 0 0,0 1 1,0-1-1,0 0 0,0 0 0,-1 1 1,1-1-1,0 0 0,0 0 0,0 1 1,-1-1-1,1 0 0,0 0 0,-1 0 1,1 1-1,0-1 0,0 0 0,-1 0 1,1 0-1,0 0 0,-1 0 0,1 0 1,0 1-50,8 14 3209,-84 59-1814,36-18-1191,45 19-415,-1-62 199,0-1 1,1 0-1,1 0 1,0 0-1,1-1 0,0 0 1,0 0-1,1 0 1,1-1-1,0-1 1,8 8 11,32 38 35,-40-40 24,0 1-1,-1-1 1,-1 1-1,0 1 1,-1-1-1,-1 1 1,0 0 0,-1 1-1,-1-1 1,-1 1-59,4 12 109,-2-16-323,3 6-8206,-12-34 6878</inkml:trace>
  <inkml:trace contextRef="#ctx0" brushRef="#br0" timeOffset="48062.21">175 1471 3144,'41'-16'60,"-40"16"-39,-19-12 4796,21 0-1755,28 8-3048,-22 4 260,364-14 375,-210 11-536,64 2-30,-54 2 717,144-14-327,-264 8-407,90-4 99,-87 8-90,80 1 39,-82 0-92,-13 0-9,12 0-10,216-3 13,-223 1-16,-3-2 0,-1-4 0,31-7 1,-14 0 7,-10 1 0,-9 5 143,1 3 0,0 1 0,0 3 1,0 1-1,0 1-151,-40 0 27,-1 0 15,0 0 45,-6-13 89,-13-1-153,0 4-23,-8 1 0,-139-5-236,132 14 192,-229 0-354,4 3 53,69-2 136,153 0 169,-263 12-148,196-7 49,-125-10-122,45-6 77,118 12 132,-121 17-275,7 21 27,162-33 227,52-13-1619,4-4-503,-4 0-3098</inkml:trace>
  <inkml:trace contextRef="#ctx0" brushRef="#br0" timeOffset="53277.459">4278 3474 1976,'0'0'-63,"0"0"-11,0 0-69,0 0 8,0 0 113,0 0 67,0 0 36,0 0 102,0 0 20,0 0-21,0 0 16,0 0 60,0 0-18,0 0-153,0 0-23,0 0 65,-4 0-3,-59 2 1211,63-2-1293,-1 1 0,1-1 1,-1 1-1,1 0 0,-1-1 0,1 1 0,-1 0 1,1 0-1,0-1 0,-1 1 0,1 0 1,0 0-1,0 0 0,0-1 0,0 1 0,-1 0 1,1 0-1,0 0 0,0 0 0,1-1 1,-1 1-1,0 0 0,0 0 0,0 0 0,0 0 1,1-1-1,-1 1 0,0 0 0,1 0 1,-1-1-1,1 1 0,-1 0 0,1-1 0,-1 1 1,1 0-1,-1-1 0,1 1 0,-1-1 1,1 1-1,0-1 0,-1 1 0,1-1 1,0 1-1,0-1 0,-1 0 0,1 1 0,0-1 1,0 0-1,0 0 0,-1 0 0,1 1 1,0-1-1,0 0 0,0 0 0,0 0 0,-1 0 1,1 0-1,0-1 0,1 1-44,147 4 2240,-126-6-1968,0 1 0,0 1 0,0 1 0,0 1 0,-1 1 0,15 4-272,-18-4 37,1-2-1,-1 0 1,1-1-1,-1-1 1,1-1 0,-1 0-1,0-2 1,2-1-37,117-11 107,-15 16-75,-25 8 11,152-23 45,-43 9 109,-141 12-53,-20-2-49,1-1 1,0-3-1,0-1 1,-1-3-1,2-2-95,56-5 2,-33 10-2,279-13 165,-185-1-65,9 20-52,68-9 104,-107-5 76,-87 5-153,178-3 1343,-139 20 33,-81-38-4879,-4 15-3291,-5 24 5061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8:4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5532 1292 6904,'0'0'448,"0"0"-80,0 0-320,5-1-75,101-38 588,-105 38-127,-12 40 1862,-16 19-1463,21-46-427,6-20 11,5-5-353,0 0 0,1 0 1,1 1-1,0 0 0,0 0 1,1 1-1,1 0 1,0 0-1,0 1 0,1 0 1,6-4-65,16-6 40,-2 7-36,-24 10-13,0 0 1,0 1 0,0-1 0,0 1-1,0 0 1,0 1 0,0 0-1,1 0 1,-1 0 0,0 0 0,1 1-1,-1 0 1,1 1 0,-1-1 0,0 1-1,1 0 1,-1 1 0,0 0 0,0 0-1,1 0 9,-3 0-5,-1 0 1,1 0-1,-1 0 0,0 1 0,1-1 1,-1 1-1,0-1 0,-1 1 0,1 0 0,0 0 1,-1 1-1,0-1 0,0 0 0,0 1 1,0-1-1,0 1 0,-1 0 0,1 0 0,-1-1 1,0 1-1,0 0 0,-1 0 0,1 0 1,-1 2 4,1 0 8,0 0 0,-1-1 0,0 1 1,0 0-1,0 0 0,-1-1 0,0 1 1,0 0-1,0-1 0,-1 1 1,0-1-1,0 1 0,0-1 0,-1 0 1,0 0-1,0 0 0,0 0 0,0-1 1,-1 1-1,-3 2-8,6-6 68,44-60 548,39-79-371,-45 100-250,-34 37-15,1 1 1,-1-1 0,1 1-1,-1-1 1,1 1-1,-1 0 1,1 0-1,-1 1 1,1-1-1,-1 1 1,1 0-1,-1 0 1,1 0 0,-1 0-1,0 0 1,0 1-1,1 0 1,-1-1-1,0 1 1,0 0-1,-1 1 1,1-1-1,0 0 1,0 2 19,2-1-4,31 55-149,-30 39 6,-8-75 133,1-15 14,1-6 0,-1-1 0,1 1 0,-1 0 0,1 0 1,-1-1-1,1 1 0,-1 0 0,1 0 0,0 0 0,0 0 0,0 0 1,-1-1-1,1 1 0,0 0 0,0 0 0,0 0 0,0 0 1,0 0-1,0 0 0,1-1 0,-1 1 0,0 0 0,0 0 0,1 0 1,-1 0-1,0-1 0,1 1 0,-1 0 0,1 0 0,-1-1 0,1 1 1,-1 0-1,1 0 0,0-1 0,-1 1 0,1-1 0,0 1 0,-1-1 1,1 1-1,0-1 0,0 1 0,-1-1 0,1 0 0,0 1 0,0-1 1,0 0-1,0 0 0,0 0 0,-1 1 0,1-1 0,0 0 0,0 0 1,0 0-1,0 0 0,0-1 0,0 1 0,0 0 0,-1 0 0,1 0 1,0-1-1,0 1 0,0-1 0,97-82 536,-44 117-631,-3-3 70,-18-16 24,-2-3 1,1-3 0,-23-9 9,0 1 1,1-1 0,-1-1 0,0 0 0,0 0-1,0 0 1,0-1 0,0-1 0,-1 1 0,1-2 0,3-1-10,4-3 52,-1-1 0,0-1 0,0 0 0,-1-1 0,0 0 0,-1-1 0,11-14-52,-10 12 38,-4 9 60,-18 21-85,-29 125 330,25-83-258,-15 113 44,15-117-82,5-32 160,-46 85 53,39-86-200,-147 145 188,77-99-103,-76 18 138,130-87-77,12-10-185,5-43-27,14 40-26,30-77-7,12 19-8,-4 18 15,-20 32-107,119-86-117,-109 90-183,-9 8 177,127-51-1012,29 32-1239,-14 4-5007</inkml:trace>
  <inkml:trace contextRef="#ctx0" brushRef="#br0" timeOffset="-9966.141">2324 514 9688,'-37'-10'205,"30"19"1855,23 99-79,-20-9-2629,-22-5-4780,17-63 602</inkml:trace>
  <inkml:trace contextRef="#ctx0" brushRef="#br0" timeOffset="-9715.809">3068 83 10488,'-30'8'168,"41"0"2472,-3-7-2018,-7-1-603,-1 0 0,1 0 1,0 0-1,0 0 0,-1 0 0,1 0 0,0 0 1,-1 1-1,1-1 0,0 0 0,0 0 0,-1 0 1,1 1-1,0-1 0,-1 0 0,1 1 0,-1-1 0,1 1 1,0-1-1,-1 1 0,1-1 0,-1 1 0,1-1 1,-1 1-1,1-1 0,-1 1 0,0 0 0,1-1 1,-1 1-1,0 0 0,1-1 0,-1 1 0,0 0 1,0-1-1,0 1 0,0 0 0,1-1 0,-1 1 0,0 0 1,0 0-1,0 0-19,-16 53-16,0-8 15,-49 114 59,38-101-60,-41 95-1877,31-85-2730,23-44-511</inkml:trace>
  <inkml:trace contextRef="#ctx0" brushRef="#br0" timeOffset="-8202.795">2742 462 3680,'159'-61'983,"-21"15"615,-127 42-1597,5 0 233,1-1-1,-1-1 1,0-1-1,-1 0 1,1-1 0,-2 0-1,12-9-233,-11-1 127,0 0 1,-2-2-1,0 1 1,-1-2-1,-1 1 1,-1-2-1,0 1 0,-2-2 1,0-2-128,0-20 1984,-11 95-332,-46 224-286,7-108-551,42-167-812,0 1 1,0-1 0,0 1-1,0-1 1,1 0-1,-1 1 1,0-1-1,0 1 1,0-1-1,1 1 1,-1-1-1,0 1 1,1-1 0,-1 1-1,1-1 1,-1 1-1,0 0 1,1-1-1,-1 1 1,1 0-1,-1-1 1,1 1 0,-1 0-1,1-1 1,-1 1-1,1 0 1,-1 0-1,1 0 1,0 0-1,-1-1 1,1 1-1,-1 0 1,1 0 0,-1 0-1,1 0 1,0 0-1,-1 0 1,1 1-1,-1-1 1,1 0-1,0 0 1,-1 0-1,1 0 1,-1 1 0,1-1-1,-1 0 1,1 0-1,-1 1 1,1-1-1,-1 1 1,0-1-1,1 0 1,-1 1 0,1-1-1,-1 1 1,0-1-1,1 1 1,-1-1-1,0 1 1,1-1-1,-1 1 1,0-1-1,0 1 1,0-1 0,0 1-4,35-53 4,-3 7-79,-6 53-154,-9 3 169,-1 1 0,0 0 0,0 1 0,-1 1 0,-1 1 0,-1 0 0,0 0 0,-1 2 0,0-1 0,1 6 60,-4-6-132,-6-10 91,1 0 0,-1 0-1,1 0 1,0 0 0,1-1 0,-1 0 0,1 0 0,0 0 0,0 0 0,0-1-1,1 0 1,1 1 41,1-2-148,0-1 0,0 0-1,0 0 1,1 0 0,-1-1 0,0-1-1,1 1 1,-1-1 0,1-1 0,-1 1-1,0-2 1,1 1 0,-1-1 0,0 0-1,1-1 149,43-15-950,95-54-909,-86 36 1382,102-79-123,-161 114 592,2-1 56,-1 0-1,0 0 1,0 0-1,0-1 1,0 1-1,0-1 1,0 1-1,0-1 1,-1 0-1,0 0 1,1 0-1,-1 0 1,0-1 0,-1 1-1,1-1 1,0 1-1,-1-1 1,0 1-1,0-1 1,0 0-1,0 1 1,-1-1-1,1 0 1,-1 0-1,0 0 1,0 0-48,-2 1 16,0-1 1,0 1-1,-1 0 1,1 0-1,-1 1 1,1-1 0,-1 0-1,0 1 1,0-1-1,0 1 1,0 0-1,-1 0 1,1 0-1,0 1 1,-1-1-1,1 1 1,-1 0 0,0 0-1,1 0 1,-1 0-1,0 1 1,0-1-17,-72 1 61,43 9-58,11 3-14,1 0 0,1 1-1,0 1 1,1 1 0,0 1 0,1 1 0,1 0 0,1 1 0,-6 9 11,16-20-8,1-1-1,0 1 1,1 0 0,0 0 0,0 1 0,0-1 0,1 1 0,0-1 0,1 1 0,0 0-1,-1 7 9,3-13-6,-1-1-1,1 1 0,0-1 1,0 1-1,0 0 0,0-1 1,1 1-1,-1-1 1,0 1-1,1-1 0,-1 1 1,1-1-1,-1 1 0,1-1 1,0 1-1,0-1 0,0 0 1,-1 0-1,1 1 0,0-1 1,1 0-1,-1 0 0,0 0 1,0 0-1,0 0 0,1 0 1,-1 0-1,0 0 0,1-1 1,-1 1-1,1-1 1,-1 1-1,1-1 0,-1 1 1,1-1-1,-1 0 0,1 1 1,-1-1-1,1 0 0,-1 0 1,1 0-1,0-1 0,-1 1 7,73-13-155,65-54 104,-91 51 489,-46 46 126,17 27-336,6-41-182,-15-13-41,-1 0-1,1 0 0,0-1 0,0 0 0,1 0 1,-1-1-1,0-1 0,0 0 0,1 0 0,-1-1 0,0 0 1,0-1-1,0 0 0,2-1-4,43-15 68,74-56 120,-78 33-112,42-84 339,-63 69-223,7-76 209,-35 118-261,-1-1 0,0 1 0,-1-1 0,-1 0 1,-1 1-1,0-1 0,0 1 0,-1 0 0,-1 0 0,-1 0 0,0-2-140,5 16 14,-1-1 0,1 1 0,0-1 0,0 1 0,0-1-1,0 1 1,0-1 0,0 1 0,-1 0 0,1-1 0,0 1-1,0-1 1,0 1 0,-1-1 0,1 1 0,0 0 0,-1-1 0,1 1-1,0 0 1,-1-1 0,1 1 0,-1 0 0,1-1 0,-1 1 0,1 0-1,0 0 1,-1 0 0,1-1 0,-1 1 0,1 0 0,-1 0-1,1 0 1,-1 0 0,1 0 0,-1 0 0,1 0 0,-1 0 0,1 0-1,-1 0 1,1 0 0,-1 0 0,1 0 0,-1 1 0,1-1-1,-1 0 1,1 0 0,-1 0 0,1 1 0,0-1 0,-1 0 0,1 1-1,-1-1 1,1 0 0,0 1 0,-1-1 0,1 1-14,-22 28 41,16-19 40,-9 13-15,-4 9-52,-1 9-14,-2 7 0,-36 106-30,40-92 12,-15 119-24,40-141 29,5-15 12,-7-21-13,1 0 0,-1-1 0,1 1 0,0-1 1,0 0-1,1-1 0,-1 0 0,1 0 1,-1 0-1,1-1 0,-1 1 0,1-2 0,0 1 1,0-1-1,-1 0 0,1 0 0,0-1 1,0 0-1,-1 0 0,1-1 0,-1 0 0,1 0 1,-1 0-1,1-1 14,47-15-556,78-53-1908,-107 19-291,-8 11-1851</inkml:trace>
  <inkml:trace contextRef="#ctx0" brushRef="#br0" timeOffset="-7953.462">4359 300 7264,'56'18'177,"-49"-16"711,-25-19 2000,38 5-1995,122-31-2387,-92 30-4165,-116 30 4270</inkml:trace>
  <inkml:trace contextRef="#ctx0" brushRef="#br0" timeOffset="-12896.907">0 494 4848,'0'0'449,"0"0"-13,0 0-73,5-1-77,204-67 1089,-47 13-707,40 2-91,-128 39-458,-71 13-145,102-13 17,-20 6-2805,-55 6-1026</inkml:trace>
  <inkml:trace contextRef="#ctx0" brushRef="#br0" timeOffset="-12247.6">175 490 4312,'50'-17'323,"-51"18"-247,0 0 1,0 0 0,0-1-1,1 1 1,-1 0 0,0 0-1,0 0 1,0 0 0,1 0-1,-1 0 1,0 0-1,1 0 1,-1 0 0,1 0-1,-1 1 1,1-1 0,0 0-1,-1 0 1,1 0 0,0 1-1,0-1 1,0 0 0,0 0-1,0 1 1,0-1 0,0 0-1,0 0 1,1 0 0,-1 1-1,0-1 1,1 0 0,0 1-77,-2 18 4120,-13 17-3589,6-15-206,-20 35 776,21-49-1045,-1-1 1,2 1-1,-1 1 0,1-1 0,0 1 1,1 0-1,0 0 0,0 1 1,1 0-1,0-1 0,1 1 1,0 1-1,0 2-56,-10 22 55,-22 49-4342,33-75-1906</inkml:trace>
  <inkml:trace contextRef="#ctx0" brushRef="#br0" timeOffset="-11633.245">256 112 5208,'-1'0'66,"0"1"0,0-1 0,0 0 0,0 1 0,0-1 1,0 0-1,0 0 0,0 0 0,0 0 0,0 0 0,0 0 0,0 0 0,0 0 1,0-1-1,0 1 0,0 0 0,0-1 0,0 1 0,0 0 0,0-1 0,0 1 1,0-1-1,1 1 0,-1-1 0,0 0 0,0 1 0,1-1 0,-1 0 0,0 0 1,1 1-1,-1-1 0,0 0 0,1 0 0,-1 0 0,1 0 0,0 0 0,-1 0 1,1 0-1,0 0 0,-1 0 0,1 0 0,0 0 0,0 0 0,0 0 0,0 0 1,0 0-1,0 0-66,7-15 1388,-11 32-323,-58 120-229,48-74-729,-15 174 57,10-74-111,-22 40-470,30-141-3501,29-83 2962,6-8-3130</inkml:trace>
  <inkml:trace contextRef="#ctx0" brushRef="#br0" timeOffset="-10469.794">765 148 6104,'-20'20'66,"18"-17"269,12-33 192,-23-6 2762,4 23-2305,8 12-656,1 1-305,-1 0-1,1-1 1,-1 1 0,0 0 0,1 0-1,-1 0 1,0 0 0,1-1-1,-1 1 1,0 0 0,0 0-1,1 0 1,-1 0 0,0 0 0,1 1-1,-1-1 1,0 0 0,1 0-1,-1 0 1,0 1 0,1-1 0,-1 0-1,0 1 1,1-1 0,-1 0-1,1 1 1,-1-1 0,1 1 0,-1-1-1,1 1 1,-1-1 0,1 1-1,-1-1 1,1 1 0,0-1-1,-1 1 1,1 0 0,0-1 0,-1 1-1,1 0 1,0-1 0,0 1-1,0 0 1,0-1 0,-1 1 0,1 0-1,0 0 1,0-1 0,0 1-1,1 0-22,-4 4 88,-62 155 253,44-102-297,-30 118 347,-25 20-5,67-174-164,18-26-62,13-25-152,11-17-11,17 12-44,-44 31 16,0 1-1,1-1 0,-1 1 1,1 1-1,-1 0 1,1 0-1,0 0 0,0 0 1,-1 1-1,1 1 0,0-1 1,-1 1-1,1 0 1,3 1 31,48 46-507,-55-42 496,0 0 1,0 0-1,0 0 1,-1 0-1,0 1 0,0-1 1,-1 1-1,0-1 1,0 1-1,0-1 1,-1 1-1,0 0 0,0-1 1,-1 1-1,0 0 11,3 49-81,-1-54 76,1 0 0,-1 0 1,0 0-1,1 0 0,0 0 0,-1 0 1,1 0-1,0-1 0,0 1 0,0-1 1,0 1-1,0-1 0,1 0 1,-1 0-1,0 0 0,0 0 0,1 0 1,-1 0-1,1 0 0,-1-1 0,1 0 1,-1 1-1,1-1 0,-1 0 0,1 0 1,-1 0-1,1 0 0,-1-1 0,1 1 1,-1-1-1,1 0 0,-1 1 0,0-1 1,1-1 4,8-1-27,-1-1 0,0-1 1,-1 1-1,1-2 0,-1 1 1,0-1-1,0-1 0,-1 0 1,1 0-1,-2 0 0,1-1 1,-1-1-1,0 1 0,1-3 27,98-157-358,-86 130 383,-19 37 3,15 58 276,-13-53-295,-1 1 0,2-1 0,-1 1 1,0-1-1,1 0 0,0 0 0,0-1 0,0 1 1,1-1-1,-1 0 0,1 0 0,-1 0 0,1-1 0,0 1 1,0-1-1,0 0 0,1-1 0,-1 1 0,0-1 1,1 0-1,-1-1 0,0 1 0,1-1 0,-1 0 0,1 0 1,4-1-10,29-2 9,93-28 27,-87 14-24,125-89 319,-154 99-291,23 8-38,-9 37-39,-28-31-7,1-1 0,-1 1 1,-1 0-1,1-1 0,-1 1 1,0 0-1,-1 0 0,0 0 0,0 0 1,0 0-1,-1 0 0,0 0 0,0 0 1,-1-1-1,-1 6 44,-49 100-2544,16-87 644,-6-6 840,-23 14-3293</inkml:trace>
  <inkml:trace contextRef="#ctx0" brushRef="#br0" timeOffset="-10218.465">1159 171 7712,'0'0'0,"9"8"0,6 7 0,-15-15 312,0 0-312,26 11 312,12 0-312,-38-11-712,0 0 712,41 3-712,4-10 712,43 3-4528</inkml:trace>
  <inkml:trace contextRef="#ctx0" brushRef="#br0" timeOffset="-4389.363">1618 1198 4848,'0'0'272,"0"0"-3,0 0-9,7-3-41,162-54 451,-101 37-263,114-37 341,-105 33-553,-27 10-62,7-1-106,79-11-1842,-92 20-2058</inkml:trace>
  <inkml:trace contextRef="#ctx0" brushRef="#br0" timeOffset="-4011.376">1977 1206 6904,'41'-31'74,"-41"32"-55,0-1 0,0 0-1,-1 0 1,1 0 0,0 1-1,0-1 1,-1 0 0,1 0-1,0 0 1,-1 0 0,1 0-1,0 0 1,0 1-1,-1-1 1,1 0 0,0 0-1,-1 0 1,1 0 0,0 0-1,-1 0 1,1 0 0,0 0-1,0 0 1,-1 0 0,1-1-1,0 1 1,-1 0 0,1 0-1,0 0 1,-1 0-1,1 0 1,0 0 0,0-1-1,-1 1 1,1 0 0,0 0-1,0 0 1,0-1 0,-1 1-1,1 0 1,0 0 0,0-1-1,0 1 1,0 0-1,-1 0 1,1-1 0,0 1-1,0 0 1,0-1 0,0 1-1,0 0 1,0-1 0,0 1-1,0 0 1,0 0 0,0-1-1,0 1 1,0 0 0,0-1-1,0 1 1,0 0-1,0-1 1,0 1-19,-3 1 107,-1 0 0,1 0-1,-1 0 1,1 0 0,0 1 0,-1-1-1,1 1 1,0 0 0,0 0 0,0 0 0,1 0-1,-1 1 1,0-1 0,1 1 0,-1-1-1,1 1 1,0 0 0,0 0 0,0 0-1,0 0 1,1 1 0,-1-1 0,1 0-1,0 1 1,0-1 0,0 2-107,0 117 587,-2-68-535,-27 81 185,11-79-193,-35 82 28,53-136-385,-1 1-187,41-43-2614,-4 4-1872</inkml:trace>
  <inkml:trace contextRef="#ctx0" brushRef="#br0" timeOffset="-2826.52">2359 1102 6104,'-29'36'944,"39"-61"2665,-10 25-3361,-16-2 1880,-24 132-1673,32-98-449,0 9-3,-30 218 228,37-207 173,1-52-344,0-1 129,7-14-225,0-1 1,1 1 0,0 0-1,1 1 1,1 0-1,0 1 1,1 0-1,0 0 1,1 1-1,1 1 1,0 0-1,0 0 1,1 2 0,0-1-1,1 2 1,0 0-1,6-2 36,-18 9-18,0 0 1,0 0-1,0 0 0,0 1 0,0-1 0,0 1 0,0 0 1,0-1-1,1 1 0,-1 1 0,0-1 0,0 0 0,0 1 0,0 0 1,0-1-1,0 1 0,0 1 0,0-1 0,0 0 0,-1 1 1,1-1-1,0 1 0,-1 0 0,1 0 0,-1 0 0,0 0 0,0 0 1,0 0-1,0 1 0,0-1 0,0 1 0,0-1 0,-1 1 1,1 0-1,-1 0 0,0 0 0,0-1 0,0 1 0,0 0 1,0 0-1,-1 1 0,0-1 0,1 0 0,-1 0 0,0 0 0,0 0 1,-1 3 17,0 16-47,0-19 36,0 0 1,0 0 0,1 0-1,0 1 1,-1-1 0,1 0-1,0 0 1,1 0 0,-1 0-1,0 0 1,1 0 0,0 0-1,-1 0 1,1 0 0,0 0-1,1 0 1,-1-1 0,0 1-1,1 0 1,0-1 0,0 1-1,-1-1 1,1 1 0,1-1-1,-1 0 1,0 0 0,0 0-1,1 0 1,-1 0 0,1-1-1,0 1 1,0-1 0,2 1 10,29 2 1,-20-8 21,0-1 1,0-1-1,0 0 1,0-1-1,-1-1 1,0 0-1,-1-1 1,0 0-1,0-1 1,-1 0-1,0-1 1,0 0-1,-2 0 1,1-1-1,-1-2-22,11-9 16,50-56 362,-70 79-158,0 0 5,0 0-154,0 0-31,-13 43 178,2 54-155,18-70-50,5-5-10,9-7 2,7-8-2,8-5 2,6-4-3,89-26 78,-84 9-64,103-72 170,-58 26-66,-49 68-106,-36 1-77,0 1 1,0 0-1,0 0 1,0 0-1,-1 1 1,0 0-1,0 0 1,0 1-1,-1 0 1,0 0-1,-1 0 1,1 0-1,-1 1 1,-1-1-1,1 1 1,-1 0-1,-1 0 1,1 1-1,-2-1 1,1 0-1,-1 1 1,0-1-1,-1 1 1,0 6 62,-1-10-217,0-1 0,0 1 1,0-1-1,-1 0 1,0 0-1,0 0 0,0 0 1,-1 0-1,1 0 1,-1 0-1,0-1 1,0 1-1,0-1 0,0 0 1,-1 0-1,-1 1 217,-3 4-742,-17 18-4878</inkml:trace>
  <inkml:trace contextRef="#ctx0" brushRef="#br0" timeOffset="-2542.282">3083 1095 9504,'0'0'0,"8"7"0,7 1 0,-15-8-440,0 0 440,22-4-432,8-7 432,-30 11-832,0 0 832,40-17-824,9-5 824,41-16-4552</inkml:trace>
  <inkml:trace contextRef="#ctx0" brushRef="#br0" timeOffset="-2020.65">4423 1172 8968,'-1'-6'144,"0"5"-57,1 0 0,0 0 0,-1 0 0,1 0 0,0 0 0,-1 0 0,1 0 0,0 0 0,0 0 0,0 0 0,0 0 0,0 0 0,0 0 0,0 0-1,0 0 1,0 0 0,0 0 0,1 0 0,-1 0 0,0 0 0,1 0 0,-1 1 0,1-1 0,-1 0 0,1 0 0,-1 0 0,1 0 0,0 1 0,-1-1 0,1 0 0,0 1 0,0-1-1,-1 0 1,1 1 0,0-1 0,0 1-87,6 18 484,-18 50-425,-33 104 497,49-114-240,30-34-181,-18-25-172,0-1 0,0-1 0,0-1 0,0 0 0,-1-1 0,0-1 0,0 0 0,0-1 0,0-1 0,-1 0 0,-1-1 0,0-1 0,0 0 0,-1-1 0,0 0 1,0-1-1,3-6 37,-11 13-18,8-7-29,0 0 0,1 0 1,1 1-1,-1 1 0,2 0 0,-1 1 0,1 1 1,1 1-1,11-5 47,-24 11-21,0 0 0,0 1-1,0-1 1,0 1 0,0-1 0,0 1-1,0 1 1,0-1 0,0 0 0,0 1 0,0 0-1,0 0 1,0 0 0,-1 0 0,1 1-1,0-1 1,-1 1 0,1 0 0,-1 0 0,0 0-1,1 1 1,-1-1 0,0 1 0,0 0 0,-1 0-1,1 0 1,0 0 0,-1 0 0,0 0-1,0 1 1,0-1 0,0 1 0,-1 0 0,1 1 21,2 4-70,-1-1 1,-1 1-1,0 0 1,0 0-1,-1 0 1,0 0-1,-1 0 1,1 1-1,-2-1 1,1 0-1,-1 0 1,-1 0-1,0 0 1,0 0-1,-1 2 70,0-6-111,0 0 0,-1 0 1,1-1-1,-1 1 0,0-1 0,0 1 1,0-1-1,0-1 0,-1 1 0,0 0 1,1-1-1,-1 0 0,-1 0 0,-4 1 111,-68 6-2121,14-5-2472</inkml:trace>
  <inkml:trace contextRef="#ctx0" brushRef="#br0" timeOffset="-1762.341">4279 1018 9688,'0'0'0,"14"3"0,5 1 0,-19-4-1408,0 0 1408,29-3-1408,8-1 1408,28-3-4328</inkml:trace>
  <inkml:trace contextRef="#ctx0" brushRef="#br0" timeOffset="484.702">7570 1089 7896,'5'0'25,"2"2"1697,-34 10 228,26-9-1930,-1-1-1,1 1 1,0 0 0,0 0 0,0-1-1,0 1 1,1 0 0,-1 0-1,1 0 1,0 0 0,-1 0 0,1 0-1,1 0 1,-1 0 0,0 0-1,1 0 1,-1-1 0,1 1 0,0 0-1,1 3-19,3 18 182,-16 135-983,3-138-2525,4-11-1700</inkml:trace>
  <inkml:trace contextRef="#ctx0" brushRef="#br0" timeOffset="691.149">7511 907 6552,'0'0'0,"3"15"0,-2 11 0,-1-26-352,0 0 352,7 4-352,4-13 352,-11 9-912,0 0 912,25-2-904,9 0 904,25-3-2320</inkml:trace>
  <inkml:trace contextRef="#ctx0" brushRef="#br0" timeOffset="1518.958">7756 1137 5744,'-5'-29'553,"13"52"1910,23 58 961,-42-2-1576,-6 36-895,17-115-910,0 0 0,0 0 0,0 0 0,0 0 0,-1 0 0,1 0 0,0 0 0,0 0 0,0 0 0,0 0-1,-1 0 1,1 0-43,-1-29 141,2 13-164,2 0 0,0-1 0,2 1 0,-1 0 0,2 1 0,0-1 0,1 1 0,8-14 23,30-3-271,7 22 31,-46 10 219,-1 0 1,0 1-1,1 0 0,-1 0 0,0 0 1,0 0-1,0 1 0,0 0 0,0 0 1,0 1-1,0-1 0,-1 1 0,1 0 1,1 1 20,-1-1-20,-2 1-6,-1-1-1,1 1 1,-1 0 0,0-1 0,0 1 0,0 0 0,0 0 0,-1 1 0,1-1 0,-1 0 0,0 0 0,-1 1 0,1-1 0,-1 0 0,0 1 0,0-1 0,0 1 0,0-1 0,-1 0-1,0 1 1,0-1 0,0 0 0,0 1 0,-2 1 26,4-4-2,0 0-1,-1 0 0,1-1 1,0 1-1,0 0 0,0-1 1,0 1-1,0-1 1,0 1-1,0-1 0,1 0 1,-1 1-1,1-1 0,-1 0 1,1 0-1,-1 0 1,1 0-1,-1 0 0,1 0 1,0 0-1,0-1 0,-1 1 1,1-1-1,0 1 0,0-1 1,0 1-1,0-1 1,0 0-1,-1 0 0,1 0 1,0 0-1,0-1 0,0 1 1,0 0-1,0-1 1,-1 1-1,2-1 3,181-31-95,-146 21 93,82-64 60,-79 1 418,-40 40-436,-17 17-32,1 16-6,-54 32-28,48 2-179,28 20-70,41 20-194,35-5 158,-82-66 306,0 0-1,0 1 1,0-1-1,-1 0 1,1 1-1,-1-1 1,1 1-1,-1-1 1,0 0-1,0 1 1,0-1-1,-1 1 1,1-1-1,0 1 0,-1-1 1,0 0-1,1 1 1,-1-1-1,0 0 1,0 1-1,0-1 1,-1 0-1,1 0 1,0 0-1,-1 0 1,0 0-1,1 0 1,-1-1-1,-2 2 6,2 1 4,-49 47-126,-34-8-134,69-36 44,0-1 1,-1-1-1,0-1 1,1 0-1,-1-2 1,0 0-1,0 0 1,-2-2 211,11-3-600,-21-42-1207,5 3-3626</inkml:trace>
  <inkml:trace contextRef="#ctx0" brushRef="#br0" timeOffset="1881.987">8720 781 7800,'-36'33'2481,"61"-57"500,-25 23-2626,-4 64 1768,1-11-2030,-5 97-8,5-85-75,2-24-4,1 7-4,-1-11-258,2-20-107,-1 0 0,0 1 0,-2-1 0,0 0 1,0 1-1,-2-1 0,0-1 0,-1 1 0,-4 8 363,-15 0-3278,3-7-2522</inkml:trace>
  <inkml:trace contextRef="#ctx0" brushRef="#br0" timeOffset="2263.967">8435 1292 4488,'22'10'-1,"-7"-20"-6,49-53 335,-41 51-5,-1 1-1,1 2 1,1 0-1,0 1 1,0 1 0,0 2-1,1 0 1,3 2-323,30-5 620,186 3 860,-165 17 139,-74 49 1123,-20 43-1864,-10-54-3026,9-43-1326,5-4-2272</inkml:trace>
  <inkml:trace contextRef="#ctx0" brushRef="#br0" timeOffset="2514.296">9032 858 9592,'0'0'0,"3"12"0,2 13 0,-5-25 512,0 0-512,7 1 512,0-8-512,-7 7-848,0 0 848,18-4-840,5-4 840,18-4-6008</inkml:trace>
  <inkml:trace contextRef="#ctx0" brushRef="#br0" timeOffset="2814.516">9540 773 6192,'-38'10'504,"47"-35"5096,-18 70-3174,-24 411-1735,24-359-1047,2-49-1723,1-5-5794,9-63 6624</inkml:trace>
  <inkml:trace contextRef="#ctx0" brushRef="#br0" timeOffset="3066.842">9210 1221 3056,'0'0'0,"0"0"-776,0 0 776,0 0-768,0 0 768,0 0-464</inkml:trace>
  <inkml:trace contextRef="#ctx0" brushRef="#br0" timeOffset="4253.687">9455 1178 4400,'3'-1'760,"149"-49"1168,-6 2-1248,-77 47 1185,-69 1-1578,-4 8 434,-74 119 1044,64-76-946,38-25-739,-15-23-42,-1 1-1,1-1 1,0 0 0,0-1-1,0 0 1,0-1-1,0 0 1,0 0 0,0-1-1,0 0 1,1 0 0,-1-1-1,0 0 1,0-1 0,0 0-1,0 0 1,7-4-38,17-45 927,7 85-1416,-35-28 439,-2-2 38,1 1 1,0 0-1,0-1 1,0 0-1,1 0 1,-1 0-1,1-1 1,0 0-1,0 0 1,0 0-1,1 0 1,-1-1-1,1 0 0,-1 0 1,1 0-1,0-1 1,1 1 11,109-7-24,-80-4 23,9-6 1,-1-4 0,-3-6 0,74-87-30,-86 66 29,-6-2 6,-8-2-3,11-98 12,-36-41 609,4 175-35,-16 126-541,11-67-47,0 6 0,-5 4 0,-3 4 0,3-5 0,1-5 0,-2 107 17,17-151-9,1 0 0,0 0 0,1 1 0,-1-1 1,1 0-1,0 0 0,1-1 0,-1 1 0,1 0 0,0-1 0,0 0 1,0 1-1,1-1 0,-1 0 0,1-1 0,0 1 0,0-1 0,0 0 1,4 3-9,-4-4 8,0 0 0,0-1 0,-1 1 0,1-1 0,0 0 0,0 0 1,1 0-1,-1-1 0,0 1 0,0-1 0,0 0 0,0 0 0,0-1 1,0 1-1,1-1 0,-1 0 0,0 0 0,2-1-8,84-29-86,-63 21 38,6-1-55,-1-2 1,0-1-1,0-2 1,-2 0 0,8-8 102,-23 4-16,-23 11 16,-30 1-24,-11 8-84,43 19 25,9-10 94,1 0 0,0-1 0,1 0 0,0 0 0,0 0 0,0 0 0,1-1 0,0 0 0,1 0 0,0 0 0,0-1 0,0 0 0,0-1 0,1 1 0,0-2 0,1 1 0,-1-1 0,1 0 0,-1-1 0,1 0 0,0 0 0,0-1 0,1 0 0,-1 0 1,0-1-1,8 0-11,34 6 208,-13-8-76,1-1 0,0-3 1,-1-1-1,1-2 1,10-4-133,0 1 98,-6 0-265,-49-11-4678,0 8-2255</inkml:trace>
  <inkml:trace contextRef="#ctx0" brushRef="#br0" timeOffset="5157.269">10499 1002 4936,'11'-11'2820,"-34"8"117,23 3-2549,13 0 675,396-11 1610,-373-1-4579,-27 4 617,2-1-4803,-26 22 4594</inkml:trace>
  <inkml:trace contextRef="#ctx0" brushRef="#br0" timeOffset="9071.407">11700 1078 6904,'-9'0'390,"20"-2"496,24-2 668,-33 4-1512,30-2-5742,-59 4 4632</inkml:trace>
  <inkml:trace contextRef="#ctx0" brushRef="#br0" timeOffset="16826.855">2067 1873 2424,'0'0'144,"0"0"-13,0 0-53,0 0-2,0 0 23,0 0 12,0 0 27,0 0 17,0 0 18,0 0-17,0 0-104,0 0-16,0 0 24,0 0 10,0 0-5,0 0-8,0 0-26,0 0 45,0 0 208,0 0 51,0 0-6,-3 2-56,-106 48 3182,109-49-3294,0-1-116,0 0-1,0 0 1,0 1-1,1-1 1,-1 0-1,0 0 1,0 1-1,0-1 1,0 0-1,0 1 1,0-1-1,1 0 1,-1 1-1,0-1 1,0 0-1,0 1 1,0-1-1,0 0 1,0 1-1,0-1 1,-1 0-1,1 1 1,0-1-1,0 0 1,0 1-1,0-1 1,0 0-1,0 0 1,-1 1-1,1-1 1,0 0-1,0 0 1,0 1-1,-1-1 1,1 0-1,0 0 1,0 1-1,-1-1 1,1 0-1,0 0 1,0 0-1,-1 0 1,1 1-1,0-1 1,-1 0-1,1 0 1,0 0-1,-1 0 1,1 0-1,0 0 1,0 0-1,-1 0 1,1 0-1,0 0 1,-1 0-1,1 0 1,0 0-1,-1 0 1,1 0-1,-1 0-44,27 16 753,112 46-131,-80-55-260,138-11-97,-77 12 66,93 7 307,-99-28-168,28 2-269,24 15-49,52-8 240,-104-10-273,-113 14-119,29-4 178,0 1 0,0 2 0,1 1 0,-1 2 0,14 2-178,66 24 2108,-102-29-1236,-4-3-6471,-1 2-1230,-5 5 4659</inkml:trace>
  <inkml:trace contextRef="#ctx0" brushRef="#br0" timeOffset="22023.561">3740 2319 8608,'16'2'413,"-22"-4"1428,-66-30-1146,77 17-635,27 0-53,184-50 73,-29-2 537,-161 57 184,-25 10-667,-1 0 22,-20 10 633,9-3-729,0 0 1,1 1-1,0 0 1,0 1-1,0 0 1,1 1-1,1 0 0,0 1 1,-4 6-61,-26 41 23,17-22-22,1 0 4,0 2-2,-25 86 40,14-17 50,-2-8-437,48-130-3821,0-2-2535</inkml:trace>
  <inkml:trace contextRef="#ctx0" brushRef="#br0" timeOffset="23229.335">4286 2096 5208,'0'-1'64,"1"1"1,-1 0-1,0-1 1,0 1-1,0 0 0,0-1 1,1 1-1,-1-1 1,0 1-1,0 0 0,0-1 1,0 1-1,0 0 1,0-1-1,0 1 1,0-1-1,0 1 0,0 0 1,-1-1-1,1 1 1,0 0-1,0-1 0,0 1 1,0 0-1,0-1 1,-1 1-1,1 0 1,0-1-1,0 1 0,-1 0 1,1-1-1,0 1 1,0 0-1,-1 0 1,1-1-1,0 1 0,-1 0 1,1 0-65,6 6 5017,-16 37-5181,7-32 567,-11 44-221,-2 0 0,-3-1 0,-3 0 0,-2-1-182,-59 89 288,34-62 92,49-79-160,0-8 102,60-67 88,-38 53-398,4 4-12,0 4 0,-20 10-23,0 0 1,0 1 0,1-1-1,-1 1 1,0 1 0,1-1-1,-1 1 1,1 0 0,0 1 0,-1 0-1,1 0 1,0 0 0,-1 1-1,1-1 1,-1 2 0,1-1 0,-1 1-1,1 0 23,-5 0-16,0-1-1,0 1 1,0-1-1,-1 1 0,1 0 1,-1 0-1,1 0 1,-1 0-1,0 0 1,1 0-1,-1 0 1,0 0-1,0 0 0,-1 1 1,1-1-1,0 0 1,-1 1-1,0-1 1,1 0-1,-1 1 0,0-1 1,0 0-1,0 1 1,-1 1 16,2 5-63,7 85-109,3-77 79,3-5 84,3-5 9,3-6 0,94-43 136,-11-13 10,45-26 432,-141 81-525,-20 20-30,12-16-18,-1 1 0,1-1 0,0 1 0,0-1 0,0 1 0,0-1 0,1 1 0,0 0 0,0 0 0,0-1 0,0 1 0,1 0 0,0-1 0,0 1 0,0-1 0,0 1 0,1-1 0,0 0 0,0 1 0,0-1 0,0 0-5,13 11 8,-8-12-5,0 1 1,1-1 0,0-1-1,-1 1 1,1-2 0,0 1-1,0-1 1,0 0 0,0 0-1,0-1 1,0 0-1,1 0 1,-1-1 0,0 0-1,0-1 1,-1 0 0,1 0-1,0-1 1,-1 1-1,1-2 1,-1 1 0,0-1-1,0 0 1,0-1 0,1-1-4,75-57 140,17 2 2,-52 42-134,-2 15 0,-37 4-39,0 1 0,1 0 1,-1 0-1,0 1 0,0 1 0,0-1 0,0 1 0,-1 1 1,1 0-1,-1 0 0,0 1 0,0 0 0,0 0 0,-1 0 0,1 1 1,-2 1-1,1-1 0,-1 1 0,1 0 0,-2 0 0,1 1 1,4 8 30,-9-14-74,0 1 0,0-1 1,0 1-1,0-1 1,0 1-1,-1 0 1,1-1-1,-1 1 0,1 0 1,-1-1-1,0 1 1,0 0-1,0 0 1,-1-1-1,1 1 1,-1 0-1,1-1 0,-1 1 1,0 0-1,0-1 1,0 1-1,0-1 1,-1 1-1,1-1 1,0 0-1,-1 0 0,0 0 1,0 1-1,0-1 74,-49 25-1473,9-24 65,-23 3-5025</inkml:trace>
  <inkml:trace contextRef="#ctx0" brushRef="#br0" timeOffset="23509.608">5070 2159 10400,'0'0'0,"7"9"0,4 6 0,-11-15 1048,0 0-1048,11 11 1048,0-3-1048,-11-8-696,0 0 696,19 3-688,7-6 688,21 3-7688</inkml:trace>
  <inkml:trace contextRef="#ctx0" brushRef="#br0" timeOffset="26005.484">6290 2011 10760,'16'-16'2352,"-16"16"-2345,1 0 1,0 0-1,-1 0 1,1 0 0,-1 0-1,1 0 1,0 0 0,-1 0-1,1 0 1,0 0-1,-1 0 1,1 0 0,0 0-1,-1 0 1,1 1-1,-1-1 1,1 0 0,0 1-1,-1-1 1,1 0 0,-1 1-1,1-1 1,-1 0-1,1 1 1,-1-1 0,1 1-1,-1-1 1,0 1 0,1-1-1,-1 1 1,0-1-1,1 1 1,-1 0 0,0-1-1,0 1 1,1-1-1,-1 1 1,0 0 0,0-1-1,0 1 1,0 0 0,0-1-1,0 1 1,0 0-1,0-1 1,0 1 0,0 0-1,0-1 1,-1 1-1,1-1 1,0 1 0,0 0-1,-1-1 1,1 1 0,0-1-1,-1 1 1,1-1-1,0 1 1,-1-1-8,0 8 11,-12 130 97,-9 26 6,10-95-60,-31 105 291,17-72 244,80-212 445,-29 69-962,-6 14-19,6-2-42,-18 22-14,2 0 1,-1 1-1,0 0 1,1 0-1,0 1 1,1 0-1,-1 0 1,1 1-1,0 1 1,0-1-1,0 2 1,1-1-1,-1 2 1,8-2 2,58 23-323,-69-16 263,0 0 1,0 1-1,0 0 0,-1 0 0,1 1 1,-2 0-1,1 0 0,0 0 0,-1 1 0,-1-1 1,1 2-1,1 2 60,14 76-299,-11-52 258,9-24 40,30-13 9,-38 0 18,-1-1 1,0 0-1,-1-1 1,1 0-1,-1 0 1,0-1-1,0 0 1,0 0-1,-1-1 1,4-4-27,9-7 89,12-30 302,-31 47-384,-1 14-46,2 0 0,-1 0 0,2 0 0,0-1 0,0 1 0,1-1 0,1 1 0,0-1 0,0-1 0,2 1 0,-1-1 0,1 0 0,1 0 0,0-1 1,7 7 38,20-1-74,-26-14 91,0 0 0,-1-1 0,1 1-1,0-2 1,0 1 0,0-1 0,0-1-1,0 0 1,0 0 0,-1 0 0,1-1 0,2-1-17,101-50 281,-70 17-193,-34 29-77,-1 0 0,0 0 0,-1-1 0,0 0 1,0 0-1,0 0 0,-1-1 0,0 0 0,-1 0 0,0 0 0,0 0 0,-1-1 1,-1 0-1,1 1 0,-1-1 0,-1 0 0,0 0 0,0 0 0,-1 0 1,-1-1-12,-21-9-400,12 16 271,0 0 1,-1 1 0,0 0 0,0 1-1,0 0 1,0 1 0,0 0 0,-1 0-1,1 1 1,0 1 0,0 0 0,0 0 0,-1 2 128,5-3-51,-59 8-287,-97 39-886,157-45 1206,-44 35-1020,77-12 598,-8-22 361,-1 0 0,0-1 1,1 0-1,-1-2 0,1 0 1,0-1-1,6-2 79,105-24-261,-78 11 217,138-55 10,-46 36 3158,-144 35-2789,0 19 1537,-24 68-1200,-1 22-220,25-70-443,7-22-6,-4-15-4,0 0 0,0 1 0,0-1-1,0-1 1,1 1 0,-1 0 0,1-1 0,-1 0 0,1 1 0,-1-1 0,1-1 0,0 1 0,0-1-1,-1 1 1,1-1 0,0 0 0,0 0 0,0-1 0,-1 1 0,1-1 0,0 0 0,-1 0 0,4-1 1,72-27-62,-56 11 61,72-81 269,-70 38 142,-48 123-727,23-61 317,-1 2-4,0 1-1,0-1 1,1 1 0,-1-1-1,1 1 1,0 0 0,0-1-1,0 1 1,0-1 0,1 1 0,0 0-1,-1-1 1,1 1 0,0-1-1,1 0 1,-1 1 0,1-1-1,-1 0 1,1 0 0,0 0 0,1 1 4,13 6 1,-5-9 17,-1-1-1,1 0 1,-1-1 0,1 0 0,-1 0 0,1-1-1,-1-1 1,0 0 0,0 0 0,0-1-1,-1 0 1,1-1 0,-1 0 0,0 0 0,7-7-18,39-22 37,70-62 96,-77 58-100,53-52 73,-88 60-100,-33 43-108,-14 36-193,31 18 61,39 60-70,-62-18 174,-38-23 76,10-35 28,54-51 26,-1 0-1,1 0 1,-1 0-1,1 0 1,-1 0-1,1 0 1,-1 0 0,1 0-1,-1 0 1,1-1-1,0 1 1,-1 0-1,1 0 1,-1-1-1,1 1 1,0 0-1,-1-1 1,1 1-1,0 0 1,-1-1 0,1 1-1,0 0 1,0-1-1,-1 1 1,1-1-1,0 1 1,0 0-1,0-1 1,-1 1-1,1-1 1,0 1 0,0-1-1,0 1 1,0-1-1,0 1 1,0-1-1,0 1 1,0 0-1,0-1 1,0 1-1,0-1 1,0 1 0,0-1-1,1 1 1,-1-1-1,0 1 1,0-1-1,0 1 1,1 0-1,-1-1 1,0 1-1,1 0 1,-1-1-1,0 1 1,0 0 0,1-1-1,-1 1 1,1 0-1,-1-1 1,0 1-1,1 0 1,-1 0-1,1 0 1,-1-1 0,17-20-1,-4 7-5,2 1 0,-1 1 0,1 0 0,1 2 1,0-1-1,1 2 0,0 0 0,0 1 1,1 1-1,0 0 0,0 2 0,3-1 6,91-24-178,14-32 123,-97 45 60,0-3-3,-19 12 7,1 0 0,-1-1 1,-1 0-1,0-1 0,0 0 1,-1 0-1,0-1 0,0 0 1,5-12-10,7-33 5,-29 9-4,-13 50-147,-52 59 122,-7 75 54,67-49 53,31-11-39,32-24 295,26-32-174,5-37-534,7-39-1667,-11-36-891,-18 18-3826</inkml:trace>
  <inkml:trace contextRef="#ctx0" brushRef="#br0" timeOffset="26695.661">9714 2285 7896,'0'0'25,"1"0"0,-1 0-1,0 0 1,1 0 0,-1 0 0,1 0 0,-1 0 0,0 0 0,1 0 0,-1 0 0,0 0 0,1 0-1,-1 0 1,1 0 0,-1-1 0,0 1 0,1 0 0,-1 0 0,0 0 0,1 0 0,-1-1-1,0 1 1,0 0 0,1 0 0,-1-1 0,0 1 0,0 0 0,1-1 0,-1 1 0,0 0 0,0-1-1,0 1 1,1 0 0,-1-1 0,0 1 0,0 0 0,0-1 0,0 1 0,0 0 0,0-1 0,0 1-1,0-1 1,0 1 0,0 0 0,0-1 0,0 1 0,0-1 0,0 1 0,0 0 0,0-1-1,0 1 1,-1 0 0,1-1 0,0 1 0,0 0 0,0-1 0,-1 1 0,1 0 0,0-1 0,0 1-1,-1 0 1,1 0 0,0-1 0,0 1 0,-1 0 0,1 0 0,0 0 0,-1-1 0,1 1 0,-1 0-26,43-5 2790,-27 4-2138,-39 67 1605,7-15-2254,13-24-2,4-1 0,4-2 0,-3-21 10,1 0 1,0 0 0,0 0 0,0-1 0,0 1 0,1-1-1,-1 1 1,1-1 0,0 0 0,-1 0 0,1 0 0,0-1-1,0 1 1,0 0 0,0-1 0,0 0 0,1 0 0,-1 0-1,0 0 1,0-1 0,1 1 0,-1-1 0,1 0 0,-1 1-1,0-2 1,1 1 0,-1 0 0,0-1 0,1 1 0,-1-1 0,1 0-11,93-28 321,33-56 223,-85 50-464,-4 5 24,6 6-98,-36 19-25,0 1-1,1 0 1,0 1-1,0 1 0,0-1 1,0 2-1,0 0 1,0 0-1,0 1 0,12 2 20,39 32-618,-7 33 217,-53-62 318,0-1-1,-1 1 1,1 1 0,-1-1 0,-1 0 0,1 0 0,-1 1 0,0-1 0,0 1 0,0-1 0,-1 1 0,0-1 0,0 1 0,0 0 0,-1-1 0,0 1 0,0-1 0,0 1 0,-2 4 83,-22 10-1526,-42 17-5843,103-58 6098</inkml:trace>
  <inkml:trace contextRef="#ctx0" brushRef="#br0" timeOffset="26959.516">9833 1891 11568,'15'25'0,"-15"-25"584,0 0-584,9 11 592,0-4-592,-9-7-1136,0 0 1136,17 16-8096,-34-32 8096</inkml:trace>
  <inkml:trace contextRef="#ctx0" brushRef="#br0" timeOffset="29857.829">12308 1668 8432,'26'-21'109,"-26"21"-78,1 0 1,0-1-1,-1 1 0,1 0 0,-1 0 1,1 0-1,-1-1 0,1 1 0,0 0 0,-1 0 1,1 0-1,-1 0 0,1 0 0,0 0 1,-1 0-1,1 0 0,-1 0 0,1 1 1,0-1-1,-1 0 0,1 0 0,-1 0 1,1 1-1,-1-1 0,1 0 0,-1 1 1,1-1-1,-1 0 0,1 1 0,-1-1 0,1 1 1,-1-1-1,1 1 0,-1-1 0,0 1 1,1-1-1,-1 1 0,0-1 0,0 1 1,1-1-1,-1 1 0,0 0 0,0-1 1,0 1-1,0-1 0,0 1 0,0 0 1,0-1-1,0 1 0,0-1 0,0 1 0,0 0 1,0-1-1,0 1 0,0-1 0,0 1 1,-1-1-1,1 1 0,0 0 0,-1-1 1,1 1-32,3 12-206,32 33-5959,-50-66 5129</inkml:trace>
  <inkml:trace contextRef="#ctx0" brushRef="#br0" timeOffset="28521.866">11083 2208 5208,'91'-64'4060,"-83"73"-1295,-11 61-2361,3-68-280,-39 214 775,19-136 173,23-106-332,24-97-92,-23 109-629,0 0 0,1 0 1,1 0-1,0 1 1,1 0-1,0 0 1,1 1-1,1-1 1,0 2-1,8-9-19,8-2 6,0 5-6,0 4 0,54-7-67,-14 44-198,-61-22 237,-1 1 1,0 0 0,0 0 0,0 0-1,0 1 1,0-1 0,-1 1 0,1-1-1,-1 1 1,0 0 0,0 0 0,-1 0-1,1 0 1,-1 0 0,0 1 0,0-1-1,0 0 1,-1 1 0,1-1 0,-1 0-1,0 1 1,0-1 0,-1 2 27,-15 121-152,29-187 1051,-1 23-859,1 3-35,52-69-80,-58 94 47,0 1 0,1-1-1,0 1 1,1 1 0,0 0-1,0 0 1,0 1 0,1 0-1,0 1 1,0 0 0,0 0-1,10-2 29,-10 5-35,0 1 0,0 0 0,0 1 0,0 1 0,0-1 0,0 1-1,0 1 1,0 0 0,0 0 0,-1 1 0,1 1 0,-1-1 0,0 1 0,0 1 0,6 3 35,-12-5-19,1 1 1,0-1-1,-1 1 1,0 0 0,0 0-1,0 0 1,-1 0 0,1 1-1,-1-1 1,0 1-1,0-1 1,0 1 0,-1 0-1,0 0 1,0-1 0,0 1-1,0 0 1,-1 0 0,0 0-1,0 0 1,0 0-1,-1 0 1,1 0 0,-1 0-1,0 0 1,-1 0 0,1-1-1,-2 5 19,-3 50-129,16-27 129,1-22 0,25 1 1,-11-9 4,4-3-2,-13-1 42,1-1 1,-1-1 0,0-1-1,-1 0 1,1-1-1,-1 0 1,0-2 0,-1 1-1,0-2 1,0 0-1,0-1 1,-2 0-1,1-1 1,-1 0 0,-1-1-1,9-11-45,11-58 423,-29 70-437,-1 20-23,-4 36-49,2-26 62,-15 178-400,15-195-95,18-37-3726,-8 7-2295</inkml:trace>
  <inkml:trace contextRef="#ctx0" brushRef="#br0" timeOffset="29608.501">12516 2061 6640,'-9'-3'495,"0"8"1503,22 40 923,-10-40-2751,-1 1-1,0 0 1,0 0-1,0 1 1,-1-1-1,0 0 0,0 0 1,0 1-1,-1-1 1,0 0-1,0 1 0,-1-1 1,0 3-170,-41 119 1423,15-65-680,26-62-663,19-28 442,-3-8-436,-5 11-2,1 2-1,0-1 1,2 1 0,1 1-1,0 0 1,4-1-84,9-6 4,60-25-20,13 39-402,-95 15 363,0-2 31,1 1 1,0 1 0,0-1-1,0 1 1,0 0-1,-1 0 1,1 1 0,0-1-1,-1 1 1,1 1 0,-1-1-1,0 1 1,0 0-1,0 0 1,0 0 0,0 1-1,-1 0 1,1 0 0,-1 0-1,0 0 1,0 1 0,-1-1-1,1 2 24,-23 57-61,3-27 67,3-7-6,10 5 0,5-17 0,4 1 0,6-5 0,5-7 2,-8-5 8,-1-1-1,1 0 1,-1 0 0,1-1-1,-1 0 1,1-1 0,-1 0-1,0 0 1,0-1 0,0 0-1,0 0 1,0-1 0,-1 0-1,0 0 1,1-1 0,-2 0 0,1 0-1,0-1 1,1-2-10,13-7 38,84-64 370,-64 45-278,51-68 406,-69 66-530,-18 26-35,-6 10 18,1 0 1,-1 0 0,1 0-1,-1 0 1,1 0 0,0-1-1,-1 1 1,1 0 0,-1 0 0,1-1-1,0 1 1,-1 0 0,1 0-1,0-1 1,-1 1 0,1 0 0,0-1-1,0 1 1,-1 0 0,1-1-1,0 1 1,0-1 0,-1 1-1,1 0 1,0-1 0,0 1 0,0-1-1,0 1 1,0-1 0,0 1-1,0 0 1,0-1 0,0 1 0,0-1-1,0 1 1,0-1 0,0 1-1,0 0 1,0-1 0,0 1-1,1-1 11,-18 10-53,1 2 0,0-1-1,1 2 1,0 0 0,1 0-1,0 2 1,1 0 0,0 0-1,1 1 1,1 1 0,1 0-1,0 0 1,1 1 0,1 0 0,-2 5 52,11 47-124,0-64 124,0 0 0,1 0 0,-1 0 0,1 0 0,0-1 0,1 1 0,-1-1 0,1 0 0,0 0 0,0 0 0,0 0 0,1 0 0,-1 0 0,1-1 0,0 0-1,0 0 1,0 0 0,1 0 0,-1-1 0,0 1 0,1-1 0,0 0 0,1 0 1,2 0 18,-1 1-1,1-2 1,0 1 0,0-1-1,0-1 1,0 1 0,0-1-1,1-1 1,-1 1 0,0-1-1,0-1 1,1 0-18,23-7 13,-27 7-90,0-1 0,-1 0 0,1 0 0,0 0 0,-1-1 0,0 1 0,0-1 0,0 0 0,0-1 0,0 1 0,-1-1 0,0 1 0,0-1 0,0 0 0,-1 0 0,0 0 0,1-1 77,-10-65-4726,4 42-597,7 68 4034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39:1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2876 249 5112,'0'0'0,"10"-3"0,2 0 0,-12 3-1040,0 0 1040,21-4-1040,6-4 1040,21-4-1536</inkml:trace>
  <inkml:trace contextRef="#ctx0" brushRef="#br0" timeOffset="1238.713">3151 205 3144,'368'-29'3248,"-264"16"-2711,21 6 970,-120 7-1445,-5-1-39,0 1 1,0 0-1,0-1 1,0 1-1,0 0 1,0-1 0,0 1-1,0-1 1,0 1-1,0 0 1,0-1-1,0 1 1,1 0-1,-1-1 1,0 1-1,0 0 1,0-1 0,0 1-1,1 0 1,-1 0-1,0-1 1,0 1-24,-152-13-112,89 13 40,-117 16-7,114-5 78,-99 22-29,105-23-12,-129 9-178,98-19 248,-22 14 204,151-11-99,4-6 143,150-7 307,-17 1 142,-112 6-482,105 8 449,-101-1-312,105 5 693,-54-19 326,-83-5-795,116-19-947,-111 39 183,-40-5 148,-1 0 4,-293-11-313,121 15-126,106-2 78,-253 29-1486,201-13 1700,65-13 150,6 0 77,47-5 16,12-4 143,154-18 202,-106 12-466,105-23-1409,-89 18 130,41-8-4614</inkml:trace>
  <inkml:trace contextRef="#ctx0" brushRef="#br0" timeOffset="2131.915">3837 228 6008,'29'0'1708,"-29"-1"-1687,-15-16 2559,15 16-2233,0 1 59,0 0-36,0 9 143,12 20-415,2-1 1,0 0-1,2-1 1,1-1-1,1 0 1,16 17-99,36 10 205,69 2 235,-82-35-349,98 12 215,-81-28-107,118 0 548,-112-3-646,96-20 136,-113 10-90,89-33-1532,-153 40 1303,1 1 1,-1-1 0,1 0-1,-1 0 1,0 1 0,0-1-1,0 0 1,0 1 0,0-1-1,0 1 1,0-1 0,0 1-1,-1 0 1,1-1 0,-1 1-1,1 0 1,-1 0 0,1 0-1,-1 0 1,1 0 0,-1 0-1,0 1 1,0-1 0,1 0-1,-1 1 1,0-1 0,0 1 0,-1 0 81,-5-5-841,-41-23-6025</inkml:trace>
  <inkml:trace contextRef="#ctx0" brushRef="#br0" timeOffset="3082.903">3992 231 5832,'7'12'2072,"-7"-13"-1992,0 1 1,0 0-57,0 0-7,0 0 13,0 0 59,0 0 230,-27-3 2473,-31 2-2092,-14 25 281,69-22-965,0 0 0,1 0 0,-1 1 0,1-1 0,0 0 0,-1 1 0,1-1 0,0 1 0,0 0 0,1 0 0,-1 0 0,1 0 0,-1 0 0,1 0 0,0 0 0,0 0 0,0 1 0,1-1 0,-1 0 0,1 0 0,0 1 0,0-1 0,0 1-16,-5 56 16,3 29 305,-1-80 215,2-22-381,46-208 45,-24 182-197,-19 36-24,1 1 0,0 1 0,0-1 0,0 0 0,0 1 0,1-1 0,-1 1 1,0 0-1,0 0 0,1 0 0,-1 1 0,1-1 0,-1 1 0,1 0 0,-1 0 1,1 0-1,-1 0 0,1 1 0,-1-1 0,0 1 0,1 0 0,-1 0 0,0 0 1,1 1-1,-1-1 0,0 1 0,0-1 0,0 1 0,2 2 21,36 11-225,85 0-2286,-62-18 1055,34-1-4810</inkml:trace>
  <inkml:trace contextRef="#ctx0" brushRef="#br0" timeOffset="4770.938">5503 419 7352,'-8'0'179,"-2"-8"3739,15-5-3091,-21-31-766,15 43-59,-1-2-12,0 0 0,-1 0 0,1 1 0,0-1 0,-1 0 0,0 1 0,1 0 0,-1-1 0,0 1 0,0 0 0,0 1 0,-1-1 0,1 0 0,0 1 0,-1 0 0,1 0 0,-1 0 0,1 0 0,-1 1 0,1-1 0,-1 1 0,0 0 1,1 0-1,-1 0 0,0 0 0,1 1 0,-1-1 0,-2 2 10,-1 3-21,0 0 0,1 1 0,-1 0 0,1 0 0,0 0 0,0 1 0,1 0 0,0 0 0,0 1 0,1-1 0,0 1 1,0 0-1,1 0 0,0 0 0,1 1 0,-1-1 0,1 1 0,1-1 0,0 1 0,0 0 0,1 0 0,0-1 0,1 6 21,9 8-46,4-6 42,-11-14 26,1-1 0,-1 1 0,0-1 0,1 0 0,-1 0 0,1 0 0,0 0-1,-1 0 1,1-1 0,-1 1 0,1-1 0,0 0 0,-1-1 0,1 1 0,0 0 0,-1-1 0,1 0 0,-1 0 0,1 0 0,-1 0 0,1-1 0,-1 1 0,0-1 0,0 0 0,1 0 0,-1 0 0,-1 0 0,1-1 0,0 1 0,-1-1 0,1 1 0,-1-1 0,0 0 0,1 0 0,0-2-22,37-79 623,-22 138-478,-18-43-136,0-3-3,0-1 0,1 0-1,0 1 1,0-1 0,0 0 0,1 0-1,0 0 1,0 0 0,1 0-1,0 0 1,0-1 0,0 1 0,1-1-1,2 3-5,-1-4 15,0 0 0,1 0 1,0-1-1,-1 0 0,2 0 0,-1 0 0,0-1 0,1 1 0,-1-2 0,1 1 0,0-1 0,0 0 0,0 0 0,0-1 1,0 0-1,1 0 0,-1-1 0,0 1 0,2-2-15,50-2 208,92-24 27,-85 3-223,-19 8-6,8-5-4,-2-2-2,-1-1 0,-40 19 2,6-3 25,-1 1 0,0-2 0,-1 0 0,1-1-1,-2-1 1,0-1 0,0 0 0,3-5-27,-17 15 1,-1 0 0,0 0 1,0 0-1,0 0 0,0 0 0,0 0 0,0 0 1,0 0-1,-1 0 0,1 0 0,-1 0 1,1 0-1,-1 0 0,0 0 0,0 0 0,0 1 1,0-1-1,0 0 0,0 0 0,-1 1 1,1-1-1,0 1 0,-1-1 0,0 0-1,-3-1-29,0-1 0,-1 1 1,1 0-1,0 0 0,-1 1 0,0 0 0,0-1 0,1 2 0,-1-1 0,0 1 0,-1 0 1,1 0-1,0 1 0,0 0 0,0 0 0,0 0 0,0 1 0,0 0 0,0 0 0,0 0 1,-4 2 28,-5 0-71,-1 1 1,1 1 0,0 0 0,0 1 0,1 0 0,0 2 0,0-1 0,0 2-1,1 0 1,1 0 0,-1 1 0,1 1 0,1 0 0,0 0 0,-2 5 70,12-15-6,0 0 0,-1 0 1,2 0-1,-1 0 0,0 0 1,0 0-1,0 0 0,0 0 1,1 0-1,-1 0 0,0 0 1,1 0-1,-1 1 0,1-1 1,-1 0-1,1 1 0,0-1 1,0 0-1,-1 1 0,1-1 1,0 0-1,0 1 0,0-1 1,0 0-1,1 1 0,-1-1 1,0 0-1,1 0 0,-1 1 1,0-1-1,1 0 0,0 0 1,-1 1-1,1-1 0,0 0 1,-1 0-1,1 0 1,0 0-1,0 0 0,0 0 1,0 0-1,0 0 0,0 0 1,0-1-1,0 1 0,0 0 1,1-1-1,-1 1 0,0-1 1,0 1-1,1-1 0,-1 1 1,0-1-1,1 0 0,-1 0 1,0 0-1,1 0 0,-1 0 1,0 0-1,1 0 0,0 0 6,6-1-5,1 0 0,0-1 0,-1 0 0,1 0-1,-1-1 1,0 0 0,0-1 0,0 0 0,0 0-1,-1 0 1,1-1 0,-1 0 0,0-1 0,-1 0-1,1 0 1,-1 0 0,0-1 0,-1 1 0,1-2 5,20-21 1,56-105 146,-42 12 211,-39 114-394,1 0 142,0-1-1,0 0 1,-1 0 0,-1 0 0,1 0-1,-1 0 1,-1 0 0,0 0-1,0 0 1,0 0 0,-3-7-106,3 15 207,-3 7 233,-3 18-424,-5 115 40,18-13-160,5-73 65,44 49-537,-50-96 494,1-1-1,-1 0 1,1 0-1,0 0 1,1-1 0,-1 0-1,1 0 1,0 0 0,0-1-1,0 0 1,0-1-1,0 1 1,1-2 0,2 2 82,7-3-12,-1-1 0,1-1 0,0 0 0,-1-1 0,1-1 0,-1 0 0,0-1 0,0-1 0,-1 0 1,1-2-1,-2 1 0,1-2 0,-1 0 0,0-1 12,35-45 1263,-49 55-1182,0 0 28,0 0 30,0 0 6,-4 22 134,8 270 77,-5-279-301,0 1 1,0 0 0,-2-1-1,0 1 1,0-1-1,-1 0 1,-1 0 0,0 0-1,-1-1 1,-2 5-56,5-14-60,1 0 0,-1-1-1,0 1 1,0-1 0,0 0 0,0 1 0,0-1 0,0-1-1,-1 1 1,1 0 0,-1-1 0,1 0 0,-1 0 0,1 0 0,-1 0-1,0 0 1,-3 0 60,0-6-865,-32-52-316,32 39 441,-23-146-1356,3 13-3944</inkml:trace>
  <inkml:trace contextRef="#ctx0" brushRef="#br0" timeOffset="5023.775">6675 223 8072,'0'0'0,"0"0"0,8 4 0,-8-4 176,0 0-176,18 4 184,5 3-184,-23-7-768,0 0 768,26 1-768,3-2 768,26 1-4504</inkml:trace>
  <inkml:trace contextRef="#ctx0" brushRef="#br0" timeOffset="5336.936">6991 437 3864,'-21'-37'176,"18"33"705,30 71 4204,-12-79-2899,62-105-370,-78 116-1855,-1 0 1,1 1 0,-1-1-1,0 1 1,1-1-1,-1 1 1,0-1 0,1 1-1,-1 0 1,0 0 0,1 0-1,-1 0 1,0 0 0,1 0-1,-1 0 1,0 1 0,1-1-1,-1 1 1,0-1-1,1 1 1,-1-1 0,1 1-1,-1 0 1,1 0 0,-1 0-1,1 0 1,0 0 0,-1 0-1,1 0 1,0 1 38,-2-1-10,0 0 0,1 0 0,-1 1 0,1-1 0,-1 1 0,1 0 0,0 0 0,-1-1 0,1 2 0,0-1 0,0 0 0,1 0 0,-1 1 0,0-1 0,1 1 0,-1-1 0,1 1 0,0 0 0,0-1 0,0 1 1,0 0-1,0 0 0,1 0 0,-1 0 0,1 1 10,-1 6-42,0-1 1,1 1 0,0-1 0,1 1 0,-1-1-1,2 1 1,0-1 0,0 0 0,0 1 0,5 7 41,18 1-1720,8-10 382,15 9-4488</inkml:trace>
  <inkml:trace contextRef="#ctx0" brushRef="#br0" timeOffset="5715.469">7432 334 6640,'-45'-11'4740,"42"12"-4699,-1 0 0,1 0 0,-1 0 1,1 1-1,-1-1 0,1 1 0,0 0 0,0 0 1,0 0-1,0 0 0,0 1 0,1-1 0,-1 1 1,1-1-1,-1 1 0,1 0 0,0 0 1,0 0-1,0 0 0,0 1 0,1-1 0,0 0 1,-1 3-42,-5 5 61,2 0 1,0 1-1,0-1 1,1 1-1,0 0 1,1 0-1,0 0 1,1 1-1,1-1 1,0 0-1,0 1 1,1-1-1,1 1 1,0-1-1,2 5-61,31 19 290,27-25-473,18-35-1588,13-33-1973,-20 10-1042</inkml:trace>
  <inkml:trace contextRef="#ctx0" brushRef="#br0" timeOffset="6030.151">7833 43 5744,'0'14'-199,"1"17"1083,9-64 2769,-3-21 71,-13 69-3572,1 0 0,1 0-1,0 1 1,1 0 0,1-1-1,0 1 1,1 11-152,0-5 38,-10 132 86,8-106-106,-7 83-1410,9-124 1160,1-6 121,0 0-1,-1 0 1,1 0-1,0 0 1,0 0-1,0 0 0,-1 0 1,1 0-1,0 0 1,0 0-1,1 0 1,-1 0-1,0 0 0,0 0 1,0 0-1,1 0 1,-1 0-1,0 0 0,1 0 1,-1 0-1,1 0 1,-1-1-1,1 1 1,0 0-1,-1 0 0,1 0 1,0-1-1,-1 1 1,1 0-1,0-1 1,0 1-1,0-1 0,0 1 1,0-1-1,0 1 1,0-1 111,12 4-6000</inkml:trace>
  <inkml:trace contextRef="#ctx0" brushRef="#br0" timeOffset="6314.391">7729 334 3768,'0'0'0,"8"-3"0,6 2 0,-14 1-512,0 0 512,19-8-512,7-3 512,19-9-1456</inkml:trace>
  <inkml:trace contextRef="#ctx0" brushRef="#br0" timeOffset="6522.834">8027 234 4576,'87'-6'2993,"-34"13"-1902,-52-5-952,1 0 0,-1 0 0,0 0 0,0 0-1,0 0 1,0 0 0,0 1 0,0-1 0,0 0 0,-1 1 0,1-1 0,-1 0 0,0 1 0,1-1 0,-1 1 0,0-1 0,-1 0 0,1 1 0,0-1 0,-1 1 0,1-1-1,-1 0 1,0 1 0,0 1-139,0 1 139,-9 131 114,29-127-3265,-2-5-2994</inkml:trace>
  <inkml:trace contextRef="#ctx0" brushRef="#br0" timeOffset="6788.634">8095 120 5920,'0'0'0,"6"7"0,5 3 0,-11-10-688,0 0 688,9 2-688,2-2 688,-11 0-384,0 0 384,20-8-384,6-7 384,19-8-2256</inkml:trace>
  <inkml:trace contextRef="#ctx0" brushRef="#br0" timeOffset="7243.926">8342 223 3056,'33'45'4129,"-29"-35"-3843,-2 0-1,1 0 0,-1 0 1,0 0-1,-1 1 1,-1-1-1,1 0 1,-2 1-1,1-1 1,-1 0-1,-2 4-285,0 39 827,3-52-587,37-35 224,-23 19-403,0 1-5,-1 0 0,2 1-1,0 0 1,0 1 0,1 1 0,1 1 0,8-4-56,-18 10 21,1 0 0,0 1 0,0 0 1,0 1-1,0 0 0,0 0 1,0 1-1,1 0 0,-1 0 0,0 0 1,1 2-1,-1-1 0,0 1 0,1 0 1,-1 0-1,0 1 0,0 0 0,0 1 1,0 0-1,0 0 0,3 2-21,9 4 57,0-2 0,1 0 0,-1-1 0,2-1 0,-1-1 0,0-1 0,1 0 0,0-2 0,-1-1 0,2-1-57,37-2 140,88-33 353,-94 12-409,56-54 220,-100 69-239,-1 0 1,1-1-1,-2 0 0,1 0 1,-1-1-1,-1 0 0,0-1 1,3-6-66,-18 14 126,-1 8-114,0-1 0,1 2 0,-1-1 0,1 1 0,0 1 0,0-1 0,0 1 0,1 1 0,0-1 0,0 1 0,1 1 0,-3 3-12,2-4 18,-35 39 99,-47 93 151,81-72-7,8-64-252,1 0-1,0 0 1,0-1-1,0 1 1,1-1-1,-1 1 1,1-1-1,-1 1 1,1-1-1,0 0 1,0 0-1,0 0 1,0 0-1,0 0 1,0 0-1,1 0 1,-1-1-1,1 1 1,-1-1-1,1 0 1,-1 0 0,1 1-1,0-2 1,0 1-1,-1 0 1,1-1-1,0 1 1,0-1-1,0 0 1,0 0-1,2 0-8,41-22-261,-41 18 2,-1 1 0,1-1 0,-1 0 0,0 0 0,-1 0 0,1-1 1,-1 1-1,0-1 0,0 0 0,0 0 0,-1 0 0,0 0 0,0 0 0,0-1 0,0 1 1,-1 0-1,0-1 0,0-2 259,4-9-752,11-38-5881</inkml:trace>
  <inkml:trace contextRef="#ctx0" brushRef="#br0" timeOffset="7542.692">7636 250 11832,'0'0'0,"19"0"0,14 3 0,-33-3 1112,0 0-1112,49-10 1112,17-5-1112,-66 15-1328,0 0 1328,115-23-9016,-230 46 9016</inkml:trace>
  <inkml:trace contextRef="#ctx0" brushRef="#br0" timeOffset="194019.9">24 753 3864,'1'1'91,"-1"-1"0,0 0 1,0 1-1,0-1 0,1 0 1,-1 1-1,0-1 0,0 0 1,0 1-1,0-1 0,0 1 1,0-1-1,0 0 0,0 1 0,0-1 1,0 0-1,0 1 0,0-1 1,0 0-1,0 1 0,0-1 1,-1 1-1,1-1 0,0 0 0,0 1 1,0-1-1,0 0 0,-1 0 1,1 1-1,0-1 0,0 0 1,-1 1-1,1-1 0,0 0 0,0 0 1,-1 1-1,1-1 0,0 0 1,-1 0-1,1 0 0,0 0 1,-1 0-1,1 1 0,0-1 0,-1 0 1,1 0-1,-1 0 0,1 0 1,0 0-1,-1 0 0,1 0-91,16 26 3400,-14 90-2432,-2-81-796,-3 0 0,0 0 0,-3 0 0,-1 0 0,-9 26-172,51-141 332,0-1-155,-16 42-172,1 2-2,-1 2 2,-2 6-3,-13 25-21,-1-1 1,1 1 0,0 0-1,0 1 1,0-1 0,0 0-1,0 1 1,1 0 0,0 0-1,-1 1 1,1-1 0,0 1 0,1 0-1,-1 0 1,0 1 0,0-1-1,1 1 1,-1 1 0,1-1-1,-1 1 1,1 0 0,-1 0 0,1 0-1,-1 1 1,0-1 0,2 2 18,-1-2-10,1 1 1,-1 0 0,0 0 0,0 1 0,0 0 0,0 0-1,-1 0 1,1 1 0,-1 0 0,1 0 0,-1 0 0,0 1-1,0-1 1,0 1 0,0 1 0,0 0 9,6 22-1,-7 27 8,-9-30 2,-13 78-1,17-98-10,0 0 0,1 1 1,-1-1-1,1 0 0,0 0 1,0 1-1,1-1 1,-1 0-1,1 0 0,0 0 1,0 0-1,0 0 0,1 0 1,-1 0-1,1 0 1,0 0-1,0 0 0,2 2 2,0-4-7,-1 0 0,1 0-1,-1-1 1,1 1 0,0-1-1,0 0 1,0 0 0,-1 0-1,1-1 1,0 1 0,0-1-1,0 0 1,0 0-1,0 0 1,0-1 0,0 1-1,0-1 1,0 0 0,-1 0-1,1-1 1,1 0 7,-1 1 4,16-4-19,0-1 1,-1 0 0,1-2 0,-2 0 0,1-1 0,-1-1 0,9-8 14,0 0-1,31-36 787,-56 47-104,-13 17 3,-8 17-677,-3 11-1,21-35-8,-1-1 1,0 1-1,1 0 1,0 0-1,0 0 1,0 0-1,0 0 1,0 0 0,0 0-1,1 0 1,-1 0-1,1 1 1,0-1-1,0 0 1,0 0 0,1 0-1,-1 0 1,1 0-1,-1 1 1,1-1-1,0 0 1,0 0 0,1-1-1,-1 1 1,1 0-1,-1 0 1,1-1-1,0 1 1,0 0 0,0-1-1,0 0 1,0 0-1,1 1 1,-1-1-1,1-1 1,-1 1 0,4 1 0,1-1-11,0 0 1,1-1 0,-1 0-1,1 0 1,-1-1 0,1 0-1,-1 0 1,1-1 0,0 0-1,-1 0 1,0-1 0,1 1 0,-1-2-1,0 1 1,0-1 0,0 0-1,0-1 1,-1 0 0,1 0-1,-1 0 1,0-1 0,0 1-1,-1-2 1,1 1 0,-1-1 0,0 0 10,19-49-47,-18-5-5,-33-14-629,-47-14-1670,167 93 7,35-3 2173,-83 0 191,-35-2 37,0 0-1,0 1 0,-1 0 0,1 0 1,0 1-1,0 0 0,-1 1 0,1 0 1,-1 1-1,5 2-56,-11-4 57,0 1 0,0-1 1,-1 1-1,1 0 0,-1 0 0,0 0 1,0 0-1,0 1 0,0-1 0,0 0 1,-1 1-1,1-1 0,-1 1 0,0 0 1,0-1-1,-1 1 0,1 0 0,-1-1 0,1 1 1,-1 0-1,-1 0 0,1 0 0,0-1 1,-1 1-1,0 0 0,0 1-57,0 6 96,-28 61 491,-27 17 597,57-110-447,113-180-409,-60 131-184,-52 69-145,0 1 0,-1-1 0,1 0 1,0 0-1,-1 1 0,1-1 0,0 1 0,0-1 0,0 1 0,0 0 1,-1 0-1,1-1 0,0 2 0,0-1 0,0 0 0,0 0 1,-1 0-1,1 1 0,0-1 0,0 1 0,0 0 0,-1-1 1,1 1-1,0 0 0,-1 0 0,1 0 0,-1 0 0,1 0 1,-1 0-1,1 1 1,0 0-24,4 1-1,-4-2 21,1 1 0,-1-1 1,1 1-1,-1 0 0,1 0 1,-1 0-1,0 0 0,0 0 1,0 0-1,0 1 0,0-1 0,-1 1 1,1-1-1,-1 1 0,1 0 1,-1-1-1,0 1 0,0 0 1,-1 0-1,1 0 0,0 0 1,-1 0-1,0 0 0,1 3 4,-5 100 26,4-103-29,-1-1 1,1 0 0,0 0 0,0 1 0,0-1 0,0 0 0,1 1 0,-1-1 0,1 0 0,-1 1 0,1-1 0,0 0 0,0 0 0,0 0 0,0 0 0,0 0-1,0 0 1,1 0 0,-1 0 0,1 0 0,-1-1 0,1 1 0,0-1 0,-1 1 0,1-1 0,0 1 0,0-1 0,0 0 0,0 0 0,0 0 0,1 0 0,-1 0-1,0-1 1,0 1 0,0-1 0,1 1 0,-1-1 0,0 0 0,1 0 0,-1 0 0,0 0 0,1 0 2,56-4-16,-24-4 15,101-50-1,-122 50 42,-5 4-20,0-1 0,-1 0 0,1 0 1,-1-1-1,0 0 0,-1 0 0,0-1 0,0 0 0,0 0 1,3-5-21,-8 9 18,0 0 0,1 0 0,-1 0 0,0-1 0,0 1 1,-1-1-1,1 0 0,-1 0 0,0 1 0,0-1 1,0 0-1,0 0 0,-1 0 0,0 0 0,0 0 0,0 0 1,0 0-1,0 0 0,-1 0 0,0 0 0,1 0 0,-2 1 1,1-1-1,0 0 0,-1 0 0,1 1 0,-1-1 1,0 1-1,-1 0 0,0-2-18,2 4-3,1 0 0,-1 0 0,1 0 1,-1 0-1,0 0 0,1 1 0,-1-1 0,0 0 1,0 0-1,0 1 0,0-1 0,0 0 0,1 1 1,-1-1-1,0 1 0,0 0 0,0-1 0,0 1 1,0 0-1,-1-1 0,1 1 0,0 0 0,0 0 1,0 0-1,0 0 0,0 0 0,0 0 0,0 0 1,0 0-1,0 1 0,0-1 0,0 0 0,0 1 1,0-1-1,0 0 0,0 1 0,0 0 0,0-1 1,0 1-1,0-1 0,0 1 0,1 0 0,-1 0 1,0-1-1,0 1 0,1 0 0,-1 1 3,-25 42-155,23-39 171,-2 4-24,1-1-1,-1 1 1,2 0 0,-1 0-1,1 0 1,0 1 0,1-1-1,0 1 1,1-1-1,0 1 1,0 0 0,1 0-1,0-1 1,1 1-1,0 0 1,1-1 0,0 1-1,0-1 1,1 1 0,0-1-1,1 0 1,0 0-1,0-1 1,1 1 0,0-1-1,0 0 1,1 0 0,4 3 8,-5-7-287,1 0 1,0 0-1,0-1 1,1 0-1,-1-1 1,1 1 0,-1-1-1,1-1 1,0 1-1,0-1 1,0 0-1,-1-1 1,1 1 0,0-1-1,0-1 1,0 1-1,0-1 1,0-1-1,0 1 1,-1-1 0,1 0-1,-1 0 1,4-2 286,24-12-1082,17-6-3264</inkml:trace>
  <inkml:trace contextRef="#ctx0" brushRef="#br0" timeOffset="194346.54">2371 1121 9776,'-33'-4'312,"29"4"1249,30 20 3285,-26-17-4819,0-1 0,1 1-1,-1 0 1,0 0-1,0-1 1,0 1 0,-1 0-1,1-1 1,-1 1-1,1-1 1,-1 1-1,0-1 1,0 1 0,0-1-1,0 1 1,0-1-1,-1 0 1,1 1-1,-1-1 1,1 0 0,-1 0-1,0 0 1,0 0-27,-3 4 51,-76 92-1407,21-29-978,73-64-1176,2-3-2856</inkml:trace>
  <inkml:trace contextRef="#ctx0" brushRef="#br0" timeOffset="194870.188">2990 1025 6728,'-27'0'130,"24"0"525,20-26 2442,-18 24-3067,0 0 0,-1 0 0,1 0 0,0 1 0,0-1 0,-1 0 0,1 1 0,-1-1 0,0 1 0,1-1-1,-1 1 1,0 0 0,0 0 0,0 0 0,0 0 0,0 0 0,0 0 0,0 0 0,0 1 0,0-1 0,0 1 0,0 0 0,0-1-1,0 1 1,-1 0 0,1 0 0,0 0 0,0 1 0,0-1 0,-1 0-30,-1 0 22,-103 18 774,100-15-774,0 1-1,0 0 1,1 0-1,0 1 1,-1-1-1,2 1 1,-1 1-1,0-1 1,1 1-1,0 0 1,1 0-1,-1 0 1,1 1-1,0-1 1,1 1-22,-1-1 3,1 0 0,0-1-1,1 1 1,-1 0 0,1 1 0,0-1 0,1 0 0,0 0-1,0 1 1,0-1 0,0 1 0,1-1 0,0 1 0,1-1-1,0 1 1,-1-1 0,2 0 0,-1 1 0,1-1 0,0 0-1,0 0 1,1 0 0,0 0 0,3 4-3,50 22-329,2-4 213,-58-26 116,1 0 1,-1-1 0,0 1-1,0 0 1,1 0 0,-1 0-1,0 0 1,-1-1-1,1 1 1,0 0 0,0 0-1,-1 0 1,1-1 0,-1 1-1,0 0 1,1 0 0,-1-1-1,0 1 1,0-1 0,0 1-1,0-1 1,0 1-1,0-1 1,-1 1 0,1-1-1,0 0 1,-1 0 0,1 0-1,-1 1 0,0 0 3,-38 45 56,-24 3-901,38-55-1242,25 0 1378,25-51-1012,-1 4-2628</inkml:trace>
  <inkml:trace contextRef="#ctx0" brushRef="#br0" timeOffset="196486.898">3138 1121 6008,'0'1'68,"-1"-1"0,1 1 0,0 0 0,-1 0 0,1 0 0,0-1 0,0 1 0,0 0 0,0 0 0,-1 0 0,1 0 0,0 0 0,0 0 0,1 0 0,-1-1 0,0 1 1,0 0-1,0 0 0,1 0 0,-1 0 0,0-1 0,1 1 0,-1 0 0,0 0 0,1 0 0,-1-1 0,1 1 0,0 0 0,-1-1 0,1 1 0,-1 0 0,1-1 0,0 1 0,0-1 0,-1 1 0,1-1 0,0 0 0,0 1 0,-1-1 0,1 0 1,0 1-1,0-1 0,0 0 0,0 0 0,0 0 0,-1 0 0,1 0 0,1 0-68,7 4 282,-22 34 3171,2-19-3094,11-17-355,-7 11 38,1 1 0,0-1 1,2 1-1,-1 1 0,2-1 0,0 0 1,0 1-1,2 0 0,-1 0 0,2 0-42,4 4 7,-4-18-7,1 0 1,-1 1-1,1-1 1,-1 1 0,1-1-1,-1 0 1,1 1 0,0-1-1,0 0 1,0 1 0,-1-1 0,1 0-1,0 0 1,1 0 0,-1 0-1,0 0 1,0 0 0,0 0-1,1 0 1,-1-1 0,0 1-1,1 0 1,-1-1 0,1 1-1,-1-1 1,1 1 0,-1-1-1,1 0 1,-1 1 0,1-1-1,-1 0 1,1 0 0,-1 0-1,1-1 1,-1 1 0,1 0-1,-1 0 1,1-1 0,-1 1 0,1-1-1,-1 1 1,0-1 0,1 0-1,-1 0 1,0 1 0,1-2-1,3 0 13,0 0-1,0-1 1,0 1 0,-1-1 0,1 0 0,-1-1 0,0 1 0,0-1 0,0 0 0,-1 0 0,1 0 0,-1 0 0,0 0 0,0-1 0,0 0 0,-1 1-1,1-1 1,-1 0 0,-1 0 0,1 0 0,-1-1 0,1 1 0,-1 0 0,-1-1 0,1 1 0,-1 0 0,0-1 0,0 1 0,-1 0 0,0-2-13,-4-23 20,-3 8-521,0 1 0,-1 0 1,-1 1-1,-1 0 0,-1 1 1,-1 0-1,0 1 0,-4-3 501,16 21-45,1-1 0,0 1 0,-1 0 0,1-1 0,0 1 0,0-1 0,-1 1 0,1 0 0,0-1 0,0 1 0,-1-1 0,1 1 0,0-1 0,0 1 0,0-1 0,0 1-1,0-1 1,0 1 0,0-1 0,0 1 0,0-1 0,0 1 0,0-1 0,0 1 0,0-1 0,0 1 0,0-1 0,1 1 0,-1-1 0,0 1 0,0-1 0,1 1 0,-1 0 0,0-1 0,0 1 0,1-1-1,-1 1 1,1 0 0,-1-1 0,0 1 0,1 0 0,-1-1 0,1 1 0,-1 0 0,0 0 0,1 0 0,-1-1 0,1 1 0,-1 0 0,1 0 0,-1 0 0,1 0 0,-1 0 0,1 0 0,-1 0-1,1 0 1,-1 0 0,1 0 0,-1 0 0,1 0 0,-1 0 0,1 0 0,-1 0 0,1 1 0,-1-1 0,1 0 0,-1 0 45,40 5-131,-38-4 40,294 10-286,-293-11 475,1 1-1,-1 0 1,1 0-1,-1 0 1,1 0-1,-1 0 1,0 1-1,1 0 1,-1 0 0,0 0-1,0 0 1,0 0-1,-1 0 1,1 1-1,-1-1 1,1 1-1,-1 0 1,0 0-1,0 0 1,0 0 0,0 0-1,0 0 1,-1 1-1,1-1 1,-1 1-1,0-1 1,0 1-1,-1-1 1,1 1-1,0 0-97,-7 108 1454,-21-19-690,21-78-533,5-10-153,-1 1 0,0-1 0,0 1 1,-1-1-1,1 0 0,-1 0 0,0 0 0,0 0 0,-1-1 0,0 1 0,1-1 0,-1 0 1,-5 4-79,2-36 281,17 3-237,0 0-1,2 1 1,1 1 0,1 0-1,1 1 1,0 0 0,2 1-1,8-7-43,-16 17 6,-6 7 0,-1 0 0,1 1 1,0 0-1,0-1 0,0 1 1,1 0-1,-1 0 0,1 1 1,0-1-1,0 1 0,0-1 1,0 1-1,0 1 0,0-1 1,0 1-1,1-1-6,50 27 152,-27 4-137,-25-25-18,-2-2-4,1 0 1,-1 0 0,0 0 0,1 0-1,-1 0 1,0 0 0,-1 0 0,1 0 0,0 1-1,-1-1 1,1 0 0,-1 0 0,1 1 0,-1-1-1,0 0 1,0 1 0,0-1 0,0 0 0,-1 1-1,1-1 1,-1 0 0,1 0 0,-1 0 0,0 2 6,0-1 1,-4 5 83,6-15 71,19-21-146,13-12-1,72-35 40,-97 73-35,-1 0 0,1 0-1,0 1 1,0 0 0,0 0 0,0 1 0,-1 0-1,1 0 1,0 1 0,0 0 0,0 0 0,0 1 0,-1 0-1,1 0 1,4 3-13,-7-3-5,11 4 19,0 0 1,-1 1 0,0 1-1,0 0 1,-1 1 0,0 1-1,-1 0 1,2 2-15,-12-9 7,0 1-1,0-1 1,0 0 0,-1 1 0,1 0-1,-1-1 1,0 1 0,0 0 0,0 0 0,-1 0-1,1 0 1,-1 1 0,0-1 0,0 0-1,-1 1 1,1 0-7,18 59 81,-3-43-79,14-11-2,32-16 1,50-52 79,42-66 479,-153 123-539,0 1 1,0-1 0,1 0-1,-1 0 1,0 1 0,0-1-1,0 0 1,0 0 0,-1 0-1,1 0 1,0 0 0,0 0-1,-1 0 1,1 0 0,0 0-1,-1-1 1,1 1 0,-1 0-1,1 0 1,-1 0 0,0-1-1,0 1 1,1 0 0,-1-1-1,0 1 1,0 0 0,0 0-1,0-1 1,0 1 0,-1 0-1,1-1 1,0 1 0,-1 0-1,1 0 1,-1-1 0,1 1-1,-1 0 1,1 0 0,-1 0-1,0 0 1,0 0 0,1 0-1,-1 0 1,0 0 0,0 0-1,0 0 1,0 0 0,0 1-1,0-1 1,-1 0-21,-40-27 95,38 29-105,-1 0 1,1 1-1,0-1 1,0 1-1,0 0 1,0 0 0,0 0-1,1 1 1,-1-1-1,1 1 1,-1 0 0,1 0-1,0 0 1,0 1-1,0-1 1,0 1 9,-37 76-133,44-48 93,8-3 37,36 20 39,31-18 315,51-15 147,-81-22-159,73-32 9,-75 16-320,54-60-922,-89 66 916,20-27-2638,0 2-4893,-75 95 5665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2:2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36 3504,'-22'-35'623,"22"35"-630,0 0-46,-26 24 688,1 1 0,1 2 0,1 1 1,2 0-1,1 2 0,-13 24-635,11-6 451,-25 91 232,33-87-415,-7 57 60,18-7 122,3-97-408,1 1 0,0-1 0,0 0 0,0 1 0,1-1 0,-1 0 0,1 0-1,0 0 1,1 0 0,-1 0 0,1 0 0,0-1 0,0 1 0,1-1 0,-1 0-1,1 0 1,2 1-42,-1-1 30,0-1-1,0 0 1,1 0-1,0 0 0,0-1 1,0 0-1,0 0 1,0 0-1,0-1 0,0 0 1,0 0-1,0-1 0,1 1 1,-1-2-1,0 1 1,1 0-1,-1-1 0,0 0 1,0-1-1,0 1 1,2-2-30,35-9 292,59-24 493,-92 32-653,0-1 0,-1 0 0,1 0 0,-1-1 1,0-1-1,-1 1 0,0-1 0,0-1 0,0 0 0,5-7-132,-8 5 105,0 0 0,-1 0 0,0 0 0,-1-1-1,0 0 1,-1 1 0,0-1 0,-1 0 0,0 0 0,0 0-1,-2 0 1,1 0 0,-1 0 0,-1 0 0,0 0 0,-2-5-105,-27-134 389,16 86-362,1 26-14,-2-3-10,-2 5-3,-1 4 0,14 23-56,0 1 0,0 1 0,-1-1 0,0 1 1,-1 0-1,1 0 0,-1 0 0,0 1 1,-1 0-1,0 1 0,0 0 0,-2-1 56,-22 1-2664,32 24 938,6 12 343,0 13-4670</inkml:trace>
  <inkml:trace contextRef="#ctx0" brushRef="#br0" timeOffset="1148.481">701 361 7448,'-10'5'2244,"33"0"70,-22-5-2080,-1 0 16,0 0-115,0 0-14,-3 10 334,-46 193 737,48-190-851,0-3 390,0-27-220,1 4-470,1 1 1,0 0 0,0-1 0,2 1 0,-1 0 0,1 0 0,1 0 0,0 1 0,1-1-1,0 1 1,1 0 0,5-7-42,27-22-9,-31 36-9,0 0 1,0 0-1,1 1 1,-1 0-1,1 0 1,0 0-1,0 1 0,0 0 1,0 1-1,0 0 1,2 0 17,-6 0-14,91 4-262,-63 23 259,-32 25 37,-19 29 63,26-53-91,4-11 8,-8-14-2,-1 1 0,1-1 0,0 0 1,-1 0-1,1 0 0,0 0 1,0-1-1,0 1 0,1-1 1,-1 0-1,0 0 0,0 0 1,1 0-1,-1-1 0,1 1 1,-1-1-1,0 0 0,1 0 1,2 0 1,10 1-9,0-2 0,0 1 1,0-2-1,1 0 1,-2-1-1,1-1 1,0 0-1,-1-1 0,0-1 1,0 0-1,0-1 1,-1-1-1,0 0 1,11-10 8,5-3 0,-21 14 18,-1 0 1,0 0-1,0 0 1,-1-1-1,0 0 1,0-1-1,-1 1 1,0-1-1,-1 0 1,1-1-1,-2 0 1,0 1-1,0-2 1,0 1-1,-2 0 1,1 0-1,-1-1 1,-1 0 0,1-5-19,-2-11 161,-19-26-132,17 52-36,0 0 0,1 0 0,-1 0 0,1 0 0,-1 0 0,0 1 0,0-1 0,0 0 0,1 1 0,-1 0 0,0-1 0,0 1 0,0 0 0,0 0 0,0 0 0,0 0 0,0 0 0,1 0 0,-1 1 0,0-1 0,0 1 1,0-1-1,0 1 0,1 0 0,-1-1 0,0 1 0,1 0 0,-1 0 0,0 1 0,1-1 0,0 0 0,-1 0 0,1 1 0,0-1 0,-1 0 0,1 1 0,0 0 0,0-1 0,0 1 0,0 0 0,1-1 0,-1 1 0,0 0 0,0 1 7,0-2-18,-6 8-12,0 0 1,0 0-1,0 0 1,1 1 0,1 0-1,-1 0 1,2 1-1,0-1 1,0 1-1,0 0 1,2 0-1,-1 0 1,1 1-1,1-1 1,0 1-1,1-1 1,0 0 0,1 1-1,0-1 1,1 1-1,0 1 30,19 14-93,3-6 84,3-4 9,3-5 0,70 9 102,-22-15-395,-54-24-3835,-7 2-2985</inkml:trace>
  <inkml:trace contextRef="#ctx0" brushRef="#br0" timeOffset="3338.171">1926 670 5920,'-27'-27'-92,"23"23"-368,32 16-396,-26-11 1019,0-1 0,-1 1 0,1 0-1,0 0 1,0 0 0,-1 0 0,1 1 0,-1-1 0,1 0 0,-1 1 0,1-1 0,-1 1 0,0-1-1,1 1 1,-1 0 0,0-1 0,0 1 0,-1 0 0,1 0 0,0 0 0,0 0 0,-1 0 0,1 0-1,-1 0 1,0 0 0,0 0 0,0 0 0,0 0 0,0 0 0,0 0 0,0 0 0,0 0 0,-1 0-1,1 0 1,-1 0 0,0-1 0,1 1 0,-1 0 0,0 0-163,-4 17 18,-1-1 0,-1 1 0,-1-1 0,0-1 0,-2 0-1,0 0 1,-2 2-18,-3-2-3181,3-3-1652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624 593 6008,'-72'21'88,"66"-24"798,55-52-708,-45 50-110,-1 1 1,1-1-1,-1-1 1,0 1-1,0 0 1,0-1-1,-1 0 1,0 1-1,0-1 1,0 0-1,-1 0 1,0 0-1,0 0 1,-1 0-1,1-1 1,-1 1-1,-1 0 1,1 0-1,-2-4-68,1 8 60,-1 0 1,0-1-1,0 1 1,0 0-1,-1 1 0,1-1 1,0 0-1,-1 1 0,1-1 1,-1 1-1,0 0 1,1-1-1,-1 1 0,0 1 1,0-1-1,1 0 0,-1 1 1,0-1-1,0 1 1,0 0-1,0 0 0,0 0 1,0 0-1,0 1 0,1-1 1,-1 1-1,0 0 1,0 0-1,0 0 0,1 0 1,-1 0-1,-1 1-60,-128 57 280,68-17-201,-93 106 37,97-78-96,25-26-7,0 5-10,28-41-16,1 0 0,0 1 1,1-1-1,0 1 0,0 0 0,1 1 1,0-1-1,1 1 0,0 0 0,0 0 1,1 0-1,0 0 0,1 5 13,2-12-10,0 0 0,1 0 0,0 0 0,-1 0 0,1-1 0,0 1 0,0-1 0,1 1 0,-1-1 0,0 0 0,1 0 0,-1 0 0,1 0 0,0 0 0,0 0 0,0-1 0,0 0 0,0 1 0,0-1 0,0 0 0,0 0 0,0-1 0,0 1 0,1-1 0,-1 0 0,0 1 0,0-1 0,1-1 0,-1 1 0,0 0 0,1-1 10,-3 1 0,124-23-176,-85 12 172,19-6 5,-8 0 66,-50 16-47,-12 5-3,-159 97-397,120-59 287,-34 56-215,81-92 286,0 1 1,1 0 0,0-1 0,0 1 0,0 0-1,1 0 1,0 0 0,1 0 0,-1 0-1,1 0 1,1 0 0,-1 0 0,1 0-1,1 3 22,-1-7-24,0-1-1,1 0 1,-1 1-1,0-1 1,1 0-1,0 0 0,-1 0 1,1 0-1,0 0 1,0 0-1,0-1 1,0 1-1,1 0 1,-1-1-1,0 0 0,1 1 1,-1-1-1,1 0 1,-1 0-1,3 0 25,-2 0-22,9 1-50,127-32-193,-78 5 249,128-74 74,-125 55 68,59-65 235,-80 66-306,72-76 371,-115 119-389,0 1 0,0-1 0,0 0 0,-1 0 0,1 1 0,0-1 0,0 0 0,0 0 0,0 1 0,0-1 0,0 0 0,0 1 0,0-1 0,0 0 0,0 1 0,0-1 0,0 0 0,0 1 0,0-1 0,0 0 0,0 0 1,0 1-1,1-1 0,-1 0 0,0 0 0,0 1 0,0-1 0,0 0 0,1 0 0,-1 1 0,0-1 0,0 0 0,0 0 0,1 1 0,-1-1 0,0 0 0,0 0 0,1 0 0,-1 0 0,0 0 0,1 1 0,-1-1 0,0 0 0,0 0 0,1 0 0,-1 0 0,0 0 0,1 0 0,-1 0 0,1 0-37,-18 40 701,13-31-619,-51 236 774,29-174-5071,15-48-1278</inkml:trace>
  <inkml:trace contextRef="#ctx0" brushRef="#br0" timeOffset="473.75">1228 414 8968,'-53'10'222,"52"-10"-156,0 0 0,1 1 0,-1-1 0,0 0 0,0 1 0,1-1 0,-1 1 0,0 0 0,1-1 0,-1 1 0,0-1 0,1 1 0,-1 0 0,1-1 0,-1 1 0,1 0 0,-1 0 0,1-1 0,0 1 0,-1 0 0,1 0 0,0 0 0,0 0 0,-1-1 0,1 1 0,0 0 0,0 0 0,0 0 0,0 0 0,0 0 0,0 0 0,1-1 0,-1 1 0,0 0 0,0 0 0,0 0 0,1 0 0,-1-1 0,1 1-1,-1 0 1,0 0 0,1-1 0,-1 1 0,1 0 0,0-1 0,-1 1 0,1 0 0,0-1 0,-1 1 0,1-1 0,0 1 0,-1-1 0,1 1 0,0-1 0,0 0-66,6 11 806,0 8-295,-7 94-237,-20 56-140,7-106-29,-56 153 103,31-76-1609,10-109-1395,7-11-4184</inkml:trace>
  <inkml:trace contextRef="#ctx0" brushRef="#br0" timeOffset="757.504">765 1072 9144,'0'0'0,"15"0"0,12 3 0,-27-3 288,0 0-288,48-9 288,17-8-288,-65 17-1544,0 0 1544,70-28-1544,9-10 1544,69-28-4112</inkml:trace>
  <inkml:trace contextRef="#ctx0" brushRef="#br0" timeOffset="758.504">1537 713 2968,'0'0'0,"12"-13"0,13-9 0,-25 22-336,0 0 336,22-23-336,4-2 336,22-24-1160</inkml:trace>
  <inkml:trace contextRef="#ctx0" brushRef="#br0" timeOffset="1785.287">1704 380 5024,'-10'20'220,"0"-23"1986,-20-26 573,27 25-2571,0 0 1,0 0-1,-1 0 1,0 1 0,0-1-1,0 1 1,0 0-1,0 0 1,0 0 0,-1 1-1,0 0 1,1 0-1,-1 0 1,-3-1-209,6 4 20,1-1-1,-1 1 1,0-1 0,0 1 0,1-1-1,-1 1 1,0 0 0,1 0 0,-1 0-1,1 0 1,-1 0 0,1 1 0,-1-1-1,1 0 1,0 1 0,0-1 0,0 0-1,0 1 1,0 0 0,0-1-1,0 1 1,0 0 0,0-1 0,1 1-1,-1 0 1,1 0 0,-1-1 0,1 1-1,0 0 1,0 0 0,0 0 0,0 0-20,-3 6 36,-51 198 4,11-37 0,-26 56 192,20-91 711,42-163-823,11 15-133,0 0 0,1 0 1,0 1-1,1 0 0,0 0 1,1 0-1,1 1 0,0 0 1,1 0-1,3-2 13,-8 12-32,1 1-1,0-1 1,-1 1 0,1 0 0,0 1-1,0-1 1,0 1 0,-1 0-1,1 0 1,0 1 0,0-1 0,0 1-1,0 0 1,-1 0 0,1 1-1,-1-1 1,1 1 0,-1 0 0,1 0-1,-1 1 1,0-1 0,0 1 0,0 0-1,0 0 1,-1 0 0,1 1-1,-1-1 1,0 1 0,2 3 32,93 107-313,-95-110 295,0-1 0,1 1 1,-1-1-1,1 0 1,0 0-1,-1 0 1,1 0-1,1-1 1,-1 1-1,0-1 0,0 0 1,1-1-1,-1 1 1,1-1-1,0 0 1,-1 0-1,1 0 1,4 0 17,4-3-35,0-1 0,0 0 0,0-1 1,0-1-1,0 0 0,-1 0 0,0-1 1,0-1-1,-1 0 0,1-1 1,6-6 34,-17 13 3,45-32-28,64-56-7,-78 60 33,32-48 375,-64 76-373,0 0 0,-1 1 0,1-1 0,-1 0-1,1 1 1,-1-1 0,1 0 0,-1 1 0,1-1 0,-1 1 0,0-1 0,1 1 0,-1-1 0,0 1 0,1-1 0,-1 1-1,0 0 1,0-1 0,0 1 0,1 0 0,-1 0 0,0 0 0,0 0 0,0 0 0,1-1 0,-1 1 0,0 1-1,0-1 1,0 0 0,0 0 0,1 0 0,-1 0 0,0 0 0,0 1 0,1-1 0,-1 0 0,0 1 0,0-1-1,1 1 1,-1-1 0,0 1 0,1-1 0,-1 1 0,0-1 0,1 1 0,-1 0 0,1-1 0,-1 1 0,1 0-3,-14 7-40,1 2 0,0 0 0,0 0 0,1 1 0,1 0 0,0 1 1,0 1-1,2 0 0,-1 0 0,1 1 0,1 0 0,1 0 1,0 1-1,1 0 0,0 0 0,1 0 0,1 1 0,-2 12 40,15 29-60,33-18-36,0-29 90,9-10 22,79-49 454,-78 13-284,52-88 383,-69 64-481,-23 39-39,48-120 245,-53 96-308,-7 44 8,0 0-1,0 1 1,-1-1-1,1 0 0,0 1 1,-1-1-1,1 0 1,0 1-1,-1-1 0,1 1 1,-1-1-1,1 0 1,-1 1-1,0 0 1,1-1-1,-1 1 0,1-1 1,-1 1-1,0 0 1,1-1-1,-1 1 1,0 0-1,1-1 0,-1 1 1,0 0-1,1 0 1,-1 0-1,0 0 1,0 0-1,1 0 0,-1 0 1,0 0-1,0 0 1,1 0-1,-1 0 1,0 0-1,1 1 0,-1-1 1,0 0-1,1 0 1,-1 1-1,0-1 1,1 1 6,-89 56-594,61-19 90,38 3-82,-9-39 554,1 0 0,0-1 0,-1 1 1,1 0-1,0-1 0,0 1 0,0-1 1,0 1-1,0-1 0,0 0 0,0 0 1,0 0-1,0 0 0,1 0 0,-1-1 1,0 1-1,0-1 0,1 1 0,-1-1 0,1 0 1,-1 0-1,2 0 32,133-3-477,-70 9 330,-26 23-100,-27 39 195,-11 7 46,-3-16 7,27 12-9,-24-69-74,0 1-1,0-1 1,1 0 0,-1 0 0,1 0-1,-1 0 1,1-1 0,0 0 0,-1 0-1,1 0 1,0 0 0,0 0 0,0-1-1,0 1 1,0-1 0,0 0 0,0 0-1,-1-1 1,1 1 0,0-1-1,0 0 1,0 0 0,0 0 0,-1 0-1,1-1 1,0 0 0,-1 1 0,1-1-1,-1-1 1,2 0 82,41-26-1065,25-13-3395</inkml:trace>
  <inkml:trace contextRef="#ctx0" brushRef="#br0" timeOffset="2385.191">3479 131 7624,'25'-44'3080,"-24"43"-2840,4 8 1680,-11 43-1576,-13 64 24,-15 17-262,23-99 28,-69 169 46,62-160-80,-73 150 41,72-156-33,-124 211 525,92-169-443,-44 61 467,89-129-708,-24 42-221,12-14-2924,31-44 1463,11-10 382,8-6-4535</inkml:trace>
  <inkml:trace contextRef="#ctx0" brushRef="#br0" timeOffset="3474.338">3544 858 7712,'-40'17'2361,"63"-14"-196,-26 34-1731,-20 69 114,-41 91 1062,64-198-1599,1 1 0,-1 0 0,0-1-1,0 1 1,0 0 0,0 0 0,0-1 0,0 1 0,0 0-1,0-1 1,0 1 0,0 0 0,-1-1 0,1 1-1,0 0 1,0 0 0,0-1 0,0 1 0,0 0-1,0-1 1,-1 1 0,1 0 0,0 0 0,0 0-1,0-1 1,-1 1 0,1 0 0,0 0 0,0 0 0,-1-1-1,1 1 1,0 0 0,0 0 0,-1 0 0,1 0-1,0 0 1,-1 0 0,1 0 0,0-1 0,-1 1-1,1 0 1,0 0 0,0 0 0,-1 0 0,1 0 0,0 0-1,-1 1 1,1-1 0,0 0 0,-1 0 0,1 0-1,0 0 1,0 0 0,-1 0-11,0-25 79,3 6-56,0 0 1,1 0-1,1 1 1,1-1-1,1 1 1,0 0-1,3-5-23,-5 13 11,17-39 35,-4 12-40,-15 33-15,0 0 0,0 0 0,0 0 1,1 0-1,0 0 0,0 0 0,0 0 1,0 1-1,0 0 0,1-1 0,-1 1 1,1 0-1,0 1 0,0-1 0,0 1 1,4-2 8,24 28-211,-22-11 157,-2 0-1,0 0 1,0 1 0,-2 0 0,1 1 0,-2 0-1,0-1 1,-1 2 0,0 0 54,-3-12-14,0-1 0,0 1-1,1 0 1,-1 0 0,1-1 0,0 1 0,0-1-1,0 0 1,0 0 0,1 1 0,-1-1 0,1-1 0,0 1-1,0 0 1,0-1 0,0 1 0,0-1 0,1 0 0,0 0 14,8 1-45,0-1 1,0 0-1,0-1 1,0-1-1,0 0 1,0 0-1,0-1 1,0 0 0,0-1-1,0-1 1,0 0-1,0-1 1,-1 0-1,0 0 1,1-1-1,-2-1 1,1 0 0,-1 0-1,0-1 1,0-1-1,6-6 45,23-15-53,53-63-19,-89 89 102,0 0 0,0-1 0,0 1 0,-1-1 0,1 0 0,-1 0 0,0 0 0,0 0 0,-1 0 0,1 0 0,-1 0-1,0-1 1,0 1 0,0 0 0,-1-1 0,1 1 0,-1-1 0,0 1 0,-1-2-30,-15-18 38,-11-5-80,11 46-180,9 0 180,0 0 0,1 1 0,1 0 0,0 0 1,1 1-1,1-1 0,1 1 0,1-1 1,0 1-1,2 0 0,0-1 0,1 6 42,0-18-6,-1 0 0,1 1 1,0-1-1,1 0 0,-1 0 0,1 0 0,0 0 0,1-1 0,-1 1 0,1-1 1,0 0-1,1 0 0,-1 0 0,1 0 0,0-1 0,0 0 0,0 0 0,1 0 0,-1-1 1,1 0-1,0 0 0,0 0 0,0-1 0,0 0 0,1 0 0,-1 0 0,1-1 0,-1 0 1,5 0 5,33-1-7,-10-6 6,7-6 2,0-6 4,2-5-2,-27 14 17,0 0 0,-1-2 0,-1 0-1,0 0 1,0-1 0,-1-1 0,-1 0 0,0-1 0,0-1 0,5-10-20,15-49 580,-31 73-480,1 6 610,-19 134-322,4-63-829,13-76 412,0-1 1,0 1-1,0 0 1,0-1-1,0 1 1,0 0 0,0-1-1,0 1 1,0 0-1,0-1 1,0 1-1,0 0 1,0-1-1,0 1 1,-1 0-1,1-1 1,0 1-1,0 0 1,0 0-1,0-1 1,-1 1-1,1 0 1,0 0-1,0-1 1,-1 1-1,1 0 1,0 0-1,0-1 1,-1 1-1,1 0 1,0 0 0,-1 0-1,1 0 1,0 0-1,-1 0 1,1-1-1,0 1 1,-1 0-1,1 0 1,0 0-1,-1 0 1,1 0-1,0 0 1,-1 0-1,1 0 1,0 0-1,-1 1 1,1-1-1,0 0 1,-1 0-1,1 0 1,0 0-1,0 0 1,-1 1-1,1-1 1,0 0-1,-1 0 1,1 0 0,0 1-1,0-1 1,0 0-1,-1 0 1,1 1-1,0-1 1,0 0 28,-6-9-1926,-2 0-3727,18 22 4274</inkml:trace>
  <inkml:trace contextRef="#ctx0" brushRef="#br0" timeOffset="3630.918">4554 543 7536,'0'0'0,"0"0"0,0 0 0,0 0 424,0 0-424,0 0 424,3 5-424,-3-5-424,0 0 424,7 14-424,4 5 424,5 13-5072</inkml:trace>
  <inkml:trace contextRef="#ctx0" brushRef="#br0" timeOffset="5274.096">4981 796 7264,'-20'-8'-179,"-43"-4"5095,57 15-4880,1-1 0,-1 1 0,1 1 0,0-1 0,0 1 0,0 0 1,1 0-1,-1 0 0,1 1 0,0 0 0,0-1 0,1 1 0,-1 1 0,1-1 0,0 0 0,1 1 0,-1 0-36,-9 26 2,7-14-9,1 1 0,1 0 0,0-1 0,2 1 0,0 0 0,1 0 0,0 0 0,2 0 0,0 0 0,1 0 0,1-1 0,1 1 0,1-1 1,0 0-1,2 0 7,-5-10-6,-1 0 1,1 0 0,-1 0 0,-1 0 0,0 0 0,0 1 0,-1-1-1,1 0 1,-2 0 0,1 1 0,-1-1 0,-1 0 0,1 0 0,-4 7 5,-57 104 20,21-70 40,-61 45 10,51-60-60,18-18-4,-1-4-4,-15-20-20,44 1-67,6-63-88,4 50-206,48-104-132,-34 91 205,125-178-120,-111 166 140,149-174-114,-144 177 120,141-157-63,-145 163 311,150-156 15,33-24 682,-208 207-484,0 1 0,0-1-1,0 0 1,-1-1 0,-1 0 0,0 0-1,0-1 1,-1 0 0,0 0 0,-1-1-1,-1 1 1,1-1 0,-2 0 0,1-5-181,3-24 1065,-7 29-456,-7 28-318,-33 98-47,-16 39-72,6-15-133,2-14 41,4-7-71,-44 110 47,4-28 472,68-176-464,8-40-87,13-5-57,1-1 0,2 0 0,0 1 0,1 1 0,1-1-1,1 2 1,1-1 0,1 1 0,1 1 0,2-1 80,-15 18-4,-1 1-1,0 0 1,1 0 0,-1 0 0,1 0 0,-1 0-1,1-1 1,-1 1 0,1 0 0,0 0 0,-1 1-1,1-1 1,0 0 0,0 0 0,0 0 0,0 0-1,0 1 1,0-1 0,0 0 0,0 1 0,0-1-1,0 1 1,0-1 0,0 1 0,0 0 0,1-1-1,-1 1 1,0 0 0,0 0 0,0 0 0,1 0-1,-1 0 1,0 0 0,0 0 0,0 0 0,1 0-1,-1 1 1,0-1 0,0 0 0,0 1 0,0-1-1,0 1 1,0-1 0,0 1 0,0 0 0,0-1-1,0 1 1,0 0 0,0 0 0,0 0 0,0 0-1,0-1 1,-1 1 0,1 0 0,0 0 0,-1 1-1,1-1 1,-1 0 0,1 0 0,-1 0 0,0 0-1,1 0 1,-1 0 0,0 1 0,0-1 0,0 1 4,31 124-124,-29-119 113,0-1 0,1 1 1,0-1-1,0 0 0,0 1 1,1-1-1,0-1 0,0 1 1,0-1-1,1 1 0,-1-1 1,2-1-1,4 5 11,70 12-151,-71-21 126,24 0 12,-26-1 12,-1 0 0,1-1 1,-1 0-1,1 0 0,-1 0 1,0-1-1,0 0 0,0 0 1,0 0-1,-1-1 0,1 0 1,4-4 0,34-43-8,-21 19 8,-3 0 0,0-1 1,-4 0 4,-1 0-2,6-25 5,0-6-169,-35 77-153,3-2 266,1 0 0,0 0 0,1 1 0,0 1-1,1-1 1,0 1 0,1 1 0,-2 4 48,-11 32-29,12-29 17,0-1 1,2 1 0,0 1-1,1-1 1,2 1 0,-2 18 11,9-12-3,-1-24 8,0 0 1,0 0-1,1 0 0,-1 0 1,1-1-1,0 0 0,0 1 1,1-1-1,-1-1 0,0 1 1,1-1-1,0 1 0,0-1 1,-1-1-1,1 1 0,0-1 1,0 1-1,1-1 0,-1-1 1,0 1-1,0-1 0,0 0 1,0 0-1,1-1 0,-1 1 1,0-1-1,0 0 0,0-1 1,0 1-1,0-1 0,0 0-5,56-17 74,100-68 474,-102 41-303,41-83 188,-72 78-122,-23 40-271,0-1 0,-1 0-1,0 0 1,-1 0 0,-1-1 0,0 1 0,0-1 0,-1 0 0,-1 1 0,0-9-40,0 18-4,-1-1 0,1 1 1,-1-1-1,0 0 1,0 1-1,0-1 1,0 1-1,-1 0 1,1-1-1,-1 1 0,0 0 1,0 0-1,0 0 1,0 0-1,-1 0 1,1 1-1,-1-1 1,-1 0 3,-24 3-314,21 0 281,0 1-1,0 0 1,0 0-1,0 1 0,1 0 1,-1 0-1,0 1 1,1-1-1,-1 1 1,1 1-1,0-1 0,0 1 1,0 0-1,1 1 1,-1 0-1,1-1 1,-3 5 33,5 47-130,44 6 70,-3-27 54,0-8 6,6-2 0,4-6 1,99 31 20,-145-50-21,4 2 10,0-1 1,1 1-1,-1 0 1,0 0-1,0 1 1,0-1-1,0 2 1,0-1-1,-1 0 1,1 1-1,-1 0 1,0 1-1,0-1 1,-1 1 0,1 0-1,-1 0 1,0 0-1,0 0 1,-1 1-1,1 0 1,-1-1-1,-1 1 1,1 1-1,-1-1 1,1 3-11,-15 95 688,36-66-376,-15-33 36,-1-1-296,1-2-1,0 1 1,0-1 0,0-1 0,0 0-1,0 0 1,1-1 0,-1 0 0,0 0-1,0-1 1,1 0-52,7-4 85,28-5-2796,1 2-4708,-107 19 5606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8:5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450 605 6192,'-33'23'121,"33"-23"-79,0 0 1,0 1-1,0-1 0,-1 1 0,1-1 0,0 0 1,0 1-1,0-1 0,0 1 0,0-1 1,1 0-1,-1 1 0,0-1 0,0 1 0,0-1 1,0 0-1,0 1 0,0-1 0,1 1 1,-1-1-1,0 0 0,0 1 0,1-1 0,-1 0 1,0 1-1,0-1 0,1 0 0,-1 0 1,0 1-1,1-1 0,-1 0 0,0 0 0,1 0 1,-1 1-1,1-1 0,-1 0 0,0 0 1,1 0-1,-1 0 0,1 0 0,-1 0 0,0 0 1,1 0-1,-1 0 0,1 0 0,-1 0 1,0 0-1,1 0 0,-1 0 0,1 0 0,-1 0 1,0 0-1,1-1 0,-1 1-42,2-1 62,-1-1-1,0 0 1,0 1-1,0-1 1,0 0 0,0 0-1,0 0 1,0 0-1,-1 0 1,1 0-1,-1 0 1,1 0 0,-1 0-1,0 0 1,0 0-1,0 0 1,0 0-1,0 0 1,0 0 0,0 0-1,-1 0 1,1 0-1,-1 0 1,0 0-1,0 0 1,1 0 0,-1 0-1,0 0 1,0 0-1,-1 1 1,1-1 0,0 0-1,-1 1 1,1-1-1,-1 1 1,1-1-1,-1 1 1,0 0-62,-6-15 299,7 12-253,-1 1 1,0 0-1,0 0 0,0-1 1,0 1-1,-1 1 1,1-1-1,-1 0 1,1 0-1,-1 1 1,0 0-1,0 0 0,0-1 1,-1 2-1,1-1 1,0 0-1,-1 1 1,1-1-1,-1 1 1,1 0-1,-1 0 0,0 1 1,1-1-1,-4 0-46,-8 2 31,0 1-1,0 0 1,0 1 0,0 1-1,0 0 1,1 1-1,0 0 1,0 1 0,0 1-1,1 0 1,-10 7-31,16-10 6,-24 20 14,5 1-17,2 2-3,1 1 0,3 4 0,6 1 0,5 1 0,7-2 1,8-1 4,7-2-2,7-5 2,6-4-2,2-7 2,2-7-3,1-6-2,1-8 0,-16 0 50,-1 0 0,0-1 0,0-1 0,-1-1 1,-1 0-1,1 0 0,-2-1 0,0-1 0,0 0 0,-1-1 1,-1 0-1,0-1 0,-1 0 0,3-7-50,29-50 362,-61 96-260,-16 38-100,27-38-2,2 1 0,10 38 29,6-47-26,6-2-3,5-3 0,4-7 0,5-5 0,116-57-23,-130 50 10,105-64-253,1-24-250,-61 34 270,-19 5 223,40-112 440,-63 104-282,7-115 616,-26 51 538,1 129-1201,-12 46 55,7-22-137,-2 11-3,-29 143 45,-34 93-1,58-210-127,10-49 102,-1 2-94,1 0 1,1 0-1,0 1 0,0-1 0,2 0 0,0 1 0,0-1 1,4 13 71,33 50-671,0-82-546,-16-14 644,-2-2 0,0-1 0,-1 0 1,-2-2-1,0 0 0,-2-1 0,1-3 573,9-11-850,40-62-4530</inkml:trace>
  <inkml:trace contextRef="#ctx0" brushRef="#br0" timeOffset="409.95">1390 21 7624,'-12'43'2329,"23"-75"-985,-10 31-1256,-6 5 640,-50 108-153,42-63-438,-17 133 178,-7-48 186,-6 4-46,29-86-406,14 68 468,37-84-410,-2-26 233,2-8-304,-19-5-201,1 0 0,-1-1 0,1-1 1,-1-1-1,-1-1 0,1 0 0,-1-1 0,8-5 165,-12 3-1185,50-62-1496,-6 4-3639</inkml:trace>
  <inkml:trace contextRef="#ctx0" brushRef="#br0" timeOffset="664.27">677 625 7536,'35'-20'543,"2"1"0,0 3 1,1 1-1,0 1 0,1 2 1,13 0-544,-5 1-204,51-20-1624,-52 17-2701,-107 32 3422</inkml:trace>
  <inkml:trace contextRef="#ctx0" brushRef="#br0" timeOffset="1610.737">1626 589 5208,'100'-3'1680,"-94"0"-1465,0-1 0,0 0 0,0 0-1,-1-1 1,1 1 0,-1-1 0,0 0 0,-1-1 0,1 1 0,-1-1 0,0 0 0,0 0 0,-1 0 0,0 0 0,0-1 0,-1 0-1,2-2-214,1-3 221,-1-57 1360,-4 68-1572,0-1-1,0 1 1,-1 0 0,1-1 0,-1 1 0,1 0 0,-1 0 0,1-1-1,-1 1 1,0 0 0,1 0 0,-1 0 0,0 0 0,0 0 0,0 0-1,0 0 1,0 0 0,0 0 0,0 1 0,0-1 0,-1 0 0,1 1 0,0-1-1,0 1 1,-1-1 0,1 1 0,0-1 0,-1 1 0,1 0 0,0 0-1,-1 0 1,1-1 0,0 1 0,-1 1 0,1-1 0,0 0 0,-1 0-1,1 0 1,0 1 0,-1-1 0,1 1 0,0-1 0,0 1 0,-1-1 0,1 1-1,0 0 1,0 0 0,0-1 0,-1 2-9,-13 7-7,0 1 0,1 0 0,0 0 1,1 2-1,1 0 0,-1 0 0,2 1 0,0 0 1,0 2 6,-17 24-28,-7 68-19,27-59 38,23 61-14,-4-78 22,6-5 1,4-5 0,-15-17 7,0-1-1,0-1 1,0 1 0,0-1 0,1 0 0,-1-1 0,0 1 0,1-1 0,-1 0 0,1-1-1,0 0 1,-1 0 0,1 0 0,-1-1 0,1 0 0,-1 0 0,1-1 0,2 0-7,75-37 240,45-55 485,-91 54-597,55-86 399,-53 69-350,-39 57-151,0 1 0,0-1 0,0 1 0,-1 0 0,1-1 0,0 1 0,0-1 0,-1 1 0,1 0 0,0 0 0,-1-1 0,1 1 0,-1 0 0,1 0 0,-1 0 0,1 0 0,-1 0 0,1 0 0,-1 0 0,0 0 0,0-1 0,1 1 0,-1 0 0,0 0 0,0 0 0,0 0 0,0 0 0,0 0 0,0 0 0,0 0 0,-1 0 0,1 0 0,0 0 0,-1 0 0,1 0 0,0 0 1,-1 0-1,1 0 0,-1 0-26,-46 161 885,39-91 35,26-98-854,90-218-376,-40 167-33,-58 76 308,-1-1 1,1 2-1,0-1 0,0 2 1,-1-1-1,1 1 1,0 0-1,0 1 0,0 1 1,-1-1-1,1 1 0,-1 1 1,1 0-1,-1 0 0,0 1 1,0 0-1,0 0 0,-1 1 1,0 1-1,1-1 0,-2 1 1,1 0-1,0 2 35,29 40-120,-35-38 108,-4 21 4,-8 11 7,-21 75-9,46-96 4,39-10-786,-12-24-448,25-23-96,-23-7-338,-3-10 304,25-26-4650</inkml:trace>
  <inkml:trace contextRef="#ctx0" brushRef="#br0" timeOffset="2031.168">1225 512 4576,'1'0'0,"19"-8"108,-20 19-97,28-2-301,-19-10-203,76-31-410,-7 1-650</inkml:trace>
  <inkml:trace contextRef="#ctx0" brushRef="#br0" timeOffset="2726.308">3033 32 9240,'-1'1'41,"1"-1"-1,0 0 1,-1 0 0,1 0 0,-1 0 0,1 0 0,-1 0 0,1 1 0,-1-1-1,1 0 1,-1 0 0,1-1 0,0 1 0,-1 0 0,1 0 0,-1 0 0,1 0-1,-1 0 1,1 0 0,-1-1 0,1 1 0,0 0 0,-1 0 0,1-1 0,-1 1-1,1 0 1,0 0 0,-1-1 0,1 1 0,0 0 0,0-1 0,-1 1 0,1-1-1,0 1 1,0 0 0,-1-1 0,1 1 0,0-1 0,0 1 0,0-1 0,0 1-1,0 0 1,0-1 0,0 1 0,-1-1 0,1 1 0,1-1 0,-1 1 0,0-1-1,0 1 1,0-1 0,0 1 0,0-1 0,0 1 0,0 0 0,1-1 0,-1 1-1,0-1 1,0 1 0,1 0 0,-1-1 0,0 1 0,0 0 0,1-1 0,-1 1-1,1-1-40,-1-1 23,16-8 2066,-17 10-1921,-26 27 899,13-3-960,0 0 0,1 1 1,2 0-1,0 1 0,2 1 1,1 0-1,1 0 0,1 0-107,-1 2 83,-32 131 119,27-97-70,-6 86 142,26-85-141,4-48-122,-6-13-46,0 0 1,0 0-1,0 0 0,1-1 1,-1 0-1,1 0 1,-1-1-1,1 0 0,-1 0 1,1 0-1,0-1 1,-1 0-1,1 0 0,0-1 1,4 0 34,-4 0-154,99-14-2558,-19-11-1427,-45 13-1834</inkml:trace>
  <inkml:trace contextRef="#ctx0" brushRef="#br0" timeOffset="3265.865">2727 589 3864,'42'-7'-37,"-29"-19"-353,-13 14 865,6 2-224,0 1-1,0 0 1,1 0-1,0 0 1,1 1 0,0 0-1,0 0 1,1 1 0,-1 0-1,2 1 1,-1 0 0,1 0-1,0 1 1,0 0-1,0 1 1,9-3-251,-10 3 19,109-36 673,49-15 76,-72 33 2204,-95 22-2704,6 18 1409,-12 81-534,-16 132-907,22-240-116,0-10-4765,0 12-485,0 21 3488</inkml:trace>
  <inkml:trace contextRef="#ctx0" brushRef="#br0" timeOffset="3516.705">3144 159 9144,'0'0'0,"0"0"-1504,0 0 1504,0 0-1504,0 0 1504,0 0-3752</inkml:trace>
  <inkml:trace contextRef="#ctx0" brushRef="#br0" timeOffset="4416.814">3486 367 2520,'-6'-18'227,"6"17"-19,1 0 1,-1 0 0,1 0-1,-1 0 1,1 1 0,-1-1-1,1 0 1,-1 0 0,1 1-1,0-1 1,-1 0 0,1 1-1,0-1 1,-1 1 0,1-1 0,0 1-1,0-1 1,0 1 0,0 0-1,0-1 1,-1 1 0,1 0-1,0 0 1,0 0 0,0-1-1,0 1 1,0 0 0,0 0-1,0 0 1,0 0 0,0 1-1,0-1 1,-1 0 0,1 0-1,0 0 1,0 1 0,0-1 0,0 1-209,2-1 355,-1 0-249,-1 0 0,1 0 1,0 1-1,0-1 1,-1 1-1,1-1 1,0 1-1,-1-1 0,1 1 1,-1 0-1,1 0 1,-1 0-1,1 0 0,-1 0 1,0 0-1,1 0 1,-1 1-1,0-1 0,0 0 1,0 1-1,0-1 1,0 1-1,0-1 1,0 1-1,-1-1 0,1 1 1,0 0-1,-1-1 1,1 1-1,-1 0 0,0 0 1,0-1-1,0 1-106,3 5 122,-2-6-113,9 24 183,0 0-1,-2 1 0,-1 0 0,0 0 0,-2 0 1,-1 1-1,-1 14-191,-3 56 868,1-96-858,-1-1 0,0 1 1,1 0-1,-1-1 0,1 1 0,-1 0 1,0-1-1,1 1 0,-1-1 0,1 1 1,0-1-1,-1 1 0,1-1 0,-1 1 1,1-1-1,0 1 0,-1-1 1,1 0-1,0 0 0,-1 1 0,1-1 1,0 0-1,0 0 0,-1 0 0,1 1 1,0-1-1,0 0 0,-1 0 0,1 0 1,0 0-1,0-1 0,-1 1 0,1 0 1,0 0-1,0 0 0,-1-1 0,1 1 1,0 0-1,-1-1 0,1 1 1,0 0-1,-1-1 0,1 1 0,0-1 1,-1 1-1,1-1 0,-1 1 0,1-1 1,-1 0-1,0 1 0,1-1 0,-1 1 1,1-1-11,30-30 125,39-67 28,8-11-366,-75 107 187,0 1-1,0-1 1,1 1 0,-1 0 0,0 0-1,1 0 1,-1 1 0,1-1-1,-1 1 1,1 0 0,-1 0-1,1 0 1,-1 0 0,1 1-1,-1 0 1,0-1 0,1 1-1,-1 0 1,0 1 0,1-1-1,-1 0 1,0 1 0,0 0-1,0 0 1,1 1 26,45 16-135,-18-13 122,0 0 1,0-2-1,0-1 1,0-2-1,18-1 13,0-4-3,99-27-9,-87-20 79,-35 3-68,-24 44-44,-1 0 1,0 0 0,-1-1-1,1 1 1,-1 0 0,0 0-1,0 0 1,0-1-1,-1 1 1,1 0 0,-1 0-1,0 0 1,0 0 0,-1 0-1,1 0 1,-1 0 0,0 0-1,0 1 1,0-1-1,0 0 1,-1 1 0,1 0-1,-1 0 1,0 0 0,0 0 44,-32 3-239,14 7 196,1 1-1,0 1 1,0 1 0,1 1-1,0 0 1,1 1 0,0 1-1,1 1 1,1 1 0,-12 13 43,7-1-7,1 6 6,0 31 3,35 7 84,38-9 602,-43-53-533,1 0 0,1-2 1,-1 1-1,1-1 1,0-1-1,1 0 1,0-1-1,0 0 1,0-1-1,6 1-155,38 3 445,91-20 393,-89-4-490,-51 13-280,10-2 73,0-1 0,0-1 0,-1 0 0,0-1 0,0-1-1,-1-1 1,11-9-141,17-18 610,-43 36-637,0 0 0,0-1 1,-1 1-1,1 0 1,0 0-1,-1 0 0,1-1 1,0 1-1,-1 0 1,1-1-1,-1 1 0,0-1 1,0 1-1,1 0 1,-1-1-1,0 1 0,0-1 1,0 1-1,0-1 0,-1 1 1,1 0-1,0-1 1,-1 1-1,1 0 0,-1-1 1,1 1-1,-1 0 1,1-1-1,-1 1 0,0 0 1,0 0-1,0 0 0,0 0 1,0-1-1,0 1 1,0 0-1,0 1 0,0-1 1,0 0-1,0 0 1,0 0-1,-1 1 0,1-1 1,-1 1 26,-9-11-1341,-24-42-2450,19 28-3635,38 58 5610</inkml:trace>
  <inkml:trace contextRef="#ctx0" brushRef="#br0" timeOffset="5172.845">4897 451 4936,'0'0'0,"0"0"0,0 0 0,0 0-568,0 0 568,0 0-2656,0 0 2656</inkml:trace>
  <inkml:trace contextRef="#ctx0" brushRef="#br0" timeOffset="20663.065">5071 493 728,'0'0'0,"0"0"0,0 0 0,0 0-72</inkml:trace>
  <inkml:trace contextRef="#ctx0" brushRef="#br0" timeOffset="21134.802">5083 504 1528,'0'0'409,"0"0"10,0 0 18,0 0 3,0 0-24,0 0-5,0 0-14,0 0-15,0 0-69,0 0-32,0 0-58,0 0-15,0 0 0,0 0-6,0 0-19,0 0 14,0 0 62,0 0 12,0 0-31,0 0-16,0 0-31,0 0-12,0 0-35,0 0-9,0 0 7,0 0 1,0 0-19,0 0 8,0 0 60,0 0 6,0 0-32,0 0 12,0 0 80,0 0-2,0 0-83,0 0-36,0 0-78,0 0-10,0 0 18,0 0 0,0 0-34,0 0-3,0 0 8,0 0 8,0 0 7,0 0 1,0 0 1,0 0-1,0 0-24,0 0-4,0 0-9,0 0-11,0 0-31,0 0-148,0 0-578,0 0-1040,0 0-3599</inkml:trace>
  <inkml:trace contextRef="#ctx0" brushRef="#br0" timeOffset="22021.478">4997 494 3320,'44'-24'545,"-43"24"-538,-9 27 378,8-27 23,-9 17 3799,0 2-3409,12 6 1021,-2-26-1771,24-1-2253,-20 4 1025,2 0-3980</inkml:trace>
  <inkml:trace contextRef="#ctx0" brushRef="#br0" timeOffset="22269.813">5182 531 2608,'0'0'0,"-4"0"0,0 2 0,4-2-328,0 0 328,0 0-328,0 0 328,0 0-376,0 0 376,0 0-376,4-2 376,0 0-328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1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6104,'0'0'672,"0"0"1,0 0 6,0 0-23,0 0-96,0 0-67,0 0-170,4 0-90,5-2-125,-4 0-100,-1 1 1,1 0-1,0 0 0,0 0 1,0 0-1,1 1 0,-1 0 0,0 0 1,0 0-1,0 0 0,0 1 1,0 0-1,0 0 0,0 1 0,0-1 1,0 1-1,-1 0 0,2 1-8,26 26-3958,-13-16-182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1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5920,'9'-50'2417,"-9"51"-1810,0 19 857,38 35-3999,-1-62 292,-8-1-1123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51 5296,'22'-30'3081,"-21"29"-3011,0-1 0,0 1 0,0-1 1,1 1-1,-1 0 0,0-1 0,0 1 0,1 0 0,-1 0 0,0 0 1,1 0-1,0 0 0,-1 0 0,1 1 0,-1-1 0,1 0 0,0 1 1,-1-1-1,1 1 0,0 0 0,0-1 0,-1 1 0,1 0 0,0 0 1,0 0-1,0 0 0,-1 0 0,1 1 0,0-1 0,0 1 0,-1-1 1,1 1-1,0-1 0,-1 1 0,1 0 0,-1 0 0,1 0 0,-1 0 1,1 0-1,-1 0 0,0 0 0,1 1 0,-1-1 0,0 0 0,0 1 1,0-1-1,0 1 0,0-1 0,0 1 0,-1-1 0,1 1 0,0 0 1,-1-1-1,1 1 0,-1 0 0,1 0-70,3 11 25,-1 0 0,0 1 1,0-1-1,-1 0 0,-1 1 0,-1-1 1,1 1-1,-3 9-25,2-6 9,-25 195 117,0-94-95,4-51-11,1-10-17,-52 156-1255,73-181-2379,1-19-162,-4-30 2877</inkml:trace>
  <inkml:trace contextRef="#ctx0" brushRef="#br0" timeOffset="315.156">1 564 6192,'5'4'106,"1"-1"0,-1 0 0,1 0 1,0-1-1,0 0 0,0 0 0,0 0 1,0-1-1,0 1 0,1-2 0,-1 1 0,0-1 1,1 0-1,-1 0 0,7-1-106,164-40 472,-25-24-599,-146 61-125,-1 0 0,1 0 0,-1-1 0,0 0-1,0 1 1,-1-2 0,1 1 0,-1 0-1,0-1 1,-1 0 0,1 0 0,0-3 252,0 2-261,19-30-2566</inkml:trace>
  <inkml:trace contextRef="#ctx0" brushRef="#br0" timeOffset="1587.309">528 419 2968,'-2'-17'4941,"2"17"-4873,0 29 2492,2 89-2328,-3 21-201,0-138-33,1 0 0,0 0 0,0 0 0,0 0 0,0 0 1,0 0-1,0 0 0,1 0 0,-1 0 0,0 0 0,0-1 0,1 1 0,-1 0 1,1 0-1,-1 0 0,0 0 0,1 0 0,0 0 0,-1-1 0,1 1 1,-1 0-1,1 0 0,0-1 0,0 1 0,-1-1 0,1 1 0,0 0 1,0-1-1,0 1 0,0-1 0,0 0 0,-1 1 0,1-1 0,0 0 1,0 0-1,0 1 0,0-1 0,0 0 0,0 0 0,0 0 0,0 0 1,0 0-1,0 0 0,0 0 0,0-1 0,0 1 0,0 0 0,0-1 1,0 1-1,0 0 0,0-1 0,0 0 2,51-30-101,4-13 113,-53 42 10,0 0 16,0 0-1,0-1 1,-1 1-1,1 0 1,0-1-1,-1 0 1,0 0-1,1 1 1,-1-1-1,0 0 1,-1-1-1,1 1 1,-1 0-1,1 0 1,-1-1-1,0 1 1,0-1-1,0 1 1,-1-1-1,1 1 1,-1-4-38,-4 65 966,11-41-964,4 0-2,4-4 0,-8-10 15,1-1 0,-1-1 0,1 1 1,-1-1-1,1-1 0,0 1 0,-1-1 1,1-1-1,0 1 0,-1-1 0,1-1 0,-1 1 1,0-1-1,1-1 0,-1 1 0,0-1 1,0 0-1,0-1 0,-1 0 0,1 0 1,2-3-16,-4 4 8,3-1 25,0-1-1,-1 0 1,1 0 0,-1-1-1,-1 0 1,1 0 0,-1-1 0,0 0-1,0 0 1,-1 0 0,1-1-33,12-23 8,1-51-695,-16 77 648,1 1 0,0-1-1,-1 1 1,1 0 0,1 1 0,-1-1 0,1 1 0,-1-1 0,1 1-1,0 1 1,0-1 0,0 1 0,0-1 0,1 2 0,-1-1-1,1 0 1,-1 1 0,1 0 0,0 1 39,10-3-31,-1 1 1,1 1-1,-1 1 1,1 0-1,0 1 1,-1 1-1,1 0 1,10 4 30,-21-3-10,-1 0 0,1 1-1,-1-1 1,0 1 0,0 0 0,0 0-1,0 1 1,-1-1 0,1 1 0,-1 0 0,-1 0-1,1 0 1,-1 0 0,1 0 0,0 4 10,20 66-28,-6 51 224,-15-122-187,0-1 0,0 1 0,0-1 0,0 0 0,1 0 0,-1 0 0,1 0 0,0 0 0,0-1 0,0 1 0,0-1 0,0 0 0,1 0 0,-1 0 0,1 0 0,-1 0 1,1-1-1,-1 0 0,1 1 0,0-1 0,2 0-9,-5-1 2,5 1 6,0-1 1,1 0-1,-1 0 1,1 0-1,-1-1 1,1 1 0,-1-2-1,0 1 1,1-1-1,-1 0 1,0 0-1,0-1 1,0 1-1,-1-1 1,1-1 0,0 0-9,-2 2 3,47-62 825,-48 61-759,0-1 0,-1 0-1,1 0 1,-1 0 0,0 0 0,-1 0 0,1-1 0,0 1 0,-1-1 0,0 1 0,0-1 0,-1 1 0,1-1 0,-1 1 0,0-1 0,0 0 0,-1 1 0,1-1 0,-1 1 0,0-1-1,0 1 1,0-1 0,-1 1 0,0 0 0,1-1 0,-2 1 0,1 0 0,0 0 0,-1 1 0,0-1 0,0 0 0,0 1 0,0 0 0,0-1 0,-1 1 0,1 1 0,-1-1 0,-3-2-69,-31-21 17,-5 3-10,-18-8-418,31 16-3802,22 11-2667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2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4128,'58'-26'1017,"40"1"-220,18-1 325,157-23-280,-61 13-227,-38 14-440,-73 12 65,-17 2-183,19 0-2148,-73 6-2235</inkml:trace>
  <inkml:trace contextRef="#ctx0" brushRef="#br0" timeOffset="332.11">243 409 4216,'80'-32'-3,"-70"28"-10,-14 5 0,-23 6 406,20-4 747,25-6 284,174-35 2296,-114 26-3304,64-4-42,131-19 244,-62 9-474,-170 21 56,150-18 46,-157 18-211,260-57-870,-278 55 349,32-59-1369,-6 5-4498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2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1972 807 6008,'35'-49'-287,"-20"34"-11,-11 12 433,0 1 0,-1-1 0,0 0 1,0 0-1,1-1 0,-2 1 1,1 0-1,0-1 0,-1 0 0,1 0 1,-1 0-1,0 0 0,-1 0 0,1 0 1,0-2-136,-3 3 136,0 0 0,0 0 0,-1 0 0,1 0 0,-1 0 0,1 1 0,-1-1 0,0 0 0,0 1 0,0 0 0,0-1 0,-1 1 1,1 0-1,-1 0 0,1 1 0,-1-1 0,0 0 0,1 1 0,-1-1 0,0 1 0,-2-1-136,-2 0 42,-1-1 0,0 1 0,1 0 0,-1 1 0,0 0-1,0 0 1,0 0 0,0 1 0,0 1 0,0-1 0,0 1 0,1 0 0,-1 1 0,0 0 0,0 0-1,1 1 1,0 0 0,-1 0 0,1 1 0,0 0 0,1 0 0,-1 0 0,1 1 0,-1 0 0,1 1-1,1-1 1,-1 1 0,-2 3-42,-27 28 30,18-14-20,0 1 1,2 1-1,1 0 0,1 0 1,1 2-1,-5 15-10,10-12 2,7-27-8,0 1 0,-1-1 1,1 0-1,0 0 0,0 1 1,1-1-1,-1 0 1,1 0-1,0 1 0,0-1 1,0 0-1,0 0 0,0 0 1,0 0-1,1 0 0,0-1 1,0 1-1,-1 0 0,1-1 1,1 1-1,-1-1 1,0 1-1,1-1 0,-1 0 1,1 0-1,0 0 0,-1-1 1,1 1-1,0-1 0,0 1 1,0-1-1,0 0 1,0 0-1,1 0 0,-1-1 1,0 1-1,0-1 0,0 0 1,2 1 5,5-1-19,0 1 0,-1-1 1,1-1-1,0 0 0,0 0 1,0-1-1,-1 0 0,1-1 1,-1 0-1,5-2 19,14-8-21,5-5 18,-28 15 13,2-1 60,0 1 0,0-1-1,0 0 1,-1-1 0,0 0 0,0 0-1,0 0 1,0-1 0,-1 1 0,0-1-1,0-1 1,0 1 0,-1-1 0,2-4-70,-4 6 25,-1-1 0,0 1 1,0 0-1,0-1 1,-1 1-1,0 0 1,0-1-1,0 1 0,0 0 1,-1-1-1,0 1 1,0 0-1,-1-1 1,0 1-1,0 0-25,2 4 87,-4 14 578,4 4-681,1 0-1,0 0 1,1 0 0,1-1-1,1 1 1,0-1 0,1 0-1,5 13 17,28 17-34,21-31-305,24-29-1044,-69 9 958,56-55-1286,-7 4-4315</inkml:trace>
  <inkml:trace contextRef="#ctx0" brushRef="#br0" timeOffset="1834.681">1 54 992,'3'4'374,"-1"0"-1,1-1 1,1 1-1,-1-1 1,0 0-1,1 0 1,0 0-1,0 0 1,0-1 0,0 1-1,0-1 1,0 0-1,0 0 1,1-1-1,-1 1 1,3-1-374,129 22 1411,-121-22-1139,211 21 1368,-43 9-858,-179-30-742,0 0 1,1 0-1,-1 1 0,0 0 0,0 0 0,0 0 0,0 0 0,0 1 0,0-1 0,0 1 0,-1 0 0,0 0 0,1 0 1,-1 1-1,2 3-40,-5-2 180,-11 19-16,-1 0 0,-1-2 0,-1 0 0,-1 0 0,-1-1 1,0-1-1,-2 0 0,-5 3-164,-78 86 580,58-63-512,-89 74 204,126-115-216,-23 20-605,29-25 287,0 1 0,0-1 0,0 0 0,1 0 0,-1 0 0,0 0 0,0 1 0,0-1-1,0 0 1,0 0 0,0 0 0,0 1 0,0-1 262,29-19-1328,10-7-4245</inkml:trace>
  <inkml:trace contextRef="#ctx0" brushRef="#br0" timeOffset="2469.002">706 212 5920,'13'-20'2458,"4"-14"348,109-98 98,-51 109-2479,-71 22-421,0 0-1,0 1 1,-1 0 0,1 0-1,0 0 1,0 0 0,0 0 0,0 1-1,0 0 1,0 0 0,0 0 0,-1 0-1,1 0 1,0 1 0,-1 0-1,1 0 1,-1 0 0,0 0 0,1 0-1,-1 1 1,0-1 0,0 1-1,-1 0 1,1 0 0,-1 0 0,1 0-1,-1 0 1,0 1 0,0-1-1,0 1 1,-1-1 0,1 1 0,-1 0-1,0 0 1,0-1 0,0 1 0,0 0-1,-1 3-3,0 22 2,-7 3-2,-3 2 0,-13 34 0,-69 118-23,92-185 28,-1 0 0,0 0 0,1 0 1,-1 0-1,1 0 0,-1 1 0,1-1 0,-1 0 1,1 0-1,0 0 0,0 1 0,0-1 0,0 0 0,0 0 1,0 1-1,0-1 0,0 0 0,0 0 0,0 1 1,1-1-1,-1 0 0,0 0 0,1 0 0,-1 0 0,1 1 1,-1-1-1,1 0 0,0 0 0,0 0 0,-1 0 1,1 0-1,0 0 0,0-1 0,0 1 0,0 0 0,0 0 1,0-1-1,0 1 0,0 0 0,0-1 0,0 1 1,1-1-1,-1 0 0,0 1 0,0-1 0,0 0 1,1 1-1,-1-1 0,0 0 0,0 0 0,1 0 0,-1 0 1,0-1-1,0 1 0,1 0 0,-1 0-5,74-5 244,-72 4-271,122-10 388,-73 11-4612,-46 0-3095</inkml:trace>
  <inkml:trace contextRef="#ctx0" brushRef="#br0" timeOffset="2751.759">1512 128 7000,'-1'0'-5,"1"0"1,-1 1-1,0-1 1,1 0-1,-1 0 0,1 0 1,-1 0-1,1 0 1,-1 0-1,0 0 1,1 0-1,-1 0 0,1 0 1,-1-1-1,0 1 1,1 0-1,-1 0 1,1 0-1,-1-1 0,1 1 1,-1 0-1,1-1 1,-1 1-1,1 0 1,-1-1-1,1 1 0,-1-1 1,1 1-1,0-1 1,-1 1-1,1-1 1,0 1-1,-1-1 0,1 1 1,0-1-1,0 1 1,0-1-1,-1 1 1,1-1-1,0 0 0,0 1 1,0-1-1,0 1 1,0-1-1,0 0 1,0 1-1,0-1 0,0 1 1,0-1-1,1 0 1,-1 1-1,0-1 1,0 1-1,0-1 1,1 1-1,-1-1 0,0 1 1,1-1 4,1-12-222,-2 18-609,0 1-2555</inkml:trace>
  <inkml:trace contextRef="#ctx0" brushRef="#br0" timeOffset="3035.998">1434 454 5384,'13'-46'212,"-8"51"1908,-4 7-1892,-1-8-25,-1 0 0,1 0 0,1 0 1,-1 0-1,0 0 0,1 0 0,0 0 0,0 0 0,0 0 1,0 0-1,1-1 0,0 1 0,-1 0 0,1-1 0,0 1 1,1-1-1,-1 0 0,2 1-203,0-5-713,35-48-1282,-2 3-3698</inkml:trace>
  <inkml:trace contextRef="#ctx0" brushRef="#br0" timeOffset="4853.216">2283 608 6728,'23'9'3061,"-23"-10"-2794,7 13 101,-35 258 629,23-240-253,5-29-636,0-1 40,-7-14 368,40-160 47,-33 172-570,1 0 0,0 1 1,0-1-1,-1 0 0,1 1 1,0-1-1,1 0 0,-1 1 1,0 0-1,0-1 0,1 1 1,-1-1-1,1 1 0,-1 0 1,1 0-1,-1 0 0,1 0 1,0 0-1,0 0 0,-1 1 1,1-1-1,0 1 0,0-1 1,0 1-1,0-1 0,-1 1 1,1 0-1,0 0 0,0 0 1,0 0-1,0 0 0,0 1 1,0-1-1,0 0 0,-1 1 1,1-1-1,0 1 0,0 0 1,0 0-1,-1 0 0,1 0 1,0 0-1,-1 0 0,1 0 1,-1 0-1,0 1 0,1-1 1,-1 0-1,1 2 7,7 8-60,-1 0 0,0 0 0,-1 1 0,0 0 0,0 1 0,-2 0 1,1 0-1,-2 0 0,0 0 0,0 1 0,-1 3 60,0-6-40,12 13-10,-12-22 42,0 0 1,1 0-1,-1 0 1,1-1 0,0 1-1,0-1 1,-1 0-1,1 0 1,0 0 0,0-1-1,0 0 1,0 1-1,0-1 1,0 0 0,0-1-1,0 1 1,0-1-1,-1 0 1,1 0-1,0 0 1,0 0 0,-1-1-1,1 1 1,0-1-1,-1 0 1,0 0 0,1-1 7,5-2-33,49-63-94,-34 20 128,-11 16 7,-7 14 1,-3 21-167,-5 2 150,1 0 0,1-1 0,-1 1 1,1 0-1,0 0 0,0 0 0,0 0 0,1 0 1,0 0-1,-1-1 0,2 1 0,-1 0 1,1-1-1,-1 1 0,1-1 0,1 1 1,-1-1-1,0 0 0,1 0 0,0 0 1,0 0-1,0 0 0,4 2 8,-4-3-1,0 0-1,1 0 1,-1 0-1,1-1 1,0 1 0,0-1-1,0 0 1,0 0-1,1-1 1,-1 1-1,0-1 1,1 0 0,-1 0-1,1 0 1,-1-1-1,1 1 1,0-1 0,0 0 1,78-10-16,-54-1 16,-23 7 105,0 1-1,0-1 1,0-1 0,-1 1 0,1-1 0,-1 0 0,0 0 0,-1 0 0,1-1 0,-1 1 0,0-1 0,0 0 0,-1 0-1,0-1 1,0 1 0,1-6-105,-27 25 659,-89 120-327,65-79-201,-42 67-239,61-71-551,-7 73-3700,29-69-1587</inkml:trace>
  <inkml:trace contextRef="#ctx0" brushRef="#br0" timeOffset="5199.823">3260 916 7352,'-1'0'24,"1"0"0,-1-1 0,0 1 1,1-1-1,-1 1 0,0-1 0,1 1 0,-1-1 1,1 1-1,-1-1 0,1 1 0,-1-1 0,1 0 1,-1 1-1,1-1 0,0 0 0,-1 1 0,1-1 1,0 0-1,0 0 0,-1 1 0,1-1 0,0 0 1,0 0-1,0 1 0,0-1 0,0 0 0,0 0 1,0 0-1,0 1 0,0-1 0,0 0 0,1 0 1,-1 1-1,0-1 0,0 0 0,1 0 0,-1 1 1,1-1-1,-1 0 0,0 1 0,1-1 0,-1 1 1,1-1-1,0 0 0,-1 1 0,1-1 0,-1 1 1,1-1-1,0 1 0,-1 0 0,1-1 0,0 1 0,0 0 1,-1-1-1,1 1 0,0 0 0,0 0 0,-1 0 1,1 0-1,0 0 0,0 0 0,-1 0 0,1 0 1,0 0-1,0 0 0,0 0-24,-3 23 907,-46 197-1003,49-220 42,-1-1 1,0 1-1,1 0 1,-1-1-1,1 1 1,-1 0-1,0-1 1,1 1-1,-1 0 1,1-1-1,-1 1 1,1 0-1,-1 0 1,1 0-1,-1 0 1,1-1-1,-1 1 1,1 0-1,0 0 1,-1 0-1,1 0 1,-1 0-1,1 0 1,-1 0-1,1 0 1,-1 1-1,1-1 1,-1 0-1,1 0 1,-1 0-1,1 0 1,-1 1-1,1-1 1,-1 0-1,1 1 1,-1-1-1,1 0 1,-1 1-1,0-1 1,1 0 0,-1 1-1,1-1 1,-1 1-1,0-1 1,0 1-1,1-1 1,-1 1-1,0-1 1,0 1-1,0-1 1,1 1-1,-1-1 1,0 1-1,0-1 1,0 1-1,0-1 1,0 1-1,0 0 54,23-12-4113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3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9144,'10'-10'504,"-10"9"-460,0 1 0,0-1-1,0 0 1,0 1 0,1-1-1,-1 1 1,0-1 0,1 1-1,-1-1 1,0 1 0,1-1 0,-1 1-1,1-1 1,-1 1 0,1 0-1,-1-1 1,1 1 0,-1-1-1,1 1 1,-1 0 0,1 0 0,-1-1-1,1 1 1,-1 0 0,1 0-1,0 0 1,-1 0 0,1 0 0,0 0-1,-1-1 1,1 1 0,-1 1-1,1-1 1,0 0 0,-1 0-1,1 0 1,-1 0 0,1 0 0,0 0-1,-1 1 1,1-1 0,-1 0-1,1 1 1,-1-1 0,1 0 0,-1 1-1,1-1 1,-1 0 0,1 1-1,-1-1 1,0 1 0,1-1-1,-1 1 1,1-1 0,-1 1 0,0-1-1,0 1 1,1 0 0,-1-1-1,0 1 1,0-1 0,0 1 0,0 0-1,0-1 1,1 1-44,24 72 1188,-15 186-447,-12-206-275,2-52-365,-15-50 155,14 19-204,3-12-40,5-3-7,4-2-3,56-83-40,-58 119-1,0 0-1,1 0 0,0 1 0,1 1 1,0 0-1,1 0 0,0 1 1,0 0-1,7-2 40,-17 11-22,1 0-1,0 0 1,-1 0 0,1 1 0,0-1 0,-1 1-1,0-1 1,1 1 0,-1 0 0,0 0 0,0 0-1,0 0 1,0 1 0,0-1 0,-1 0 0,1 1-1,-1-1 1,1 1 0,-1 0 0,0-1 0,0 1-1,0 0 1,0 0 0,-1 0 0,1-1-1,-1 1 1,0 0 0,1 0 0,-1 0 0,-1 0-1,1 0 1,0 0 22,-11 95-945,7-86 833,2-1 1,0 1-1,0-1 1,1 1-1,1 0 1,0-1-1,0 1 0,1 0 1,2 7 111,-1-16-42,0 0 0,1 0 0,0 0 0,-1 0 0,1 0 0,0-1 0,0 1 0,0-1 0,1 0 0,-1 0 0,0 0 0,1-1 0,-1 1 0,1-1 0,0 0 0,0 0 0,-1 0 0,5 0 42,-3 1 13,6 0-114,0-1 0,0-1-1,1 1 1,-1-2 0,0 1-1,0-2 1,0 1 0,0-2-1,0 1 1,0-2 0,0 1-1,-1-1 1,0-1 0,0 0-1,0 0 1,6-5 101,-9 6 20,1-1 157,0 0-1,0 0 1,-1-1-1,0 0 1,0-1 0,0 0-1,-1 0 1,0 0-1,0 0 1,-1-1-1,4-7-176,21-27 1163,-25 33-1042,2-2 92,-13 30-101,-11 47-143,17-61 20,0-1 0,0 1 0,1-1 0,0 0 0,0 1 0,0-1 0,0 0 0,1 0 0,0 0 0,-1 0 0,1 0 0,1 0 0,-1-1 0,1 1 0,-1-1 0,2 2 11,-1 0 0,44 21-65,-30-24 65,0-4 1,-11-2 26,0 0 1,0-1-1,0 1 1,-1-1 0,1 0-1,-1-1 1,0 1-1,-1-1 1,0 0-1,0 0 1,0 0-1,0-1 1,-1 1-1,0-1 1,-1 0-1,1 0 1,-1 0-1,-1 0 1,1 0-1,-1 0 1,0-1-1,-1 1 1,0 0-1,0 0 1,-1-1-1,1 1 1,-2 0-1,1 0 1,-1-1-1,0 1 1,0 1-1,-1-1 1,0 0 0,0 1-1,-1-1 1,-1-2-28,-18-11 166,0 9-148,14 9-182,0 0 1,0 0 0,0 1 0,0 0-1,0 1 1,-1 0 0,1 0 0,0 1 0,0 0-1,0 1 1,0 0 0,-4 1 163,10 16-2060,8 11 717,-1 11-4343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4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47 8968,'-18'4'1860,"18"-4"-1479,0 0 24,0 0-226,0 0-75,-23 9-88,-108 41 571,89-25-343,-37 46 16,75-66-253,0 1 0,1 0 0,0-1 1,0 1-1,0 0 0,1 0 0,0 1 1,0-1-1,0 0 0,1 1 0,0-1 1,0 1-1,1-1 0,0 1 0,0-1 1,0 1-1,1 0 0,1 3-7,8 17 3,-8-23 9,1 0-1,-1 0 1,1 0-1,0 0 1,1 0 0,-1-1-1,1 0 1,-1 1-1,1-1 1,0 0 0,0-1-1,0 1 1,0-1 0,1 0-1,-1 0 1,1 0-1,-1-1 1,1 1 0,0-1-1,0 0 1,-1 0-1,1-1 1,0 0 0,0 1-1,0-2 1,0 1 0,-1 0-1,1-1 1,0 0-1,0 0 1,-1-1 0,1 1-1,-1-1 1,1 0-1,-1 0 1,0-1 0,1 1-1,1-3-11,1 0 40,0 0 0,-1 0 0,1-1-1,-1 0 1,-1-1 0,1 1 0,-1-1-1,0 0 1,-1-1 0,1 1 0,-1-3-40,5-10-31,-1-1 1,-1-1 0,-1 0 0,-1 0 0,-1 0 0,-1 0 0,-1-1 0,0 1 0,-2-2 30,1 23-32,1 0 1,-1 0 0,0 0-1,1 0 1,0 0-1,-1 0 1,1 0-1,-1 1 1,1-1 0,0 1-1,0-1 1,-1 1-1,1-1 1,0 1-1,0 0 1,0 0 0,-1 0-1,1 0 1,0 0-1,0 1 1,-1-1-1,1 0 1,0 1 0,0 0-1,1 0 32,-2-1 5,0 0-16,10 1-18,-1 1-1,1-1 1,-1 2-1,0 0 1,0 0-1,0 1 1,-1 0-1,1 0 1,-1 1-1,2 2 30,-6-4 31,-1 1 0,1 0 0,-1 0-1,0 1 1,-1-1 0,1 1 0,-1-1-1,0 1 1,0 0 0,0 1 0,-1-1-1,1 0 1,-1 1 0,-1-1 0,1 1-1,-1 0 1,1 5-31,1 4 25,-1 0 97,1 0 0,-2 0 0,0 1 1,0-1-1,-2 1 0,0-1 0,-1 0 0,0 0 0,-2 2-122,-4 8 443,7-25-263,-15-3 636,14-6-785,0 1 0,1-1 0,0 1 0,0-1 0,1 1 1,0-1-1,0 0 0,1 1 0,0-1 0,1 1 0,0-1 1,0 1-1,1-2-31,9-26 3,2 2-3,4 3 0,-14 24-13,0 0 0,0 0 0,1 0 0,0 0 0,0 1 0,0 0 0,1 0 0,0 1 0,0 0 0,1 0 0,-1 0 0,1 0 0,0 1 0,0 1 0,1-1 0,-1 1 1,1 0 12,-2 3-32,-1 0 0,1 1 0,-1-1 1,1 1-1,-1 1 0,1-1 1,-1 1-1,0 0 0,1 0 0,-1 0 1,0 1-1,0-1 0,-1 1 1,1 1-1,-1-1 0,1 1 1,-1-1-1,0 2 32,0-1-38,-1 0-1,0 1 1,0 0 0,-1 0-1,1-1 1,-1 1 0,0 1-1,0-1 1,-1 0 0,0 0-1,0 1 1,0-1 0,0 0-1,-1 1 1,0-1-1,0 1 1,0-1 0,-1 1-1,0-1 1,0 0 0,0 1-1,-1-1 1,0 0 0,-1 3 38,-6 38-89,8-42 82,1 0 1,-1 0-1,1 0 1,0 1-1,0-1 1,0 0-1,1 0 1,0 0-1,-1 1 1,2-1-1,-1 0 1,0 0-1,1 0 1,-1 0-1,1-1 1,0 1-1,1 0 1,-1-1-1,1 1 1,-1-1-1,1 0 1,0 0-1,2 1 7,42 24-25,-17-22 24,-15-6 50,0 0 0,0-1 1,0-1-1,0 0 0,0-2 1,0 1-1,0-2 0,-1 0 1,0 0-1,0-1 0,0-1 1,10-7-50,68-49 221,-71 47-170,0 0 1,-1-2-1,-1 0 0,-1-1 1,-1-1-1,12-18-51,-22 29-18,2-3 52,-1 0-1,0 0 0,0-1 0,-2 0 0,0 0 0,0 0 1,-1-1-1,3-12-33,-17-5-1,-15 28-15,21 3 13,-1 0 0,0 0 0,0 0 0,1 1 1,-1-1-1,0 1 0,1 0 0,-1 0 0,1 1 1,-1-1-1,1 1 0,0-1 0,-1 1 0,1 0 1,0 0-1,0 1 0,0-1 0,1 1 1,-1-1-1,0 1 0,1 0 0,-2 2 3,-15 26-2,0 42 22,33 18 244,-7-77-84,56 50 65,-45-54-98,97 15-98,-83-28-681,190-57-221,-153 39-1210,64-16-4688,-311 87 5089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3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27 201 8968,'-26'0'1503,"42"0"164,20 7-917,-34-6-747,0 1 1,-1 0 0,0-1 0,1 1-1,-1 0 1,0-1 0,0 1 0,0 0 0,0 0-1,0 0 1,-1 0 0,1 0 0,0 0-1,-1 0 1,1 0 0,-1 0 0,0 1-1,0-1 1,0 0 0,0 0 0,0 0 0,0 0-1,-1 0 1,1 0 0,-1 0 0,0 1-4,0 2 14,-17 96 374,7-63 734,17-81-1062,10-33-48,-2 25-17,35-55-48,-47 103 32,0 0 1,0-1-1,0 1 1,1 0 0,-1 0-1,1 0 1,-1 1 0,1-1-1,0 1 1,0-1 0,0 1-1,1 0 1,-1 0 0,0 0-1,1 0 1,-1 1 0,1 0-1,0-1 1,-1 1-1,1 1 1,0-1 0,0 0-1,0 1 1,0 0 0,-1 0-1,1 0 1,0 0 0,0 1-1,0 0 1,3 0 20,-3 2-30,1 0 1,-1 0-1,0 1 0,0-1 1,0 1-1,0 0 1,-1 0-1,1 0 0,-1 0 1,0 1-1,-1-1 0,1 1 1,-1 0-1,0 0 1,0 0-1,0 0 0,-1 0 1,1 0-1,-1 0 0,-1 1 1,1-1-1,-1 0 1,0 1-1,0-1 0,0 0 1,-1 1-1,0-1 0,0 0 1,0 0-1,-1 0 1,1 1-1,-2-1 30,2-3-7,0 0 0,1 1 0,-1-1 0,0 0 0,1 0 0,0 0 1,-1 0-1,1 0 0,0 0 0,0 1 0,0-1 0,0 0 0,1 0 0,-1 0 0,0 0 0,1 1 1,0-1-1,-1 0 0,1 0 0,0 0 0,0 0 0,0 0 0,0-1 0,1 1 0,-1 0 0,0 0 0,1-1 1,-1 1-1,1-1 0,0 1 0,-1-1 0,1 0 0,0 0 0,0 1 0,0-1 0,0-1 0,0 1 0,0 0 1,0 0-1,0-1 0,0 1 0,2-1 7,94-2-414,17-42 145,-61 10 229,25-36 600,-68 66-399,-16 19-47,1-5-117,-2 20 19,7-25-4,-1 1 0,1-1 0,0 1 0,1 0 0,-1-1 0,1 0 0,0 1 1,0-1-1,1 0 0,0 0 0,0 0 0,0-1 0,0 1 0,1-1 0,-1 1 0,1-1 1,0 0-1,1-1 0,-1 1 0,1-1 0,-1 0 0,1 0 0,0 0 0,0-1 1,0 1-1,1-1 0,-1 0 0,0-1 0,1 1 0,-1-1 0,1 0 0,0-1 0,-1 1 1,2-1-13,70-13 264,-43-30-208,-26-21-22,-9 53-120,0-1-1,-1 1 1,0 0-1,-1 0 1,0 0-1,-1 0 1,0 1-1,0 0 0,-1-1 1,-3-3 86,4 7-163,0 0 0,0 1 0,-1 0 1,1-1-1,-1 2 0,-1-1 0,1 0 0,-1 1 0,0 0 0,0 1 1,0-1-1,-1 1 0,0 0 0,-7-2 163,13 5-64,-1 0-1,0 0 1,0 0-1,0 0 1,0 1-1,0-1 1,0 1-1,0-1 1,0 1-1,0 0 1,0 0-1,0 0 1,0 0-1,0 0 1,0 0-1,0 1 1,0-1-1,0 1 1,0-1 0,0 1-1,0 0 1,0 0-1,0 0 1,1 0-1,-1 0 1,0 0-1,1 0 1,-2 1 64,11 14-640,0-10 574,0 0 0,0-1 0,1 0 0,0 0 0,0-1 0,1 0 0,-1-1 0,1 0 0,-1 0 0,1-1 0,0 0 0,0-1 0,0 0 0,0-1 0,0 0 0,0 0 0,0-1 0,0-1 0,6-1 66,-12 3 12,80-9-26,36-6 40,-117 15 24,0-1 0,-1 1-1,1 0 1,0 0-1,0 0 1,0 0 0,0 0-1,0 1 1,0-1-1,0 1 1,-1 0 0,1 0-1,0 0 1,0 0-1,-1 0 1,1 1-1,-1-1 1,1 1 0,-1 0-1,0-1 1,1 1-1,-1 0 1,0 0 0,0 1-1,-1-1 1,2 1-50,-10 57 1637,-29 129 594,29-177-821,11-36-1095,3-14-284,36-99 29,-4 76-100,25 46-444,-58 17 447,0-1 1,0 1 0,0-1 0,0 2 0,0-1-1,0 1 1,-1 0 0,1 0 0,-1 0-1,0 1 1,0 0 0,0 0 0,0 0 0,-1 1-1,1-1 1,-1 1 0,-1 0 0,1 0 0,1 4 36,18 104-686,-22-110 683,0 0 1,0 0-1,1 0 0,-1-1 0,1 1 0,-1-1 1,1 1-1,0-1 0,0 0 0,0 1 0,0-1 0,0 0 1,1-1-1,-1 1 0,0 0 0,1 0 0,0-1 0,-1 0 1,1 1-1,0-1 0,0 0 0,0-1 0,0 1 0,-1 0 1,1-1-1,0 1 0,0-1 0,0 0 0,0 0 0,0 0 1,0-1-1,0 1 0,1-1 3,24 1-1,92-46 101,-108 38-49,-1 0 1,0-1-1,0 0 0,-1 0 1,-1-1-1,0-1 1,0 0-1,-1 0 1,0-1-1,-1 0 0,0 0 1,-1 0-1,0-1 1,0-4-52,-3 11 37,-1 3-42,0 0 0,0 0 0,-1 0 0,1-1 0,-1 1 0,0 0-1,0-1 1,0 1 0,0-1 0,-1 1 0,1-1 0,-1 1 0,0-1 0,0 0 0,0 1 0,-1-1 0,1 1 0,-1-1 0,0 1 0,0-2 5,-29 3-163,9 10 152,0 1-1,1 0 1,0 2-1,0 0 1,2 2-1,-1 0 1,-10 10 11,-2 5-1,23-21 7,0 2 0,0-1 0,1 1 0,0 0 0,1 1 0,0-1 1,1 1-1,0 1 0,0-1 0,-1 6-6,21 38 473,37-17 293,27-26 136,-62-12-703,126-18 592,-89 9-719,-35 6-171,-7 2-32,-1-1 1,0 1-1,0-2 1,0 0-1,-1 0 1,1-1-1,-1 0 1,0-1-1,5-3 131,8-14-2338,-5 8-3857,-42 36 4682</inkml:trace>
  <inkml:trace contextRef="#ctx0" brushRef="#br0" timeOffset="3661.806">1929 330 6456,'3'-4'-90,"0"-1"-1,0 1 1,1 0 0,-1 1-1,1-1 1,0 1 0,0-1 0,0 1-1,0 0 1,0 0 0,1 1-1,0 0 1,-1-1 0,3 1 90,57-16 3656,-50 40-1375,-5 86-1094,-11-94-1247,-60 129-2550,21-79 1340,-22 36-3930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45:3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173 959 4936,'31'-5'280,"-39"-7"0,-4 0-166,11 10-71,0 0 1,-1 0-1,1 0 0,-1 0 1,1 1-1,-1-1 1,1 1-1,-1-1 1,0 1-1,0 0 0,0-1 1,0 1-1,0 0 1,0 0-1,0 0 0,0 1 1,-1-1-1,1 0 1,0 1-1,0 0 0,-1-1 1,1 1-1,0 0 1,-1 0-1,1 0 1,0 1-1,0-1 0,-1 0 1,1 1-1,0 0 1,0-1-1,0 1 0,-2 0-43,-5 7 43,-1 0-1,1 0 0,1 1 1,-1 0-1,1 0 1,1 1-1,0 0 0,0 1 1,1-1-1,1 1 0,-1 0 1,2 1-1,0-1 0,0 1 1,1 0-1,0 0 0,1 0 1,1 0-1,-1 0 0,2 0 1,0 7-43,2 16 4,27 49-12,-9-64 8,-15-17 1,0-1 0,1 1 1,-1-1-1,0-1 0,1 1 1,0-1-1,-1 0 0,1 0 1,0-1-1,0 1 0,0-1 1,-1-1-1,1 1 0,0-1 1,-1 0-1,1 0 0,0-1 1,-1 1-1,4-3-1,-5 3 3,77-42 149,-56 27 50,0-1 0,-2-2 0,0 0 1,-1-2-1,8-10-202,-4 4 186,-24 28-179,-1-1 0,0 1 0,0-1 0,0 1 0,-1 0 0,1 0 0,0-1 0,0 1 0,0 0 0,0 0 0,-1 0-1,1 0 1,0 0 0,-1 0 0,1 0 0,-1 0 0,1 0 0,-1 1 0,0-1 0,1 0 0,-1 0 0,0 0 0,0 0 0,0 1 0,0-1 0,0 0 0,0 0 0,0 0 0,0 0 0,0 1 0,-1-1 0,1 0-1,-1 1-6,2 5 27,0 0 0,0-1-8,-1 0 1,1 0-1,0 0 0,0 0 0,1 0 0,0 0 1,0 0-1,1-1 0,-1 1 0,1-1 0,0 0 0,0 1 1,1-2-1,0 1 0,0 0 0,0-1 0,2 3-19,-3-7 10,-1 1-1,1 0 0,-1-1 0,1 0 0,-1 0 1,1 0-1,0 0 0,-1 0 0,1 0 1,-1-1-1,1 1 0,-1-1 0,1 1 1,-1-1-1,0 0 0,1 0 0,-1 0 0,0-1 1,0 1-1,0 0 0,1-1 0,-1 1 1,-1-1-1,2-1-9,2 0 20,14-12 4,0-1 0,-1-1 1,0 0-1,-2-1 0,0-1 1,-1-1-1,-1 0 0,2-5-24,13-68-10,-28 85 4,0 0 1,-1 0-1,0 0 0,0 0 1,-1 0-1,0 0 1,0 0-1,-1 1 1,0-1-1,-1 0 0,1 0 1,-1 1-1,-1 0 1,0 0-1,0 0 1,0 0-1,-4-4 6,-39-42-209,59 40 15,128-44-335,-89 39 496,-3 1 33,-3-1 0,92-30 888,-127 40 2354,-11 7-3147,1 1 33,0 0 39,0 0-10,0 0-73,0 0-20,0 0-25,0 0 5,0 0 48,0 21 224,-3 148 33,-22 26-68,18-156-98,-1-1-1,-2 0 0,-1-1 1,-15 31-183,15-49 183,11-29-139,19-36-107,55-37-132,-67 78 166,0 0 0,0 0 0,0 0 0,0 1 1,1 0-1,0 0 0,0 1 0,0 0 0,0 0 0,0 1 0,1 0 1,-1 0-1,1 1 0,7 0 29,-11 1-34,0 0 1,0 1 0,1-1-1,-1 1 1,0 0 0,0 1-1,0-1 1,0 1-1,0 0 1,-1 0 0,1 1-1,0-1 1,-1 1-1,0 0 1,1 0 0,-1 1-1,-1-1 1,1 1-1,0 0 1,-1 0 0,0 0-1,0 0 1,0 0 0,2 4 33,0 2-50,39 39-108,-34-47 132,1-1 1,-1-1-1,0 1 1,0-2-1,0 1 0,0-2 1,1 1-1,-1-1 1,-1 0-1,1-1 1,0-1-1,-1 1 1,1-1-1,6-5 26,-7 5-17,99-71-430,-18-14 209,-90 90 233,0-1 1,0 1-1,0-1 1,0 0 0,0 1-1,0-1 1,0 0 0,0 1-1,0-1 1,1 1-1,-1-1 1,0 0 0,0 1-1,0-1 1,0 0-1,1 1 1,-1-1 0,0 0-1,0 1 1,0-1 0,1 0-1,-1 1 1,0-1-1,1 0 1,-1 0 0,0 1-1,1-1 1,-1 0-1,0 0 1,1 0 0,-1 0-1,0 1 1,1-1 0,-1 0-1,0 0 1,1 0-1,-1 0 1,1 0 0,-1 0-1,1 0 5,-18 39-39,17-39 40,-26 98-51,27-70 46,10-5 4,11-7 0,-15-13 1,0-2 0,0 1 0,1-1 0,-1 0 0,1 0 0,-1-1 0,0 0 0,1 0 0,-1-1 0,1 0 0,-1 0 0,0-1 0,1 0 0,-1 0 0,0-1 0,0 0 0,0 0-1,-2 1 0,7-3 26,-1-1 0,1 0 0,-1 0 0,0-1 0,0-1 0,-1 1 0,0-2 1,0 0-1,6-8-26,-12 13 28,0 1 1,-1-1-1,1-1 0,-1 1 1,0-1-1,-1 1 1,1-1-1,-1 0 1,1 0-1,-1 0 1,-1 0-1,1 0 1,-1 0-1,0 0 1,0-1-1,-1 1 0,1 0 1,-1-1-1,0 1 1,-1-1-1,1 1 1,-1 0-1,-1-3-28,-41-27 119,12 28-99,18 6 47,-111 44 254,85-19-298,-35 47-3542,66-59-2245,18-29 4351</inkml:trace>
  <inkml:trace contextRef="#ctx0" brushRef="#br0" timeOffset="173.566">2768 248 1976,'0'0'0,"0"0"0,0 0 0,0 0-256,0 0 256,15-23-256,14-15 256,15-24-560</inkml:trace>
  <inkml:trace contextRef="#ctx0" brushRef="#br0" timeOffset="393.974">2864 0 4664,'0'9'310,"0"1"1,-1-1 0,0 0-1,0 0 1,-1 0-1,0-1 1,-1 1 0,0 0-1,-1-1 1,1 1-1,-2-1 1,1 0 0,-1-1-1,0 1 1,-6 5-311,-5 13 563,-15 30-208,-98 177 461,-3 6-241,-24 45 247,102-176-420,-12 33 174,61-131-640,1-3-74,1 0 0,-1 0 0,1 0 0,1 0 0,-1 0 0,1 0 0,0 1 0,1-1 0,0 1 0,0 0 0,0-1 0,1 1 0,0 0 0,2 5 138,18-22-1554,11-10 302,14-7-4234</inkml:trace>
  <inkml:trace contextRef="#ctx0" brushRef="#br0" timeOffset="1756.353">2808 959 6816,'-1'0'45,"0"0"0,1 0 0,-1 0 0,0 1 0,0-1 0,0 0 0,0 0 0,0 0 0,0 0 0,0 0 0,1-1 0,-1 1 0,0 0 0,0 0 0,0 0 0,0-1 0,0 1 0,1-1 0,-1 1 0,0 0 0,0-1 0,1 1 0,-1-1 0,0 0 0,1 1 0,-1-1 0,0 0 0,1 1 0,-1-1 0,1 0 0,-1 1 0,1-1 0,-1 0 0,1 0 0,0 0 0,-1 0 0,1 1 0,0-1 0,0 0 0,0 0 0,0 0 0,-1 0 0,1 0 0,0 0 0,1 0 0,-1 1 1,0-1-1,0 0 0,0 0 0,0 0 0,1 0 0,-1 0-45,0-1-67,0 1 117,0 0 0,0 0 0,0 0 0,0 0-1,0 0 1,0 0 0,0 0 0,0 0-1,0 1 1,-1-1 0,1 0 0,0 0 0,-1 0-1,1 0 1,-1 0 0,1 1 0,-1-1 0,1 0-1,-1 0 1,1 1 0,-1-1 0,0 0-1,1 1 1,-1-1 0,0 1 0,0-1 0,0 1-1,1-1 1,-1 1 0,0-1 0,0 1 0,0 0-1,0-1 1,0 1 0,0 0 0,1 0-1,-1 0 1,0 0 0,0 0 0,0 0 0,0 0-1,0 0 1,0 0 0,0 0 0,0 1-1,0-1 1,0 0 0,1 0 0,-1 1 0,0-1-1,0 1 1,0-1 0,0 1-50,-14 18 109,0 0 0,2 1 0,1 0 0,0 1 0,1 0 0,1 1 0,2 0 0,-4 12-109,-12 88 152,24-119-134,0-1 1,0 0-1,0 0 1,0 0-1,0 1 1,0-1-1,0 0 1,1 0 0,-1 0-1,1 0 1,0 1-1,-1-1 1,1 0-1,0 0 1,0 0-1,0 0 1,1-1-1,-1 1 1,0 0-1,1 0 1,-1-1-1,1 1 1,-1-1-1,1 1 1,0-1-1,0 0 1,0 0-1,0 0 1,0 0-1,0 0 1,0 0-1,0 0 1,0 0-1,0-1 1,0 1-1,0-1 1,1 0-1,-1 0 1,0 0-1,0 0 1,1 0-1,-1 0 1,0 0-1,0-1 1,0 1-1,0-1 1,0 0-1,1 1 1,-1-1-1,1-1-18,19-9 73,0-1 0,-1-1-1,0-1 1,-1-1 0,0-1-1,-2-1 1,0 0 0,0-1-1,-2-1-72,17-15 88,-32 34-68,-2 1 0,-13 60 9,14-58-27,1-1 1,0 0-1,-1 1 1,1-1-1,0 0 0,0 1 1,0-1-1,0 0 1,0 0-1,1 0 1,-1 0-1,1 0 0,-1 0 1,1-1-1,0 1 1,0 0-1,0-1 0,0 1 1,0-1-1,0 0 1,0 0-1,0 0 1,0 0-1,1 0 0,-1 0 1,0 0-1,2-1-2,7 2 17,0-1-1,1-1 1,-1 0-1,0-1 0,1 0 1,-1-1-1,0 0 1,0-1-1,0 0 1,0-1-1,0 0 1,-1 0-1,0-1 0,0-1 1,0 0-1,0 0 1,-1-1-1,0 0 1,-1 0-1,1-1 1,-1 0-17,36-59 54,-40 57-51,-1 1-1,0-1 1,0 0 0,-1 0-1,-1 0 1,1 0 0,-2 0-1,1 0 1,-1 0 0,-1 0-1,0-2-2,0 5 1,-3-43-80,2 17-88,1-1 1,1 1-1,2 0 0,1-1 1,6-27 166,39-11-455,79-30 212,-75 68 46,119-81-26,-128 47 966,-38 53-692,-4 14 9,-25 78 288,-36 292 208,26-192-478,17-107-19,-31 105 132,36-140-175,41-93-26,37-14-107,-60 69 87,-1 1 0,1 0 0,-1 0 0,1 0 1,0 1-1,0 0 0,-1 0 0,1 1 0,0-1 0,0 1 1,0 1-1,0-1 0,0 1 0,0 0 0,-1 0 0,1 1 0,0 0 1,-1 0-1,1 0 0,-1 0 0,1 1 0,-1 0 0,0 0 0,0 0 1,-1 1-1,1 0 0,-1 0 0,0 0 0,0 0 0,0 1 1,0 0-1,-1-1 0,0 1 0,0 1 0,0-1 0,2 5 30,29 23-108,-2-26 62,2-7 42,4-8 4,3-6 0,134-77 20,-50 3 229,-54 16 38,-60 60 10,-12 23 64,-4 11-181,-16 192 104,20-214-328,1 0-1,-1 1 1,1-1 0,0 1-1,-1-1 1,1 0 0,-1 0-1,1 1 1,-1-1 0,1 0-1,-1 0 1,1 0-1,-1 1 1,0-1 0,1 0-1,-1 0 1,1 0 0,-1 0-1,1 0 1,-1 0-1,1 0 1,-1 0 0,0 0-1,1-1 1,-1 1 0,1 0-1,-1 0 1,1 0 0,-1-1-1,1 1 1,-1 0-1,1 0 1,-1-1 0,1 1-1,-1-1 1,1 1 0,0 0-1,-1-1 1,1 1 0,0-1-1,-1 1 1,1-1-1,0 1 1,0-1 0,-1 1-1,1-1 1,0 1 0,0-1-1,0 1 1,0-1-1,-1 1 1,1-1 0,0 1-1,0-1 1,0 0 0,0 1-1,0-1 1,0 1 0,1-1-1,-1 1 1,0-1-1,0 1 1,0-1 0,1 1-1,-1-1 1,0 1 0,0-1-1,1 0 45,-1 1 4,-15-46-1565,-7-18-5479</inkml:trace>
  <inkml:trace contextRef="#ctx0" brushRef="#br0" timeOffset="2023.639">4223 593 9328,'0'0'0,"4"15"0,3 11 0,-7-26-1224,0 0 1224,18 15-1216,8-4 1216,18 15-4384</inkml:trace>
  <inkml:trace contextRef="#ctx0" brushRef="#br0" timeOffset="2276.965">4620 865 5296,'0'0'0,"0"0"0,4-7 0,-4 7-624,0 0 624,15 0-616,7 0 616,-22 0-672,0 0 672,19 0-664,3 0 664,19 0-1400</inkml:trace>
  <inkml:trace contextRef="#ctx0" brushRef="#br0" timeOffset="2703.336">4786 863 5744,'-28'-1'5367,"-36"4"-2965,40 15-1822,12-8-542,0 2 0,1-1 0,1 1 1,0 1-1,1 0 0,0 0 0,1 1 0,-2 3-38,-12 36 75,11-21-16,3 2-46,3 16 2,17-35 71,9-12-75,13-13-6,10-10-3,59-35-20,-32 0-148,-17 11 136,-30 22-36,110-120-28,-108 112 29,96-116-14,-101 119 54,-7 7 17,4-6-3,-1-1 0,0-1-1,-2 0 1,-2-1 0,8-22 11,-20 47 22,1 1 0,0-1 0,-1 0 0,0 0 0,0 0 0,0 0 0,0 0 0,-1-1 0,1 1 0,-1 0 0,0 0 0,-1 0 0,1 0 0,-1 0 0,1-1 0,-1 1 0,-1 0 0,1 0 0,0 1 1,-1-1-1,-1-2-22,2 6 21,-1 0 1,0 0 0,0 0 0,0 0 0,0 1-1,1-1 1,-1 0 0,0 1 0,0-1 0,0 1-1,1 0 1,-1-1 0,0 1 0,1 0 0,-1 0 0,1 0-1,-1 0 1,1 0 0,-1 1 0,1-1 0,0 0-1,0 1 1,0-1 0,-1 1 0,1-1 0,1 1-1,-1-1 1,0 1 0,0 0 0,1-1 0,-1 1 0,0 0-1,1 1-21,-2 0 61,-46 91 32,-22 80 56,43-99-26,-24 78 10,36-100-130,4-8 2,4-5-2,9 18-11,-2-57 2,1 1 1,-1-1-1,1 0 0,0 0 1,0 0-1,0 0 1,0 0-1,0 0 1,0 0-1,0 0 0,0 0 1,0 0-1,0 0 1,1-1-1,-1 1 0,0-1 1,0 1-1,1-1 1,-1 1-1,1-1 0,-1 1 1,0-1-1,1 0 1,-1 0-1,0 0 0,1 0 1,-1 0-1,1 0 1,-1 0-1,1-1 6,-1 1-8,38-15-132,8-12 47,84-68-486,-76 62 502,12 8 38,-63 24 35,-1 1 0,1-1 1,-1 1-1,1 0 0,-1 0 0,1 1 1,-1-1-1,0 1 0,1 0 0,-1-1 0,0 2 1,1-1-1,-1 0 0,0 1 0,0-1 1,0 1-1,0 0 0,1 0 4,0 1 1,67 71 346,-15-18-31,-43-46-129,71 26 90,-65-32-10,92-8 73,-88-2-241,91-50-124,-88 35-700,113-148-223,-97 115-1040,42-47-4724,-195 236 5055</inkml:trace>
  <inkml:trace contextRef="#ctx0" brushRef="#br0" timeOffset="5050.641">6758 335 2424,'0'0'0,"0"0"0,0 0 0,0 0-480,0 0 480,0 0-480,0 0 480,0 0-504</inkml:trace>
  <inkml:trace contextRef="#ctx0" brushRef="#br0" timeOffset="5303.982">6791 264 4128,'0'0'1401,"0"0"-46,0 0-206,0 0-58,0 0-47,0 0-90,0 0-308,0 0-89,0 0-42,-6 3-95,-27 22-191,-121 250 324,123-202-545,15-40 7,-76 152 21,74-148 32,-76 164 83,84-180-436,-36 83 845,20-22-4371,23-67-1734,7-35 4202</inkml:trace>
  <inkml:trace contextRef="#ctx0" brushRef="#br0" timeOffset="7396.955">6950 691 6552,'7'18'1724,"-24"-1"-1698,-85 220 673,100-234-696,1 0 0,0 0-1,-1 1 1,1-1 0,1 0 0,-1 1 0,0-1-1,1 1 1,0-1 0,0 1 0,0-1 0,0 1-1,0-1 1,1 1 0,0-1 0,-1 0-1,1 1 1,0-1 0,1 0 0,-1 1 0,1-1-1,1 3-2,36 4-378,-33-10 344,0-1 0,0 1 0,0-1 0,0 0 0,0 0 1,-1-1-1,1 0 0,-1 0 0,1 0 0,-1 0 0,1-1 1,-1 0-1,0 0 0,0-1 0,1-1 34,12-6 56,56-46 1797,-74 57-1786,10 21 382,-9-17-420,0-1 1,0 0 0,0 0 0,0 0-1,1 0 1,-1 1 0,1-2 0,0 1-1,0 0 1,0 0 0,1-1 0,-1 1-1,0-1 1,1 0 0,0 1 0,-1-1-1,1 0 1,0-1 0,0 1 0,0 0-1,0-1 1,1 0 0,1 1-30,4-2 21,-1-1 1,0 0-1,0-1 1,1 0-1,-1 0 1,0-1-1,-1 0 0,1 0 1,0 0-1,-1-1 1,0-1-1,0 1 1,0-1-1,0 0 1,-1-1-1,0 1 0,0-1 1,0-1-1,-1 1 1,0-1-1,0 0 1,-1 0-1,1 0 0,-2-1 1,1 1-1,0-3-21,17-70 138,-19 66-105,-2 0 1,0 0 0,-1-1-1,0 1 1,-1 0-1,-1 0 1,0 0 0,-3-8-34,6 22 1,-12-40 6,1-30-3,22 1-63,31-3-294,34 3-10,38-1-115,-75 51 378,6 0 81,-26 11 2,-13 4 142,1 1 0,-1-1-1,1 1 1,0 1 0,0 0 0,0 0-1,1 0 1,-1 1 0,0 0-1,1 0 1,-1 1 0,1 0 0,-1 0-1,1 1-124,-6 0 84,-1 2 1,1-1-1,-1 0 0,1 0 0,-1 0 0,0 1 0,0-1 0,0 1 0,0-1 0,0 1 1,-1-1-1,1 1 0,-1-1 0,0 1 0,1-1 0,-1 1 0,0 0 0,-1-1 0,1 1 1,0 0-1,-1-1 0,1 1 0,-1-1 0,0 1 0,0 0-84,-1 9 168,-30 176 189,-13-38-185,-33 35-21,2-31-24,32-52-91,57-99-396,64-48-378,33-50 34,-78 62 663,50-27-68,-80 60 100,1 0 1,-1 0 0,0 1 0,1-1 0,-1 1 0,0-1-1,0 1 1,1 0 0,-1 0 0,0 0 0,0 0-1,0 0 1,0 1 0,0-1 0,-1 0 0,1 1 0,0 0-1,-1-1 1,1 1 0,-1 0 0,1 0 0,-1 0 0,1 1 8,7 7-24,22 19 0,1 5 24,-1-4 0,3-11 0,8-16 0,-16-8 32,-1-2 1,0 0-1,0-2 1,0-1-1,-1-1 1,0-1-1,-1-1 1,-1-1-1,0-1 1,-1 0-1,-1-2 1,0-1-1,2-3-32,-19 18 3,37-21 377,-38 38-320,4 150 431,17-117-342,21-22-28,-34-24-105,-1 0-1,1 0 1,0-1-1,0 0 1,-1-1-1,1 0 1,0 0-1,-1-1 1,1-1-1,-1 1 1,5-3-16,-5 2 5,-2 1-1,0-1 1,0 0-1,-1 0 0,1 0 1,-1-1-1,0 0 0,1 0 0,-2-1 1,1 1-1,0-2 0,-1 1 0,0 0 1,-1-1-1,1 0 0,3-6-4,-12-15 114,-3 17-96,0 1 1,0 0 0,-1 0 0,0 1 0,0 0 0,-1 0 0,0 1 0,-1 0 0,1 1 0,-1 0 0,0 0 0,-1 1 0,1 1 0,-1 0 0,-6-2-19,-68-22-175,229 15-190,-6-10 89,62-20 60,-147 29 208,-11 5 506,-48 19-522,1 0-1,1 0 1,0 1-1,0-1 1,0 1 0,2 0-1,-1 0 1,2 0-1,-1 0 1,1 1-1,1-1 1,0 0-1,1 8 25,-2 32-64,-1-15 72,2-16-84,-1 0-1,-1 0 1,-1 0-1,-1 0 0,0 0 1,-6 14 76,-41 53-355,-6-31 50,28-49-103,27-24 141,6 5 209,0 0-1,1 0 1,0 0-1,1 0 1,0 1-1,1 0 1,0 0 0,1 1-1,0 0 1,0 0-1,11-8 59,-16 14-13,48-49-156,110-62-102,-83 71 182,128-64 9,-130 53 816,-76 54-713,1 0 0,-1 0-1,1 0 1,-1 0 0,1 0 0,-1 0 0,1 0-1,-1 0 1,0 0 0,0 0 0,1 0 0,-1 0-1,0 0 1,0 0 0,0 0 0,0 0 0,0 0-1,0 0 1,-1 0 0,1 0 0,0-1-1,-1 1 1,1 0 0,0 0 0,-1 1 0,1-1-1,-1 0 1,1 0 0,-1 0 0,0 0 0,1 0-1,-1 1 1,0-1 0,0 0 0,0 0 0,1 1-1,-1-1 1,0 1 0,0-1 0,0 1 0,0-1-1,0 1 1,0-1 0,0 1 0,0 0 0,0 0-1,0-1 1,0 1 0,0 0 0,0 0 0,0 0-1,0 0 1,-1 0 0,1 1 0,0-1 0,0 0-1,0 0 1,0 1 0,0-1 0,0 0 0,0 1-23,-84 36 277,74-29-250,0 0 1,0 1-1,1 0 0,0 0 1,1 1-1,0 0 0,0 1 1,-6 10-28,-18 42 74,27-18 33,8-14-76,2-20 69,1-4-92,0 0 0,1-1 0,-1 0 0,1 0 0,1-1 0,-1 1 0,1-2 0,-1 1 1,2 0-1,-1-1 0,0-1 0,8 4-8,38 6-457,-34-14 143,0-1 1,1-1-1,-1-1 1,0-1-1,-1-1 0,1 0 1,6-4 313,52-27-1545,40-16-5395</inkml:trace>
  <inkml:trace contextRef="#ctx0" brushRef="#br0" timeOffset="8057.186">10432 268 4664,'-2'21'199,"2"-19"795,-7-20 2421,1 6-651,5 13-2544,-2 6 157,-112 126 142,-20 58 43,71-98-443,-58 74-14,97-133 29,-109 145 51,12-3-881,143-231-2939,-2 6-2811</inkml:trace>
  <inkml:trace contextRef="#ctx0" brushRef="#br0" timeOffset="8731.414">10580 420 9776,'21'12'3697,"-58"21"-3674,-86 156 354,36-28-134,56-97-223,-43 105-1070,29-99-2687,9-16-2156</inkml:trace>
  <inkml:trace contextRef="#ctx0" brushRef="#br0" timeOffset="10075.836">9981 985 5472,'41'-4'791,"-22"-5"-582,179-49-9,-142 38-200,1-1 0,-1-5 0,-4 0 0,-4-3 1,70-63 20,-78 57 45,-11 6 204,-1-1 1,-2-1 0,-1-2-1,-1 0 1,2-8-271,-7 4 1771,-19 37-1318,-17 37 750,-3 9-735,-50 158 577,21-36-326,36-109-539,7-23-40,-1 5-112,-2 56-510,10-96 462,-1 0-1,0-1 0,1 1 0,-1 0 1,1-1-1,-1 1 0,0 0 0,1-1 1,0 1-1,-1 0 0,1-1 1,-1 1-1,1-1 0,0 1 0,-1-1 1,1 1-1,0-1 0,-1 0 1,1 1-1,0-1 0,0 0 0,-1 0 1,1 1-1,0-1 0,0 0 1,0 0-1,-1 0 0,1 0 0,0 0 1,0 0-1,0 0 0,-1 0 0,1 0 1,0-1-1,0 1 0,-1 0 1,1 0-1,0-1 0,0 1 0,-1 0 1,1-1-1,0 1 0,-1-1 1,1 1-1,0-1 0,-1 1 0,1-1 1,-1 0-1,1 1 0,-1-1 1,1 0-1,-1 1 0,1-1 0,-1 0 1,0 1-1,0-1 0,1 0 0,-1 0 1,0 1-1,0-1 0,0 0 1,1 0-1,-1 0 0,0 0 21,5-4 0,123-91-95,-85 78 87,76 22-1,-65 13-39,67 40-52,-69-38 80,99 0-19,-92-22 38,2-2 1,-1-4 0,-3-8 0,-5-4 0,-29 12 13,0-1 0,-1-1 0,0-1 0,-1-1 0,0-1 1,-2-1-1,1 0 0,0-3-13,13-32 253,-34 48-215,1 0 0,-1 0-1,1 0 1,-1 0-1,0 0 1,0 0 0,0 0-1,0 0 1,0 0-1,0 0 1,0 1 0,-1-1-1,1 0 1,-1 1-1,1-1 1,-1 1 0,0-1-1,1 1 1,-1 0-1,0 0 1,0 0 0,0 0-1,0 0 1,-2 0-38,-4-1 22,-1 1 0,0 1 0,0 0 0,0 0 0,0 0 0,1 1 0,-1 1 0,0-1 0,1 1 0,-1 1 0,1 0 0,0 0 0,-6 3-22,-9 2 51,-50 16-25,22-1-20,-7 6-4,-73 56-150,118-53-554,30-23 289,122-23-580,-112 9 822,32-8 7,79-40 121,-137 51 82,1 2-1,-1-1 0,0 0 1,1 0-1,-1 0 0,1 1 0,-1-1 1,1 1-1,0-1 0,-1 1 1,1-1-1,-1 1 0,1 0 1,0 0-1,-1 0 0,1 0 1,-1 0-1,1 0 0,0 1 0,-1-1 1,1 0-1,-1 1 0,1-1 1,0 1-1,-1 0 0,0-1 1,1 1-1,-1 0 0,1 0 1,-1 0-1,0 0 0,0 0 0,1 0 1,-1 0-1,0 1 0,0-1 1,0 0-1,0 1 0,-1-1 1,1 0-1,0 1 0,0-1 1,-1 1-1,1-1 0,-1 1 0,0 0 1,1-1-1,-1 1 0,0-1 1,0 1-1,0 0 0,0 0-38,17 72 479,28-48-408,-12-21-67,-12-6-38,1-2 1,-1-1 0,0 0-1,0-1 1,0-2-1,-1 0 1,6-3 33,-17 7-21,106-56-508,4-29 305,-3-22 161,-80 63 142,10-68 529,-44 103-491,0-1 0,0 1 0,-2 0 0,1-1 1,-2 1-1,0 0 0,0-1 0,-1 1 0,0 0 1,-1 0-1,-3-6-117,5 15 41,-1 0 1,1 0-1,-1 0 1,0 0-1,0 0 1,0 0-1,0 1 1,-1-1-1,1 1 1,-1-1-1,1 1 1,-1 0-1,0 0 1,0 0-1,0 1 1,0-1-1,-3-1-41,-7 18 114,-17 41-88,15-10-24,5 6-2,0 7 1,0 3 4,0 2-3,-21 127-10,26-131-15,5-50-37,0 1 1,1-1-1,1 0 1,0 0-1,0 1 1,1-2-1,0 1 1,0 0-1,2-1 1,-1 1-1,1 0 60,22-1-613,-19-10 471,1 0 0,-1-1 0,0 0 0,0-1-1,0 0 1,-1 0 0,1-1 0,-1 1 0,0-2 0,0 1 0,0-1 0,0 0 0,-1-1 0,0 1 0,5-7 142,-3 5-200,32-28-1250,22-21-5230</inkml:trace>
  <inkml:trace contextRef="#ctx0" brushRef="#br0" timeOffset="10284.281">12320 828 12016,'0'0'0,"15"0"0,11 3 0,-26-3 1168,0 0-1168,41-10 1176,17-3-1176,-58 13-72,0 0 72,71-29-72,17-9 72,-88 38-984,0 0 984,115-62-984,24-22 984,116-61-8464</inkml:trace>
  <inkml:trace contextRef="#ctx0" brushRef="#br0" timeOffset="21422.762">342 1669 2784,'1'-2'-16,"1"1"-20,-1 0 1,0 0 0,0 0 0,0 0-1,0 0 1,0-1 0,0 1 0,0 0-1,0-1 1,-1 1 0,1-1 0,-1 1-1,1-1 1,-1 1 0,1-1 0,-1 1-1,0-1 1,1 1 0,-1-1 0,0 0-1,0 1 1,0-1 0,-1 1 0,1-1-1,0 0 1,0 1 0,-1-2 35,-18-35 5284,51 35-3231,231-42-652,-65 9-147,52-5-602,-137 27-239,135-10 1234,-233 19-2341,-38-1-530,6 2 755,-24-8-1056,-20-5-5395</inkml:trace>
  <inkml:trace contextRef="#ctx0" brushRef="#br0" timeOffset="21787.317">441 1711 5384,'64'-39'-1,"-190"130"2339,148-90-699,187-56 95,-127 39-1340,128-21 448,-124 23-531,104-18 685,-122 25-553,99-5 1514,-137 16-2042,-30-8-715,-26-52-1815,1 5-5658</inkml:trace>
  <inkml:trace contextRef="#ctx0" brushRef="#br0" timeOffset="22701.87">7106 1489 5208,'19'-19'51,"-19"18"-38,0 0 1,0 1 0,1-1 0,-1 0-1,0 0 1,0 1 0,0-1 0,0 0-1,0 1 1,0-1 0,0 0 0,0 0-1,0 1 1,-1-1 0,1 0 0,0 1-1,0-1 1,-1 0 0,1 1 0,0-1-1,-1 0 1,1 1 0,0-1 0,-1 1-1,1-1 1,-1 1 0,1-1 0,-1 1-1,0-1 1,1 1 0,-1-1 0,1 1-1,-1 0 1,0-1 0,1 1 0,-1 0-1,0 0 1,1-1 0,-1 1 0,0 0-1,0 0-13,-1-2 43,-18-6 152,8 3 1430,34 0-662,239-29 941,-152 24-1320,54-2-18,-126 10-332,189-11 107,-181 11-33,287-10 756,-225 7-920,148-3 341,-229 7-1882,-103 11-716,-71 1-227,11-1-2920</inkml:trace>
  <inkml:trace contextRef="#ctx0" brushRef="#br0" timeOffset="23018.024">6980 1634 5920,'75'-31'-375,"-80"28"-70,2 3 66,4 5 658,102 19 2749,18-20-1552,99-14 324,16-11-1071,-186 18-362,192-10 134,-198 12-194,159 3 405,-72-19-582,-239 40-3388,0 2-3782</inkml:trace>
  <inkml:trace contextRef="#ctx0" brushRef="#br0" timeOffset="24003.428">1364 1866 6368,'6'13'3285,"-7"-14"-2978,14-7 621,-8 7-810,-1 0 1,1 0-1,-1 1 1,1 0-1,-1 0 1,1 0-1,-1 0 1,1 1-1,-1 0 1,1 0-1,-1 0 1,1 0-1,-1 1 1,0-1-1,0 1 1,0 0-1,0 1 1,0-1 0,0 1-1,0-1 1,-1 1-1,0 0 1,1 1-1,-1-1 1,0 1-1,2 2-118,42 32 232,165 85 89,-20-17 157,-21-5-369,-136-80-42,235 140 159,-179-102-148,28 20 106,1 8 290,-118-85-505,0 0 0,0 0 0,0-1 0,0 1 0,0 0 0,1-1 0,-1 0 0,0 1 0,1-1-1,-1 0 1,1 0 0,0-1 0,-1 1 0,1 0 0,0-1 0,-1 0 0,1 1 0,0-1 0,0 0 0,-1-1 0,1 1 0,0 0 0,0-1 0,-1 1-1,1-1 1,-1 0 0,1 0 0,0 0 0,-1 0 0,0 0 0,1-1 0,-1 1 0,1-2 31,57-97-3213,-22 26-4647</inkml:trace>
  <inkml:trace contextRef="#ctx0" brushRef="#br0" timeOffset="24878.111">3061 2584 5744,'70'-21'1088,"144"-42"-334,7-6 100,23-20-408,-191 69-92,229-79 114,-224 79-247,245-82 124,-242 82 30,239-77 129,-240 78-256,248-66 89,-246 69-163,254-62 80,-255 63-19,217-58 78,-226 60-179,195-34 80,-202 39 61,379-84 621,-205 46 213,-158 22 300,-20 17-1447,-82-2-2934,22 4-4324,44 11 5507</inkml:trace>
  <inkml:trace contextRef="#ctx0" brushRef="#br0" timeOffset="26201.589">4175 2259 5656,'-12'-45'4556,"10"26"-3027,-4 26-94,-46 172-1147,34-115-15,2 21-118,16-84-135,0-1 2,17-70 101,-13 56-112,1 0 0,0 1 0,1 0 0,1 0 0,0 0 0,0 0 0,2 1 0,-1 1 0,2 0 0,-1 0 0,1 0 0,1 1 0,10-7-11,11-7 0,-17 14-10,1 0 1,0 0 0,1 1-1,0 2 1,0-1 0,1 2-1,-1 0 1,8 0 9,-21 4-27,0 1 0,0 0 0,0 0 1,0 1-1,0-1 0,0 1 0,0 0 0,0 0 1,0 0-1,0 0 0,0 1 0,0 0 0,0-1 1,0 2-1,0-1 0,0 0 0,0 1 0,3 1 27,-22 40-90,-12-10 74,19-26-120,0-1 1,-1-1 0,0 1-1,1-1 1,-2-1 0,1 0-1,0 0 1,-1-1 0,0 0-1,0 0 1,0-1 0,0-1-1,0 0 1,-2 0 135,-16-2-1021,42-18-1833,0 4-1992</inkml:trace>
  <inkml:trace contextRef="#ctx0" brushRef="#br0" timeOffset="27541.004">4546 2370 5024,'-8'-12'-113,"7"12"100,1 0 1,-1-1-1,1 1 0,-1-1 1,0 1-1,1-1 1,-1 0-1,1 1 0,-1-1 1,1 1-1,-1-1 0,1 0 1,0 1-1,-1-1 0,1 0 1,0 0-1,0 1 0,-1-1 1,1 0-1,0 0 0,0 1 1,0-1-1,0 0 0,0 0 1,0 0-1,0 1 1,0-1-1,0 0 0,1 0 1,-1 1-1,0-1 0,0 0 1,1 0-1,-1 1 0,0-1 1,1 0-1,-1 1 0,1-1 1,-1 0-1,1 1 0,-1-1 1,1 1-1,-1-1 1,1 1-1,-1-1 0,1 1 13,113-14 2479,-94 10-2106,-1 0 0,1-1 1,-1-1-1,0-1 0,0-1 1,-1 0-1,0-1 0,0-2 1,-1 1-1,12-11-373,-24 17 83,0 1 0,-1-1 1,0 0-1,1 0 0,-2 0 0,1 0 0,0-1 0,-1 1 1,0-1-1,0 0 0,0 0 0,-1 0 0,1 0 0,-1-1 1,0 1-1,-1-1 0,0 1 0,0-1 0,0 0 0,0 1 1,-1-7-84,-1 10 27,-1 0 0,0 0 0,0 1 0,0-1 0,0 0 0,0 1 0,0-1 0,0 1 0,-1-1 1,1 1-1,-1 0 0,1 0 0,-1 0 0,1 1 0,-1-1 0,1 1 0,-1-1 0,1 1 0,-1 0 1,0 0-1,1 0 0,-1 0 0,0 0 0,1 1 0,-1-1 0,1 1 0,-1-1 0,1 1 0,-1 0 1,1 0-1,-2 1-27,-55 26 68,36-8-64,-36 66 10,47-53-12,3 1-2,7 1 1,4-1 4,5-1-3,27 17 7,33-23 98,-56-24-66,1-1 1,-1-1-1,1 0 1,0 0 0,-1-1-1,1-1 1,0 0 0,-1-1-1,6-1-41,25-9 79,45-50 217,-17-35 208,-37 6 17,-32-25-393,-2 115-194,59 32-556,-14-18 485,78 28-110,-118-40 242,5 2-10,0 0 0,-1 0 0,0 1 0,0 0 0,0 1 0,0 0 0,0 0 1,-1 0-1,0 1 0,0 0 0,4 6 15,-8-7-13,0 0 1,0 1-1,-1-1 1,1 1-1,-1 0 1,-1 0-1,1 0 1,-1 0-1,0 0 1,-1 0-1,1 0 1,-1 0-1,0 0 1,-1 0-1,1 0 1,-1 0-1,-1 0 1,1 0-1,-1 1 13,-3 25-63,8 4 56,7-21-13,-9-13 20,0 0 0,0-1-1,0 1 1,0 0 0,0-1 0,1 1 0,-1-1 0,0 0 0,1 1-1,-1-1 1,1 0 0,0 0 0,-1 0 0,1 0 0,0 0-1,0 0 1,0-1 0,-1 1 0,1 0 0,0-1 0,0 0 0,0 1-1,0-1 1,0 0 0,1 0 0,5 0-5,0 1-30,0-1 1,0 0-1,1-1 1,-1 0 0,0 0-1,0-1 1,0 1 0,0-2-1,-1 1 1,1-1-1,-1-1 1,1 1 0,-1-1-1,0-1 35,10-6-57,-1-1 0,-1 0-1,0-1 1,-1 0-1,0-2 1,-1 1 0,2-6 57,41-42-263,-14 20 122,52-63-36,-71 84 486,-25 22 444,-13 8-417,7-5-266,0 1 1,0 0-1,1 0 0,0 0 0,0 0 1,0 1-1,1 1 0,0-1 0,0 1 0,1 0 1,-1 0-1,2 1 0,-1-1 0,1 1 1,-2 6-71,12 65 132,10-34-118,16 4 16,-7-25-18,-24-22-28,0 0 1,0-1 0,-1 1 0,1 0 0,-1 0 0,0 0 0,1 0 0,-1 0 0,0-1 0,0 1 0,0 0 0,0 0 0,-1 0-1,1 0 1,0 0 0,-1 0 0,1-1 0,-1 1 0,0 0 0,0 0 0,1-1 0,-1 1 0,0-1 0,-1 1 0,1 0 0,0-1-1,0 0 1,-1 1 0,1-1 0,0 0 0,-1 0 0,1 0 0,-1 0 0,0 0 0,1 0 0,-1 0 0,0 0 0,0-1 0,0 1 15,-7 6-55,-104 71-3876,79-60-2735</inkml:trace>
  <inkml:trace contextRef="#ctx0" brushRef="#br0" timeOffset="28952.773">6214 2133 8968,'-5'6'118,"3"-5"-3,0 1-1,0 0 1,0-1-1,0 1 1,1 0-1,-1 0 1,0 0-1,1 0 1,0 1 0,-1-1-1,1 0 1,0 0-1,0 1 1,0-1-1,0 1 1,1-1-1,-1 1 1,1-1 0,0 1-1,-1-1 1,1 1-115,-12 43 1560,8-30-1422,2-8-88,0 0 1,0 0-1,1 0 1,0 1-1,0-1 0,1 0 1,0 0-1,1 1 0,-1-1 1,2 0-1,-1 0 1,1 0-1,3 7-50,-4-11 22,1 0 0,1 0-1,-1 0 1,0 0 0,1-1 0,0 0 0,0 1 0,0-1 0,0 0-1,0 0 1,1-1 0,-1 1 0,1-1 0,0 1 0,0-1 0,0 0-1,0-1 1,0 1 0,0-1 0,0 0 0,0 0 0,1 0 0,-1 0-1,0-1 1,1 0 0,-1 1 0,1-2 0,-1 1 0,0 0 0,1-1-1,-1 0 1,0 0 0,3-1-22,4-3 15,1 1 0,-1-2 0,0 1 0,0-2 0,0 0 0,-1 0 0,0 0 0,-1-1 0,1-1 0,-2 0-1,1 0 1,-1-1 0,-1 0 0,1 0 0,-2 0 0,0-1 0,0 0 0,-1-1 0,0 1 0,1-7-15,-5-59-93,-1 73 59,-1 0 0,0 0 0,0 1 0,0-1 0,0 0 0,-1 1 0,1-1 0,-1 1 0,0-1 1,0 1-1,0 0 0,-1 0 0,1 0 0,-1 0 0,1 0 0,-1 0 0,0 1 0,0-1 0,-1 1 0,1 0 1,-2-1 33,0 0-77,0 1 0,0 0 0,0 0-1,-1 0 1,1 1 0,0-1 0,-1 2 0,1-1 0,-1 0 0,0 1 0,1 0 0,-1 0 0,1 1 0,-1-1 0,1 1 0,-1 1 0,1-1 0,0 1 0,-1 0 0,1 0 0,0 0 0,0 1 0,0-1 0,1 1 0,-1 1 0,-4 2 77,9-5-19,0 0 0,0 0 0,0 0 0,-1 0 0,1 0 0,0 0 0,0 0 0,0 0 0,1 0 0,-1 0 0,0 0 0,0 0 0,0-1 0,1 1 0,-1 0 0,0 0 0,1 0 0,-1 0 0,1 0 0,-1-1 0,1 1 0,-1 0 0,1 0 0,0-1 0,-1 1 0,1 0 0,0-1 0,0 1 0,-1-1 0,1 1 0,0-1 0,0 1 0,0-1 0,0 0 0,-1 1 0,1-1 0,0 0 0,0 0 0,0 0 0,0 1 0,0-1 0,0 0 0,0 0 0,0 0 0,0-1 0,0 1 0,0 0 0,0 0 0,0 0 0,-1-1 0,1 1 0,0 0 0,0-1 0,0 1 0,0-1 0,-1 1 0,1-1 0,0 1 0,0-1 19,168-8-808,-111 9 784,69 4 2208,-126-2-2136,0 0 0,0-1 0,0 1 0,-1 0 0,1-1 0,0 1 0,-1 0 0,1 0 0,-1 0 0,0 0 0,1 0 0,-1-1 0,0 1 0,0 0 0,0 0 0,0 0 0,-1 0 0,1 0 0,-1 0 0,1-1 0,-1 1 0,1 0 0,-1 0 0,0-1 0,0 1 0,0 0 0,0-1 0,-1 2-48,-60 196 369,68-221 136,46-116-118,-48 124-382,39-49 58,-40 60-66,0 0-1,-1 0 1,1 1 0,0-1 0,1 1-1,-1 0 1,0-1 0,1 2-1,-1-1 1,1 0 0,-1 1 0,1-1-1,0 1 1,0 0 0,0 0 0,0 1-1,-1-1 1,1 1 0,0 0-1,0 0 1,0 0 0,0 0 0,0 1-1,0-1 1,0 1 0,0 0 0,-1 1-1,1-1 1,0 1 0,-1-1-1,1 1 1,-1 0 0,2 1 3,-2-1-11,0-1 0,1 1 0,-1 0 0,0 0 0,0 1 0,0-1 0,-1 1 0,1-1 0,0 1 0,-1 0 0,0 0 0,0 0 0,0 0 0,0 0 0,0 1 0,0-1 0,-1 1 0,0-1 0,0 1 0,0-1 0,0 1 0,0 2 11,-13 101-10,9-95 6,2-11-1,1 0 1,-1 1-1,0-1 1,1 1-1,-1-1 0,0 1 1,1-1-1,0 1 1,-1-1-1,1 1 0,0-1 1,0 1-1,0-1 1,0 1-1,0 0 1,0-1-1,0 1 0,0-1 1,1 1-1,-1-1 1,1 1-1,-1-1 1,1 1-1,-1-1 0,1 0 1,0 1-1,0-1 1,0 0-1,0 1 0,0-1 1,0 0-1,0 0 1,0 0-1,0 0 1,1 0-1,-1 0 0,0 0 1,1-1-1,-1 1 1,0 0-1,1-1 0,-1 1 1,1-1-1,-1 1 1,1-1-1,-1 0 1,1 1-1,0-1 0,-1 0 1,1 0-1,-1 0 1,1-1-1,-1 1 1,1 0-1,-1 0 0,1-1 1,-1 1-1,1-1 1,-1 1-1,1-1 0,-1 0 1,1 0 4,20-8-117,0-2 0,0 0 1,-1-2-1,-1 0 0,0-1 0,0-1 1,-2-1-1,5-6 117,-7 9-67,20-19 52,-21 16 22,0 0 1,-1-1-1,0-1 0,-2 0 1,0-1-1,5-12-7,34-52 669,-51 82-495,0 1 15,-24 27 28,-30 43-9,52-66-200,1-1-1,-1 0 0,1 1 1,0-1-1,0 1 1,0-1-1,0 1 1,1-1-1,0 1 0,-1 0 1,1-1-1,1 1 1,-1 0-1,0-1 0,1 1 1,0-1-1,0 1 1,0-1-1,0 1 0,0-1 1,1 0-1,0 1 1,-1-1-1,1 0 1,0 0-1,1 0 0,1 2-7,82 59 362,-72-56-232,-17 20 468,-20 8-601,14-29-210,-87 36-2182,53-22-4842,100-48 5445</inkml:trace>
  <inkml:trace contextRef="#ctx0" brushRef="#br0" timeOffset="34987.746">2923 1473 2424,'28'13'173,"-32"-8"1567,-103-7 2624,107 2-4339,0 0 1,0 1-1,0-1 1,0 0-1,0 0 1,0 1-1,0-1 1,0 0-1,0 0 0,0 1 1,0-1-1,0 0 1,0 0-1,0 1 1,0-1-1,0 0 0,0 0 1,0 1-1,0-1 1,0 0-1,0 0 1,0 1-1,-1-1 0,1 0 1,0 0-1,0 1 1,0-1-1,0 0 1,-1 0-1,1 0 0,0 1 1,0-1-1,0 0 1,-1 0-1,1 0 1,0 0-1,0 0 0,-1 0 1,1 0-1,0 1 1,0-1-1,-1 0 1,1 0-1,0 0 0,0 0 1,-1 0-1,1 0-25,26 7 509,184 4 1280,-125-12-1334,56-3-15,146-11 719,-89 1-677,-160 10-228,257-42 724,-183 26-499,146-45 617,-250 63-1394,35-2 879,-10 10-4908,-24-3-2769,-21-7 5355</inkml:trace>
  <inkml:trace contextRef="#ctx0" brushRef="#br0" timeOffset="35853.038">10412 1558 8792,'24'-40'1280,"-10"49"112,156 20 244,34-21-935,-157-8-533,264-12 85,-245 9-18,247-10 4,-251 8-479,237-38-176,-209 30-1648,90-13-4272,-420 61 4784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0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7264,'0'0'936,"0"0"-18,0 0-67,0 0-82,0 0-275,0 0-124,0 0-211,0 0-26,0 0 93,-2 7-20,-38 114 137,-16 39 236,2-21-365,40-107 20,-79 150 71,74-146-177,-84 139 496,36-67 788,61-150-834,108-131-260,-19 99-175,-69 65-136,97-43 44,-19 35-62,-87 16 3,1 1-1,-1 0 0,1 0 0,-1 1 0,1-1 0,-1 1 0,1 0 0,-1 1 0,0-1 0,0 1 0,1 0 1,-1 1-1,0-1 0,-1 1 0,1 0 0,0 0 0,-1 0 0,0 1 0,0 0 9,-1 0-5,0 1 0,0 0 0,-1 0 0,0 0 0,0 0 0,0 0-1,0 0 1,-1 1 0,0-1 0,0 1 0,-1-1 0,1 1 0,-1-1 0,-1 1 0,1-1 0,-1 1-1,0-1 6,1 3-9,-11 91-146,28-12 105,33-48 20,-45-37 28,83 7-25,-24-21-26,-6-9 47,108-72-16,-122 55 22,59-81 66,-83 75 8,-19 44-74,-1-1 0,0 1 0,0 0 0,0-1 1,0 1-1,0 0 0,0 0 0,0-1 0,0 1 0,0 0 1,0-1-1,0 1 0,-1 0 0,1-1 0,0 1 0,0 0 1,0 0-1,0-1 0,0 1 0,0 0 0,-1 0 0,1-1 0,0 1 1,0 0-1,0 0 0,-1 0 0,1-1 0,0 1 0,0 0 1,-1 0-1,1 0 0,0 0 0,-1-1 0,1 1 0,0 0 1,0 0-1,-1 0 0,1 0 0,0 0 0,-1 0 0,1 0 0,0 0 1,0 0-1,-1 0 0,1 0 0,0 0 0,-1 0 0,1 0 1,0 0-1,-1 0 0,1 0 0,0 1 0,0-1 0,-1 0 1,1 0-1,0 0 0,0 0 0,-1 0 0,1 1 0,0-1 0,0 0 1,0 0-1,-1 1 0,1-1 0,0 0 0,0 0 0,0 1 0,-6 4-5,0 0-1,0 0 0,1 1 0,0 0 0,0 0 1,0 0-1,1 0 0,0 1 0,0 0 0,1 0 1,0 0-1,0 0 0,1 0 0,-2 7 6,1-5-14,1 0 1,0 0-1,0 0 0,1 1 1,0-1-1,1 0 0,0 0 1,1 1-1,-1-1 0,2 0 0,0 3 14,8 10-8,6-6 8,6-6 0,4-10 0,6-8 0,0-7 0,4-6 0,51-68 88,-83 82-72,0 0 0,-1-1 0,0 1 0,-1-1-1,1 0 1,-2 0 0,1 0 0,-1 0-1,0 0 1,-1 0 0,1-2-16,-28-42 262,-59-1-56,83 52-224,0 0 1,0 1 0,0-1-1,0 1 1,0 0 0,0 0-1,0 0 1,0 0-1,0 0 1,0 1 0,0 0-1,0-1 1,1 1 0,-1 0-1,0 0 1,0 1-1,0-1 1,1 0 0,-1 1-1,1 0 1,-1-1 0,1 1-1,0 0 1,0 1-1,-1-1 1,1 0 0,1 0-1,-1 1 1,0-1 0,1 1-1,-1 0 1,1-1 0,0 1-1,-1 2 18,12 17-766,6-6 628,-6-11-168,18-1 47,-1-2 1,1-1 0,-1-1 0,1-2 0,-1 0 0,1-2 0,19-5 258,182-49-1713,-177 44 1434,-14 0 1322,-47 46-455,-10 48 112,11-36-293,-2 0 0,-3-2 0,-1 1-1,-2-2 1,-1 0 0,-6 6-407,40-89 660,59-98-410,-51 102-210,-3 12-36,2 8-4,2 6 0,-15 10-7,1 0-1,-1 1 1,1 0-1,-1 0 0,1 2 1,-1-1-1,1 2 1,-1-1-1,1 2 0,-1-1 1,5 3 7,9 1-21,81 24-100,-84 10 8,-21-33 101,0-1 0,-1 1 0,0 0 1,-1 0-1,1-1 0,-1 1 0,0-1 1,-1 1-1,0 0 0,0-1 0,0 0 0,0 0 1,-1 1-1,-1 0 12,-11 32-30,11 36-55,41-36 49,1-32-31,7-9-116,152-85-2,-51-10 188,30-61 275,-133 109-147,-85 51-76,6 13-35,2 4-18,-3 9-2,-1 4 2,7-1 3,6-1-4,7 0-1,12-3 0,35 15-1,-18-37-4,70 1-5,-14-22-70,7-10-110,43-33-17,112-64-187,8-46-192,-182 118 540,-22 13 46,-17 15 0,-7-1 1,-12 23 7,-13 7 17,1 1 1,0 1 0,1 0-1,0 0 1,0 2 0,0 0-1,2 0 1,-1 1 0,-6 8-26,-52 64 134,64-54-132,14-2-2,13-2 0,3-5 0,31 12 0,13 9 33,-65-39-33,0 0-1,-1 0 1,1 0 0,0 0 0,-1 0-1,0 0 1,1 1 0,-1-1 0,0 0 0,0 1-1,-1-1 1,1 1 0,0-1 0,-1 1-1,1-1 1,-1 1 0,0 0 0,0-1-1,0 1 1,0-1 0,-1 1 0,1 0-1,-1-1 1,1 1 0,-1-1 0,0 1-1,0-1 1,0 0 0,0 1 0,0-1 0,-1 0-1,1 0 1,-1 0 0,0 1 0,-4 6-25,-1 0 0,0 0 0,0-1 0,-1 0 0,0 0 0,0-1 0,-1 0 0,0 0 0,0-1 0,0 0 0,-1-1 0,0 0 0,0-1 1,-7 2 24,16-5-23,0 0 1,-1 0 0,1 0-1,-1 0 1,1-1 0,-1 1-1,1 0 1,-1-1 0,0 1-1,1-1 1,-1 0 0,0 0-1,1 0 1,-1 0 0,0 0-1,1 0 1,-1 0 0,0 0-1,1 0 1,-1-1 0,0 1-1,1-1 1,-1 1 0,1-1-1,-1 0 1,1 0 0,-1 1-1,1-1 1,0 0 0,-1 0-1,1 0 1,-1-1 22,2-5-353,23-31-186,2 0 1,1 2 0,2 1-1,28-28 539,14-12-261,72-65 30,-113 112 45,242-230-93,-203 187 1803,-63 64 11,-4 7-512,-3 11-722,-2 27-82,-2 0 1,-1-1-1,-2 0 1,-2 0 0,-1-1-1,-2 0 1,-6 9-220,-67 139 334,53-106-246,-21 103 131,60-120-100,35-33-165,-37-27 0,64-9-1346,12-40-2620,-5-6 1213,-6 5-3187</inkml:trace>
  <inkml:trace contextRef="#ctx0" brushRef="#br0" timeOffset="251.326">3526 745 8160,'0'0'0,"13"-2"0,7-3 0,-20 5 1160,0 0-1160,46-13 1168,21-3-1168,-67 16-552,0 0 552,92-37-544,24-12 544,-116 49-336,0 0 336,210-85-6096,-420 170 6096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9:4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385 137 8344,'-50'-3'137,"44"2"550,9 2-1,32 2 232,-28-35-405,-36-56 227,27 86-723,0 0 1,0 0-1,0 1 0,-1 0 1,1-1-1,0 1 1,-1 0-1,1 0 0,-1 0 1,0 0-1,1 1 0,-1-1 1,0 1-1,1-1 1,-1 1-1,0 0 0,1 0 1,-1 0-1,0 1 0,0-1 1,1 1-1,-1-1 0,1 1 1,-1 0-1,0 0 1,1 0-1,0 0 0,-1 1 1,1-1-1,0 1 0,-1-1 1,1 1-1,0 0 1,0 0-1,0 0-17,-61 47 51,31-17-47,-48 76-19,6 36-36,66-107 33,33-19-73,-14-20 80,-1 1 0,0-2 0,1 1 0,-1-1 0,0-1 0,-1 0 0,1 0 0,-1-1 0,1 0 0,-2-1 0,1 0 0,0 0 0,-1-1 0,-1 0 0,1-1 0,-1 1 0,4-6 11,18-19 37,-23 24 77,1 0-1,0 0 0,0 1 1,0 0-1,1 1 0,0 0 1,0 0-1,1 0 1,0 1-1,4-2-113,-7 45 1020,-7-28-996,1 0 0,0-1-1,1 1 1,0-1 0,1 1 0,0-1 0,0 1 0,1-1 0,0 0-1,1 0 1,0 0 0,0-1 0,1 1 0,0-1 0,0 0 0,1 0-1,0-1 1,1 1-24,71 24-1068,-44-24-686,3 2-4669,-86-23 4842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0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60 8248,'-37'42'240,"37"-42"-198,1-1 0,-1 1 0,0 0 0,0-1 0,0 1 0,0 0 0,0-1 1,0 1-1,0 0 0,-1 0 0,1-1 0,0 1 0,0 0 0,0-1 0,0 1 0,0 0 0,0-1 0,0 1 1,-1 0-1,1 0 0,0-1 0,0 1 0,0 0 0,-1 0 0,1 0 0,0-1 0,0 1 0,-1 0 1,1 0-1,0 0 0,0 0 0,-1-1 0,1 1 0,0 0 0,-1 0 0,1 0 0,0 0 0,-1 0 0,1 0 1,0 0-1,0 0 0,-1 0 0,1 0 0,0 0 0,-1 0 0,1 0 0,0 0 0,-1 0 0,1 0 1,0 1-1,0-1 0,-1 0 0,1 0 0,0 0 0,-1 0 0,1 0 0,0 1 0,0-1 0,0 0 0,-1 0 1,1 1-1,0-1-42,-2-8 942,-15-21 59,11 24-513,-163-40 876,125 36-1328,40 13-29,-4 17-37,2 1 1,0 1 0,2-1-1,0 1 1,1 0 0,2-1-1,0 1 1,2 12 29,5 44-52,9 134-25,-15-121 58,-5-32 31,-4 0-1,-2 0 1,-2-1 0,-3-1-12,-45 83-2306,49-147-1107,2-3-2180</inkml:trace>
  <inkml:trace contextRef="#ctx0" brushRef="#br0" timeOffset="267.789">0 781 5920,'6'45'116,"-5"-46"-95,-1 1 0,0 0 0,0 0 0,0 0 0,0-1 0,0 1 0,0 0 0,1 0 0,-1 0 0,0 0 0,0-1 1,0 1-1,1 0 0,-1 0 0,0 0 0,0 0 0,0 0 0,1 0 0,-1 0 0,0 0 0,0 0 0,1-1 0,-1 1 0,0 0 0,0 0 0,1 0 0,-1 0 1,0 0-1,0 0 0,1 1 0,-1-1 0,0 0 0,0 0 0,0 0 0,1 0 0,-1 0 0,0 0 0,0 0 0,0 0 0,1 1 0,-1-1 0,0 0 0,0 0 0,0 0 1,1 0-1,-1 1 0,0-1 0,0 0 0,0 0 0,0 0 0,0 1 0,0-1 0,1 0 0,-1 0 0,0 0 0,0 1 0,0-1 0,0 0 0,0 0 0,0 1-21,6-7 470,154-76 170,41 10-2549,-118 49 1078,47-16-2542</inkml:trace>
  <inkml:trace contextRef="#ctx0" brushRef="#br0" timeOffset="1123.521">493 739 3864,'37'-23'132,"-37"23"-95,1-1 0,0 2 0,-1-1 0,1 0 0,0 0 1,-1 0-1,1 0 0,0 0 0,-1 0 0,1 1 0,0-1 0,-1 0 0,1 1 0,0-1 1,-1 0-1,1 1 0,-1-1 0,1 1 0,-1-1 0,1 1 0,-1-1 0,1 1 1,-1-1-1,0 1 0,1-1 0,-1 1 0,0 0 0,1-1 0,-1 1 0,0-1 0,0 1 1,0 0-1,1-1 0,-1 1 0,0 0 0,0 0 0,0-1 0,0 1 0,0 0 0,0-1 1,0 1-1,-1 0 0,1-1-37,16 13 1440,32-11-20,55-44 48,-87 33-1156,-11 7-226,0 0 1,0 0-1,0-1 0,0 1 1,-1-1-1,0 0 1,1-1-1,-1 1 1,0-1-1,0 0 1,-1 0-1,1 0 1,-1 0-1,0-1 1,0 1-1,-1-1 1,1 0-1,-1 0 1,0 0-1,0-1-86,30-86 1189,-32 91-1170,0 0 0,0 0 0,-1 0 0,1 0 0,0 0 0,-1 0 0,1 0 0,-1 0 0,1 0-1,-1 1 1,0-1 0,1 0 0,-1 0 0,0 1 0,1-1 0,-1 0 0,0 1 0,0-1 0,0 1 0,0-1 0,0 1 0,1-1-1,-1 1 1,0-1 0,0 1 0,0 0 0,0 0 0,0 0 0,0-1 0,0 1 0,0 0 0,0 0 0,0 0 0,0 0 0,0 1-1,0-1 1,0 0 0,0 0 0,0 1 0,0-1 0,0 0 0,0 1 0,0-1 0,0 1 0,0-1 0,0 1 0,1-1-1,-1 1 1,0 0 0,0 0 0,1-1 0,-1 1 0,1 0 0,-1 0-19,1-1 2,-18 7 20,0 1 0,1 0 0,0 2 0,0-1-1,1 2 1,1 0 0,0 1 0,0 1 0,1 0-1,1 1 1,-5 7-22,-7 13 3,5 0 2,5-3-3,12-25-5,1 1 0,0-1 0,0 0 0,1 1 0,0-1 0,0 1 0,0 0 0,1-1 0,0 1 0,0 0 0,1-1 0,0 1 0,0 0 0,0-1 1,2 3 2,40 20-36,-40-28 33,69 0-27,-46-6 16,123-32-10,-98 18 23,-36 13 53,0 0 1,0-2-1,-1 0 1,0 0-1,-1-1 1,0-1-1,0 0 1,-1-1-1,0 0 1,-1-1-1,-1 0 1,1-1-1,-2 0 1,0-1-1,0 1 1,0-6-53,8-3 674,-20 41-314,-73 128 57,75-142-412,0-1-1,1 1 1,-1-1-1,1 1 1,0-1-1,1 1 0,-1-1 1,1 1-1,0-1 1,0 1-1,0-1 1,0 0-1,1 1 0,0-1 1,0 0-1,0 0 1,0 0-1,1 0 0,2 3-4,-1-2 2,-1 0 6,1-1 1,-1 1-1,2-1 1,-1 0-1,0 0 1,1-1 0,-1 1-1,1-1 1,0 0-1,0 0 1,0 0-1,1-1 1,-1 0-1,1 0 1,-1 0-1,1-1 1,0 0-1,0 0 1,-1 0-1,2-1-8,57-6 68,-55 3-47,-1 0 0,1 0-1,-1-1 1,0 0 0,0 0-1,0-1 1,0 0-1,-1 0 1,0-1 0,0 0-1,5-5-20,82-106 479,-93 116-473,0 20 28,7-8-16,6 1-14,-4-8 5,1 0 0,0-1 0,0 0 0,0-1 0,0 0 0,1-1 0,-1-1 0,0 1 0,0-2 0,10 0-9,-12 0 31,1-1 1,0 0-1,-1 0 1,1-1-1,-1 0 1,0-1-1,1 0 1,-2 0-1,1-1 0,1-1-31,-3 2 30,-1 0 0,1 0 0,-1-1-1,0 0 1,0-1 0,-1 1-1,0-1 1,0 0 0,0 0 0,0 0-1,-1-1 1,0 0 0,-1 0-1,1 0 1,-1 0 0,-1 0 0,0-1-1,0 1 1,0-1 0,-1 0-1,1-4-29,5-63 660,-6 72-653,0 1-1,1 0 1,-1-1-1,1 1 0,0 0 1,-1 0-1,1 0 1,0 0-1,0 0 0,0 1 1,1-1-1,-1 1 1,0-1-1,0 1 0,1 0 1,-1 0-1,1 0 1,-1 0-1,1 0 0,0 1 1,-1-1-1,1 1 1,0-1-1,-1 1 0,1 0 1,0 0-1,-1 0 1,1 1-1,0-1 0,2 1-6,2-1-4,166-8 72,68-24-253,-185 21-822,240-62-306,-206 50-1023,87-20-5428,-413 101 5850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0:3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7264,'0'0'1201,"0"0"-54,0 0-239,0 0-134,0 0-292,0 0-138,0 0-255,-2 6-64,-9 31 6,-41 179 96,-5-5 177,-7-14-164,52-158-39,-49 145 299,60-180-381,-17 116 535,22-114-519,7-2-142,1 0 0,0-1-1,-1-1 1,1 0 0,0 0 0,0-1 0,0-1-1,0 0 1,0 0 0,0-2 0,0 1 0,0-1-1,0-1 1,0 0 0,-1-1 107,52-15-1521,46-17-911,-10 2-2768</inkml:trace>
  <inkml:trace contextRef="#ctx0" brushRef="#br0" timeOffset="266.332">583 734 6456,'-12'30'156,"11"-26"625,2-6 4,39-39 1999,-38 62-1577,-60 124 393,38-98-2534,26-53-1319,9-18 901,6-9-4534</inkml:trace>
  <inkml:trace contextRef="#ctx0" brushRef="#br0" timeOffset="565.554">616 402 5560,'0'0'0,"2"19"0,0 13 0,-2-32 112,0 0-112,0 11 120,0-13-120,0 2-568,0 0 568,9 2-560,4-4 560,9 2-2880</inkml:trace>
  <inkml:trace contextRef="#ctx0" brushRef="#br0" timeOffset="834.834">1010 231 6368,'-3'13'2342,"25"-22"-619,-21 10-1645,1 1 1,-1 0-1,0-1 0,0 1 0,0 0 1,0 0-1,0 0 0,0 0 0,0 0 1,0 0-1,-1 0 0,1 0 1,-1 0-1,0 0 0,0 0 0,1 0 1,-1 1-1,0-1 0,-1 0 1,1 0-1,0 0 0,-1 0 0,1 0 1,-1 2-79,-51 250 1428,30-172-1263,-12 91 584,26-109-635,7-52-149,0-1 1,1 1-1,0 0 1,1-1 0,0 1-1,1 0 1,0-1 0,1 1-1,3 7 35,19-6-1726,-20-12 1625,0 0 0,0-1 1,0 0-1,0 0 0,0 0 1,0-1-1,0 0 0,0 0 0,-1 0 1,1 0-1,0-1 0,0 0 1,-1 0-1,1 0 0,-1 0 1,0-1-1,0 0 0,2-1 101,23-13-1094,50-22-5299</inkml:trace>
  <inkml:trace contextRef="#ctx0" brushRef="#br0" timeOffset="1116.08">1514 224 7088,'-34'54'641,"60"-67"2496,-24 34-2543,-4 12-376,-1 0 1,-2-1-1,-2 1 1,0-1-1,-6 11-218,12-41 2,-64 190 497,47-120-272,13-51-177,1-7-59,1 1 0,0 1 0,1-1 0,0 0 0,1 1 0,1-1 0,1 1 0,0-1 0,1 2 9,28 41-2575,-9-49 1199,12 8-4530</inkml:trace>
  <inkml:trace contextRef="#ctx0" brushRef="#br0" timeOffset="1432.745">1002 768 5560,'48'21'96,"-43"-21"33,0 1 1,0-1 0,0 0-1,-1 0 1,1 0 0,0-1-1,0 0 1,0 0-1,0 0 1,0-1 0,-1 1-1,1-1 1,-1 0-1,1-1 1,-1 1 0,0-1-1,1 1 1,-1-2-130,5-1-19,143-57 449,-14 11-1102,120-47-1183,-49 19-1738</inkml:trace>
  <inkml:trace contextRef="#ctx0" brushRef="#br0" timeOffset="1731.944">2001 215 4936,'0'0'195,"1"0"1,-1 1 0,0-1-1,1 0 1,-1 0-1,0 0 1,0 0-1,1 0 1,-1 0 0,0 0-1,1 0 1,-1 1-1,0-1 1,0 0-1,1 0 1,-1 0 0,0 1-196,5-8 419,-5 6-356,0 0 0,0 0 0,0 1 0,0-1 0,-1 0 0,1 0 0,0 0 0,-1 1 0,1-1 0,-1 0 0,1 0 0,0 1 0,-1-1 0,0 0-1,1 1 1,-1-1 0,1 1 0,-1-1 0,0 1 0,1-1 0,-1 1 0,0-1 0,0 1 0,1-1 0,-1 1 0,0 0 0,0 0 0,0-1 0,1 1 0,-1 0 0,0 0 0,0 0 0,0 0 0,0 0 0,1 0 0,-1 0 0,0 0 0,0 0 0,0 0 0,0 1 0,1-1 0,-1 0 0,0 1 0,0-1 0,1 0 0,-1 1-63,-3 2 45,0 0 0,1 1 0,0-1 0,0 1 0,0 0 0,0 0-1,0 0 1,1 0 0,-1 0 0,1 1 0,1-1 0,-1 1 0,0-1 0,0 5-45,-2 4 18,-23 101 164,3 47 12,-6 37-24,18-123-180,-2 117-3249,17-112-2834</inkml:trace>
  <inkml:trace contextRef="#ctx0" brushRef="#br0" timeOffset="2012.728">2182 780 6008,'-23'45'73,"23"-44"-26,0 0-1,0 0 1,1 0-1,-1 1 1,0-1-1,1 0 1,0 0 0,-1 0-1,1 0 1,-1 0-1,1 0 1,0 0-1,0 0 1,0 0-1,0 0 1,0 0-1,-1 0 1,1 0 0,1-1-1,-1 1 1,0 0-1,0-1 1,0 1-1,0-1 1,0 1-1,1-1 1,-1 0 0,0 0-1,0 1 1,1-1-1,-1 0 1,0 0-1,0 0 1,1 0-1,-1 0 1,0 0-1,0-1 1,1 1 0,-1 0-1,0-1 1,0 1-1,0-1 1,0 1-1,1-1 1,-1 1-1,0-2-46,92-48 1434,-14-27-93,-76 73-1236,-1 1 1,1-1-1,-1-1 0,0 1 0,0 0 1,0 0-1,-1-1 0,1 1 0,-1-1 1,0 1-1,-1-1 0,1 0 0,-1 1 1,0-1-1,0 0 0,0 1 1,-1-1-1,1 0 0,-1 1 0,0-1 1,-1 0-106,-1 6 20,1 0 1,-1 1-1,1-1 0,-1 1 1,1 0-1,0 0 1,0 0-1,0 0 1,0 0-1,0 0 1,0 0-1,0 1 1,1-1-1,-1 1 0,1-1 1,0 1-1,-1 0 1,1 1-21,1-3 6,-43 94 176,14 12 64,28-90-151,20 58 44,-8-63-38,80 24 38,-67-34-78,117-15-86,-104 6-495,214-51-247,-199 41 54,238-114-1486,-25 10-4514</inkml:trace>
  <inkml:trace contextRef="#ctx0" brushRef="#br0" timeOffset="2358.315">3850 890 7000,'0'9'1085,"0"9"-914,-1-1 0,-1 0 0,0 1 1,-1-1-1,-1 0 0,-1-1 0,-5 15-171,2-5-15,-39 104-2972,28-94-846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1:0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2479 5384,'28'-6'2318,"-38"8"140,22 27-349,-8-25-1922,114 168 934,-32-40-873,32 38 33,-67-104-195,87 118 338,-54-49 14,-55-148-3954,-17 7-2476,-28 14 4526</inkml:trace>
  <inkml:trace contextRef="#ctx0" brushRef="#br0" timeOffset="-919.053">29 2240 1080,'0'0'0,"24"-3"0,17 2 0,25-4-336</inkml:trace>
  <inkml:trace contextRef="#ctx0" brushRef="#br0" timeOffset="-618.345">18 2231 2872,'259'-10'6121,"6"15"-5014,-78 2-215,-7-13-632,72-6 401,39-21-24,-212 10-702,-92 22-3242,1 1-2519</inkml:trace>
  <inkml:trace contextRef="#ctx0" brushRef="#br0" timeOffset="-1743.359">66 1973 904,'0'0'0,"0"-7"0,0-1 0,0-7-200</inkml:trace>
  <inkml:trace contextRef="#ctx0" brushRef="#br0" timeOffset="-1392.298">29 1963 3056,'15'-12'2096,"-15"12"-1376,9-5 801,217-137 1984,-30 47-2490,15-9-503,-167 82-264,168-79 116,-171 83-56,330-138 1363,-211 107-1095,-97 41-151,-77-7-5554,5 9-1871</inkml:trace>
  <inkml:trace contextRef="#ctx0" brushRef="#br0" timeOffset="9066.107">2361 786 12104,'0'0'1272,"0"0"-74,0 0-292,0 0-166,0 0-369,0 0-139,0 0-196,0 0-62,-1 7 4,-7 35 12,8 210 18,-15-28 117,5-146-50,-12 82 607,48-291-264,23-38-150,-31 100-243,7-16-20,38-103 5,-17 74-260,-46 114 242,0 0 0,-1 1 0,1-1 0,0 1 0,0-1 0,0 0 0,0 1 0,-1-1 0,1 1 0,0-1 0,0 0 0,0 1 0,0-1 0,0 1 0,0-1 0,0 1 0,0-1 0,0 0 0,0 1 0,0-1 0,0 1 0,1-1 0,-1 0 0,0 1 0,0-1 0,0 1 0,1-1 0,-1 0 0,0 1 0,0-1 0,1 0 0,-1 1 0,0-1 0,0 0 0,1 0 0,-1 1 0,0-1 0,1 0 0,-1 0 0,1 1 0,-1-1 0,0 0 0,1 0 0,-1 0 0,1 0 0,-1 0 0,0 1 0,1-1 0,-1 0 0,1 0 0,-1 0 0,1 0 0,-1 0 0,0-1 0,1 1 0,-1 0 0,1 0 0,-1 0 0,0 0 0,1 0 0,-1 0 0,1-1 0,-1 1 0,0 0 0,1 0 0,-1-1 0,0 1 0,1 0 0,-1 0 0,0-1 8,-2 32-294,-27 126-425,17-110 644,-15 88-138,42-84-19,24-23 172,23-28-38,-44-4 88,-1-1 1,1-1-1,-1 0 1,0-1-1,0-1 1,-1-1-1,0 0 1,3-3 9,-8 5-2,35-28-11,-10 4 12,-20 16 33,-1 1 1,-1-2-1,0 0 1,-1-1-1,-1 0 1,-1-1 0,6-11-33,-8 0 213,-9 34-150,-5 16-50,1-8-56,1 1 1,0-1 0,1 1 0,0 0 0,1 0-1,1 0 1,0 0 0,1 0 0,2 9 42,-2-20 1,1 0-1,-1-1 1,1 1 0,0-1-1,0 0 1,0 0 0,0 0-1,0 0 1,1 0 0,-1 0-1,1 0 1,-1-1 0,1 1-1,-1-1 1,1 0 0,0 0 0,0 0-1,0 0 1,-1 0 0,1-1-1,0 1 1,0-1 0,0 0-1,0 0 1,0 0 0,0 0-1,0 0 1,0-1 0,0 1-1,0-1 1,0 0-1,13-5 30,-1 0-1,0-1 1,0-1 0,0 0-1,-1-1 1,-1-1 0,1 0-1,-2-1 1,1-1 0,-2 0-1,1 0 1,2-6-30,-12 16 0,28-63 232,-32 9-13,0 52-209,0 0 0,0 0-1,0 0 1,-1 1 0,1-1 0,-1 1 0,0-1 0,0 1 0,0 0 0,0 0 0,-1 1-1,1-1 1,-1 1 0,0-1 0,0 1 0,0 0 0,-1 0-10,-14-5 10,-45 20-236,59 7-121,6-16 334,0 0-1,0-1 1,1 1 0,-1 0-1,1-1 1,0 0 0,0 1-1,0-1 1,0 0 0,1 0-1,0 0 1,-1 0-1,1-1 1,0 1 0,0-1-1,0 1 1,1-1 0,-1 0-1,0 0 1,1-1 0,0 1-1,-1-1 1,1 0-1,0 0 1,0 0 0,-1 0-1,1 0 1,0-1 0,0 0-1,0 0 1,0 0 0,0 0-1,0-1 1,-1 1 0,4-2 13,-4 2 5,108-12-229,23-30 13,39-60-245,-131 68 455,-21 12 51,-17 16-13,-13 15-12,-36 47 111,42-47-139,0 0 0,0 1 1,1 0-1,0 0 0,1 0 1,0 0-1,0 0 0,1 0 1,0 0-1,2 5 3,25 81-59,22-11 57,-46-79 13,0 0 0,0 0 0,0 1 0,-1-1 0,0 1 0,0-1 0,0 1 1,-1-1-1,0 1 0,-1 0 0,1 0 0,-1-1 0,0 1 0,-1 0 1,0 0-1,0 0 0,0-1 0,-1 1 0,0-1 0,0 1 0,-1-1 1,0 0-1,0 0 0,0 0 0,-1 0 0,1-1 0,-2 1 0,1-1 1,0 0-1,-1 0 0,0 0 0,0-1 0,-1 0 0,-4 3-11,-39 8-628,45-19-297,4-7 624,1 0 0,0 1 0,0-1 1,1 1-1,0 0 0,1-1 0,0 1 0,0 0 0,1 0 1,1 1-1,0-1 0,5-7 301,4-12-711,30-70-5529</inkml:trace>
  <inkml:trace contextRef="#ctx0" brushRef="#br0" timeOffset="9336.384">3983 775 7624,'5'-5'329,"0"1"1,1 1-1,0-1 1,-1 1-1,1 0 1,0 0-1,0 0 1,1 1 0,-1 0-1,1 0 1,-1 1-1,1 0 1,1 0-330,-7 1 25,0 1 0,0-1 0,0 1 1,-1 0-1,1-1 0,0 1 0,-1 0 1,1-1-1,-1 1 0,1 0 0,-1 0 0,1 0 1,-1 0-1,1-1 0,-1 1 0,0 0 1,0 0-1,1 0 0,-1 0 0,0 0 1,0 0-1,0 0 0,0 0 0,0 0 0,0 0 1,0 0-1,0 0 0,0-1 0,-1 1 1,1 0-1,0 0 0,-1 0 0,1 0 1,-1 0-1,1 0 0,0-1 0,-1 1 1,0 0-1,1 0 0,-1-1 0,1 1 0,-1 0 1,0-1-1,0 1 0,1-1 0,-1 1 1,0-1-1,0 1 0,0-1-25,-4 10 304,-70 127 1072,37-17-454,19 68-306,11-200-1942,-28-139-2270,14 40-3884</inkml:trace>
  <inkml:trace contextRef="#ctx0" brushRef="#br0" timeOffset="9636.582">3934 428 9504,'0'0'0,"0"8"0,0 7 0,0-15 280,0 0-280,19 11 280,11 0-280,-30-11-1080,0 0 1080,33-4-1080,7-11 1080,31-4-5184</inkml:trace>
  <inkml:trace contextRef="#ctx0" brushRef="#br0" timeOffset="9938.774">4400 280 8880,'61'-16'3017,"-59"17"-2851,1-1 0,-1 1 0,0 0-1,0 0 1,0 0 0,0 1 0,0-1 0,0 0 0,0 1 0,0 0-1,0-1 1,-1 1 0,1 0 0,-1 0 0,1 0 0,-1 0 0,0 0-1,1 0 1,-1 0 0,0 0 0,-1 0 0,1 2-166,1-2 72,8 82 1697,-25-4-1005,-22 131-109,13-42-366,-7 20-1070,19-116-750,-12 45-4371,16-87-1051</inkml:trace>
  <inkml:trace contextRef="#ctx0" brushRef="#br0" timeOffset="10096.35">4408 810 8608,'140'-35'2826,"-86"30"-2540,-17 3-113,7 0-138,113 7 847,-154-3-810,0 0-1,0-1 0,0 1 1,0 0-1,0 1 1,-1-1-1,1 0 0,-1 1 1,1 0-1,-1-1 1,0 1-1,0 0 0,0 0 1,-1 0-1,1 0 1,-1 1-1,1-1 0,-1 0 1,0 1-1,0-1 1,-1 1-1,1-1 0,-1 1 1,0-1-1,0 1 1,0-1-1,0 1 0,0-1 1,-1 1-1,0-1 1,0 2-72,1 9-85,0 0 0,-2 0 0,1 0 0,-2-1 0,0 1 0,-1 0 1,0-1-1,-1 0 0,0 0 0,-1 0 0,-7 11 85,8-26-746,-40-64-1589,1 3-4858</inkml:trace>
  <inkml:trace contextRef="#ctx0" brushRef="#br0" timeOffset="10302.799">4822 358 7624,'0'0'0,"6"8"0,8 5 0,-14-13-640,0 0 640,22 9-640,10-3 640,23 9-4120</inkml:trace>
  <inkml:trace contextRef="#ctx0" brushRef="#br0" timeOffset="10759.596">5110 580 8792,'-27'-20'226,"25"29"2048,32 75 1722,-16 22-2499,-8 21-836,-4-105-233,-3-13-204,2 0 1,-1 0-1,1 1 1,1-1-1,0 0 1,0 0-1,1 0 1,0 0-1,0-1 1,1 1-1,0-1-224,21-29 382,68-114-432,-60 85-18,63-43-113,-55 70 50,128 16-233,-10 16-10,-154-9 377,5 1-47,1 0 0,-1-1 0,1-1 0,-1 0 1,1 0-1,-1-1 0,0 0 0,1-1 0,-1 0 0,0 0 0,0-1 0,8-5 44,-17 8-1,0 0 0,0 0 1,0 1-1,0-1 1,0 0-1,0 0 0,0 0 1,-1 0-1,1 0 0,0 0 1,-1-1-1,1 1 0,-1 0 1,1 0-1,-1 0 1,1 0-1,-1-1 0,0 1 1,0 0-1,0 0 0,1-1 1,-1 1-1,0 0 0,-1-1 1,1 1-1,0 0 0,0 0 1,0-1-1,-1 1 1,1 0-1,-1 0 0,1 0 1,-1 0-1,1-1 0,-1 1 1,0 0-1,1 0 0,-1 0 1,0 0-1,0 0 0,0 0 1,0 1-1,0-1 1,0 0-1,0 0 0,0 1 1,0-1-1,0 1 0,0-1 1,-1 1-1,1-1 0,0 1 1,-3-2-3,0 0 1,1 1-1,-1 0 0,0-1 0,0 2 0,0-1 0,-1 0 0,1 1 0,0-1 0,0 1 0,0 1 0,0-1 0,0 0 0,0 1 0,0 0 0,-1 0 3,-5 1-15,-34 16-125,15 2 121,19-9-8,-29 60-14,36-55-6,18 68-13,-6-68 40,69 55-74,-57-60-258,114 14-251,-93-19-2071,38 9-5245,-187-35 5986</inkml:trace>
  <inkml:trace contextRef="#ctx0" brushRef="#br0" timeOffset="12849.069">2645 2069 12824,'-14'30'194,"12"-25"780,24-38 2161,-26-6-2989,0 41-180,-145 102-415,111-50 322,24 9-224,14-57 339,0 0 0,1-1 0,-1 1 1,1-1-1,0 1 0,1-1 1,-1 0-1,1 1 0,0-1 1,1 0-1,-1 0 0,1 0 1,0 0-1,0-1 0,0 1 1,1-1-1,-1 0 0,1 0 1,0 0-1,1 0 0,0 0 12,33 8-46,8-7-13,101-46-34,-87 14 90,89-74 134,-105 60 154,88-95 485,-131 135-768,0 1 0,0 0 0,0 0 0,-1 0-1,1 0 1,0 0 0,0 0 0,-1 1 0,1-1-1,0 0 1,0 0 0,-1 0 0,1 1-1,0-1 1,-1 0 0,1 1 0,0-1 0,-1 1-1,1-1 1,0 0 0,-1 1 0,1 0 0,-1-1-1,1 1 1,-1-1 0,1 1 0,-1 0 0,1-1-1,-1 1 1,0 0 0,1-1 0,-1 1-1,0 0 1,0 0 0,1-1 0,-1 1 0,0 0-1,0 0 1,0-1 0,0 1 0,0 0 0,0 0-1,0 0 1,0-1 0,0 1 0,-1 0-1,1 0 1,0-1 0,0 1 0,-1 0 0,1-1-1,0 1 1,-1 0-2,1 0 1,-7 99-5,3-37 4,8-36 0,5-4 0,6-5 0,5-6 0,-16-11 5,1 0-1,0-1 0,0 1 0,0-1 0,0 0 0,0 0 1,0 0-1,0-1 0,0 0 0,-1 0 0,1 0 0,0 0 0,0-1 1,-1 0-1,1 0 0,-1 0 0,1 0 0,-1-1 0,0 0 1,0 0-1,0 0 0,-1 0 0,1 0 0,-1-1 0,1 0 0,1-4-4,19-21 6,-20 24-11,-1-1 1,1 1-1,-2-1 1,1 0-1,-1 0 1,1 0-1,-2 0 0,1-1 1,-1 1-1,0 0 1,0-1-1,-1 1 1,0-1-1,0 1 1,0-1-1,-1 1 0,0-1 5,-39-29-843,36 34 755,0 0 1,-1 0 0,1 1 0,-1 0 0,0 0 0,1 0 0,-1 1 0,0 0 0,1-1 0,-1 2 0,0-1 0,1 0 0,-1 1 0,0 0 0,1 0 0,-1 1 0,-3 0 87,18 1-240,154-22-326,-90 3 484,98-24-33,-113 32 86,-49 7 39,-6 0 10,0 0 0,1 0 1,-1 0-1,0 1 0,1-1 0,-1 1 1,0 0-1,1 0 0,-1 1 0,0 0 1,1-1-1,-1 1 0,0 1 0,0-1 1,0 0-1,0 1 0,0 0 0,0 0 1,0 0-1,0 1 0,-1-1 0,1 1 1,-1 0-1,0 0 0,0 0 0,0 0 1,0 1-1,1 1-20,-6 84 796,-46 30 191,36-101-53,113-167-538,-69 113-343,-19 22-44,79-65 104,-89 78-127,0-1-1,1 1 1,-1 0 0,0 0 0,1 0 0,-1 0 0,1 1 0,-1-1-1,1 1 1,-1 0 0,1 0 0,0 0 0,-1 1 0,1-1-1,-1 1 1,1 0 0,-1 0 0,0 0 0,1 0 0,-1 0 0,0 1-1,0 0 1,0 0 0,0 0 0,0 0 0,0 0 0,0 0-1,-1 1 1,1-1 0,-1 1 0,0 0 0,0-1 0,0 1-1,1 1 15,7 54-48,-10-57 49,0-1 0,-1 1 0,1 0 0,0 0 0,0 0 0,0 0 1,0 0-1,0 0 0,0 0 0,0 0 0,0-1 0,1 1 0,-1 0 0,0 0 1,0 0-1,1 0 0,-1 0 0,0-1 0,1 1 0,-1 0 0,1 0 0,-1-1 1,1 1-1,0 0 0,-1-1 0,1 1 0,0 0 0,-1-1 0,1 1 0,0-1 0,0 1 1,-1-1-1,1 1 0,0-1 0,0 0 0,0 0 0,0 1 0,-1-1 0,1 0 1,0 0-1,0 0 0,0 0 0,0 0 0,0 0 0,0 0 0,0 0 0,0 0 1,-1 0-1,1 0 0,0-1 0,0 1 0,0 0 0,0-1 0,-1 1 0,1 0 1,0-1-1,0 1 0,-1-1 0,1 0 0,0 1 0,0-1 0,-1 1 0,1-1 1,-1 0-1,1 0 0,-1 0-1,80-74 38,-13 24-47,-64 51 6,1 0-1,-1 0 1,0 1 0,0 0-1,1-1 1,-1 1-1,0 0 1,0 1 0,0-1-1,0 0 1,0 1-1,0 0 1,0 0 0,-1 0-1,1 0 1,-1 0-1,1 0 1,-1 1 3,4 1-12,136 82-123,-61-79 31,6-29 13,-75 17-1,99-64-523,-71 35 552,60-67-98,-66 64 358,-33 37-10,-1 0 40,-25 108 804,-72 249 388,87-308-1391,-9 57 106,25-76-275,9-47-918,30-211-109,-25 152 1138,50-90-142,-30 112 96,-30 45 54,0 1 0,0 0 0,1 1 0,0 0 1,0 1-1,1 0 0,0 0 0,11-2 22,26-1-130,-48 9 119,10-1-51,0 1-1,0 0 1,-1 0-1,1 1 1,0 1-1,0 0 1,-1 0 0,1 1-1,-1 0 1,0 1-1,4 2 63,-25 31-1261,-35 19-3510,34-45-1315</inkml:trace>
  <inkml:trace contextRef="#ctx0" brushRef="#br0" timeOffset="13889.377">5575 1904 8880,'111'-114'4706,"-95"86"-4040,-24 23-540,-71 31 34,58-15-117,2 0-1,-1 2 0,1 0 1,1 1-1,1 1 0,0 0 1,1 1-1,0 1 0,1 1 1,1 0-1,1 1 0,-1 3-42,0 4 3,12-21 9,0 0-1,1-1 1,-1 1 0,1 0-1,0 0 1,0 0 0,0 0 0,1 0-1,-1 0 1,1 0 0,0 0-1,1 0 1,0 0 0,-1 0-1,1 0 1,1 0 0,-1 0 0,1 1-12,1-5 6,0 1 1,0-1 0,0 0-1,1 0 1,-1 0 0,0 0-1,0 0 1,0-1 0,1 0 0,-1 0-1,0 1 1,1-2 0,-1 1-1,0 0 1,0-1 0,1 1 0,-1-1-1,0 0 1,0 0 0,0-1-1,0 1 1,0 0 0,0-1 0,0 0-1,0 0 1,-1 0 0,1 0-1,-1 0 1,0 0 0,1-1-1,-1 1 1,2-3-7,80-96 1079,-111 148-121,13 8-606,12-16-249,34-10 176,30-27 62,24-31-201,-33-2 87,-8-4-205,65-101-36,-79 77-28,-24 45 34,-1-1-1,0 0 0,-1 0 0,0 0 0,-2-1 0,0 1 0,0-1 0,-2 0 0,0 0 9,-3-45-566,22 80 207,30 6 180,-37-20 182,-3-1-136,0 0-1,-1 0 1,1 1-1,-1 1 1,0-1-1,0 1 1,-1 1-1,1 0 1,-1 0-1,0 1 134,-6 42-995,-79 173-1023,77-221 2009,-1 0-1,1-1 1,-1 1 0,1 0-1,0 0 1,0 0 0,-1 0-1,1 0 1,1-1-1,-1 1 1,0 0 0,0 0-1,1 0 1,-1 0-1,1-1 1,-1 1 0,1 0-1,0 0 1,0-1 0,0 1-1,0 0 1,0-1-1,0 1 1,0-1 0,0 0-1,1 1 1,-1-1-1,0 0 1,1 0 0,-1 0-1,1 0 1,0 0-1,-1 0 1,1 0 0,0 0-1,0-1 1,1 1 9,70-10-282,74-95-2462,-56 7 823,-18 9 3949,-64 73 1781,-19 46-2101,4 156-51,-5-90-1930,10-97 223,1-1 0,0 1 1,0-1-1,-1 1 0,1 0 1,0-1-1,0 1 0,-1 0 1,1 0-1,0-1 0,-1 1 1,1 0-1,-1 0 0,1-1 0,0 1 1,-1 0-1,1 0 0,-1 0 1,1 0-1,0 0 0,-1 0 1,1 0-1,-1 0 0,1 0 1,-1 0-1,1 0 0,0 0 1,-1 0-1,1 0 0,-1 0 0,1 0 1,-1 0-1,1 0 0,0 0 1,-1 1-1,1-1 0,0 0 1,-1 0-1,1 1 0,-1-1 1,1 0-1,0 0 0,0 1 0,-1-1 1,1 0-1,0 1 0,-1-1 1,1 0-1,0 1 0,0-1 1,0 1-1,-1-1 50,-5-47-1812,5-5 195,-3-25-5523</inkml:trace>
  <inkml:trace contextRef="#ctx0" brushRef="#br0" timeOffset="14279.834">6980 1298 12192,'-45'2'889,"46"-2"794,24-3 198,-25 3-1861,1 0 0,0 1 0,0-1 0,-1 0 0,1 0 0,0 1 0,-1-1 0,1 0 0,0 1 0,-1-1 0,1 0 0,0 1 0,-1-1 0,1 1 1,-1-1-1,1 1 0,0 0 0,-1-1 0,0 1 0,1-1 0,-1 1 0,1 0 0,-1-1 0,0 1 0,1 0 0,-1 0 0,0-1 0,0 1 0,0 0 0,0 0 0,1-1 0,-1 1 0,0 0 0,0 0 0,0-1 0,-1 1 1,1 0-1,0 0 0,0 0 0,0-1 0,-1 1 0,1 0 0,0-1 0,0 1 0,-1 0 0,1-1 0,-1 1 0,1 0-20,-1 0 35,-41 165 380,24-99-265,-21 110 37,27-116-180,-36 134-1271,13-115-3201,19-54-3895</inkml:trace>
  <inkml:trace contextRef="#ctx0" brushRef="#br0" timeOffset="14610.948">6739 1866 9864,'98'-46'2257,"66"-3"-1364,-24 11-914,-35 23 84,-103 16-34,-1-1 0,0 1 0,0 0-1,0 0 1,0 0 0,0 0 0,0 0 0,-1 0 0,1 0 0,0 0 0,0 0 0,-1 0 0,1 0 0,-1 0 0,1 0 0,-1 1 0,1-1 0,-1 0 0,0 1 0,0-1 0,1 0 0,-1 0 0,0 1 0,0-1 0,0 0 0,0 1 0,-1-1 0,1 0 0,0 1 0,-1-1 0,1 0 0,0 0 0,-1 0 0,0 1 0,1-1 0,-1 0 0,0 0-29,-57 274 865,28-164-1450,23-138-1489,-3-20 482,-4-19-5334</inkml:trace>
  <inkml:trace contextRef="#ctx0" brushRef="#br0" timeOffset="14862.277">7200 1401 11296,'0'0'0,"7"7"0,6 4 0,-13-11 600,0 0-600,21 12 608,8 1-608,-29-13-1104,0 0 1104,51 26-7952,-102-52 7952</inkml:trace>
  <inkml:trace contextRef="#ctx0" brushRef="#br0" timeOffset="15379.414">7492 1710 11656,'-1'1'233,"0"1"0,1 0 0,-1 0 0,1 0 0,-1 0 0,1 0 0,0 0 0,-1 0 0,1 0 0,0 0 0,0 0 0,0 0 0,1 0 0,-1 0 0,0-1 0,1 1 0,-1 0 0,1 0 0,0 0 0,0 0 0,0 0 0,0-1 0,0 1 0,0 0 0,0 0-233,46 156 1986,-22-107-1770,-8-48-176,2-8-36,118-116-117,-85 70 64,15-6-91,29-12 17,6 27 103,-91 39 5,0 1-1,0 0 1,1 1-1,-1 0 1,0 1-1,1 1 1,-1-1-1,0 2 1,0-1-1,3 2 16,128 15-137,-94-23-126,91-28-221,-80 8 170,59-49 16,-82 38 306,11-51 68,-52 80-29,-10 9-40,-19 16-2,-16 13-4,-43 50-2,9 34-7,58-45-5,18-14 11,7-48-37,1 1-1,1-1 1,-1 0-1,1 1 1,1-1-1,-1 0 0,1 0 1,1 0-1,0 0 1,0 0-1,0-1 1,1 1-1,0-1 0,0 0 1,1 0-1,0-1 1,0 1-1,1-1 0,4 4 40,-10-10-28,1 0 0,0 1 0,-1-1 0,1 0 0,0 1 0,-1-1 0,1 0 0,0 0 0,-1 0-1,1 0 1,0 0 0,0 1 0,-1-1 0,1-1 0,0 1 0,-1 0 0,1 0 0,0 0-1,0 0 1,-1 0 0,1-1 0,0 1 0,-1 0 0,1-1 0,-1 1 0,1 0 0,0-1 0,-1 1-1,1-1 1,-1 1 0,1-1 0,-1 1 0,1-1 0,-1 1 0,1-1 0,-1 1 0,0-1-1,1 0 1,-1 1 0,0-1 0,1 0 0,-1 1 0,0-1 0,0 0 0,0 1 0,0-1 0,0 0-1,0 0 1,0 1 0,0-1 28,-2-7-1026,-55-63-1742,3 6-4912</inkml:trace>
  <inkml:trace contextRef="#ctx0" brushRef="#br0" timeOffset="15632.249">6059 1351 13088,'0'0'0,"9"-7"0,6-4 0,-15 11 1512,0 0-1512,20 0 1520,6 7-1520,-26-7 56,0 0-56,39-3 56,13-3-56,-52 6-1880,0 0 1880,47-13-1872,-1-8 1872,49-13-8416</inkml:trace>
  <inkml:trace contextRef="#ctx0" brushRef="#br0" timeOffset="16454.588">1791 3597 12640,'102'-93'1665,"-53"47"-1826,96-99-821,-92 90 909,89-105 681,-99 106-440,27-37 583,-68 88-710,-30 31 284,2 12-274,10-9-26,-2 12-18,6 5-2,5 6-2,0 126-4,0-109-30,-43 79-2,22-100 26,-56 52-401,48-91-1021,29-33-691,5-15 686,-4-15-4672</inkml:trace>
  <inkml:trace contextRef="#ctx0" brushRef="#br0" timeOffset="16911.893">2616 3135 9688,'-30'31'213,"27"-27"854,27-26 2870,-95 155-3834,54-89-103,3-2 0,3-5 0,3-4 0,5-3 0,3-4 0,1-24-2,-1 0 1,0 0 0,0 0 0,0 0 0,1 0 0,-1 0 0,1 0 0,0 0 0,-1 0 0,1-1 0,0 1-1,0 0 1,0 0 0,0-1 0,1 1 0,-1-1 0,0 1 0,1-1 0,-1 1 0,1-1 0,-1 0 0,1 0 0,0 0-1,-1 0 1,1 0 0,0 0 0,0 0 1,19 0-1,-12-3 10,0 0 0,1-1 1,-2 0-1,1 0 0,0-1 0,-1 0 0,1-1 1,-1 0-1,0 0 0,-1 0 0,1-1 1,-1 0-1,4-6-9,74-73 113,-5-3 214,-78 87-332,-1 0 0,1 1 0,0-1 0,-1 1 0,1-1 0,0 1 0,-1 0 0,1 0 0,0 0 0,0 0 0,-1 0 0,1 0 0,0 0 0,-1 0 0,1 1 0,0-1 0,-1 0 0,1 1 0,0 0 0,-1-1 0,1 1 0,-1 0 0,1 0 0,-1 0 0,1 0 1,-1 0-1,0 0 0,0 0 0,1 1 0,-1-1 0,0 0 0,0 1 0,0-1 0,0 1 0,0 0 5,6 5-23,0-1-32,0 0 0,0-1 0,1 0 0,-1 0 0,1-1 0,0 0 0,0 0 1,0-1-1,1 0 0,-1 0 0,1-1 0,0-1 0,4 1 55,35-2-481,168-64-1719,-55-10-1001,-35 15-2319</inkml:trace>
  <inkml:trace contextRef="#ctx0" brushRef="#br0" timeOffset="17162.227">3659 3053 8520,'-20'26'5716,"-55"179"-3504,69-190-2151,-99 174 263,-7-12-203,89-142 52,-93 143 51,86-128-210,3-6-12,7-7-88,19-36-348,13-15-1148,51-75-1127,-4 4-5551</inkml:trace>
  <inkml:trace contextRef="#ctx0" brushRef="#br0" timeOffset="17415.546">3916 3053 9688,'-38'59'198,"37"-58"-130,1 0 0,0 0 0,0-1 0,0 1-1,-1 0 1,1 0 0,0 0 0,0 0 0,1 0-1,-1 0 1,0 0 0,0-1 0,0 1 0,0 0-1,1 0 1,-1 0 0,0 0 0,1-1 0,-1 1-1,1 0 1,-1 0 0,1-1 0,-1 1 0,1 0 0,0-1-1,-1 1 1,1 0 0,0-1 0,-1 1 0,1-1-1,0 1 1,0-1 0,-1 0 0,1 1 0,0-1-1,0 0 1,0 1 0,0-1 0,0 0 0,-1 0-1,1 0 1,0 0 0,0 0 0,0 0 0,0 0-1,0 0 1,0 0 0,0 0 0,-1 0 0,1-1-1,0 1 1,0 0 0,0-1-68,11 3 81,-9-1-9,-2-2-100,0 1-1,0 0 1,1 0 0,-1 0 0,0 0-1,0 0 1,0 1 0,0-1 0,0 0-1,0 0 1,0 1 0,0-1 0,0 1-1,0-1 1,0 1 0,0-1 0,0 1-1,0 0 1,0-1 0,0 1 0,0 0-1,-1 0 1,1-1 0,0 1 0,-1 0-1,1 0 1,0 0 0,-1 0 0,1 0-1,-1 0 1,1 0 0,-1 0 0,0 0-1,0 0 1,1 0 0,-1 0 0,0 1-1,0-1 1,0 0 0,0 0 0,0 0-1,0 0 1,0 0 0,-1 0 0,1 0-1,0 0 1,-1 0 0,1 1 0,0-1-1,-1 0 1,1-1 0,-1 1 0,0 1 28,-160 163-2287,69-60-1965,82-91 3534,-6 7-2089</inkml:trace>
  <inkml:trace contextRef="#ctx0" brushRef="#br0" timeOffset="17700.808">3951 3344 4128,'0'0'0,"-20"4"0,-14 3 0,34-7-568,0 0 568,-55 9-2048,110-18 2048</inkml:trace>
  <inkml:trace contextRef="#ctx0" brushRef="#br0" timeOffset="17701.808">3693 3138 4936,'0'0'0,"0"0"0,0 0 0,0 0-840,0 0 840,0 0-840,43-52 840,-2 1-1752</inkml:trace>
  <inkml:trace contextRef="#ctx0" brushRef="#br0" timeOffset="18001.005">3807 2985 6104,'0'0'1616,"0"0"-86,0 0-340,-9 5 586,-85 81-576,2 52-3088,61-69 784,-6 23-900,4-8-3336</inkml:trace>
  <inkml:trace contextRef="#ctx0" brushRef="#br0" timeOffset="18681.188">4010 3388 10672,'1'-3'123,"-1"1"1,1 0 0,-1 0-1,1 0 1,-1-1 0,1 1 0,0 0-1,0 0 1,0 0 0,0 0-1,1 1 1,-1-1 0,0 0 0,1 0-1,-1 1 1,1-1 0,0 1-1,0-1 1,-1 1 0,1 0-1,0 0 1,0 0 0,0 0 0,0 0-1,0 0 1,1 0-124,3-3 189,75-59 799,-74 58-916,1-1 1,-1-1 0,0 1-1,-1-1 1,1 0 0,-1 0-1,-1-1 1,1 0 0,-1 0-1,-1 0 1,1 0-1,-1-1 1,-1 0 0,0 0-1,0 0 1,-1 0 0,1-7-73,-22-58 642,-18 78-695,-96 103-54,72-14-5,28-2 5,42-22 57,-7-63 40,0-3 1,0-1 0,-1 1 0,1 0 0,0-1 0,0 0 0,1 1 0,-1-1 0,0 0-1,1 0 1,0 0 0,-1 0 0,1-1 0,0 1 0,0-1 0,0 1 0,0-1-1,0 0 1,0 0 0,3 0 9,-2 0-8,82-2-45,10-33 13,-74 21 11,132-83-49,-90 50 36,-25 16 8,5-4 28,-6 2 6,-9 3 0,9-14 0,-28 30 0,-7 2 0,-23 12 0,20-1 0,-32 7 0,1 0-149,51-10-28,-4 1-14,-1 0 1,1 1-1,0 1 0,-1 0 0,1 1 0,-1 0 1,1 2-1,-1 0 0,14 4 191,-27-6-21,-1 0 0,1 0 0,0-1 0,-1 1 1,1 0-1,-1 0 0,1 1 0,-1-1 0,1 0 0,-1 0 0,0 1 0,0-1 1,0 1-1,0-1 0,0 1 0,0-1 0,0 1 0,0 0 0,0-1 0,-1 1 1,1 0-1,-1 0 0,1-1 0,-1 1 0,0 0 0,0 0 21,-2 45-8,-11 44 26,11-87-27,1 1 0,0-1 1,0 1-1,0 0 1,1-1-1,0 1 1,0 0-1,0-1 1,0 1-1,0 0 0,1-1 1,0 1-1,0-1 1,1 1-1,-1-1 1,1 1-1,0-1 1,0 0-1,0 0 0,0 0 1,1 0-1,0 0 1,0-1-1,3 4 9,0-7-785,47-21-246,-41 11 565,67-79-1293,-7 5-4234</inkml:trace>
  <inkml:trace contextRef="#ctx0" brushRef="#br0" timeOffset="18979.896">5202 2565 10848,'-14'52'3361,"14"-56"-2940,-11 14 1062,-78 228-1050,62-156-226,11-23-42,0 14-132,4 54-39,13-106-28,24 68-95,-16-75-316,54 38-299,-48-46-328,-2-4 679,0 0 0,0-1 0,0-1 0,0 0 0,0-1 0,0 0 0,0-1 1,-1 0-1,1-1 0,9-4 393,50-21-1395,40-12-4378</inkml:trace>
  <inkml:trace contextRef="#ctx0" brushRef="#br0" timeOffset="19639.643">5838 3070 7624,'-30'6'214,"28"-11"1933,30-24 429,-31 28-2512,-129 43 19,29 19 537,92-54-562,2-2 3,0 0 0,0 1 0,1 1 0,0 0 0,0 0-1,0 0 1,1 1 0,0 0 0,1 0 0,0 1 0,-3 5-61,-4 26 145,13-39-145,0 1 0,1-1 0,-1 0 0,0 0 0,1 1 0,-1-1 0,1 0 0,-1 0 0,1 0 0,-1 1-1,1-1 1,0 0 0,0 0 0,-1 0 0,1 0 0,0 0 0,0 0 0,0-1 0,0 1 0,0 0 0,0 0 0,0-1 0,1 1 0,-1 0 0,0-1 0,0 0 0,0 1 0,1-1 0,-1 1 0,0-1 0,1 0 0,-1 0 0,1 0 0,19-1-46,-1 0 0,1-2 1,-1 0-1,0-1 0,0-2 1,0 0-1,-1 0 1,0-2-1,1-1 46,67-55 337,-80 57-244,-6 5-46,0 1-1,0 0 0,0-1 1,0 1-1,0 0 0,0 0 1,0 0-1,0 0 1,1 0-1,-1 0 0,0 0 1,1 0-1,-1 0 1,1 0-1,-1 1 0,1-1 1,-1 1-1,1-1 1,0 1-1,-1 0 0,1-1 1,0 1-1,-1 0 1,1 0-1,-1 0 0,1 0 1,0 1-1,0-1-46,11 38 506,4 12-473,19-35-158,2-25-395,10-13 172,101-79-1100,-86 48 688,74-94 74,-93 87 957,-38 50-78,0 0 0,0-1-1,-1 0 1,0 0 0,-1 0 0,0 0 0,-1 0-1,-1-1 1,0 1 0,0-1 0,-2 0 0,1 0 0,-2-7-193,1 19 30,0-1 0,0 1 1,0 0-1,-1-1 1,1 1-1,0-1 1,-1 1-1,1 0 0,-1 0 1,0-1-1,1 1 1,-1 0-1,0 0 1,0 0-1,0 0 0,1 0 1,-1 0-1,0 0 1,0 0-1,-1 0 1,1 0-1,0 0 0,0 0 1,0 1-1,-1-1 1,1 1-1,0-1 1,0 1-1,-1-1 0,1 1 1,-1 0-1,1 0 1,0-1-1,-1 1 1,1 0-1,-2 0-30,-54 22 405,-34 51 12,55-24-315,-33 86 125,43-72-188,-35 113-1320,46-136 82,-2 11-7529,30-90 7167</inkml:trace>
  <inkml:trace contextRef="#ctx0" brushRef="#br0" timeOffset="19970.758">6267 3001 9328,'150'-58'2692,"-95"44"-2503,105 1-197,-157 13 17,1 0 0,-1 0 0,0 0 0,1 1 0,-1-1 0,0 1-1,0 0 1,1 0 0,-1 0 0,0 0 0,0 1 0,0-1 0,0 1 0,0 0 0,-1 0 0,1 0 0,0 0 0,-1 0 0,0 0 0,1 1-1,-1-1 1,0 1 0,0 0-9,-11 43 867,-69 257 1026,66-231-2217,28-110-2094,2-70 224,-3 6-4452</inkml:trace>
  <inkml:trace contextRef="#ctx0" brushRef="#br0" timeOffset="20286.911">6673 2623 7712,'0'0'0,"3"19"0,3 12 0,-6-31-720,0 0 720,17 15-720,9-5 720,18 13-4048</inkml:trace>
  <inkml:trace contextRef="#ctx0" brushRef="#br0" timeOffset="20699.828">6947 2939 10312,'-6'-24'142,"16"22"1285,41 39 1585,-53 11-1074,-26 146-266,48-120-1285,-8-67-382,-5-9-12,0 0 0,0 0-1,0 0 1,-1-1-1,1 0 1,-1-1-1,0 0 1,0 0 0,0 0-1,-1 0 1,1-1-1,-1 0 1,4-5 7,-2 4-13,154-138-400,-64 81 283,-4 32-34,28 33-185,-116-1 346,138 25-83,-137-27 77,0 0 1,0 0-1,0-1 1,0 0-1,0 0 1,-1 0-1,1-1 1,0 0-1,-1 0 1,0 0-1,0 0 1,0-1-1,4-4 9,14-15-3,-5-1 3,-3-2 0,-14 23 1,0 0 0,0-1-1,0 1 1,0 0 0,0-1-1,-1 1 1,1-1 0,-1 1-1,0-1 1,0 1-1,0-1 1,-1 1 0,1 0-1,-1-1 1,0 1 0,0-1-1,0 1 1,0 0 0,-1 0-1,1 0 1,-1 0-1,0 0 1,0-1-1,-4 1-7,-47 7-6,40 0-14,-58 43-6,25 3 26,13-7 31,22-25 96,-27 82 78,35-80 70,6 78 77,3-81-250,63 44 17,-44-55-146,173-13-162,-151-6-582,76-48 3,59-47-1346,100-50-7712</inkml:trace>
  <inkml:trace contextRef="#ctx0" brushRef="#br0" timeOffset="22403.817">7662 817 2160,'39'-4'778,"-1"-1"0,0-2 0,-1-2 0,25-10-778,-42 13 237,64-17 599,49-14-52,-99 30-376,178-30 183,-167 31-110,163-22 151,-168 24-385,283-12 730,-198 19-450,119-3 494,-159 0-817,98 0 659,-96-1-510,-87 0-418,0 0-1,0-1 1,0 1 0,-1 0 0,1 0 0,0-1-1,-1 1 1,1 0 0,-1 0 0,1-1-1,-1 1 1,0 0 0,1 0 0,-1 0-1,0 0 1,0 0 0,0 0 0,0 0 0,0 0-1,0 0 1,0 1 0,0-1 0,0 0-1,0 1 1,0-1 0,0 0 0,-1 1 0,1 0-1,0-1 1,0 1 0,-1 0 0,1-1-1,0 1 1,-1 0 0,1 0 0,0 0-1,-1 0 66,-3-3-651,-38-21-6109</inkml:trace>
  <inkml:trace contextRef="#ctx0" brushRef="#br0" timeOffset="24014.571">10728 435 6192,'-18'-11'296,"17"11"-111,1 0-8,0 0-82,0 0-15,-11 0 80,-7 2-12,0 0 1,-1 1-1,1 1 1,0 1-1,1 0 0,-1 1 1,1 1-1,0 1 1,1 1-1,0 0 0,0 1 1,1 0-1,0 1 0,-3 5-148,13-12 8,3-2-4,0-1 0,0 0 0,0 0 0,1 1 0,-1-1 0,1 1 0,-1-1 0,1 1 0,0-1 0,-1 1 0,1 0 0,0 0 0,0 0 0,0 0 0,1 0 0,-1 0 0,0 0 0,1 0-1,-1 0 1,1 0 0,0 0 0,-1 0 0,1 0 0,0 0 0,0 1 0,1-1 0,-1 0 0,0 0 0,1 0 0,0 1-4,2 1 23,0 0 0,1 0 0,0 0 0,0 0 0,0-1 0,0 0 0,1 0 0,0 0 0,-1 0 0,1-1-1,0 1 1,0-1 0,0-1 0,0 1 0,0-1 0,1 0 0,-1 0 0,0 0 0,1-1 0,-1 1 0,1-2 0,1 1-23,18 3 114,123 26 312,-168 2-191,-64 26-63,-12-34-1653,53-25 465,-31-34-688,6 2-2376</inkml:trace>
  <inkml:trace contextRef="#ctx0" brushRef="#br0" timeOffset="24328.242">10898 8 6816,'-14'13'1026,"31"-16"-198,31-14 1196,-39 37-432,22 361 170,-31-237-1529,-13 110-306,7-107-886,12-90-65,20-33-996,-16-20 1029,20 14-4895</inkml:trace>
  <inkml:trace contextRef="#ctx0" brushRef="#br0" timeOffset="25826.829">11073 760 6728,'0'7'9,"1"-5"1740,12-22-1018,180-127-159,-49 50 943,-132 83-1403,-21 15-83,-23 18-225,30-18 184,0 1-1,0 0 1,0 0-1,1 0 1,-1 0 0,1 1-1,0-1 1,0 0-1,-1 1 1,2-1 0,-1 1-1,0-1 1,0 1-1,1-1 1,-1 1 0,1-1-1,0 1 1,0-1-1,0 1 1,0 0 0,0-1-1,0 1 1,1-1-1,-1 1 1,1-1-1,0 1 1,0-1 0,0 1-1,0-1 1,0 0-1,1 1 1,-1-1 0,1 1 12,96 100-266,11-5 181,-106-93 44,0 0 0,1 0 1,-2 1-1,1-1 0,0 1 0,-1-1 0,0 1 1,-1 0-1,1 0 0,-1 0 0,0 0 1,-1 0-1,1 0 0,-1 0 0,-1 0 0,1 0 1,-1 1-1,0-1 0,0-1 0,0 1 0,-1 0 1,0 0-1,-1 0 0,1-1 0,-3 4 41,2 1-1,-5 46-93,38-42 86,1-17 2,81-22 39,32-23 363,-133 44-317,-1 0-1,1-2 1,-1 1 0,0-1-1,0-1 1,-1 1 0,1-2-1,-2 1 1,1-2 0,-1 1-1,0-1 1,-1 0 0,0 0-1,0-1 1,-1 0 0,0 0-1,-1-1 1,0 1 0,1-6-79,1-2 286,-7 18-232,-1 6 131,0 3-163,1-1-1,-1 0 1,2 0 0,-1 1 0,1-1-1,0 0 1,1 0 0,0 0 0,0 0-1,1 0 1,0 0 0,0-1-1,1 1 1,0-1 0,0 0 0,0 0-1,1 0 1,1-1 0,-1 1 0,1-1-22,19 6 40,-2-7-36,-18-6-17,1-1 0,-1 1 0,1-1 0,-1 0 0,0 0 0,0-1 1,0 1-1,0-1 0,0 0 0,-1-1 0,1 1 0,-1-1 0,0 0 1,0 0-1,0 0 0,-1 0 0,1-1 0,-1 1 0,0-1 0,0 0 1,-1 0-1,1 0 0,-1 0 0,-1-1 0,1 1 0,0-1 0,-1 1 1,0-1-1,-1 1 0,1-1 0,-1-5 13,5-106-503,-37-3-1073,71 118-909,56-2 993,-83 3 1278,-1-2 341,-1 2-1,1-1 1,0 2-1,-1-1 0,1 1 1,0 1-1,-1 0 1,1 1-1,-1 0 1,1 0-1,-1 1 0,0 0 1,0 1-1,0 0 1,0 1-1,-1 0 0,0 0 1,0 1-1,0 0 1,0 1-127,0 67 1452,-11-60-1225,0 1 1,-1-1-1,-1 0 1,0-1-1,-1 1 1,-1-1 0,0 0-1,0 0 1,-4 5-228,73-71 1881,-49 37-1754,0 0-91,-1 0 1,2 1-1,0 1 1,1 0-1,0 1 1,1 1-1,0 1 1,7-3-37,8 1 4,-18 12-15,0 1 0,0 0 0,-1 1 1,1 0-1,0 1 0,-1 1 0,1 0 1,-1 1-1,0 0 0,0 1 0,0 1 1,-1 0-1,1 0 0,-2 1 0,1 1 1,-1 0-1,1 1 11,83 66-168,-70-53 147,8 3 17,1-7 4,3-7 0,3-4 0,5-6 1,-15-4 8,0-2 1,-1-1-1,1-1 0,-1-2 1,0-1-1,4-3-9,84-49-127,-14-14-491,-13-25 106,-33-1 330,-68 95 136,5 8 39,0 1 0,0-1 1,0 1-1,0 0 0,0 0 1,0 1-1,0 0 0,1 0 0,0 0 1,-1 1-1,1-1 0,0 1 1,0 1 6,-4 2-7,-123 81-150,-35 52 36,130-70 29,35-62 83,1 0 1,0 0 0,0 1 0,0-1-1,1 0 1,0 1 0,1-1-1,0 0 1,0 0 0,1 1 0,0 0 8,2 10-27,1 25-3,-9 27 3,-1-56 15,-7 5-169,0-1-1,-1-1 1,-1 0 0,-1-1-1,0 0 1,-13 10 181,-23 12-213,24-23-367,-205 82-1123,18-8-3330</inkml:trace>
  <inkml:trace contextRef="#ctx0" brushRef="#br0" timeOffset="26195.844">9840 2135 7712,'0'0'0,"17"-2"0,11 0 0,-28 2 888,0 0-888,39-9 896,12-6-896,-51 15 576,0 0-576,60-18 584,14-2-584,-74 20-1328,0 0 1328,78-28-1328,7-6 1328,79-29-5192</inkml:trace>
  <inkml:trace contextRef="#ctx0" brushRef="#br0" timeOffset="26619.708">11292 1829 9240,'6'-34'2816,"-1"2"-880,-17 12-1136,-41-9-676,44 27-121,0 0 0,0 0 0,-1 1 0,1 0 0,0 1 0,-1 0 0,1 0 0,-1 1 1,1 0-1,0 1 0,0 0 0,-7 3-3,-84 63 96,73-31-89,22-27-11,0 0 1,1 0-1,0 1 1,0-1 0,1 1-1,1 0 1,0 0-1,0 0 1,1 0 0,1 1-1,0 6 4,6 36-105,21 75-124,-10-80 186,10 67 26,-30-64 165,-14-47-28,13-5-168,-1-1 1,0 0 0,1 0 0,-1 0 0,1-1 0,-1 0 0,1 0 0,0 0 0,0 0-1,0-1 1,0 1 0,0-1 0,0 0 0,1 0 0,-1-1 0,1 1 0,0-1 0,0 1-1,0-1 1,1 0 0,-1 0 0,1-1 0,0 1 0,0 0 0,0-1 0,1 1-1,-1-1 1,1 1 0,0-1 0,1-2 47,-3 2 23,1-14-876,21-119-1502,1 8-4298</inkml:trace>
  <inkml:trace contextRef="#ctx0" brushRef="#br0" timeOffset="26873.59">11469 1341 7800,'12'-12'581,"0"0"0,1 1 0,0 0 0,1 1 0,0 1 1,1 0-1,11-4-581,26-4 2396,-55 36-1252,-59 196-173,47-135-877,-7 57-12,-27 136 178,39-217-317,-36 246-2259,44-275 464,-2 21-6394</inkml:trace>
  <inkml:trace contextRef="#ctx0" brushRef="#br0" timeOffset="28829.91">11510 2077 10224,'-2'31'162,"16"-35"1472,107-96 498,-76 68-2011,138-104 376,-142 95-427,-55 56-964,14-12 867,1 0 0,0 0 0,0 0-1,0 0 1,0 0 0,1 0 0,-1 0-1,1 0 1,-1 0 0,1-1 0,0 1 0,0-1-1,1 1 1,-1-1 0,0 0 0,1 0-1,-1 0 1,1 0 0,0 0 0,-1 0 0,1-1-1,0 1 1,0-1 0,3 1 27,138 65-823,-116-29 538,-22 24 116,-28 40-22,-8 9 36,30-111 141,0 1-1,0 0 0,0 0 1,0-1-1,0 1 0,0 0 1,0-1-1,0 1 0,0 0 0,1-1 1,-1 1-1,0-1 0,1 1 1,-1 0-1,0-1 0,1 1 1,-1-1-1,1 1 0,-1-1 1,1 1-1,-1-1 0,1 1 1,-1-1-1,1 1 0,-1-1 1,1 0-1,-1 1 0,1-1 1,0 0-1,-1 0 0,1 1 0,0-1 1,-1 0-1,1 0 0,0 0 1,-1 0-1,1 0 0,0 0 1,-1 0-1,1 0 0,0 0 1,-1 0-1,1 0 0,0 0 1,-1 0-1,1-1 0,0 1 1,-1 0-1,1-1 0,0 1 0,-1 0 1,1-1-1,-1 1 0,1-1 15,28-15-511,-29 16 534,118-108-2516,-54 41 1710,31-27 2578,-95 94-1758,0 1 1,0-1-1,0 1 1,0 0-1,0-1 1,0 1-1,0-1 1,0 1-1,0-1 1,0 1-1,0-1 1,0 1-1,1-1 1,-1 1-1,0-1 1,0 1 0,1-1-1,-1 1 1,0-1-1,1 0 1,-1 1-1,0-1 1,1 1-1,-1-1 1,1 0-1,-1 1 1,0-1-1,1 0 1,-1 0-1,1 1 1,-1-1-1,1 0 1,-1 0-1,1 0 1,-1 0-1,1 1 1,-1-1-1,1 0 1,0 0-1,-1 0 1,1 0-1,-1 0 1,1 0-1,-1 0 1,1-1-1,-1 1 1,1 0 0,-1 0-1,1 0 1,-1 0-1,1-1 1,-1 1-1,1 0 1,-1-1-1,1 1 1,-1 0-1,0-1 1,1 1-1,-1 0 1,0-1-1,1 1 1,-1-1-1,0 1 1,1-1-1,-1 1 1,0-1-1,0 1 1,1-1-1,-1 1 1,0-1-38,-11 39 747,10-35-686,-15 35 432,10-28-326,1 0 0,1 1 0,0-1 0,1 1 0,0 0 0,0 0 0,1 0 0,0 1 0,1 8-167,14 16 200,0-24-185,-7-12-86,-1 0 0,0-1 0,1 0 0,-1 0 0,0 0 0,0-1 0,0 0 0,0 0 0,0 0 0,0 0 0,-1-1 0,1 0 0,-1 0 1,1 0-1,-1-1 0,0 1 0,0-1 0,-1 0 0,1 0 0,-1 0 0,0-1 0,0 1 0,0-1 71,24-31-377,4-66 51,-30-11 361,6 81-32,-3 28-46,0 1-1,0 0 1,0 0 0,0 0 0,1 0 0,-1 1 0,1 0 0,-1-1 0,1 2 0,0-1 0,0 1 0,0-1 0,0 1-1,0 1 1,0-1 0,0 1 0,0 0 0,0 0 0,0 0 0,0 1 0,0-1 0,0 1 0,0 1 0,0-1 0,0 1-1,0-1 1,-1 2 0,1-1 0,-1 0 0,1 1 0,-1 0 0,0 0 0,0 0 0,0 0 0,1 2 43,5 2-37,-1 0 0,0 1 0,0 0 0,0 0 1,-1 1-1,0 0 0,-1 0 0,0 1 0,0 0 1,3 8 36,-9-16 32,1 1 0,-1 0 0,0 0 1,0 1-1,0-1 0,0 0 1,-1 0-1,0 0 0,1 1 0,-1-1 1,0 0-1,0 0 0,-1 1 0,1-1 1,-1 0-1,1 0 0,-1 1 1,0-1-1,-1 2-32,-2 9 276,4-14-258,1 0 0,-1 0-1,1-1 1,-1 1 0,1 0 0,-1 0 0,0 0-1,1 0 1,-1 0 0,1 0 0,-1-1 0,1 1-1,-1 0 1,1 0 0,-1 1 0,0-1 0,1 0-1,-1 0 1,1 0 0,-1 0 0,1 0 0,-1 0-1,1 1 1,-1-1 0,0 0 0,1 0 0,-1 0-1,0 1 1,1-1 0,-1 0 0,1 1 0,-1-1-1,0 0 1,0 1 0,1-1 0,-1 1 0,0-1-1,0 0 1,1 1 0,-1-1 0,0 1 0,0-1-1,0 0 1,0 1 0,0-1 0,0 1 0,0-1-1,0 1 1,0-1 0,0 1 0,0-1 0,0 1-18,6-5-34,104-74 338,-19 28-135,-61 42-163,-25 8-12,0-1 0,0 1 0,0 0 0,0 0 0,0 0 0,0 1 0,0-1 0,0 1 0,0 0 0,0 1 1,-1-1-1,1 1 0,0 0 0,-1 0 0,1 1 0,-1-1 0,0 1 0,0 0 0,0 0 0,0 0 0,2 4 6,24 15-26,10 2-14,-2-10 19,16-2 17,8-6 4,8-8 0,147-47-250,-141 21 37,108-65-108,-180 91 325,-2 1 3,-1 1 0,1-1 0,-1 1 0,1-1 0,0 1 0,-1-1 0,0 0 0,1 0 0,-1 0 0,1 0-1,-1 0 1,0 0 0,0 0 0,0 0 0,1 0 0,-1 0 0,0-1 0,-1 1 0,1-1 0,0 1 0,0 0 0,0-1 0,-1 0 0,1 1 0,-1-1-1,1 1 1,-1-1 0,0 0 0,0 1 0,0-1 0,1 1 0,-2-1 0,1 0-7,-22 4 260,14 1-253,0 1 0,0 0 0,0 1 0,1 0 0,-1 0 0,1 1 0,0 0 0,1 0 0,-1 1 0,1-1 0,1 1 0,-1 1 0,1-1 0,0 1 0,0 1-7,-21 35 2,16-17-9,1-1 1,1 1 0,1 0-1,2 1 1,1 0 0,1-1 0,1 7 6,-6 153-66,-2-130-71,-36 29-23,34-70 8,-135 97-752,80-79 336,-71 14-968,118-63 1149,11-4 341,9 9 6,26-58-15,-15 51 22,83-75-1,-68 70 69,141-106 58,-130 102 142,149-99 89,-148 102-137,153-75 127,-156 81 140,220-122 1062,-233 125-933,-20 13-511,1-1-1,0 1 1,0 0 0,-1-1-1,1 0 1,-1 1-1,1-1 1,-1 0 0,0 0-1,0 0 1,0-1-1,0 1 1,0 0 0,0-1-1,-1 1 1,1-1-1,-1 0 1,0 0 0,1-1-72,-13-1 132,-5 10-132,-8 6 0,-12 13-6,1 0 0,1 3 1,2 0-1,1 2 1,1 2-1,-16 21 6,21 17-14,25-62 12,1 4-4,11 13-1,12-2 6,7-9 1,5-9 0,3-9 0,2-10 0,-13-1-7,-2-1 0,0 0 0,-1-2 0,-1-1 0,18-20 7,-38 36 1,85-93 9,30-34 462,-57 93 96,-35 63-303,8 119 62,-21-66-95,8-26 414,-1-16-530,20 4 397,-5-14-424,-18-18 90,98 11-72,-84-23-653,188-63-200,-151 45-1356,62-19-4969,-306 95 5326</inkml:trace>
  <inkml:trace contextRef="#ctx0" brushRef="#br0" timeOffset="29477.194">9385 3548 7536,'9'-13'-25,"48"-40"-501,136-9-1212,-9 42-361,-111 13 864,-171 17 946</inkml:trace>
  <inkml:trace contextRef="#ctx0" brushRef="#br0" timeOffset="30473.038">11325 3138 13272,'0'-2'55,"0"1"0,0-1 1,0 0-1,0 1 1,-1-1-1,1 0 1,-1 1-1,1-1 0,-1 1 1,1-1-1,-1 1 1,0-1-1,0 1 1,0-1-1,0 1 0,0 0 1,0-1-1,0 1 1,0 0-1,0 0 1,0 0-1,-1 0 0,1 0 1,-1 0-1,1 0 1,-1 1-1,1-1 1,-1 0-1,1 1 0,-1-1 1,1 1-1,-1-1 1,0 1-1,1 0 1,-1 0-1,0 0 0,1 0 1,-1 0-1,0 0 1,1 0-1,-1 1 1,-1-1-56,-142 19-495,24 38-293,-5 36 667,108-76 101,-41 76 0,54-75 41,21 67 22,-7-70 18,6-1-15,1-1-1,0-1 1,1 0 0,0-1-1,1 0 1,0-2 0,9 4-46,52 18 48,-26-6-23,7 4-18,-50-24 8,0-1 0,0 1 0,-1 1 0,0 0 0,0 0 0,0 1 0,-1 0 0,0 0 0,0 1 0,-1 0 0,0 0 0,0 1 1,-1 0-1,1 3-15,-6-2 20,-2-5-3,0 0 0,-1-1 1,0 1-1,0 0 1,-1-1-1,1 0 1,-1 1-1,0-1 1,0 0-1,0 0 1,-1-1-1,1 1 1,-1-1-1,0 0 1,0 0-1,0 0 1,0 0-1,-1 0 1,-1 0-18,-27 9 25,28-11-29,0 0 1,1-1-1,-1 0 0,0 1 0,0-2 1,0 1-1,0 0 0,1-1 1,-1 0-1,0 0 0,0 0 1,1-1-1,-1 0 0,-3-1 4,1 0-45,-6-5-335,-43-56-183,48 47 31,-13-92-215,22 80 182,32-158-174,-22 148 414,70-152-123,-61 155 136,103-125-105,-98 132 177,203-204 448,-169 159 2526,-60 79 1045,-8 32-3187,-22 85 313,25-55-740,1 58-30,-3 63 32,5-151-139,-28 192-38,24-184-228,-32 184-1058,16-68-1496,19-140 985,-1 20-6419</inkml:trace>
  <inkml:trace contextRef="#ctx0" brushRef="#br0" timeOffset="30989.7">11460 3589 7896,'111'-80'1506,"-64"49"-1132,147-78 618,-49 30 161,24-35 79,-166 111-1215,-1 2 25,0 0 1,-1 0-1,1-1 1,-1 1-1,1 0 0,-1-1 1,1 1-1,-1-1 1,0 0-1,1 1 0,-1-1 1,0 0-1,0 0 1,0 0-1,-1 0 0,1 0 1,0 0-1,-1 0 1,1 0-1,-1 0 0,0 0 1,0 0-1,0 0 1,0-2-43,-34-7 693,28 10-669,1 0 0,-1 0 0,0 1-1,0 0 1,0 0 0,0 1 0,0-1 0,0 1 0,1 1 0,-1-1 0,0 1 0,1 0 0,-1 0 0,-3 3-24,6-3-10,0 0 1,0 0 0,0 0-1,0 0 1,0 1 0,1 0-1,0-1 1,-1 1 0,1 0 0,0 0-1,0 0 1,0 0 0,1 1-1,-1-1 1,1 1 0,0-1-1,0 0 1,0 1 0,0 0 0,1-1-1,-1 1 1,1-1 0,0 1-1,0 0 1,1-1 0,-1 1-1,0 0 1,1-1 0,0 1 0,0-1-1,0 1 1,1-1 0,-1 0-1,1 1 1,0-1 0,-1 0-1,1 0 1,1 0 0,1 2 9,35 96-2165,-37-91 2029,-1 0 0,0 0 0,-1 0 0,0 1 0,0-1 0,-1 0 0,0 0 0,-1 0 0,-1 0 0,1 0 0,-1-1 0,-1 1 1,0-1-1,0 0 0,-1 0 0,0 0 0,-1 0 0,-5 6 136,-6 15-101,7 18 10,31-2-654,-14-41-15,49-1-988,-3-1-2432</inkml:trace>
  <inkml:trace contextRef="#ctx0" brushRef="#br0" timeOffset="32981.919">12618 3283 9056,'-65'50'3014,"65"-50"-2340,-1-11 1167,-5 20-1799,1 0 1,0 1-1,0 0 0,1 0 1,0 0-1,1 0 1,0 0-1,1 1 0,0 0 1,0 5-43,-3 96 147,20-39-91,-3-43-52,-9-24-3,1 0 0,1 0 0,-1-1 0,1 1 0,0-1 1,0 0-1,0-1 0,0 1 0,1-1 0,0 0 0,0-1 1,0 1-1,1-1 0,-1 0 0,1-1 0,2 1-1,50-7-54,3-38-45,-12-44 35,-49 80 57,1-1 0,-2 1 0,1-1 0,-1 1 0,0-1 0,0 1 0,0-1 0,-1 1 0,0-1 0,-1 1 0,1 0 0,-1-1 0,0 1 0,-1 0 0,-2-5 7,-62-67-742,-35 6-1428,109 53 675,13 9 1330,-1 2 0,2 0 0,-1 2 0,1 0 1,0 1-1,12-1 165,5-2-67,110-5-210,-85 34 1203,-58 18-279,-7 5-127,-3-1 1,-1 1-1,-3-1 0,-1-1 0,-14 36-520,60-121 784,-2 4-418,-9 6-80,7-8-227,81-111 181,-69 99-192,-28 79-173,-5 208-475,10-200 353,7-29-100,-12-7 255,1 0 1,0-1-1,-1-1 0,1-1 0,-1-1 0,-1 0 0,1-1 1,1-1 91,5-2-134,44-19-71,74-50 22,-94 50 269,-32 18 81,0 0 0,0-1 0,-1 0 0,-1-1 0,0-1 0,-1 0 0,8-11-167,-19 24-8,0 1-1,0-1 1,0 0 0,0 1-1,0-1 1,0 0 0,-1 1-1,1-1 1,0 0-1,0 1 1,0-1 0,-1 0-1,1 1 1,0-1 0,0 1-1,-1-1 1,1 1 0,-1-1-1,1 1 1,0-1 0,-1 1-1,1-1 1,-1 1 0,1-1-1,-1 1 1,0 0 0,1-1-1,-1 1 1,1 0 0,-1-1-1,0 1 1,1 0 0,-1 0-1,1 0 1,-1 0 0,0-1-1,1 1 1,-1 0-1,0 0 1,1 0 0,-1 0-1,0 1 1,1-1 0,-1 0-1,0 0 1,1 0 0,-1 0-1,0 1 1,1-1 0,-1 0-1,1 1 1,-1-1 0,1 0-1,-1 1 1,1-1 0,-1 1-1,1-1 1,-1 1 8,-34 11-19,1 1 1,0 2-1,2 2 0,0 1 1,-16 12 18,-29 22-155,77-50 119,0 0 0,0-1 1,0 1-1,0 0 0,0 0 0,0-1 1,1 1-1,-1 0 0,1-1 0,-1 1 1,1-1-1,-1 1 0,1 0 0,0-1 1,0 1-1,0-1 0,0 0 0,0 1 1,0-1-1,0 0 0,0 0 0,0 1 0,1-1 1,-1 0-1,0 0 0,1 0 0,-1-1 1,1 1-1,-1 0 0,1 0 0,-1-1 1,1 1-1,1-1 36,-2 1 17,91 48-1169,-54 3 922,-8 34 200,-13 25 173,-21 24 584,0-110-506,-42 106 60,31-101-226,-96 147 65,85-141 128,-114 133 61,112-138-275,-115 99 12,115-108-12,-125 69 63,85-59-30,67-32-66,0 0 0,0 0 1,0 0-1,0 0 0,0 0 0,0 0 1,0-1-1,0 1 0,0 0 1,0-1-1,0 1 0,0 0 1,0-1-1,1 1 0,-1-1 0,0 1 1,0-1-1,0 0 0,1 1 1,-1-1-1,0 0 0,1 1 1,-1-1-1,0 0 0,1 0 0,-1 0 1,1 0-1,0 1 0,-1-1 1,1 0-1,0 0 0,-1 0 1,1 0-1,0 0 0,0 0 1,0 0-1,0 0 0,0 0 0,0 0 1,0 0-1,0 0 0,0 0 1,0 0-2,0 1 1,4-12 67,48-79 23,-33 65-70,117-143 36,-102 133 77,168-140 91,-158 141 103,174-131 115,-174 136-223,203-121 316,-68 49-212,-148 83-64,88-66 72,-100 68-232,-8 5-57,59-84 51,-61 77-107,-1-1 1,-1 1 0,-1-1-1,-1-1 1,0 1-1,-2-1 1,0 1-1,-1-1 1,-1-5 12,-1 21-19,-1-1-1,1 0 1,-1 1 0,0-1 0,-1 1 0,1-1-1,-1 1 1,0 0 0,0 0 0,-1 0 0,1 0-1,-1 0 1,0 0 0,-1 1 0,1-1 19,-39-3-269,2 23 75,-9 12 104,-92 91-357,86-55 255,-40 95-468,73-92 383,10 12 25,13-65 152,0-10 79,1 1 0,-1-1 0,1 0 1,0 0-1,0 0 0,0 0 0,1 0 1,-1 0-1,0-1 0,1 1 0,0-1 1,0 1-1,0-1 0,0 0 0,0 0 1,0-1-1,0 1 0,1 0 1,-1-1-1,1 0 0,-1 0 0,1 0 1,-1 0-1,1-1 0,0 1 0,-1-1 1,2 0 20,58-6-264,45-39 9,99-74-210,-172 96 395,11-5 52,-3-2 0,0-2-1,-2-2 1,11-14 18,-46 42-21,6-5 51,-1 0-1,-1-1 1,0 0 0,0-1-1,-1 0 1,-1 0 0,0-1 0,-1 0-1,0-1 1,1-5-30,-5-2 3,-3 21-3,0 0-1,0 1 1,1-1-1,-1 0 1,0 0-1,1 0 1,-1 0-1,0 0 0,0 0 1,0 0-1,0 1 1,0-1-1,0 0 1,0 0-1,0 0 0,0 0 1,0 0-1,0 0 1,-1 0-1,1 0 1,0 0-1,-1 1 1,1-1-1,0 0 0,-1 0 1,1 0-1,-1 1 1,0-1-1,1 0 1,-1 1-1,1-1 0,-1 0 1,0 1-1,0-1 1,1 1-1,-1-1 1,0 1-1,0-1 1,0 1-1,0 0 0,1-1 1,-1 1-1,0 0 1,0 0-1,0 0 1,0-1-1,0 1 0,0 0 1,0 0-1,0 0 1,0 0-1,0 1 1,1-1-1,-1 0 1,0 0-1,-1 1 1,-5 2-37,-1 1 0,1 0 0,-1 0-1,1 0 1,0 1 0,1 0 0,-1 1 0,1-1 0,0 1 0,1 1 0,-1-1-1,1 1 1,0 0 0,1 0 0,0 0 0,0 1 0,0-1 0,1 1-1,0 0 1,0 3 37,4-3-128,0 0 0,0 0 0,1 0 0,0 0 1,1-1-1,-1 1 0,2-1 0,-1 1 0,1-1 0,0 0 0,0-1 0,1 1 0,0-1 0,0 1 0,1-1 0,-1-1 0,1 1 0,0-1 0,1 0 0,-1-1 0,1 0 0,0 0 0,0 0 0,1 0 0,-1-1 0,1-1 128,34 26-167,-15-8 147,-24-17 31,1 0 0,-1 1 0,0-1 0,0 1 0,0 0 0,-1 0 0,1 0 0,-1 0 0,0 0 0,0 1 0,0-1 0,-1 0 0,0 1 0,0 0 0,0-1 0,0 1 0,-1 0 0,1-1 0,-1 1 0,0 0 0,-1 0 0,1-1 0,-1 1 0,0 0 0,0-1 0,-1 1 0,1-1 0,-1 1-11,-4 2-20,-128 68-691,65-55-266,60-21 418,-35-53-626,4 4-1415</inkml:trace>
  <inkml:trace contextRef="#ctx0" brushRef="#br0" timeOffset="33310.04">15371 2616 9688,'-24'40'236,"32"-28"2333,3-12-2397,-11 1-134,0-1 1,-1 0-1,1 1 1,-1-1-1,1 1 1,0-1-1,-1 1 0,1-1 1,0 1-1,0-1 1,-1 1-1,1 0 1,0-1-1,0 1 1,0-1-1,0 1 0,0 0 1,0-1-1,0 1 1,0-1-1,0 1 1,0 0-1,0-1 1,0 1-1,0-1 0,0 1 1,0 0-1,1-1 1,-1 1-1,0-1 1,0 1-1,1-1 1,-1 1-1,0-1 0,1 1 1,-1-1-1,1 1 1,-1-1-1,1 0 1,-1 1-1,1-1 1,-1 0-1,1 1 0,-1-1 1,1 0-1,-1 1 1,1-1-1,-1 0 1,1 0-1,-1 0 1,1 0-1,0 1 0,-1-1 1,1 0-1,0 0 1,-1 0-1,1 0 1,-1-1-1,1 1 1,0 0-1,-1 0 0,1 0 1,-1 0-1,1 0 1,-1-1-1,1 1-38,-20 37 183,-104 149 197,28-27-264,7 6-49,72-130-47,-75 237 33,71-181-41,14 6 11,15-67-17,10-1-4,40-5-20,-11-32-148,6-13-305,-37 11 146,-2-2 0,0 0-1,0-1 1,-1 0 0,-1-2 0,0 1 0,5-9 325,10-23-349,-20 26-571,16-119-1404,-2 10-3776</inkml:trace>
  <inkml:trace contextRef="#ctx0" brushRef="#br0" timeOffset="33530.97">14940 3303 12728,'0'0'0,"23"4"0,17 4 0,-40-8 1472,0 0-1472,63-8 1480,19-12-1480,-82 20 72,0 0-72,129-61 80,35-34-80,-164 95-312,0 0 312,292-156-11104,-584 312 11104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1:4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358 641 904,'0'0'0,"0"0"0,26 0 0,0 0-200</inkml:trace>
  <inkml:trace contextRef="#ctx0" brushRef="#br0" timeOffset="815.863">70 649 1440,'63'0'119,"-67"9"1074,-121 33 2667,125-43-3764,0 1-1,0 0 1,0-1 0,0 1 0,0 0-1,-1 0 1,1-1 0,0 1 0,0 0-1,0-1 1,0 1 0,0 0 0,0-1-1,-1 1 1,1 0 0,0 0-1,0-1 1,0 1 0,-1 0 0,1 0-96,39-16 359,12 1-45,62-9 15,95-36 671,28-2-637,-187 49 17,183-54 105,-186 54-338,176-51 93,-180 52 81,351-106 950,-216 52-431,-173 65-764,-4 1-56,0 0-1,-1-1 0,1 1 1,-1 0-1,1 0 0,0-1 0,0 1 1,-1 0-1,1-1 0,0 1 0,-1 0 1,1-1-1,0 1 0,0 0 0,0-1 1,-1 1-1,1 0 0,0-1 0,0 1 1,0-1-1,0 1 0,0-1 0,0 1 1,0 0-1,0-1 0,0 1 1,0-1-1,0 1 0,0-1 0,0 1 1,0 0-1,0-1 0,0 1 0,1-1 1,-1 1-1,0 0 0,0-1 0,0 1 1,1 0-1,-1-1 0,0 1 0,0 0 1,1-1-1,-1 1 0,0 0 0,1-1 1,-1 1-1,0 0 0,1 0 1,-1-1-20,-100-71-2688,90 63 2386,1 0 0,-2 1 0,1 0 0,-1 0 0,0 1 0,-1 0 0,1 1 0,-1 1 0,-1 0 302,-47 11-477,-47 5 585,76-18 588,30 7-689,1 0 1,37 18 177,110 48 907,-145-65-1068,0 0 1,-1 0-1,1 0 0,0 0 1,-1 1-1,1-1 0,-1 0 1,1 1-1,-1-1 0,0 1 1,1-1-1,-1 1 0,0-1 1,0 1-1,0 0 0,0 0 1,0 0-1,-1-1 0,1 1 1,-1 0-1,1 0 0,-1 0 1,0 0-1,1 0 0,-1 0 1,0 0-1,0 0 0,-1 0 1,1 0-1,0 0 0,-1 0 1,1 0-1,-1 0 1,1 0-1,-1 0 0,0-1 1,0 1-1,0 0 0,0 0 1,0-1-1,0 1 0,0-1 1,-1 1-1,0 0-24,-3 8-39,-5 4 107,-30 29 4,-28 24-56,-172 149-72,168-151-1681,-65 57-4272,320-285 4522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0:5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4481 32 8608,'-38'39'82,"41"-41"2604,40-20-1238,-38 24-1400,1 1 1,-1 0 0,0 0-1,0 0 1,0 1 0,0-1-1,-1 1 1,0 0 0,0 1 0,0-1-1,0 1 1,0 0 0,-1 0-1,0 0 1,0 0 0,0 0-1,-1 1 1,0-1 0,0 1-1,0 0 1,-1-1 0,1 1 0,-2 0-1,1 0 1,0 1-49,11 61 336,-9 62-35,-5-95-187,-23 198 50,18-181-24,-39 227 46,36-223-91,-45 208 29,45-217-96,-41 188 68,28-85-9,22-111-67,6-6-16,-5-31-6,0-1 1,1 0-1,-1 1 1,1-1-1,-1 0 1,1 0-1,0 1 1,-1-1-1,1 0 1,0 0-1,0 0 1,0 0-1,0 0 1,0 0-1,0 0 1,0 0-1,0 0 1,0-1-1,0 1 1,0 0 0,1-1-1,-1 1 1,0-1-1,0 1 1,1-1-1,-1 0 1,0 1-1,1-1 1,-1 0-1,0 0 1,1 0-1,-1 0 1,0 0-1,1 0 1,-1 0-1,1-1 1,-1 1-1,0 0 1,0-1-1,1 1 1,-1-1 0,0 1-1,0-1 1,1 0-1,-1 0 1,0 1-1,0-1 1,0 0-1,1-1 2,52-46-86,-17-6-122,-11 3 47,6-22 129,30-104 30,-52 142-3,32-137 0,-26 73-35,-10 29 36,-8 5-22,-2 58-99,-12 4 102,1-1 0,0 2 0,-1 0 0,1 1 0,-1 0 0,1 2 0,-1 0 0,0 0 0,1 1 0,0 1 0,0 1 0,-2 1 23,-5-1-28,-57 11-52,-78-2-49,155-13 121,1-1 1,-1 0-1,1 0 1,-1 0 0,1 0-1,0 0 1,-1 0 0,1 0-1,0 0 1,0-1 0,0 1-1,0 0 1,0-1 0,0 1-1,0-1 1,0 1 0,1-1-1,-1 0 1,1 1-1,-1-1 1,1 1 0,-1-1-1,1 0 1,0 0 0,0-1 7,0 2-12,0-9-87,60-95-234,-13 61 234,-37 36 117,13-10-137,1 1 0,1 2 0,1 0 0,0 2 0,19-7 119,68-2-624,-111 22 644,1 0 0,-1 0 0,0 0 0,0 0 1,1 1-1,-1-1 0,0 1 0,0-1 0,0 1 0,1 0 1,-1 0-1,0 0 0,0 0 0,0 0 0,-1 0 1,1 0-1,0 1 0,0-1 0,-1 1 0,1-1 1,-1 1-1,1 0 0,-1 0 0,0 0 0,1 0 0,-1-1 1,0 1-1,0 1 0,0-1 0,-1 0 0,1 0 1,0 0-1,-1 0 0,0 1 0,1-1 0,-1 0 0,0 0 1,0 1-1,0-1 0,-1 0 0,1 0 0,0 0 1,-1 2-21,2 11 55,-1 0 0,0 0 0,-1 1 0,-1-1 0,0 0 0,-1 0 1,0-1-1,-2 1 0,0-1 0,0 0 0,-7 13-55,-9 5-224,15-29-601,-49-8-1536,4-2-4519</inkml:trace>
  <inkml:trace contextRef="#ctx0" brushRef="#br0" timeOffset="248.335">4644 311 2336,'0'0'0,"0"8"0,-3 8 0,1 7-1272</inkml:trace>
  <inkml:trace contextRef="#ctx0" brushRef="#br0" timeOffset="1079.618">4765 1056 6640,'71'-112'3474,"-38"69"-2860,62-74 255,-51 68-713,49-80 256,-63 74-121,29-88 563,-78 148-787,-33 31 57,26-10-112,5 1-7,5 3-3,14-24-9,0-1 0,1 1-1,0 0 1,0-1 0,0 1 0,1 0 0,-1 0 0,2 0 0,-1 0 0,0 0 0,1 0 0,0-1 0,1 1 0,-1 0 0,1-1 0,0 1 0,1-1 0,-1 1 0,1-1 0,0 0 0,0 0 0,1-1 0,1 3 7,99 91-174,-103-97 171,1 0 0,-1 1 0,0-1 0,0 0 0,1 1 0,-1-1 1,0 1-1,0 0 0,0-1 0,-1 1 0,1 0 0,0 0 0,-1-1 0,1 1 1,-1 0-1,1 0 0,-1 0 0,0 0 0,0 0 0,0-1 0,0 1 0,0 0 1,0 0-1,-1 0 0,1 0 0,0 0 0,-1-1 0,0 1 0,1 0 0,-1 0 1,0-1-1,0 1 0,0 0 0,-1 1 3,-7 26-5,-2 61 56,13-54-47,31 58-42,-31-91 33,0 0-1,0 0 0,1 0 1,-1 0-1,0 0 0,1 0 1,0-1-1,0 1 0,0-1 0,0 0 1,0 0-1,0 0 0,0 0 1,1 0-1,-1-1 0,1 1 1,-1-1-1,1 0 0,0 0 1,-1-1-1,1 1 0,0-1 1,2 1 5,4-4-17,0 1 1,0-2-1,0 1 0,-1-1 1,1-1-1,-1 0 1,0 0-1,-1 0 1,1-1-1,-1-1 1,0 0-1,-1 0 1,1 0-1,-1-1 1,2-3 16,106-138-222,-72 79 181,34-97 8,-56 113 33,29-65-231,-75 159 150,-51 56 181,53-43 132,22-44-172,4 2-37,1-1 0,0 0 1,0 0-1,1 0 0,0-1 1,1 1-1,0-1 0,0-1 1,1 1-1,0-1 0,1 0 1,0-1-1,0 1 0,7 3-23,14 11 19,-2-1-14,-1 0-2,-4 2 2,-2 3-3,-16-22-9,-1 0 1,0 0-1,-1 0 1,1 1-1,-1-1 1,1 1-1,-1-1 1,-1 1 0,1 0-1,-1-1 1,0 1-1,0 0 1,0 0-1,0 0 1,-1 0 0,0 0-1,0 0 1,-1 0-1,1 0 1,-1 0-1,0 0 1,0 0-1,-1 0 1,-1 3 6,-2 0-6,0 0 0,-1 0 0,0-1 0,0 0 0,-1 0 0,1 0 0,-2-1 0,1 0 0,-1-1 0,0 1 0,0-2 0,0 1 1,-1-1-1,1 0 0,-5 1 6,-51-5-251,55-4-341,-24-38-251,30 29 158,5-97-1198,2 8-3443</inkml:trace>
  <inkml:trace contextRef="#ctx0" brushRef="#br0" timeOffset="1453.639">6144 29 7712,'9'-5'303,"0"1"1,1 0-1,-1 0 1,1 1-1,0 1 1,0 0 0,0 0-1,0 1 1,1 0-1,-1 0 1,0 1-1,9 1-303,-17 0 31,0 1 0,0-1 0,0 0 0,0 0-1,0 1 1,0-1 0,0 1 0,0 0 0,0-1-1,-1 1 1,1 0 0,0 0 0,-1 0 0,0 0 0,0 1-1,1-1 1,-1 0 0,-1 0 0,1 1 0,0-1-1,0 0 1,-1 1 0,1-1 0,-1 1 0,0-1-1,0 1 1,0-1 0,0 1 0,0-1 0,-1 1 0,1-1-1,-1 1 1,1-1 0,-1 0 0,0 1 0,0-1-1,0 0 1,0 0 0,-1 0 0,1 1-31,0 1-25,-44 204 1215,4-15-854,22-106-192,-42 147 116,33-123-223,2 46 123,26-155-149,0 0 0,0-1-1,0 1 1,0-1 0,1 1 0,-1 0 0,1-1 0,-1 1-1,1-1 1,0 1 0,-1-1 0,1 1 0,0-1 0,0 0 0,0 1-1,0-1 1,0 0 0,0 0 0,1 1 0,-1-1 0,0 0-1,1 0 1,-1-1 0,1 1 0,-1 0 0,1 0 0,-1-1 0,1 1-1,-1-1 1,1 1 0,0-1 0,-1 0 0,1 1 0,-1-1-1,1 0 1,0 0 0,-1 0 0,1 0 0,0-1 0,-1 1 0,1 0-1,1-1-10,59-26-35,-25-7-921,35-72-2160,-52 56 1692,13-26-4709</inkml:trace>
  <inkml:trace contextRef="#ctx0" brushRef="#br0" timeOffset="1718.96">6014 681 9240,'0'0'0,"19"-4"0,14-3 0,-33 7 1952,0 0-1952,59-15 1952,20-8-1952,-79 23 744,0 0-744,136-45 744,40-17-744,-176 62-600,0 0 600,311-107-10080,-622 214 10080</inkml:trace>
  <inkml:trace contextRef="#ctx0" brushRef="#br0" timeOffset="10282.245">5145 1516 5656,'111'-17'713,"84"-1"102,-152 14-335,173-13 144,-175 14-384,326-13 145,-302 16-174,-94-6-2299,-10 6 1225,-17-3-2950</inkml:trace>
  <inkml:trace contextRef="#ctx0" brushRef="#br0" timeOffset="10626.324">4656 1849 2160,'70'-27'87,"-61"24"346,-14 4 0,-30 18 1146,38-16-919,75 2 892,67-10-687,-105 1-337,229-31 212,-210 26-233,235-34 161,-237 34-368,216-31 140,-225 33-39,170-24 351,-129 21-533,-119 22-739,-63 15-1324,37-10-3348,130-40 3920</inkml:trace>
  <inkml:trace contextRef="#ctx0" brushRef="#br0" timeOffset="-7331.182">40 1013 10848,'-39'72'4548,"104"-245"-4128,-10 19-360,-34 101-56,-1 7-4,1 10 0,11-5-2,11 44-19,1 36-54,-37-31 56,-1 1 0,0 0 1,-1 0-1,0 1 0,0-1 0,-1 1 0,0 0 0,-1 0 0,0 1 0,0-1 1,-2 1-1,1-1 0,-1 9 19,1 23-1,-14 26 554,12-78-527,1 1 0,0 0 0,1 0 1,0-1-1,0 1 0,1 0 0,0 0 0,0 1 1,1-1-1,0 1 0,1 0 0,0 0 0,0 0 0,1 0-26,17-22 7,9-7-4,73-47-5,-99 80-5,0 1-1,1 0 1,-1 0-1,1 0 1,-1 1-1,1 0 1,0 0-1,-1 0 1,1 1-1,0 0 0,0 1 1,0-1-1,0 1 1,0 1-1,0-1 1,0 1-1,0 0 1,0 1 7,-3 0-10,0 0 0,0 0 0,-1 0 1,1 0-1,-1 0 0,0 1 0,0 0 1,0 0-1,0-1 0,0 2 0,-1-1 1,1 0-1,-1 1 0,0-1 1,0 1-1,0-1 0,0 1 0,0 0 1,-1 0-1,0 0 0,0 0 0,0 0 1,0 0-1,-1 0 0,0 0 1,0 0-1,0 2 10,3 35-1,-26 139 26,19-135-20,3 1-3,3-10-2,5-6 0,-6-28-22,1 0 1,-1 0-1,1 0 1,0 0-1,0 0 1,0 0-1,0 0 1,0 0-1,0-1 1,0 1-1,1-1 1,-1 1-1,0-1 1,1 0-1,-1 0 1,1 0-1,0 0 1,-1-1-1,1 1 1,0-1-1,-1 0 1,1 1-1,0-1 1,-1 0-1,1-1 1,0 1-1,0 0 1,-1-1 0,1 0-1,-1 1 1,1-1 21,79-29-822,-27-4-594,52-47-1247,-8 6-4090</inkml:trace>
  <inkml:trace contextRef="#ctx0" brushRef="#br0" timeOffset="-6161.248">1286 621 6192,'-18'41'150,"15"-37"605,9-43 3330,-33 33-2823,20 8-1226,1 0 1,0 0 0,0 1 0,0 0 0,0 0 0,0 0 0,1 1-1,0 0 1,0 0 0,0 0 0,0 0 0,0 1 0,1 0 0,-1 1-37,-3 2 5,-65 106 98,53-27-71,53-48 22,31-30-11,0-31 122,-53 16-127,0-2 0,-1 1 0,0-1-1,0 0 1,-1-1 0,0 0 0,0-1-1,-1 0 1,0 0 0,3-7-38,-9 14-2,43-90 549,-45 87-543,-2 5 1,-17 22 3,13-11-10,0 0 0,1 0 0,0 0-1,1 1 1,0 0 0,1-1 0,0 2-1,0-1 1,0 10 2,4-19-2,-1 0 1,1 0-1,-1 0 0,1 0 0,0 0 1,0 0-1,0-1 0,0 1 0,0 0 0,0-1 1,1 1-1,-1-1 0,0 1 0,1-1 1,-1 0-1,1 1 0,0-1 0,-1 0 0,1 0 1,0 0-1,0 0 0,-1-1 0,1 1 1,0 0-1,0-1 0,0 1 0,0-1 0,0 0 1,0 0-1,0 1 0,0-1 0,0-1 1,0 1 1,28-2 0,125-49-27,-21-21-53,-5-10-283,-128 81 358,-1 1 1,0-1-1,1 1 0,-1-1 0,0 1 1,1-1-1,-1 1 0,1-1 0,-1 1 1,1 0-1,-1-1 0,1 1 0,-1 0 1,1-1-1,-1 1 0,1 0 0,-1-1 1,1 1-1,0 0 0,-1 0 0,1 0 0,0 0 1,-1 0-1,1 0 0,-1 0 0,1 0 1,0 0-1,-1 0 0,1 0 0,0 0 1,-1 0-1,1 0 0,-1 0 0,1 1 1,0-1-1,-1 0 0,1 0 0,-1 1 1,1-1-1,-1 0 0,1 1 0,-1-1 0,1 1 1,-1-1-1,1 1 0,-1-1 0,0 1 1,1-1-1,-1 1 0,0-1 0,1 1 1,-1-1-1,0 1 0,0 0 0,1-1 1,-1 1-1,0-1 0,0 1 0,0 0 0,0-1 1,0 1-1,0 0 0,0-1 0,0 1 1,0 0 4,-7 36-15,6-35 13,-8 28 55,-2-1 1,-1 0-1,-2-1 1,0 0-1,-2-1 1,-14 18-54,-7 13 184,49-62 109,100-107 195,-67 59-330,61-52 6,-87 94-118,-6 10-40,-11 2-5,0 1 0,-1-1 0,1 0 0,-1 0 0,0 1 0,1-1 0,-1 1 0,-1-1 0,1 1 0,0-1 1,0 1-1,-1 0 0,0-1 0,1 1 0,-1 0 0,0 0 0,0-1 0,-1 1 0,1 0 0,0-1 1,-1 1-2,1 23 10,14 40 55,-5-45-58,8-4-2,5-3-3,4-7-2,4-6 0,-17-3 23,0-1 1,0 1-1,0-2 1,-1 0-1,1 0 1,-1-2 0,0 1-1,-1-1 1,1-1-1,-1 0 1,0-1 0,-1 0-1,0 0 1,0-1-1,-1-1 1,6-6-24,41-48 136,-55 64-136,0 0 0,-1-1 0,1 1 0,0 0 1,-1-1-1,1 1 0,0 0 0,0 0 0,-1 0 0,1 0 0,0 0 0,0 0 1,0 0-1,-1 0 0,1 0 0,0 0 0,0 0 0,-1 1 0,1-1 0,0 0 1,0 0-1,-1 1 0,1-1 0,0 0 0,-1 1 0,1-1 0,0 1 1,-1-1-1,1 1 0,-1-1 0,1 1 0,-1 0 0,1-1 0,-1 1 0,1-1 1,-1 1-1,0 0 0,1 0 0,-1-1 0,0 1 0,0 0 0,1 0 0,-1-1 1,0 1-1,0 0 0,0 0 0,0-1 0,0 1 0,0 0 0,0 0 1,0 0-1,48 41-8,-22-33 8,6-6 0,4-5 0,88-31 21,-79 14-18,80-46 70,-27-31 1087,-93 120-820,-9 28-24,-28 84 0,20-96-168,-87 236 5,80-215-300,-61 252-115,56-217-2151,-23 92-5941,110-439 6288</inkml:trace>
  <inkml:trace contextRef="#ctx0" brushRef="#br0" timeOffset="-781.962">3521 773 10312,'21'30'3544,"-36"-22"-3159,-132 151-426,48-42-253,140-152-2516,54-57 455,-6 5-3138</inkml:trace>
  <inkml:trace contextRef="#ctx0" brushRef="#br0" timeOffset="76592.322">1803 1841 4216,'-3'59'109,"3"-59"-83,0-1-1,0 1 1,0 0-1,0 0 0,0-1 1,1 1-1,-1 0 1,0 0-1,0-1 1,0 1-1,1 0 0,-1 0 1,0 0-1,0-1 1,1 1-1,-1 0 1,0 0-1,0 0 1,1 0-1,-1 0 0,0 0 1,0-1-1,1 1 1,-1 0-1,0 0 1,1 0-1,-1 0 0,0 0 1,1 0-1,-1 0 1,0 0-1,0 0 1,1 0-1,-1 1 1,0-1-1,1 0 0,-1 0 1,0 0-1,0 0 1,1 0-1,-1 0 1,0 1-1,0-1 1,1 0-1,-1 0 0,0 0 1,0 1-1,0-1 1,1 0-1,-1 0-25,3-3 379,13-19 50,-11 13-579,1 1-1,0 0 1,1 0 0,-1 0 0,2 1-1,-1 0 1,1 0 0,0 1-1,0 0 1,1 0 0,3-1 150,10-3-2800</inkml:trace>
  <inkml:trace contextRef="#ctx0" brushRef="#br0" timeOffset="73645.153">727 3124 3864,'0'0'256,"3"-3"-43,0-2-201,23-70 235,-52 22 1633,8 29 4537,10 263-5114,10-104-574,0-80-577,-9 84 703,3-58 623,5-78-1490,-66-108-3557,50 22 913,2 7-4577</inkml:trace>
  <inkml:trace contextRef="#ctx0" brushRef="#br0" timeOffset="74638.514">811 2796 3416,'41'6'1532,"-41"-6"-1152,0 0 82,0 0 29,0 0 33,0 0 88,-8-5 2904,-30 35-2961,-54 68 549,12-3-635,52-60-329,-89 110 553,114-141-455,2-4 73,7-10-161,119-260 707,-61 180-731,-63 90-127,1 0 0,0 0 0,0 0 1,0 1-1,0-1 0,0 1 1,0-1-1,0 1 0,-1 0 0,1-1 1,0 1-1,0 0 0,-1 0 1,1 0-1,-1 0 0,1 1 0,-1-1 1,1 0-1,-1 1 0,0-1 1,0 1-1,1-1 0,-1 1 0,0 0 1,0-1-1,-1 1 0,1 0 1,0 0-1,-1-1 0,1 1 0,-1 1 1,1-2 1,142 187 157,-134-175-450,42 68 835,-29-22-4601,-18-44-3735</inkml:trace>
  <inkml:trace contextRef="#ctx0" brushRef="#br0" timeOffset="75805.909">1076 2432 8520,'28'-34'1774,"-45"17"92,18 8-1768,0 1 1,1-1-1,0 0 1,0 1-1,1-1 0,0 1 1,1 0-1,0 0 1,0 0-1,0 0 1,1 1-1,1 0 1,-1 0-1,6-5-98,-8 8 39,-1 0 0,1 0 0,0 1 0,0-1 0,1 1-1,-1 0 1,1 0 0,0 0 0,0 0 0,0 1 0,0-1 0,0 1 0,0 0-1,1 0 1,-1 1 0,1-1 0,-1 1 0,1 0 0,-1 0 0,4 1-39,25 32-28,-31-46 1922,-22 17-1892,-90 96-114,98-89 82,0 2 0,1-1 0,1 2 0,-1-1 0,2 1 1,0 1-1,0 0 0,2 0 0,-1 1 0,2-1 1,-3 9 29,21 31-96,17-20 96,37 9 16,1 0 40,-66-42-55,0-1 1,0 1-1,0 0 1,0-1-1,0 1 1,0 0-1,0-1 1,-1 1-1,1 0 1,0 0-1,0 0 1,-1 0 0,1-1-1,0 1 1,-1 0-1,1 0 1,-1 1-1,1-1 1,-1 0-1,1 0 1,-1 0-1,0 0 1,0 0 0,0 0-1,1 0 1,-1 1-1,0-1 1,0 0-1,-1 0 1,1 0-1,0 0 1,0 1-1,0-1 1,-1 0-1,1 0 1,-1 0 0,1 0-1,-1 0 1,1 0-1,-1 0 1,1 0-1,-1 0 1,0 0-1,0 0 1,0-1-1,1 1 1,-1 0-1,0 0 1,0-1 0,0 1-1,-1 0-1,-4 5 11,-131 115 202,133-119-211,3-1 3,1 1-1,-1-1 1,0 0 0,0 0 0,0 0 0,-1 0 0,1 0 0,0 0 0,0 0-1,0 0 1,-1 0 0,1 0 0,-1-1 0,1 1 0,0 0 0,-1-1 0,1 0-1,-1 1 1,1-1 0,-1 0 0,1 0 0,-1 1 0,0-1 0,1 0 0,-1-1-1,1 1 1,-1 0 0,1 0 0,-1-1 0,1 1 0,-1-1 0,1 1 0,0-1-1,-1 1 1,1-1 0,-1 0 0,1 0 0,0 0 0,0 0 0,0 0 0,-1 0-1,1 0 1,0 0 0,0 0 0,0-1 0,1 1 0,-2-1-5,10-75-1493,34-7-1329,47-27-1108,-17 23-950</inkml:trace>
  <inkml:trace contextRef="#ctx0" brushRef="#br0" timeOffset="76339">1661 2189 6008,'-2'0'67,"1"0"0,0 0 1,0 0-1,0-1 0,0 1 1,0 0-1,0-1 0,0 1 1,1 0-1,-1-1 0,0 1 1,0-1-1,0 0 0,0 1 0,0-1 1,1 0-1,-1 1 0,0-1 1,1 0-1,-1 0 0,0 0 1,1 1-1,-1-1 0,1 0 1,-1 0-1,1 0 0,0 0 0,-1 0 1,1 0-1,0 0 0,0 0 1,0 0-1,0 0 0,-1 0 1,1 0-1,1 0 0,-1 0 1,0 0-1,0 0 0,0 0 1,0 0-1,1 0 0,-1 0 0,1 0 1,-1 0-1,0 0 0,1 0 1,0 0-1,-1 0 0,1 0 1,-1 1-1,1-1 0,0 0 1,0 0-1,-1 1 0,1-1 0,0 1 1,0-1-1,0 1 0,0-1 1,0 1-1,0-1-67,0 0 67,-11 1 1376,8-1-1373,0 1 0,1 0 0,-1-1 0,0 1 0,1 0 0,-1 0 0,0 0 0,0 0 0,1 0 0,-1 0 0,0 1 0,1-1 0,-1 1 0,0-1 0,1 1 0,-1 0 0,0-1 0,1 1 1,-1 0-1,1 0 0,0 0 0,-1 0 0,1 0 0,0 0 0,-1 1 0,1-1 0,0 0 0,0 1 0,0-1 0,0 1 0,1-1 0,-1 1 0,0 0-70,-14 47 240,3 0-1,2 0 0,2 1 0,2 0 1,1 32-240,0-20 690,5-57-647,-1 0 0,1-1 0,0 1 0,0 0 0,0-1-1,1 1 1,-1-1 0,1 1 0,0 0 0,1-1 0,-1 0 0,1 1 0,0-1 0,0 0 0,1 2-43,25-13-933,46-142-4187,-40 63-1560</inkml:trace>
  <inkml:trace contextRef="#ctx0" brushRef="#br0" timeOffset="77364.279">1887 2253 3680,'15'-34'1864,"-15"33"-1623,0 1 66,0 0 50,0 0 23,28-44 1800,36-28-577,-3 89-1229,-42-9-256,-15-7-104,0 0 1,0 0-1,0 1 1,0-1-1,-1 1 1,1 0-1,-1 0 1,1 0-1,-1 1 1,0-1-1,1 1 1,-1 0-1,-1-1 1,1 1 0,0 1-1,-1-1 1,1 0-1,-1 1 1,1 2-15,3 99 101,-14-63-78,-63 109 18,-66 63 1115,134-209-1023,2-4-116,0-1 1,0 1-1,0 0 1,0 0-1,0 0 1,1 0-1,-1 0 1,0 0 0,0 0-1,1 0 1,-1 0-1,1 0 1,-1 0-1,1 0 1,-1 0-1,1 0 1,0 1 0,-1-1-1,1 0 1,0 0-1,0 0 1,0 1-1,0-1 1,0 0-1,0 0 1,1 1 0,-1-1-1,0 0 1,0 0-1,1 0 1,-1 0-1,1 1 1,-1-1-1,1 0 1,0 0-1,-1 0 1,1 0 0,0 0-1,0 0 1,-1-1-1,1 1 1,0 0-1,0 0 1,0 0-1,0-1 1,0 1 0,0 0-1,0-1 1,1 1-1,-1-1 1,0 0-1,0 1 1,0-1-1,0 0 1,1 0-1,-1 1 1,0-1 0,1 0-18,12 3 34,1-1 0,-1 0 0,1-1 0,-1-1 0,1 0 1,0-1-1,-1-1 0,11-2-34,29-6 196,107-31 400,-153 38-106,-8 2-548,-1 1 1,1 0 0,0 0-1,0 0 1,-1 0 0,1 0-1,0-1 1,0 1 0,-1 0-1,1 0 1,0 0 0,0-1 0,0 1-1,0 0 1,0 0 0,-1-1-1,1 1 1,0 0 0,0 0-1,0-1 1,0 1 0,0 0-1,0-1 1,0 1 0,0 0-1,0 0 1,0-1 0,0 1-1,0 0 1,0-1 0,0 1-1,0 0 1,0 0 0,0-1 0,0 1-1,0 0 1,1 0 0,-1-1-1,0 1 1,0 0 0,0 0-1,0-1 1,1 1 0,-1 0-1,0 0 1,0 0 0,0-1-1,1 1 1,-1 0 0,0 0-1,0 0 1,1 0 0,-1 0-1,0-1 1,0 1 0,1 0 0,-1 0-1,0 0 1,0 0 0,1 0-1,-1 0 1,0 0 0,1 0-1,-1 0 1,0 0 0,0 0-1,1 0 58,-5-2-5974,9 5 4518</inkml:trace>
  <inkml:trace contextRef="#ctx0" brushRef="#br0" timeOffset="77916.341">1814 2517 3768,'-12'-31'1605,"36"30"3517,27-26-5212,-42 22 441,333-122 2041,-201 77-556,-140 49-1595,0 1 4,-47 16-4714,29-11-2684</inkml:trace>
  <inkml:trace contextRef="#ctx0" brushRef="#br0" timeOffset="78728.678">2444 2482 6456,'-14'-30'74,"13"26"300,21 29 818,-15-13-1058,-5-12-92,0 1 1,0-1 0,0 0-1,0 1 1,0-1 0,0 1-1,0-1 1,0 1 0,0-1-1,0 0 1,1 1 0,-1-1 0,0 1-1,0-1 1,0 0 0,1 1-1,-1-1 1,0 0 0,1 1-1,-1-1 1,0 0 0,1 0-1,-1 1 1,0-1 0,1 0-1,-1 0 1,0 1 0,1-1-1,-1 0 1,1 0 0,-1 0-1,0 0 1,1 0 0,-1 0-1,1 0 1,-1 0 0,1 0-1,-1 0 1,0 0 0,1 0-1,-1 0 1,1 0 0,-1 0-1,1 0 1,-1 0 0,0 0 0,1-1-1,-1 1 1,1 0 0,-1 0-1,0 0 1,1-1 0,-1 1-1,0 0 1,1-1 0,-1 1-1,0 0 1,0 0 0,1-1-1,-1 1-42,12-8 219,-1-1-1,0 1 1,0-2-1,-1 0 1,0 0-1,-1 0 1,0-1-1,-1-1 1,0 1-1,-1-2 1,0 1-1,-1-1 0,0 0 1,0-1-219,-5 9 63,-1 1 1,1-1-1,-1 0 1,0 1 0,0-1-1,0 1 1,-1-1-1,1 0 1,-1 1-1,0-1 1,-1 1-1,1-1 1,-1 1-1,0 0 1,0 0-1,0 0 1,0 0-1,-1 0 1,1 0-1,-1 0 1,0 1-1,-1 0 1,1-1 0,0 1-1,-1 0 1,0 1-1,0-1 1,0 1-1,0-1 1,0 1-1,-2 0-63,2 1-5,0 0 1,0 1-1,1 0 0,-1 0 1,0 0-1,0 0 0,0 1 1,0-1-1,1 1 0,-1 0 1,0 0-1,1 1 0,-1-1 1,1 1-1,-1-1 0,1 1 0,-1 0 1,1 0-1,0 1 0,0-1 1,0 1-1,1 0 0,-1-1 1,1 1-1,-1 0 0,1 0 1,0 1-1,0-1 0,0 0 1,0 1-1,0 2 5,-102 189-215,99-186 226,0-1 0,0 1-1,1 0 1,0 0 0,0 1-1,1-1 1,0 1 0,1 0-1,0 0 1,1 0 0,0 0-1,0 0 1,1 0 0,1 0-1,0 7-10,1-11 52,1 1 0,-1-1 0,1 0 0,0 0 0,1 0 0,-1 0-1,1 0 1,0-1 0,1 0 0,-1 0 0,1 0 0,0 0 0,1-1 0,-1 0-1,1 0 1,-1 0 0,1-1 0,0 1 0,1-1 0,-1-1 0,0 0 0,1 1 0,0-2-1,0 1-51,3 0 91,1-1-1,-1 0 1,1 0-1,-1-1 1,1-1-1,-1 0 0,1 0 1,-1-1-1,1 0 1,-1-1-1,7-3-90,32-32 589,-30 17-127,-5 1-3197,-1 3-6122,-31 39 6660</inkml:trace>
  <inkml:trace contextRef="#ctx0" brushRef="#br0" timeOffset="82126.677">2494 3696 728,'0'0'0,"17"-22"0,12-13 0,16-19-72</inkml:trace>
  <inkml:trace contextRef="#ctx0" brushRef="#br0" timeOffset="83662.127">2466 3674 2248,'42'-20'617,"-49"36"1709,18-23-1151,-11 6-1161,233-153 2823,-62 45-1552,-93 58-859,241-133 562,-218 130-542,-16 7-295,59-67 784,-130 100-876,117-95 1016,-99 91-637,-31 17-417,-3 1 230,1 0-230,-23 10-54,-205-1-2763,139 14 2258,-21 11 648,91-29-63,28-2 98,134-48 320,-68 16-126,67-15 334,-89 14 1074,-51 30-1707,28-20 304,39-3-448,-32 11 245,-35 12-153,-12 65-205,-11-19 218,-8 14 7,0-1-1,1 61-89,58-65-739,31 2-3627,-12-15-2065</inkml:trace>
  <inkml:trace contextRef="#ctx0" brushRef="#br0" timeOffset="85003.56">4286 2482 1176,'0'0'1040,"0"0"-5,0 0-21,0 0-32,0 0-133,0 0-40,0 0-25,0 0-57,0 0-222,0 0-72,0 0-82,0 0-48,0 0-126,0 0-26,0 0 2,0 0-17,0 0-88,0 0-5,0 0 50,0 0 10,0 0-30,1 7-14,5 307 482,1-219 194,21-121 98,32-94-274,0 18-418,-30 62-65,-17 23-49,-4 5-14,1 1-1,0 0 0,1 0 1,0 1-1,1 0 1,0 1-1,0 0 1,11-5-13,43-12-736,-51 32-3164,-8-4-2120</inkml:trace>
  <inkml:trace contextRef="#ctx0" brushRef="#br0" timeOffset="87810.095">5013 2500 3864,'-16'-7'550,"35"-10"12,-6-2 1916,-14 18-2404,-19-14 1063,8 15-969,-1 0 0,1 1-1,-1 0 1,1 1 0,-1 0 0,1 1 0,0 0-1,0 1 1,0 0 0,0 1 0,1 1 0,0 0-1,-5 3-167,4 0 23,1 0 0,0 1-1,1-1 1,0 2 0,1 0-1,0 0 1,0 1 0,1 0-1,1 0 1,0 0 0,1 1-1,0 0 1,1 1 0,0-1-1,1 1 1,-2 14-23,6-25 23,-1 0-1,1 1 1,-1-1-1,1 0 1,0 1 0,0-1-1,0 0 1,1 0-1,-1 1 1,1-1 0,0 0-1,-1 0 1,2 1-1,-1-1 1,0 0 0,1 0-1,-1 0 1,1-1 0,0 1-1,0 0 1,0-1-1,0 1-22,0-3 26,1 0-1,-1 0 0,0-1 1,0 1-1,1 0 0,-1-1 0,0 0 1,0 1-1,0-1 0,0 0 1,0 0-1,0 0 0,0 0 1,0-1-1,0 1 0,0-1 1,-1 1-1,1-1 0,0 1 1,-1-1-1,1 0 0,-1 0 1,0 0-1,0 0 0,0 0 0,0 0-25,5-4 45,89-134 462,-92 132-407,-3 8-69,-3 26 98,7 31-144,4-34 14,-4-18 15,0 1 1,1-1-1,-1 0 1,1-1 0,0 1-1,1-1 1,-1 0 0,1 0-1,-1-1 1,1 1-1,0-1 1,1-1 0,-1 1-1,0-1 1,1 0-1,-1 0 1,1-1 0,0 0-1,-1 0 1,1-1 0,0 0-1,0 0 1,-1 0-1,1-1 1,0 0 0,0 0-1,-1-1 1,2 0-15,97-38 265,-65 12-171,48-66 103,-56 50-122,16-64 106,-35 62-50,-9 8-15,-1 0 0,-1 0 1,-2 0-1,-2 0 1,-2 0-1,-8-35-116,-2-3 356,11 57 66,-4 29-340,-6 33-209,12-39 150,-12 39-149,-41 122-16,15 6-12,29-114 90,-9 71-48,26-82 112,1-28 0,3-2 1,-9-14 7,0 0 0,1-1 0,-1 1 0,0 0 0,1-1-1,0 1 1,-1-1 0,1 0 0,0 0 0,0 0 0,-1 0 0,1 0 0,0-1 0,0 1 0,0-1 0,0 0 0,0 0 0,0 0 0,0 0-1,0 0 1,0-1 0,0 1 0,-1-1 0,1 0 0,0 0 0,0 0 0,0 0 0,-1 0 0,1-1 0,-1 1 0,1-1 0,-1 0 0,0 0-1,1 1 1,0-2-8,67-71 286,32-64 160,-101 137-432,0 1-1,1-1-12,-1 1-7,15 37-229,-14-27 213,1 0 1,1 0-1,0 0 0,1 0 1,-1-1-1,2 0 1,-1 0-1,2 0 0,-1-1 1,1 1-1,0-2 0,0 1 1,1-1-1,0 0 1,1 0-1,0-1 0,0-1 1,0 1-1,8 3 22,-10-7 27,0-1 1,1 1-1,-1-1 0,0 0 0,1-1 0,-1 1 1,0-1-1,1-1 0,-1 0 0,0 0 0,1 0 1,-1-1-1,0 0 0,0 0 0,0-1 0,0 0 1,-1 0-1,1-1 0,-1 1 0,0-1 0,0-1 1,0 1-1,0-1 0,-1 0 0,0-1 0,0 1 1,0-1-1,-1 0 0,0 0 0,4-6-27,27-123 543,-19 87-434,-16 48-156,0 0-5,0 0 16,-2 9-164,2 0 122,0-4 52,-1 0 0,1 0 0,0 0 0,1 0 0,-1 0 0,1 0 0,0 0 0,0 0-1,0-1 1,1 1 0,-1 0 0,1-1 0,0 1 0,1-1 0,-1 1 0,1-1 0,0 0 0,2 2 26,1-1-8,-1 0 0,1 0 1,0-1-1,1 0 1,-1 0-1,1-1 1,-1 0-1,1 0 1,0 0-1,0-1 1,1 0-1,-1-1 1,0 1-1,5-1 8,23 3-2,84-4 16,-103-2 24,0-1 0,-1-1-1,1 0 1,-1-1-1,0 0 1,0-1 0,-1-1-1,13-8-37,44-57 160,-40 3-36,-28 65-107,-1-1 0,0 0-1,1 0 1,-2 0 0,1 0-1,-1 0 1,0-1-1,0 1 1,0 0 0,-1-1-1,1 1 1,-1-1 0,-1 1-1,1 0 1,-1-1 0,0 1-1,-1-5-16,1 9-12,0-1 0,0 1-1,0-1 1,0 1 0,0-1-1,-1 1 1,1 0 0,0-1-1,-1 1 1,1 0 0,-1 0-1,1 0 1,-1 0 0,1 0-1,-1 1 1,0-1 0,0 0-1,1 1 1,-1-1 0,0 1-1,0 0 1,1-1 0,-1 1-1,0 0 1,0 0 0,0 0-1,0 0 1,1 1 0,-1-1-1,0 0 1,0 1 0,1-1 0,-2 1 11,-63 62-392,59-54 369,1 1-1,0 0 0,1 0 1,0 0-1,1 1 0,0 0 1,1-1-1,0 1 0,0 1 1,1 0 24,2-5-15,1 0 1,-1 1-1,1-1 1,1 0-1,-1 0 1,1 0-1,1 0 1,-1 0-1,1-1 1,0 1-1,1-1 1,-1 0-1,1 0 1,1 0-1,3 5 15,28 20 10,24-25 330,185-59 479,-113 19-109,-56-1 134,-44-18-2260,-31 45 1496,2-2-2463,4-9-5547,-16 45 5974</inkml:trace>
  <inkml:trace contextRef="#ctx0" brushRef="#br0" timeOffset="91299.35">4663 3903 5296,'0'0'497,"0"0"-24,0 0-114,0 0-51,0 0-105,0 0-13,0 0 61,0 0 28,0 0 34,0 0 19,0 0 23,0 0-7,0 0-47,7-4-56,100-56 86,39-12 268,81-23 131,-148 63-630,-42 18 255,189-67 146,-179 65-147,175-57 98,-178 59-312,171-51 78,-176 53 37,321-106 596,-306 91-130,-54 27-694,-36-34 202,-70 17-354,71 12 69,0 2 0,0 1 0,0 2 1,-1 1-1,-21 4 56,18 1-20,18-3 126,25-8 112,18 1-171,207 1-167,-130-7 104,-39-4 380,-59 14-343,-1 0 20,0 0 46,0 0 0,0 0-63,0 0 1,0 0 71,0 0 13,0 0-35,0 0-9,0 0 5,0 0-6,0 0-30,0 0-6,0 0-8,0 0 5,0 0 12,0 0-1,0 0-16,-5 8 150,-38 49-170,-122 126-216,42-41-3315,74-85-3429,114-133 5242</inkml:trace>
  <inkml:trace contextRef="#ctx0" brushRef="#br0" timeOffset="96536.485">6834 3105 4400,'0'0'401,"0"0"5,0 0-5,0 0-4,0 0-9,0 0-7,0 0-35,0 0 2,0 0 49,0 0 14,0 0-15,0 0-12,0 0-32,0 0-27,0 0-74,0 0-13,0 0 28,0 0-12,0 0-68,1-4-46,13-65 1041,-16 108-1020,-2 0 0,-1 0 0,-2-1 0,-2 1 0,-2-2 0,-1 1 0,-2-1-161,5-9 122,4-5 197,3-26 601,0-9-817,-1-3-24,0 0 0,2-1 1,0 1-1,1 0 0,0-1 1,1 1-1,1 0 0,0 0 1,1 0-1,4-10-79,19-33 37,-9 33-34,-1 7-17,1 1 0,0 1 1,1 0-1,1 2 0,0 0 0,6-2 14,-22 15-16,1 1-1,0 0 0,-1-1 1,1 1-1,0 1 0,-1-1 1,1 0-1,-1 1 1,1 0-1,-1 0 0,1 0 1,-1 0-1,1 0 0,-1 1 1,0 0-1,1-1 1,-1 1-1,0 1 0,0-1 1,-1 0-1,1 1 0,0-1 1,-1 1-1,0 0 1,1 0-1,-1-1 0,0 2 1,0-1-1,-1 0 0,1 0 1,-1 1-1,1-1 1,-1 1-1,0-1 17,15 106-122,-11-18 59,2-65 63,-6-25 3,0 1 0,0-1 1,0 0-1,0 0 0,0 0 0,0 0 1,0 0-1,1 0 0,-1-1 1,0 1-1,1 0 0,-1-1 1,0 1-1,1 0 0,-1-1 1,1 0-1,-1 1 0,0-1 1,1 0-1,-1 0 0,1 0 1,-1 0-1,1 0 0,-1 0 1,1 0-1,-1 0 0,1-1 1,-1 1-1,1-1 0,-1 1 0,0-1 1,1 1-1,-1-1 0,0 0 1,1 0-1,-1 1 0,0-1 1,0 0-1,0 0 0,0 0 1,0 0-1,0-1 0,0 1 1,1-1-4,51-49 158,-52 50-157,5-4 16,0-1 0,0 1 1,0-1-1,-1 0 0,0-1 1,0 1-1,0-1 0,-1 0 0,0 0 1,-1 0-1,0-1 0,0 1 0,0-1 1,-1 0-1,0 1 0,0-1 1,-1 0-1,0-1 0,-1 1 0,0 0 1,0 0-1,0 0 0,-1 0 1,-2-7-18,-1 3 38,4 12-48,0 0 0,-1 0 0,1 0 0,0 0 0,0 0 0,-1 0 0,1 0 0,0 0-1,-1 0 1,1 0 0,0 0 0,0 0 0,-1 0 0,1 0 0,0 0 0,0 0 0,-1 0 0,1 0 0,0 0 0,0-1 0,-1 1 0,1 0 0,0 0 0,0 0 0,0 0 0,-1 0 0,1-1 0,0 1 10,-8 57-151,6-46 130,0 0-1,0 0 1,1 0 0,1 0-1,0 1 1,0-1 0,1 0-1,0 1 1,1-1 0,0 0 0,1 0-1,2 4 22,-4-12 1,1 0 0,0 0 0,0 0 0,0-1-1,0 1 1,1 0 0,-1-1 0,1 1 0,0-1 0,-1 0-1,1 0 1,0 0 0,0 0 0,0 0 0,0-1 0,1 1-1,-1-1 1,0 0 0,1 0 0,-1 0 0,1-1 0,-1 1-1,1-1 1,-1 0-1,6-1 10,-1 0 0,0-1 1,0 0-1,0-1 0,-1 1 0,1-2 0,0 1 0,-1-1 0,0 0 0,0 0 0,0-1 1,-1 0-1,1 0 0,-1-1 0,0 0 0,-1 0 0,2-2-10,31-66 195,-23 25-118,-15 49-83,0 0-6,2 31-182,40 21 24,-12-39 146,-20-13-34,-1 0 0,0 0 0,1-1 0,-1-1 0,0 0 0,0 0 1,1 0-1,-2-1 0,1-1 0,0 1 0,-1-2 0,1 1 0,-1-1 1,-1 0-1,1-1 0,-1 0 0,1 0 0,-2 0 0,1-1 0,-1 0 1,0 0-1,0-1 0,-1 0 58,29-58-889,-33 66 877,-1 1 0,0-1 0,1 1 1,-1-1-1,0 0 0,1 1 0,-1-1 0,0 0 1,1 1-1,-1-1 0,1 0 0,-1 0 1,1 1-1,-1-1 0,1 0 0,-1 0 1,1 0-1,-1 0 0,0 0 0,1 0 0,-1 0 1,1 0-1,-1 0 0,1 0 0,-1 0 1,1 0-1,-1 0 0,1 0 0,-1 0 0,1 0 1,-1 0-1,1-1 0,-1 1 0,1 0 1,-1 0-1,1-1 0,-1 1 0,0 0 1,1 0-1,-1-1 0,0 1 0,1 0 0,-1-1 1,0 1-1,1-1 0,-1 1 0,0-1 1,0 1-1,1 0 0,-1-1 0,0 1 1,0-1-1,0 1 0,0-1 0,0 1 0,0-1 1,1 1-1,-1-1 0,0 1 0,0-1 1,-1 1-1,1-1 12,7 43 243,-19 17 458,12-59-527,-4-1 224,47-96 117,30-5-260,-70 100-270,0 0 1,0 1-1,0-1 1,1 1 0,-1-1-1,0 1 1,1 0 0,-1 0-1,0 1 1,1-1-1,-1 1 1,1 0 0,-1-1-1,1 1 1,-1 1 0,1-1-1,-1 1 1,1-1-1,-1 1 1,1 0 0,-1 0-1,0 0 1,0 1 0,0-1-1,1 1 1,-1 0-1,-1 0 1,1 0 0,0 0-1,0 0 1,-1 1 0,1-1-1,-1 1 1,0 0-1,0-1 1,0 1 0,0 0-1,0 0 1,-1 1 0,2 1 13,11 10-17,-12-13 14,1 0 0,-1 1 1,1-1-1,-1 1 0,0 0 0,0-1 0,0 1 0,-1 0 0,1 0 0,-1 0 0,1 1 1,-1-1-1,0 0 0,0 0 0,-1 1 0,1-1 0,-1 0 0,1 1 0,-1-1 0,0 1 1,0-1-1,-1 1 0,1-1 0,-1 3 4,-7 7 843,8-24-814,0 0 0,1 1 0,0-1 0,0 1 1,1-1-1,0 1 0,1 0 0,1 0 1,-1 0-1,1 0 0,1 1 0,5-9-29,6-8 7,-15 24-10,1-1 0,-1 1 0,0 0 0,1-1 0,0 1 0,-1 0 0,1 0 0,0 0 0,0 1 0,0-1 0,0 0 0,0 1 0,1-1 0,-1 1 0,0 0 0,1-1 0,-1 1 0,1 1 1,-1-1-1,1 0 0,0 0 0,-1 1 0,1 0 0,0-1 0,-1 1 0,1 0 0,0 0 0,-1 1 0,1-1 0,0 0 0,-1 1 0,1 0 0,-1 0 0,1-1 0,0 1 0,-1 1 0,0-1 0,1 0 0,-1 1 0,2 0 3,7 7-42,0 1 0,-1 0 0,0 0-1,0 1 1,-1 1 0,0-1 0,-1 1 0,-1 1-1,0-1 1,1 4 42,3 4-127,-9-17 117,0 0 0,0 0 0,0 0 0,0 0 0,0-1 0,1 1 0,-1-1 0,1 1 0,0-1 0,0 0 0,-1 0 0,1 0 0,1 0 0,-1 0 0,0-1 1,0 0-1,4 2 10,18-1-4,3-4 4,3-7 1,-14 0-3,-1-1 0,-1 0 1,1-1-1,-2-1 0,1-1 0,-2 0 0,5-6 2,-11 12 1,89-92-62,20-45-82,-75 82 71,29-73-37,-55 91 105,-11 26-8,0 0 1,0 0 0,-2 0 0,0-1 0,-1 1 0,-1-1 0,-1 1 0,-1-1 0,-2-13 11,4 32-1,0-1 0,0 1 0,0-1 0,0 1 1,0 0-1,0-1 0,0 1 0,0-1 1,0 1-1,0-1 0,0 1 0,0 0 0,0-1 1,-1 1-1,1-1 0,0 1 0,0 0 1,0-1-1,-1 1 0,1-1 0,0 1 0,0 0 1,-1-1-1,1 1 0,0 0 0,-1 0 1,1-1-1,0 1 0,-1 0 0,1 0 0,0-1 1,-1 1-1,1 0 0,-1 0 0,1 0 1,0 0-1,-1 0 0,1-1 0,-1 1 0,1 0 1,-1 0-1,1 0 0,0 0 0,-1 0 1,1 0-1,-1 1 0,1-1 0,-1 0 1,1 0-1,0 0 0,-1 0 0,1 0 0,-1 1 1,1-1-1,0 0 0,-1 0 0,1 0 1,0 1-1,-1-1 0,1 0 0,0 1 0,-1-1 1,1 0-1,0 1 0,0-1 0,-1 0 1,1 1 0,-18 29-13,17-28 11,-21 47-30,-62 185-36,40-52 31,8 58 13,35-170 26,31-30 44,24-37 150,-47-5-158,1 0 0,-1-1-1,0 0 1,-1 0 0,1 0 0,0-1 0,-1 0 0,0 0 0,0-1 0,0 0 0,-1 0 0,1 0 0,-1-1 0,0 0 0,-1 1 0,0-2 0,1 0-38,-5 7-1,5-8 36,-1 0 1,0-1 0,-1 1 0,1-1 0,-2 0-1,1 0 1,-1 0 0,-1 0 0,0 0 0,0 0-1,-1-1 1,0 1 0,0 0 0,-2-8-36,2 12-1,-1-6 42,-1 0 0,0 1 0,0-1 0,-1 1 0,0 0 1,-1 0-1,0 0 0,-1 0 0,-5-8-41,9 17-33,1-1-1,-1 1 0,0 0 1,0 0-1,0-1 0,0 1 1,0 0-1,0 0 0,0 0 1,0 0-1,0 0 0,-1 1 1,1-1-1,0 0 0,-1 1 1,1-1-1,0 0 0,-1 1 1,1 0-1,-1-1 0,1 1 1,-1 0-1,1 0 0,0-1 1,-1 1-1,1 0 0,-1 1 1,1-1-1,-1 0 0,1 0 1,-1 1-1,1-1 0,-1 1 1,1-1-1,0 1 0,-1-1 1,1 1-1,0 0 1,0 0-1,-1 0 0,1 0 1,0 0-1,0 0 0,0 0 1,0 0-1,0 0 0,0 0 1,0 0-1,1 1 34,14 12-1787,83 31-2053,-32-19-906</inkml:trace>
  <inkml:trace contextRef="#ctx0" brushRef="#br0" timeOffset="97336.371">9132 2962 6192,'-24'-26'136,"20"35"1230,24 61 718,-19-71-2029,1 1-1,-1 0 0,1-1 0,-1 1 0,0 0 0,1-1 1,-1 0-1,0 1 0,1-1 0,-1 0 0,0 0 0,0 1 1,1-1-1,-1 0 0,0 0 0,0 0 0,0 0 0,0-1 1,0 1-1,-1 0 0,1 0 0,0-1 0,0 1 0,-1 0 1,1-1-1,-1 1 0,1 0 0,-1-1 0,0 1 0,0-1 0,1 1 1,-1-1-55,10-32 681,-7 21-509,0-1 0,1 2 0,1-1 0,0 0 1,1 1-1,0 0 0,1 1 0,1-1 0,-1 1 0,9-8-172,-14 17 12,0 0-1,0 0 0,0 0 1,0 0-1,-1 0 1,1 0-1,0-1 1,-1 1-1,0-1 0,0 1 1,0-1-1,0 0 1,0 1-1,0-1 0,0 0 1,-1 1-1,1-1 1,-1 0-1,0 0 0,0 0 1,0 1-1,0-1 1,-1 0-1,1 0 1,-1-1-12,-24-4 97,8 22-92,-7 10-3,-83 127-14,100-139-4,1-1 0,0 1 1,1 0-1,0 1 1,1-1-1,0 1 1,1 0-1,1 0 1,0 3 15,1-12 6,0 0 1,0 0-1,0 0 1,1 0-1,0 0 1,0 0-1,0 0 1,0 0-1,0 0 1,1 0-1,0 0 1,0-1-1,0 1 1,0 0-1,1 0 1,-1-1-1,1 1 0,0 0 1,0-1-1,0 0 1,1 0-1,-1 1 1,1-1-1,0-1 1,0 1-1,0 0 1,0-1-1,0 1 1,0-1-1,1 0 1,-1 0-1,1 0 1,0-1-1,-1 1 1,1-1-1,0 0 1,0 0-1,0 0 1,3 0-7,6-5 85,-2 0 0,1 0 0,0-1 0,-1 0 0,0-1 0,0 0 0,0-1 0,-1 0 0,0-1 0,-1 0 0,8-8-85,7-5 85,0-1 1,-2-1 0,0 0 0,-1-2 0,-2-1 0,-1 0 0,0-1 0,-2-1 0,-2-1-86,43-117 188,-41 38 66,-30 54-166,14 54-88,0-1 0,-1 1 0,1-1 0,0 1 0,-1-1 0,1 1 0,-1-1 0,1 1 0,-1-1 0,1 1 0,-1-1 0,1 1-1,-1 0 1,1-1 0,-1 1 0,1 0 0,-1 0 0,0-1 0,1 1 0,-1 0 0,1 0 0,-1 0 0,0 0 0,1 0 0,-1 0-1,0 0 1,1 0 0,-1 0 0,0 0 0,1 0 0,-1 0 0,1 0 0,-1 0 0,0 1 0,1-1 0,-1 0 0,1 0 0,-1 1-1,0-1 1,1 0 0,-1 1 0,1-1 0,-1 1 0,1-1 0,0 1 0,-1-1 0,1 1 0,-1-1 0,1 1 0,0-1 0,-1 1-1,0 3-7,0 0-1,0 1 0,1-1 0,-1 0 0,1 1 0,0-1 0,0 0 0,0 1 0,0-1 0,1 1 0,0-1 0,0 0 0,0 0 1,0 1-1,1-1 0,0 0 0,0 0 0,0-1 0,0 1 0,0 0 0,1-1 0,0 1 0,0-1 0,0 0 0,0 1 0,2 0 10,97 74-301,-52-55 249,87 36-97,-100-18 37,-32-3 105,-21 69-106,-12 25 144,31-124 8,50 23-15,-34-28-137,119-16-101,-95 8-1897,40-2-5067,-193 17 5404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2:3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61 1624,'1'0'76,"0"0"-1,0 0 1,0-1 0,0 1-1,1-1 1,-1 1 0,0 0-1,0-1 1,0 0 0,-1 1-1,1-1 1,0 0-1,0 1 1,0-1 0,0 0-1,0 0 1,-1 0 0,1 1-1,0-1 1,-1 0 0,1 0-1,-1 0 1,1 0 0,-1 0-1,0 0 1,1-1 0,-1 1-1,0 0 1,0 0 0,1 0-1,-1 0 1,0 0 0,0 0-1,0 0 1,0-1 0,-1 1-1,1 0 1,0 0 0,0 0-1,-1 0 1,1 0 0,-1 0-1,1-1-75,-1 2 507,-30-15 2801,26 14-2976,-7 0-166,0 1 0,0 0 0,0 0 0,0 1 0,1 1 0,-1 0 0,0 1 0,1 0 0,-1 1 0,-2 1-166,-56 12 496,57-15-261,-16 1 1066,47-1-640,130-9-581,-16-8 293,97 3 669,-137 6-616,-32-3-331,-38 25-3830,-12-5-3891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2:4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62 2424,'28'-5'107,"-45"-18"2891,-41-2 883,115 17-2145,140 23-1342,-117-6-197,116 5 103,-110-10-81,133 0 523,-130-3-444,133 12 934,-64 7-19,-142-18-1080,7-2 208,0-9-2962,-8 2-4675,-35 16 5510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4:0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0 7448,'-40'27'128,"33"-18"513,-66 182 1003,59-158-1377,-85 193 98,76-174-137,-98 229 136,96-222 63,-91 233 146,93-235-266,-88 216 105,90-223-192,-88 194 245,5-44-1121,104-200-1569,1-1-4695</inkml:trace>
  <inkml:trace contextRef="#ctx0" brushRef="#br0" timeOffset="473.732">942 1582 8880,'-1'-12'133,"-1"-1"0,-1 1 1,1 0-1,-2 0 0,0 0 1,0 1-1,-1-1 0,-1 1 1,0 0-1,0 0 0,-1 1 1,-1 0-1,-1-1-133,-34-19-28,33 28-5,-9 4 22,1 1 1,0 1 0,-1 0-1,1 2 1,1 0 0,-1 1-1,1 0 1,-14 9 10,-30 29-20,12-2 19,29-24 70,1 1 0,1 1 0,1 0 0,1 2 0,-11 21-69,25-42 51,1-1-30,0 0 0,-1 0 0,1 0 0,0 0 0,0 1 0,0-1 0,0 0 0,0 1 0,0-1 0,0 0-1,0 1 1,1-1 0,-1 1 0,0 0 0,1-1 0,0 1 0,-1 0 0,1-1 0,0 1 0,0 0 0,0-1 0,0 1 0,0 0 0,0-1 0,0 1 0,0 0 0,1-1 0,-1 1-1,1-1 1,-1 1 0,1 0 0,0-1 0,0 1 0,-1-1 0,1 0 0,0 1 0,0-1 0,0 0 0,1 1 0,-1-1 0,0 0 0,0 0 0,1 0 0,-1 0 0,1 0-1,-1 0 1,0-1 0,1 1 0,1 0-21,5-1 57,0-1 0,0 0 0,0 0 0,0-1 0,0 1 0,0-2 0,-1 1 0,1-1 0,-1-1 0,1 1 0,-1-1-1,0-1 1,0 1 0,-1-1 0,0 0 0,6-6-57,-1 3 33,113-72 789,-122 79-820,0 1 1,0-1 0,0 0-1,0 1 1,0-1 0,0 1-1,1 0 1,-1-1 0,0 1-1,0 0 1,0 0 0,1 1-1,-1-1 1,0 0 0,0 1-1,0-1 1,0 1 0,0 0-1,0-1 1,0 1 0,0 0-1,0 1 1,0-1 0,0 0-1,-1 0 1,1 1 0,0-1-1,-1 1 1,1-1 0,0 2-3,12 19 4,78 175-1062,-29-124-1576,-13-17-3906</inkml:trace>
  <inkml:trace contextRef="#ctx0" brushRef="#br0" timeOffset="927.031">598 2207 13272,'14'20'3093,"-14"-20"-3069,1 0 0,-1 0 1,0-1-1,0 1 0,1 0 0,-1 0 1,0 0-1,1-1 0,-1 1 0,0 0 1,1 0-1,-1 0 0,0 0 0,1 0 1,-1-1-1,0 1 0,1 0 0,-1 0 0,1 0 1,-1 0-1,0 0 0,1 0 0,-1 0 1,0 0-1,1 1 0,-1-1 0,0 0 1,1 0-1,-1 0 0,1 0 0,-1 0 1,0 1-1,0-1 0,1 0 0,-1 0 1,0 0-1,1 1 0,-1-1 0,0 0 1,0 0-1,1 1 0,-1-1 0,0 0 1,0 1-1,0-1 0,1 0 0,-1 1 1,0-1-1,0 0 0,0 1 0,0-1 1,0 0-1,0 1 0,0-1 0,0 1 1,0-1-1,0 0 0,0 1 0,0-1 1,0 0-1,0 1 0,0-1 0,0 1 1,0-1-1,-1 0-24,24 180-548,-18-110 514,4 154 56,-7-143 62,5 136-638,4-112-4561,-3-65-2505</inkml:trace>
  <inkml:trace contextRef="#ctx0" brushRef="#br0" timeOffset="1179.879">979 2680 10760,'-15'52'1128,"31"-43"1540,-13 11-1982,-1 8-580,-2 1-1,0-1 0,-2 0 1,-2 1-1,0-2 0,-6 17-105,-1-10-1146,5-34-8010,8 0 7744</inkml:trace>
  <inkml:trace contextRef="#ctx0" brushRef="#br0" timeOffset="1431.231">960 2405 8344,'0'0'0,"0"0"0,5-6 0,-5 6-104,0 0 104,10-1-96,1 1 96,-11 0-264,0 0 264,12 0-256,3 0 256,14 0-5176</inkml:trace>
  <inkml:trace contextRef="#ctx0" brushRef="#br0" timeOffset="1696.047">1354 2196 10136,'-36'13'2434,"37"-13"-2388,-1 0 0,0-1 0,1 1 0,-1 0-1,1 0 1,-1 0 0,1 0 0,-1 0 0,1 0-1,-1 0 1,1 0 0,-1 0 0,1 0 0,-1 0-1,1 0 1,-1 0 0,1 0 0,-1 0 0,1 0-1,-1 1 1,1-1 0,-1 0 0,0 0 0,1 1-1,-1-1 1,1 0 0,-1 0 0,0 1 0,1-1-1,-1 0 1,0 1 0,1-1 0,-1 1 0,0-1 0,0 0-1,1 1 1,-1-1 0,0 1 0,0-1 0,0 1-1,0-1 1,1 1 0,-1-1 0,0 1 0,0-1-1,0 1 1,0-1 0,0 1 0,0-1 0,0 1-1,-1-1 1,1 1 0,0-1 0,0 0 0,0 1-1,0-1 1,0 1 0,-1-1 0,1 1-46,7 203 224,-2-129-137,5 128 211,-7-126-211,-8 126-655,4-197 56,-3 23 573,7-10-4093,0-13-3014</inkml:trace>
  <inkml:trace contextRef="#ctx0" brushRef="#br0" timeOffset="1886.536">1556 2156 8160,'-13'109'2737,"-17"18"-876,20-66-1434,14 119 570,3-108-658,3 143-28,-20-104-3347,5-104 2176,-50 16-1288,4-2-3432</inkml:trace>
  <inkml:trace contextRef="#ctx0" brushRef="#br0" timeOffset="2170.777">1287 2680 3864,'0'0'0,"19"-4"0,14-3 0,-33 7-376,0 0 376,48-12-368,15-6 368,-63 18-280,0 0 280,74-26-280,15-6 280,75-25-1376</inkml:trace>
  <inkml:trace contextRef="#ctx0" brushRef="#br0" timeOffset="2435.07">2092 2113 8520,'-9'10'1150,"15"-23"1132,3-5-506,-55 266-612,24-153-927,-5 54 4,2 99 205,22-173-393,3 2-42,17 46-1410,26-114-1888,-6-6-4019</inkml:trace>
  <inkml:trace contextRef="#ctx0" brushRef="#br0" timeOffset="2703.393">2207 2842 8792,'1'3'97,"-1"1"0,0-1 0,1 1 0,0-1 0,0 0-1,0 1 1,0-1 0,0 0 0,1 0 0,-1 0 0,1 0 0,0 0 0,0 0 0,0 0 0,0-1 0,1 1 0,-1-1 0,1 1 0,0-1 0,-1 0 0,1 0 0,0 0 0,0 0 0,0-1 0,2 1-97,7 6 108,1 0 1,0-1 0,0-1-1,0 0 1,1 0 0,0-2-1,0 0 1,0 0 0,0-1-1,1-1-108,31-27 867,-1-33 404,3-45-170,-31 60-866,11-89-50,-28 130-201,-1 1 0,0 0 0,1-1 0,-1 1 0,0 0 0,0 0 0,0 0 0,0-1 0,0 1 1,0 0-1,0 0 0,0 0 0,-1 1 0,1-1 0,0 0 0,0 0 0,-1 1 0,1-1 0,-1 1 0,1-1 0,0 1 0,-1-1 0,1 1 0,-1 0 0,1 0 1,-1 0-1,1 0 0,-1 0 0,1 0 0,-1 0 0,1 0 0,-1 1 0,1-1 0,-1 1 0,1-1 0,0 1 0,-1-1 0,1 1 0,0 0 0,-1 0 1,1-1-1,0 1 0,0 0 0,0 0 0,0 0 0,0 0 0,0 1 0,0-1 0,0 0 0,-1 1 16,-4 2-34,-47 28-259,2 4 264,-31 34 50,73-55 87,-6 73 147,20-70 346,79 66 191,-50-71-466,90 7 1,27-8-312,-81-18-267,124-38 4,19-21 121,-88 29-2101,119-29-5524,-569 152 5834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4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97 8344,'15'-76'4196,"7"56"-3290,-9 48-732,-11 16-54,0 16-100,-4-7-14,0 17-3,-4 12 2,-3 8-3,-2 15-2,-2 10 0,5-11 0,4-11 0,4-74 3,-2 10 38,2 0 0,1 0 0,1 0 0,2 0 0,4 16-41,-7-41 3,-1 0 0,1 0 0,-1 0 0,1 0 0,1 0 0,-1 0 0,0 0 0,1 0 1,0 0-1,0-1 0,0 1 0,0-1 0,1 1 0,-1-1 0,1 0 0,0 0 0,0 0 1,0 0-1,0-1 0,1 1 0,-1-1 0,1 0 0,-1 0 0,1 0 0,0 0 0,0-1 1,0 0-1,0 1 0,0-1 0,0-1 0,0 1 0,0 0 0,1-1-3,7-3-251,0-1 0,0 0 1,0 0-1,0-1 0,-1-1 0,1 0 0,-1-1 0,-1 0 0,1 0 0,-1-1 1,-1 0-1,1-1 0,-2 0 0,1-1 0,1-2 251,4-2-567,54-52-5733</inkml:trace>
  <inkml:trace contextRef="#ctx0" brushRef="#br0" timeOffset="248.845">343 823 6192,'3'13'373,"-3"-13"-335,0-1 1,0 1 0,-1 0 0,1 0 0,0-1-1,0 1 1,-1 0 0,1 0 0,0 0 0,0-1-1,-1 1 1,1 0 0,0 0 0,-1 0-1,1 0 1,0 0 0,-1 0 0,1-1 0,0 1-1,-1 0 1,1 0 0,0 0 0,-1 0 0,1 0-1,-1 0 1,1 0 0,0 1 0,-1-1 0,1 0-1,0 0 1,-1 0 0,1 0 0,0 0-1,0 0 1,-1 1 0,1-1 0,0 0 0,-1 0-1,1 0 1,0 1 0,0-1 0,-1 0 0,1 0-1,0 1 1,0-1 0,0 0 0,-1 1-39,-27-18 2689,15 33-2366,-35 109-1267,46-62-1783,4-36-2146</inkml:trace>
  <inkml:trace contextRef="#ctx0" brushRef="#br0" timeOffset="499.688">321 490 7800,'0'0'0,"0"11"0,2 8 0,-2-19 8,0 0-8,7 17 16,3 0-16,-10-17-720,0 0 720,18 35-4672,-36-70 4672</inkml:trace>
  <inkml:trace contextRef="#ctx0" brushRef="#br0" timeOffset="736.055">682 312 8344,'0'0'736,"0"0"-35,0 0-138,0 0-65,0 0-115,0 0-71,0 0-185,0 0-6,0 0 167,0 0 19,0 0-111,1 8-56,6 41-24,-3 165 168,-17-45-184,-5 30 50,15-130 37,-4 29 257,4-49-4041,8-74 2257,0-9-4400</inkml:trace>
  <inkml:trace contextRef="#ctx0" brushRef="#br0" timeOffset="1021.291">807 490 6904,'-9'44'172,"8"-39"688,7-40 2065,-17 16 359,6 197-2684,-1-110-513,-18 127 321,14-111-272,-3 139-2056,9-162-790,0-7-4196</inkml:trace>
  <inkml:trace contextRef="#ctx0" brushRef="#br0" timeOffset="1222.267">571 875 7352,'0'0'0,"22"2"0,14 0 0,-36-2 856,0 0-856,48-4 856,9-3-856,-57 7 464,0 0-464,66-11 464,6-1-464,-72 12-1184,0 0 1184,72-19-1184,2-7 1184,72-19-4944</inkml:trace>
  <inkml:trace contextRef="#ctx0" brushRef="#br0" timeOffset="1477.581">1382 201 6904,'-10'54'944,"5"-82"3161,-83 289-3725,63-157-249,-6 91-7,26-156-103,-18 242-1750,26-191 729,9-17-856,1-9-3224</inkml:trace>
  <inkml:trace contextRef="#ctx0" brushRef="#br0" timeOffset="1851.601">1523 952 6816,'0'9'-177,"0"-8"218,0 0 0,0 0 0,0 0 0,-1 0 0,1 0 0,1 0 0,-1-1 0,0 1 0,0 0 0,0 0-1,0 0 1,1 0 0,-1-1 0,0 1 0,1 0 0,-1 0 0,0 0 0,1-1 0,-1 1 0,1 0 0,0-1 0,-1 1 0,1 0-1,-1-1 1,1 1 0,0-1 0,-1 1 0,1-1 0,0 1 0,0-1 0,0 1 0,-1-1 0,1 0 0,0 1 0,0-1 0,0 0-1,0 0 1,0 0-41,7 4 153,-1 0 0,1-1 0,0 0 0,1 0 0,-1-1 0,0 0 0,1 0 0,-1-1 0,1 0 0,-1 0 0,1-1 0,0-1 0,-1 1 0,1-1-1,-1-1 1,1 0 0,0 0-153,-3-3 156,-1 0 0,0 0-1,-1 0 1,1-1 0,-1 0 0,0 1-1,-1-2 1,1 1 0,-1 0-1,0-1 1,-1 1 0,0-1-1,0 0 1,0 0 0,-1 0 0,0 0-1,0 0 1,0-7-156,-6-41 344,5 54-347,-1 1 1,1-1 0,-1 0-1,1 0 1,-1 1-1,1-1 1,-1 0-1,1 1 1,-1-1-1,0 0 1,1 1-1,-1-1 1,0 1-1,1-1 1,-1 1 0,0 0-1,0-1 1,0 1-1,1 0 1,-1-1-1,0 1 1,0 0-1,0 0 1,0 0-1,1 0 1,-1 0-1,0 0 1,0 0 0,0 0-1,0 0 1,0 0-1,1 0 1,-1 1-1,0-1 1,0 0-1,0 1 1,0-1-1,1 0 1,-1 1-1,0-1 1,1 1 0,-1-1-1,0 1 1,1 0-1,-1-1 1,0 1-1,1 0 1,-1 0 2,-2 1 3,-17 11-62,1 2 0,1 0 0,0 1-1,1 1 1,1 1 0,1 0 0,0 2 59,-28 39-91,6 21 12,35-65 54,20 54-8,-9-58-7,56 20-148,-48-30-511,90-21-238,-84 11 418,117-68-1266,-12 6-4055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08:4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75 3952,'0'0'70,"0"-1"-1,0 1 1,0-1 0,0 1-1,1 0 1,-1-1 0,0 1-1,0 0 1,1-1 0,-1 1-1,0 0 1,1-1 0,-1 1-1,0 0 1,1 0 0,-1-1-1,0 1 1,1 0 0,-1 0-1,1 0 1,-1-1-1,0 1 1,1 0 0,-1 0-1,1 0 1,-1 0 0,1 0-1,-1 0 1,0 0 0,1 0-1,-1 0 1,1 0 0,-1 0-1,1 0 1,-1 0 0,0 0-1,1 1 1,-1-1 0,1 0-1,-1 0 1,0 0 0,1 1-1,-1-1 1,1 0-70,-1 1 31,0 0 0,0-1 1,0 1-1,-1-1 0,1 1 0,0-1 0,0 1 0,0-1 0,0 1 1,-1-1-1,1 1 0,0-1 0,0 1 0,-1-1 0,1 1 1,0-1-1,-1 1 0,1-1 0,-1 1 0,1-1 0,0 0 0,-1 1 1,1-1-1,-1 0 0,1 0 0,-1 1 0,1-1 0,-1 0 0,0 0 1,1 0-1,-1 1 0,1-1 0,-1 0 0,1 0 0,-1 0 1,1 0-1,-1 0 0,0 0 0,1 0 0,-1 0 0,1 0 0,-1-1 1,1 1-1,-1 0 0,1 0 0,-1 0 0,1-1 0,-1 1 0,1 0 1,-1-1-1,1 1 0,-1 0 0,1-1 0,-1 1 0,1 0 1,0-1-1,-1 1 0,1-1 0,0 1 0,-1-1 0,1 1 0,0-1-31,-23 57 116,22-53-51,-23 67 254,-35 101 423,38-100-396,-35 117 663,29-116 586,27-107-750,22-71-78,48-78-331,-33 106-375,56-66 118,-65 112-166,13-12-6,20 10-21,-29 45-43,-32-11 57,5 3-7,-1 0 0,1 1 0,-1-1 0,0 1 0,0 0 0,0 0 0,0 0 0,-1 1 0,1-1 0,-1 1 0,0 0 0,-1 0 0,1 0 0,-1 0 0,1 2 7,25 120-54,-25-83 52,-3-1 2,-3 0 0,-2-3 0,-2-2 0,-21 76 156,26-102 102,-2-21-30,9-83 212,24-20-385,22-30 167,-48 136-218,5-14 6,2 1-1,0 0 1,1 0 0,1 1 0,0 0-1,2 1 1,0 1 0,9-8-10,-15 17-7,-5 3-1,1 0 0,0 0 1,0 0-1,0 1 0,0 0 1,1-1-1,-1 1 0,1 1 0,0-1 1,0 1-1,0 0 0,0 0 1,0 0-1,1 1 0,-1 0 0,0 0 1,1 0-1,-1 1 0,1-1 0,-1 1 1,1 1-1,-1-1 0,1 1 1,-1 0-1,1 0 8,2 3-34,0 0 1,0 0-1,-1 1 1,0 0-1,1 0 1,-2 1-1,1 0 1,-1 0-1,1 1 0,-2 0 1,1 0-1,-1 0 1,1 3 33,19 57-203,-10 10 149,-22 36-5,1-76 58,-5 28 1,4 43 22,42-58-23,-32-47 10,1 0 0,0 0 1,0-1-1,0 1 0,0-1 0,1 0 1,-1 0-1,1-1 0,-1 1 0,1-1 1,0 0-1,-1 0 0,1-1 1,0 1-1,0-1 0,0 0 0,-1-1 1,1 1-1,0-1 0,0 0 0,-1 0 1,2 0-10,0 0 3,68-34 222,-12-14-169,-29 14-29,97-100 70,-82 76-41,-31 33-8,0-1-1,-1 0 1,-2-2 0,-1 0-1,2-9-47,-5-35 312,-34 88-326,0 14 12,-39 83-174,45-46 40,15 69-42,21-85 142,1-20 15,9 0 17,6-5 4,4-8 1,-20-12 18,1-1 0,-1-1 0,1 0 0,0-1 1,0-2-1,0 0 0,0 0 0,15-4-19,72-22-161,-46-5-946,-6-8 45,-49 35 1017,18-15-873,0-1 1,0-2-1,-2 0 1,-1-1 0,9-14 917,15-38-2096,-5 8-2504</inkml:trace>
  <inkml:trace contextRef="#ctx0" brushRef="#br0" timeOffset="1142.976">2374 170 5024,'72'-55'5489,"-103"22"-3162,29 31-2282,-1 1 1,0-1 0,1 1 0,-1 0 0,0 0 0,0 0-1,0 0 1,0 1 0,0-1 0,0 1 0,0 0-1,0 0 1,0 0 0,0 0 0,0 0 0,0 1-1,0-1 1,0 1 0,0 0 0,0 0 0,0 0 0,-1 1-46,-54 27 80,46-19-39,-110 118 138,72-69-143,-46 68 61,77-91-90,7 24-1,12-57-2,0 0 1,1 0-1,0-1 0,0 1 1,-1 0-1,1-1 0,1 1 0,-1-1 1,0 1-1,1-1 0,-1 0 0,1 1 1,0-1-1,0 0 0,0 0 0,0 0 1,0 0-1,0-1 0,0 1 0,1 0-4,0 0 7,60 17 131,15-38 83,-61 12-191,-1-1 1,1 0-1,-2-2 0,1 1 1,-1-2-1,-1 0 0,0-1 1,0-1-1,8-10-30,41-54 138,-10-42 355,-54 120-479,1-1 0,0 0 0,-1 0 0,1 1 0,-1-1 1,1 0-1,0 0 0,-1 0 0,1 1 0,-1-1 0,1 0 0,-1 0 0,1 0 1,-1 0-1,1 0 0,-1 0 0,1 0 0,-1 0 0,1 0 0,0 0 0,-1 0 1,1-1-1,-1 1 0,1 0 0,-1 0 0,1 0 0,0-1 0,-1 1 0,1 0 0,-1 0 1,1-1-1,0 1 0,-1 0 0,1-1 0,0 1 0,-1 0 0,1-1 0,0 1 1,0 0-1,-1-1 0,1 1 0,0-1 0,0 1 0,0-1-14,-31 105 131,43-73-111,41 17-3,-13-32-14,-25-12 10,1-2 1,0 0 0,0 0-1,-1-1 1,1-1 0,0-1-1,0-1 1,2 0-14,34-7 11,92-40 46,-130 41-42,-1 0-1,0-1 1,-1-1 0,0 0-1,0 0 1,-1-1 0,0-1-1,8-11-14,8-7 160,-26 29-80,-1 1 11,0 0-22,-14 32 146,2 6-166,11-36-45,-1-1-1,1 1 0,0 0 1,0 0-1,0 0 0,0-1 1,1 1-1,-1 0 0,0 0 1,1 0-1,0 0 0,-1 0 1,1 0-1,0 0 0,0 0 0,0 0 1,0 1-1,0-1 0,0 0 1,1 0-1,-1 0 0,1 0 1,0 0-1,-1-1 0,1 1 1,0 0-1,0 0 0,0 0 0,1 1-3,31-14 160,56-62-37,-46 42-92,-42 31-31,0-1 0,1 1 0,-1 0 1,0 0-1,1 0 0,-1 0 0,1 0 1,-1 0-1,0 0 0,1 0 0,-1 1 0,0-1 1,1 0-1,-1 1 0,0-1 0,0 1 0,1-1 1,-1 1-1,0 0 0,0 0 0,0-1 1,0 1-1,0 0 0,0 0 0,0 0 0,0 0 1,0 0-1,0 0 0,0 1 0,-1-1 1,1 0-1,0 0 0,-1 0 0,1 1 0,-1-1 1,0 0-1,1 1 0,43 80-4,-5-49-16,13-4-22,118-5-42,-91-28 64,-25-4 7,9-5 10,-38 5 6,1-1 0,-1-1 0,-1-1 0,0-2 0,21-13-3,9-15 83,-36 21 15,-1 0 0,-1-1 0,-1-1 1,-1-1-1,-1 0 0,2-5-98,-1-5 39,-14 32-51,0 0 4,-9 17 8,-13 89 42,20-92-2,0 1-1,0 0 1,1 0-1,1 0 0,1 0 1,0 0-1,0 0 1,2 0-1,0 0-39,-3-14-17,1 1 0,-1-1 0,1 0-1,-1 1 1,1-1 0,-1 0 0,1 1 0,-1-1 0,1 0-1,0 1 1,-1-1 0,1 0 0,0 0 0,-1 0-1,1 0 1,0 0 0,-1 0 0,1 0 0,0 0 0,-1 0-1,1 0 1,-1 0 0,1 0 0,0 0 0,-1 0 0,1-1-1,0 1 1,-1 0 0,1-1 0,-1 1 0,1 0 0,0-1-1,-1 1 1,1 0 0,-1-1 0,0 1 0,1-1 0,-1 1-1,1-1 1,-1 1 0,1-1 0,-1 0 0,0 1-1,0-1 1,1 1 0,-1-1 0,0 0 0,0 1 0,0-1-1,1 0 18,31-101-4538,-11 31-4215</inkml:trace>
  <inkml:trace contextRef="#ctx0" brushRef="#br0" timeOffset="1934.882">4502 75 8608,'-24'-20'194,"40"12"2717,33 20-120,-48-12-2551,9 14 793,-20 51-696,3-10-99,5 91 147,11-83 101,15-70-166,49-109 362,-41 75-662,0 12-16,-26 26-1,-1 0 1,1 0-1,0 0 0,-1 1 1,1 0-1,0 0 0,0 0 1,1 1-1,-1 0 1,0 0-1,0 1 0,1 0 1,-1 0-1,0 0 0,4 1-3,30 8 4,187 49-25,-135-51-26,6-6-19,122-20-6,-138 1 64,-31 1 6,3-6 2,-42 18 10,-1 0 0,0 0-1,0-1 1,0-1 0,-1 0-1,0 0 1,-1-1 0,1-1-1,-1 1 1,-1-1 0,0-1-1,0 1 1,-1-2-1,0 1 1,-1-1 0,0 0-1,4-10-9,-10 2 200,-7 12-180,-19 13-20,-17 12 0,-61 54-25,84-53-100,-79 91-42,81-86 62,6-7 52,-63 121-160,33 24-57,37-93 168,1 15 82,-8-3 20,-5-4 0,-35 72 4,37-122 18,-97 98-13,83-98-114,-157 129-318,146-126-1082,-195 118-1840,20-14-4375</inkml:trace>
  <inkml:trace contextRef="#ctx0" brushRef="#br0" timeOffset="2832.016">1652 922 7536,'-30'-74'3569,"-2"45"-1173,29 31-2209,-19 58 325,0 55-222,-14 102-75,-8 67 166,30-176-227,-13 155 6,3-150-1383,17-112 203,4-6 906,0-1 0,1 1 1,-1-1-1,2 1 0,-1-1 0,0 0 0,1 0 0,0 0 1,0 0-1,1 0 0,0 0 0,0 0 0,1-2 114,-2-2-76,5-160-1728,4 113 1735,6 20 62,8-3 6,77-52 118,-16 35 74,-10 25 66,-64 28-211,0 2-1,0-1 1,0 1 0,0 1-1,0-1 1,0 2 0,1-1 0,-1 1-1,0 1 1,0 0 0,4 0-46,29 41 249,8 64 115,34 75-156,-27-108-55,-54-71-122,0 1 0,0-1 0,0 1 0,1-1 0,-1 0 0,0 0 0,1 0 0,0-1 0,-1 0 0,1 1 0,0-1 0,0 0 0,-1 0 0,1-1 0,0 1 0,4-1-31,-3 0 48,8-1 287,-1-4-195,1-1-1,-1 0 1,1 0 0,-2-1-1,1-1 1,-1 0 0,0-1 0,-1 0-1,3-3-139,24-25 160,-23 20 254,43-81 144,-31 22 76,-12 19-520,-10-13 393,-8 25-500,-2 32-227,-60-15-222,47 30-444,-141 59-1765,11-1-5282</inkml:trace>
  <inkml:trace contextRef="#ctx0" brushRef="#br0" timeOffset="5149.873">192 2501 8432,'0'0'1057,"-3"-12"1355,-1 3-1667,-8 15-681,-2 11 44,0 0 1,2 1-1,0 1 0,1 0 0,1 1 0,1 0 0,1 0 1,-5 16-109,-38 168 801,33-55 474,39-150-743,56-151 131,-15-5-401,-37 107-258,-18 37 0,0 0 0,1 1 0,1 0 0,0 1 1,0 0-1,1 1 0,1-1 0,-1 2 0,3-2-4,-6 8-12,0 0 1,0 0-1,1 1 0,-1 0 1,1 0-1,-1 1 0,1 0 1,0 0-1,0 0 0,-1 1 1,1 1-1,0-1 0,3 2 12,-10-2 0,3 1-5,1 0 0,-1 0 1,1 0-1,-1 1 0,0 0 0,0 0 0,0 0 0,0 0 0,0 1 1,0 0-1,-1-1 0,1 1 0,-1 0 0,0 1 0,0-1 0,0 1 1,0-1-1,-1 1 0,2 2 5,-1-2-4,18 63-187,8 216-82,-29-281 268,0 0 0,0-1 0,1 1-1,-1 0 1,0 0 0,1-1 0,0 1-1,-1 0 1,1-1 0,0 1 0,0 0 0,0-1-1,0 1 1,0-1 0,0 1 0,0-1-1,1 0 1,-1 0 0,0 1 0,1-1 0,-1 0-1,1 0 1,-1 0 0,1 0 0,0-1-1,-1 1 1,1 0 0,0-1 0,0 1 0,-1-1-1,1 0 1,0 1 0,0-1 0,0 0 0,0 0 5,9-5-8,-1-1 0,1 0 1,-1-1-1,0 0 0,-1 0 1,1-1-1,-1 0 0,-1-1 1,0 0-1,0 0 0,3-6 8,9-7-3,22-24-4,-13 14 6,1-7 1,-5 3 0,-5 3 0,2-16 0,-16 33 0,-16 21 17,-30 48 158,-12 36 28,40-61-191,5 3-12,5 2 2,11-2 3,11-4-2,-11-22 0,1 0 0,0 0 0,0-1 0,0 0 0,0-1 0,1 0 0,-1-1 0,1 0 0,0-1 0,-1 0 0,1-1 0,0 0 0,0 0 0,-1-1 0,4-1-3,-13 2 0,13-2 29,-1 1 1,1-2-1,-1 0 0,0-1 1,0 0-1,0-1 0,0 0 1,-1-1-1,0-1 0,7-4-29,23-21 134,-7-29-4,-33 48-70,-19-56 24,-15 23 43,-9 3-106,11 22-14,-2 1-6,28 17-8,0 1-1,1 0 1,-1 0-1,0 1 0,0-1 1,0 1-1,0 0 0,0 0 1,0 0-1,0 0 1,0 1-1,-1 0 0,1 0 1,0 0-1,0 0 0,-1 0 1,1 1-1,-3 1 8,13 12-327,51 21-13,-1-21 234,117-19-363,-112-9 434,135-59-5,-151 54 39,-13 12-22,-32 26 7,-52 126-65,39-108 81,4 2 1,-10 91 370,27-76-318,-7-51-46,1 0 0,0 1-1,-1-1 1,1 0 0,0 0 0,0-1 0,0 1 0,1 0 0,-1-1-1,1 1 1,0-1 0,-1 0 0,1 0 0,0 0 0,0 0 0,0 0-1,0-1 1,1 1 0,-1-1 0,0 0 0,1 0 0,-1 0 0,1-1-1,-1 1 1,1-1 0,-1 0 0,3 0-7,-4 1 7,36-12 253,4-10-210,60-73 157,-65 48-118,37-88 227,-50 94-262,-15 21-46,-8 17-3,-11 16-12,8-9 2,1-1 0,-1 1-1,1 0 1,0-1 0,1 1-1,-1 0 1,1 0-1,0 0 1,0 0 0,0-1-1,1 1 1,-1 0 0,1 0-1,1 0 1,-1-1-1,1 1 1,-1-1 0,1 1-1,1-1 1,-1 0-1,0 1 1,1-1 0,0 0-1,0-1 1,0 1 0,1 0-1,-1-1 1,2 1 5,28 24-34,81 1-174,-67-33 192,-4-5 16,-2-3 0,-1-9 0,0-6 0,-26 16 22,0 0-1,-1-1 1,0-1-1,0 0 1,-2-1-1,0 0 1,0-1-1,-2 0 1,1-1-22,1-4 159,-27 53-194,3-6-4,-40 94-176,49-105 257,13-25 36,63-110 42,24-46 16,-94 161-136,0 0-1,1 1 0,-1 0 0,0-1 0,1 1 0,0 0 1,0 0-1,0 0 0,0 1 0,1-1 0,-1 1 0,0-1 1,1 1-1,0 0 0,0 1 0,1-2 1,18 29-121,45 172-47,-23-162 114,-30-32 49,-1 0-1,1-1 0,0-1 0,1 0 0,-1-1 0,0-1 0,0 0 1,1-1-1,-1-1 0,12-2 6,36-14-40,-22-1 12,10-9 22,-30 14 15,0-2 0,-1 0 0,0-1 0,-1-1-1,14-19-8,7-17 108,38-109 191,-78 164-300,-1-1 1,1 0-1,-1 0 0,1 0 1,-1 0-1,1 0 0,-1 0 1,1 0-1,-1 0 0,1 0 1,0 0-1,-1 0 0,1-1 0,-1 1 1,1 0-1,-1 0 0,1 0 1,-1-1-1,1 1 0,0 0 1,-1 0-1,1-1 0,-1 1 1,1 0-1,0-1 0,0 1 1,-1 0-1,1-1 0,0 1 0,-1-1 1,1 1-1,0 0 0,0-1 1,0 1-1,-1-1 0,1 1 1,0-1-1,0 1 0,0-1 1,0 1-1,0-1 0,0 1 0,0 0 1,0-1-1,0 1 0,0-1 1,0 1-1,0-1 0,0 1 1,1-1-1,-1 1 0,0-1 1,0 1-1,0 0 0,1-1 1,-1 1-1,0-1 0,0 1 0,1 0 1,-1-1 0,-82 67-142,77-61 104,0 1 0,0 1 0,1-1 0,0 1-1,0-1 1,0 1 0,1 0 0,0 1 0,0-1-1,1 0 1,0 1 0,0 1 38,-1 2 5,1 65-32,44 78-149,-34-117 170,-7-22-8,-45 118 42,12-83 34,25-39-145,0-1 0,-1-1 1,0 1-1,0-1 1,-1-1-1,0 0 0,0 0 1,-1 0-1,-6 2 83,17-27-1907,16-16 107,5-14-6246</inkml:trace>
  <inkml:trace contextRef="#ctx0" brushRef="#br0" timeOffset="6231.027">3962 1661 4216,'40'-101'6116,"-35"87"-4703,-9 32-310,-19 74-695,-35 89 172,46-144-319,-60 168 90,52-156-190,-115 254 62,107-241-103,-99 230 60,106-238 0,-78 217 53,49-107-1033,28-83-1645,3-11-5695</inkml:trace>
  <inkml:trace contextRef="#ctx0" brushRef="#br0" timeOffset="9675.953">938 3518 8792,'-18'47'152,"11"-44"1374,4-54-82,1 54-1429,-25 83 185,-7 51 24,-11 126 471,9-48-411,28-170-64,-37 192 73,38-198-146,-33 173 526,33-181-1,5-23-343,6-14-159,4-37 36,6-24-8,12-88-4,-20 119-99,22-169 35,-20 158-68,36-223 22,-36 224-58,38-159 109,-33 174-124,2 6-13,-12 27-36,8 18-37,-2 1 0,0 0 1,-2 0-1,0 1 0,-2 0 1,2 13 74,31 136-279,3-98 211,-5-44-25,4-7 77,-31-20 8,0-1 1,0 0 0,0 0-1,0-1 1,0 0-1,0-1 1,0 0-1,0 0 1,0-1-1,-1 0 1,1-1 0,4-2 7,37-22 25,18-24 18,-57 38-22,53-132 222,-49 67-198,-12 17-20,-5-12-18,0 49-9,-2 0 0,0 0 0,-1 1 0,-1-1 0,-2 1 0,-4-10 2,-10 32-107,18 7 58,0 1 0,0-1-1,1 1 1,0-1 0,0 1 0,0 0 0,1 0-1,0 1 1,1-1 0,-1 0 0,1 1-1,0 6 50,1-13 14,1 16-127,25 74-50,11-33-97,9-6 99,88 45-34,-85-64 79,34 37-137,-81-65 230,1 0 0,-2 0 0,1 0 0,0 1 0,-1-1 1,0 0-1,-1 1 0,1-1 0,-1 1 0,0-1 0,0 1 0,-1-1 1,1 1-1,-1-1 0,-1 1 0,1-1 0,-1 0 0,0 0 1,-1 4 22,-1 3-66,-16 67-194,18-26 117,31-12 15,-20-37 75,0-3 42,0 0 1,0-1-1,0 0 0,0-1 1,0 0-1,0 0 1,-1-1-1,1 0 1,0-1-1,-1 0 1,4-1 10,34-20-3,92-87 54,-91 50 298,39-104 295,-61 99-457,10-41 421,-35 105-527,-32 41 175,5 12-105,-41 91 35,49-71-20,1 11-2,18-67-144,1-4 14,1 0 1,1-1 0,0 1-1,1-1 1,0 0 0,0 0-1,1 0 1,1 0 0,-1-1-1,6 5-34,69 25 167,-70-40 1,-1-4-132,-1-1 0,1 0-1,-1-1 1,0 0 0,-1 0 0,1 0 0,-1-1 0,-1 0 0,0-1 0,0 1 0,0-1-1,2-6-35,-3 0 120,4-143 148,-22 85-224,9 57-31,1-1-4,-2 1 1,1 0 0,-2 0-1,0 0 1,-1 1 0,-1 0-1,-9-14-9,-21-7-178,51 57-260,1-16 388,-1-1 0,1 0-1,0-1 1,0-1-1,0 0 1,0-1 0,0 0-1,0-1 1,1-1-1,0-1 51,139-31-112,-90 10 41,97-28-71,-161 51 142,1 0 0,0-1-1,0 1 1,0 0 0,-1-1-1,1 1 1,0 0 0,0 0-1,0 0 1,-1 0 0,1 0 0,0 0-1,0 0 1,0 0 0,0 0-1,-1 0 1,1 0 0,0 0-1,0 1 1,0-1 0,-1 0 0,1 1-1,0-1 1,0 0 0,-1 1-1,1-1 1,0 1 0,-1-1-1,1 1 1,0 0 0,-1-1 0,1 1-1,-1-1 1,1 1 0,-1 0-1,0 0 1,1-1 0,-1 1-1,0 0 1,1 0 0,-1-1 0,0 1-1,0 0 1,1 0 0,-1 0-1,0 0 1,0-1 0,0 1-1,0 0 1,0 0 0,0 0 0,-1 0-1,1-1 1,0 1 0,0 0-1,-1 0 1,1-1 0,0 1-1,-1 0 1,1 0 0,-2 7 9,0 13 3,-4 7-9,-109 284 408,101-262-365,-8 60 212,22-109-245,1 0-1,-1 0 0,1-1 0,0 1 0,-1 0 1,1 0-1,0-1 0,-1 1 0,1 0 0,0-1 1,0 1-1,-1-1 0,1 1 0,0-1 0,0 1 0,0-1 1,0 0-1,0 1 0,0-1 0,0 0 0,0 0 1,0 0-1,0 1 0,0-1 0,0 0 0,0 0 1,0-1-1,0 1 0,-1 0 0,1 0 0,0 0 0,0-1 1,0 1-1,0 0 0,0-1 0,0 1 0,0-1 1,0 1-1,-1-1 0,1 1 0,0-1 0,0 0 1,-1 1-1,1-1 0,0 0 0,-1 0 0,1 1 0,-1-1 1,1 0-1,-1 0 0,1 0 0,-1 0 0,0 0 1,1 0-1,-1 0 0,0 1 0,0-1 0,1 0 1,-1 0-1,0 0 0,0 0 0,0 0 0,0 0 0,-1 0-12,99-202 648,-25 18-337,-48 131-302,-22 47-14,0 0 0,0 0-1,1 0 1,0 1-1,0-1 1,1 1-1,0 0 1,0 0 0,0 1-1,1 0 1,-1-1-1,1 2 1,1-1-1,-1 1 6,-3 4-13,0 0 0,0 0 0,0 0 0,0 0 0,-1 1 0,1-1 0,0 1 0,0 0 0,0 0 0,-1 0 0,1 0 0,0 1 0,-1-1 0,1 1 0,-1-1 0,0 1 0,1 0 0,-1 0 0,0 0 0,0 0 0,0 0 0,-1 1 0,1-1 0,0 1 0,0 1 13,4 3-69,0 0 31,0 0 1,0 0-1,-1 1 1,0 0-1,-1 0 1,0 0-1,0 0 1,-1 1-1,0 0 1,0-1-1,-1 1 1,0 0-1,-1 0 1,0 0-1,0 1 1,-1 5 37,-15 85-18,4-38 18,9-52-1,0-1-1,1 1 1,0 0-1,1 0 1,0 0-1,1 0 0,0-1 1,0 1-1,1 0 1,0 0-1,1 0 2,29-14-13,66-120 131,-20-27 38,-62 104-104,-14 26-33,-2 21-19,0 1 1,0-1-1,0 0 0,-1 0 1,1 0-1,0 1 1,0-1-1,0 0 1,0 0-1,-1 0 0,1 0 1,0 0-1,0 1 1,0-1-1,-1 0 0,1 0 1,0 0-1,0 0 1,0 0-1,-1 0 0,1 0 1,0 0-1,0 0 1,0 0-1,-1 0 1,1 0-1,0 0 0,0 0 1,-1 0-1,1 0 1,0 0-1,0 0 0,-1 0 1,1 0-1,0 0 1,0 0-1,0 0 1,-1-1-1,1 1 0,0 0 1,0 0-1,0 0 1,0 0-1,-1 0 0,1-1 1,0 1-1,0 0 1,0 0-1,0 0 0,-13 32 52,2 23-47,12-22-5,5 0 0,9-2 0,3-7 0,8-3 0,-19-18 14,0 0-1,0 0 0,0-1 0,0 0 0,1-1 0,-1 1 0,1-1 0,-1-1 0,1 0 0,0 0 0,-1 0 0,1-1 0,-1 0 0,1 0 0,-1-1 0,1 0 0,-1 0 0,0-1 0,6-3-13,-3 2 50,0-1-1,0 0 1,-1 0-1,1-1 1,-1-1-1,-1 1 1,1-2-1,-1 1 1,4-6-50,10-26 84,-17-34-24,-20 17 0,-9 1-30,5 24-10,-8-1-16,23 30-21,0-1 0,0 1 0,-1 0-1,1 0 1,-1 0 0,1 1 0,-1 0 0,0 0-1,1 0 1,-1 0 0,0 1 0,0-1-1,0 1 1,0 1 0,1-1 0,-1 1-1,0-1 1,0 1 0,1 1 0,-1-1 0,1 1-1,-1-1 1,1 1 0,-1 1 0,1-1-1,0 1 1,0-1 0,0 1 0,1 0-1,-1 1 1,1-1 0,-1 0 0,1 1 0,0 0-1,0 0 1,1 0 0,-1 0 0,1 0-1,0 1 1,-1 3 17,-1 3-47,21 45-46,-8-47-94,9-2 150,-1-2-1,1 0 0,0-1 1,0-1-1,0-1 0,1-1 1,-1 0-1,1-1 0,-1-1 0,0-1 1,4-1 37,-4 2-22,-1-2 1,0 0-1,0-1 1,0 0-1,0-2 0,-1 0 1,0 0-1,3-3 22,-3 2-19,139-74-23,-120 55 42,9-17 2,-25 21 6,-18 21-2,-15 20 4,-7 22-4,-3 15-6,-27 96-25,36-94 36,14-56-9,0-1 1,1 1-1,-1-1 0,1 1 1,-1-1-1,1 1 0,0-1 1,0 1-1,-1 0 1,1-1-1,1 1 0,-1-1 1,0 1-1,0 0 0,0-1 1,1 1-1,-1-1 1,1 1-1,-1-1 0,1 1 1,0-1-1,-1 1 0,1-1 1,0 0-1,0 1 1,0-1-1,0 0 0,0 0 1,1 0-1,-1 0 0,0 0 1,0 0-1,1 0 1,-1 0-1,0 0 0,1 0 1,-1-1-1,1 1 0,-1-1 1,1 1-1,-1-1 1,1 0-1,0 1 0,-1-1 1,1 0-1,-1 0 0,1 0 1,0 0-1,-1 0 1,1-1-1,-1 1 0,1 0 1,0-1-1,-1 1 0,1-1 1,-1 0-1,0 1 1,1-1-1,-1 0 0,1 0 1,-1 0-1,0 0 0,0 0 1,1-1-3,9-5 18,0 0-1,-1-1 1,0-1 0,0 1-1,-1-2 1,0 1 0,-1-1 0,0 0-1,0-1 1,2-5-18,21-32 53,34-71 151,-72 148-161,-6 4 24,3 1-61,3 40-7,7-69 1,1-1-1,-1 0 1,1 0-1,0-1 0,0 1 1,1 0-1,-1 0 1,1 0-1,0-1 1,0 1-1,0-1 1,0 0-1,1 1 1,-1-1-1,1 0 1,1 1 0,0 0-4,6 5-21,57 14-18,-50-22-42,18-7 25,1-2 0,-1-1 1,0-1-1,32-15 60,-47 16-60,-1-1 1,1 0-1,-2-1 0,1-1 0,-2-1 0,14-12 60,68-90-338,-98 105-38,-19 24 328,-54 98-173,50-71 229,22-41 2,0 0 1,1 0 0,-1 0 0,1 0 0,-1 0 0,0-1 0,1 1 0,-1 0 0,0 0 0,1 0 0,-1 0 0,1 0 0,-1 0 0,0 1 0,1-1 0,-1 0 0,0 0 0,1 0 0,-1 0 0,1 0 0,-1 0 0,0 1 0,1-1 0,-1 0 0,0 0 0,0 1 0,1-1 0,-1 0 0,0 0 0,1 1 0,-1-1 0,0 0 0,0 1 0,0-1 0,1 0 0,-1 1 0,0-1 0,0 0 0,0 1 0,0-1 0,0 1 0,0-1 0,0 0 0,0 1 0,1-1 0,-2 1-11,157-221 357,-115 188-330,-8 11-25,-31 19-2,0 1-1,0-1 0,1 1 0,-1 0 0,0 0 0,1 0 0,-1 0 1,0 0-1,1 0 0,0 1 0,-1-1 0,1 1 0,-1 0 0,1-1 1,-1 1-1,1 1 0,0-1 0,-1 0 0,1 1 0,-1-1 0,1 1 1,-1-1-1,1 1 0,-1 0 0,0 0 0,1 1 0,-1-1 0,0 0 1,0 1-1,0-1 0,0 1 0,0 0 0,0-1 0,0 1 0,0 0 1,-1 0-1,1 0 0,-1 1 0,1-1 0,-1 0 0,0 1 0,0-1 1,0 0-1,0 1 0,0 1 1,21 105-96,0-13-22,2-63 66,87 1-4,-62-32 56,-32-3 15,1 0 0,-1-1-1,0-1 1,0 0 0,0-2-1,-1 0 1,15-6-15,68-45 20,-94 52-28,0 0-1,0 0 1,-1-1 0,1 1-1,-1-1 1,0 0-1,0 0 1,0 0 0,-1 0-1,0-1 1,0 0-1,0 1 1,1-7 8,13-24-343,14-28 171,-30 62 192,1 0 0,-1 0 0,0 1 0,1-1 0,0 0 0,-1 1 0,1-1 0,0 1 0,0 0 0,0-1 0,0 1-1,0 0 1,0 0 0,0 1 0,0-1 0,0 0 0,1 1 0,-1-1 0,0 1 0,0-1 0,1 1 0,-1 0 0,0 0 0,1 0 0,-1 1 0,0-1 0,0 0 0,1 1-1,-1-1 1,0 1 0,0 0 0,0 0 0,0 0 0,0 0 0,0 0 0,0 0 0,0 1 0,0-1 0,0 1 0,-1-1 0,1 1 0,-1 0 0,1-1 0,-1 1 0,0 0-1,1 1-19,23 63 108,-24-49-48,-14 97 23,7-89-30,-43 113-34,35-110-246,-82 110-146,67-96-1971,-27 42-5512,131-196 5918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9:4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10 5656,'-3'-9'11623,"-16"112"-10856,16-52-622,-12 146 407,2-29-222,-26 163-10,28-227 20,4-17-258,-5 61 1104,6-137-2027,-1-17 131,6 5-315,1 1-217,0 0-1641,0 0-6337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08:3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19 990 1080,'-1'0'75,"0"0"1,1 0-1,-1 0 1,0 0-1,1-1 1,-1 1-1,0 0 1,1 0-1,-1-1 1,0 1-1,1-1 1,-1 1-1,0 0 1,1-1-1,-1 1 1,1-1-1,-1 0 1,1 1-1,-1-1 1,1 1-1,0-1 1,-1 0-1,1 1 1,0-1-1,-1 0 1,1 1-1,0-1 1,0 0-1,0 0 1,-1 1-1,1-1 1,0 0-1,0 0 1,0 1-1,0-1 1,0 0-1,1 0 1,-1 1-1,0-1 1,0 0-1,0 1 1,1-1-1,-1 0 1,0 1-1,1-1 1,-1 0-1,0 1 1,1-1-1,-1 0 1,1 1-1,-1-1 1,1 1-1,-1-1 1,1 1-1,0-1 1,-1 1-1,1 0 1,-1-1-1,1 1 1,0 0-1,-1-1 1,1 1-1,0 0 1,0 0-1,-1 0 1,1-1-1,0 1 1,0 0-1,0 0-75,-2 0 36,0 0 0,0 0 0,1 0 0,-1 0 0,0 0 0,0 0 0,0-1 0,0 1 0,1 0-1,-1-1 1,0 1 0,0-1 0,1 1 0,-1 0 0,0-1 0,1 0 0,-1 1 0,0-1 0,1 1 0,-1-1 0,1 0 0,-1 1 0,1-1 0,-1 0 0,1 0-1,0 1 1,-1-1 0,1 0 0,0 0 0,0 0 0,-1 1 0,1-1 0,0 0 0,0 0 0,0 0 0,0 0 0,0 1 0,0-1 0,0 0 0,0 0-1,0 0 1,1 0 0,-1 1 0,0-1 0,1 0 0,-1 0 0,0 0 0,1 1 0,-1-1 0,1 0 0,-1 1 0,1-1 0,-1 0 0,1 1 0,0-1 0,-1 1-1,1-1 1,0 1 0,-1-1 0,1 1 0,0-1 0,0 1 0,0-1-36,82-38 412,31 20-156,53 13-87,96 13 194,-24 5-211,-180-10 16,310 5 55,-289-7-142,325-13 59,-323 8 47,333-28 53,-330 25-160,362-33 29,-354 32-41,395-37 53,-389 37 53,377-34 42,-384 37-176,347-11 20,-358 15 1,271-18 28,-288 17-34,238-5 36,-247 7 9,223 7 133,72-13-41,-219-17 24,-129 24-203,0-1-1,0 1 1,1 0 0,-1-1-1,0 0 1,0 1 0,0-1 0,0 0-1,0 0 1,0 0 0,0 0-1,-1 0 1,1 0 0,0-1-1,-1 1 1,1-1 0,0 1 0,-1-1-1,0 0 1,1 1 0,-1-1-1,0 0 1,0 0 0,0 0-1,0 0 1,0 0 0,-1 0 0,1 0-1,0 0 1,-1 0 0,0 0-1,1-1 1,-1 1 0,0 0 0,0 0-1,0 0 1,-1 0 0,1-1-13,-1-1 10,0 1 1,-1-1 0,1 1 0,-1-1-1,0 1 1,0-1 0,0 1 0,0 0-1,-1 0 1,1 0 0,-1 0 0,0 1-1,0-1 1,0 1 0,0-1 0,-3 0-11,-78-16-66,19 15-153,0 2-1,0 4 0,0 2 1,-15 5 219,-36 5-128,86-13 129,28-1 3,22 4-16,140 4-80,-91-8 31,92 12-39,-104-1 80,52 34-19,-82-26 38,4 25 7,-29-33 28,-33 147 258,1-77-279,28-68-606,22 54-1405,-3-6-4428</inkml:trace>
  <inkml:trace contextRef="#ctx0" brushRef="#br0" timeOffset="1516.477">7590 608 5208,'40'11'1717,"-38"-12"-1129,0-24 1316,-4 22-1848,-1 1-1,-1 0 1,1-1 0,0 1 0,0 0-1,-1 1 1,1-1 0,-1 1 0,0-1-1,1 1 1,-1 0 0,0 0-1,0 1 1,1-1 0,-1 1 0,0 0-1,0 0 1,0 0 0,-2 1-56,-93 14 266,33 10-99,57-21-155,0-1-1,1 2 1,-1-1-1,1 1 1,0 1 0,0-1-1,0 1 1,1 1-1,0-1 1,-5 7-12,5 40 27,8-47-19,1 0 1,0-1 0,0 1 0,0 0-1,1-1 1,-1 0 0,1 1-1,1-1 1,-1-1 0,1 1 0,0 0-1,0-1 1,0 1 0,0-1-1,1-1 1,0 1 0,0-1 0,1 1-9,-2 0 0,80 15 260,-71-18-189,-8-1-35,-1 1 0,0-1 0,0-1 0,1 1 0,-1-1 0,0 1 0,0-1 0,0 0 0,0 0 0,0-1 0,0 0 0,0 1 0,0-1 0,-1 0 0,1-1 0,-1 1 0,1-1 0,-1 1 0,0-1-36,5-9 136,-2 1 1,0-1-1,0 0 1,-1 0-1,0-1 1,-1 1 0,-1-1-1,0 0 1,-1 0-1,0 0 1,-1-1-1,0 1 1,-1 0 0,-2-14-137,1 6 320,5 38-323,1-1 1,1 1-1,1-1 0,0 0 1,1-1-1,1 1 1,0-2-1,1 1 1,1-1 2,26 25-1,39 27 2,20-24 20,19-29 71,-96-14-59,0 0-1,1-1 1,-1-1 0,0-1-1,-1 0 1,1-1-1,17-8-32,17-14 66,118-80 75,-111 65-124,-108 65-127,-13 41 59,50-48-82,1 0 95,2 1 1,0 1-1,1-1 0,1 1 1,1 0-1,0 1 1,1-1 37,5 23-23,3-26-42,-1-8 59,1 0 0,0 0 0,0 0 0,1-1 1,0 0-1,0 0 0,0 0 0,1-1 0,-1 0 0,1 0 0,1 0 1,-1 0-1,1-1 0,-1 0 0,5 1 6,27 5 0,-22-10 8,70-31 55,-69 20 177,67-68 96,-69 59-96,42-100 106,-49 93-51,5-114 110,-15 112-170,-28-121 85,21 120-152,-53-123 92,46 124 6,-90-120 112,-22 19-168,116 144-723,10 14 352,6-13-391,56 80-271,-40-74-2,155 103-1812,-12-12-5623</inkml:trace>
  <inkml:trace contextRef="#ctx0" brushRef="#br0" timeOffset="1974.757">9524 866 6104,'-67'-79'2701,"63"76"-2615,1 0 1,-1 0-1,0 1 0,0-1 0,0 1 0,0 0 1,0 0-1,-1 0 0,1 0 0,0 1 1,-1 0-1,0 0 0,1 0 0,-1 0 0,1 1 1,-4-1-87,2 1 45,-49-1 229,44 4-153,-65 31 40,-2 36-37,70-59-117,-68 101 61,21-9 39,35-17-39,42-39 211,-19-45-252,5 2 188,0-5-159,1 0 0,0 0 0,-1-1 0,1 1 0,-1-2 0,0 1 0,0-2 0,0 1 0,0-1 0,0 0 0,-1 0 0,1-1 0,-1 0 0,0 0 0,-1-1 0,1 0 0,-1 0 0,-1 0 0,1-1 0,-1 0 0,0 0 0,2-4-56,75-110 387,18-74 455,-85 159-408,51-153 147,-55 147-273,20-191 125,-31 193-139,-31-105 105,19 124-159,-73-43-20,64 60-558,-99 25-239,83-13-1894,-35 4-4772,168-28 5477</inkml:trace>
  <inkml:trace contextRef="#ctx0" brushRef="#br0" timeOffset="4331.554">10646 636 5384,'0'0'776,"0"0"-26,0 0-100,0 0-73,0 0-186,0 0-97,0 0-195,0 0-30,0 0 61,0 8-10,-8 122 285,-13 19 119,-27 40 499,2-85 761,42-113-1298,23-148 680,-5 82-1050,41-125 417,-30 116-417,-7 34-51,5-2-51,-2 12-14,-3 10 0,-13 23-6,-5 5 1,0 0 0,1 1 1,-1-1-1,0 1 0,1-1 0,0 1 0,-1 0 1,1-1-1,0 1 0,0 0 0,-1-1 0,1 1 1,0 0-1,0 0 0,1-1 0,-1 1 0,0 0 1,0 0-1,0 1 0,1-1 0,-1 0 0,0 0 1,1 0-1,-1 1 0,1-1 0,-1 1 0,1-1 1,-1 1-1,1 0 0,-1 0 0,1-1 0,0 1 1,-1 0-1,1 0 0,-1 1 0,1-1 0,-1 0 1,1 0-1,-1 1 0,1-1 0,-1 1 0,1-1 1,-1 1-1,1 0 0,-1-1 0,0 1 0,1 0 1,-1 0 4,65 97-304,-44-55 221,31 123-46,-38-81 39,-18 15 76,0-88 43,-6 38 181,8-40-108,9-30-55,29-83 109,35-69-38,-37 100-91,13-8 6,14 26-5,-56 51-32,-1 1-1,1-1 0,0 1 1,-1 0-1,1 0 0,0 0 1,0 1-1,0 0 0,0 0 1,1 1-1,-1 0 0,0 0 1,0 0-1,0 1 0,0 0 1,4 1 4,70 47-387,-70-40 408,-5-5-32,-1 0-1,0 1 0,0 0 1,0 0-1,0 0 0,-1 1 1,1-1-1,-1 1 0,-1 0 1,1-1-1,-1 1 0,0 0 1,-1 1-1,1-1 0,-1 0 1,0 0-1,-1 1 0,1-1 1,-1 0-1,-1 1 0,1-1 1,-1 0-1,0 1 1,0-1-1,-1 0 0,0 0 1,-2 6 11,-7 31-11,0-10 10,-1 6 1,4 0 0,5-2 0,3-31 0,0 0 1,1 0 0,-1-1 0,1 1 0,1 0 0,-1-1 0,1 1 0,0-1 0,0 1 0,1-1 0,-1 0 0,1 0-1,0 0 1,1 0 0,-1-1 0,2 2-1,17 10 3,-12-12 4,0-4-5,1 0 0,-1-1 0,0 0 1,0 0-1,0-1 0,0-1 0,-1 0 1,1 0-1,0-1 0,7-4-2,29-19 3,-17 7 9,0-2 0,-2-1 1,-1-1-1,-1-2 0,5-8-12,39-68 131,-27 1 172,-63 123-319,10-1 2,-2 10 13,1 6 6,1 2-3,7-26 12,1 0 1,0 0 0,1 0 0,1 0 0,0 0-1,1 1 1,0-1 0,1 0 0,0 2-15,4-5 27,3-3-6,1 1 0,0-1 0,0-1 0,0 1 0,1-2 0,0 1 0,0-1 0,1-1 0,-1 0 0,1 0 0,0-1 0,9 1-21,-2-3 60,76-14 32,-33-12 108,-4-9-115,44-91 344,-75 66-346,-20 34-29,0 0 1,-2 0 0,-1 0-1,-1-1 1,-1 1 0,-2-18-55,-2 19 105,-6 1-84,6 21-23,0 0 0,0 0 0,0 0 0,0 0 0,0 1-1,0-1 1,-1 1 0,1 0 0,0 0 0,-1 0-1,1 0 1,-1 1 0,1-1 0,-1 1 0,1 0 0,-1 0-1,0 0 1,1 1 0,-1-1 0,1 1 0,-1 0-1,1 0 1,0 0 0,-1 0 0,1 1 0,0-1 0,0 1-1,0 0 1,0 0 0,0 0 0,0 0 0,0 0-1,-2 3 3,-5 19-240,19 25 106,47-17-15,-5-28 106,123-47 10,-103 13 33,-2 1 0,-4 0 1,126-48 22,-186 75-17,-5 2-8,1-1 1,0 1-1,-1 0 0,1 0 0,0-1 1,-1 1-1,1 0 0,0 0 0,-1 0 1,1 0-1,0 0 0,-1 0 1,1 0-1,0 0 0,-1 0 0,1 0 1,0 0-1,-1 0 0,1 0 0,0 1 1,-1-1-1,1 0 0,0 1 1,-1-1-1,1 0 0,-1 1 0,1-1 1,0 1-1,-1-1 0,1 0 0,-1 1 1,0-1-1,1 1 0,-1 0 1,1-1-1,-1 1 0,0-1 0,1 1 1,-1 0-1,0-1 0,0 1 0,1 0 1,-1-1-1,0 1 0,0 0 1,0-1-1,0 1 0,0 0 0,0-1 1,0 1-1,0 0 0,0 0 0,0-1 1,0 1-1,-1 0 0,1-1 1,0 1-1,0-1 0,-1 1 0,1 0 1,0-1-1,-1 1 0,1-1 0,-1 1 3,-28 316-88,40-134 62,-9-134 17,1-33 8,13 3 0,10 1 0,3-7 0,2-6 0,4-12 0,5-10 1,2-11 4,2-6-2,121-89 33,-93 58-24,83-88 76,-109 96-32,32-44 361,-79 99-416,1 1 0,0-1 0,-1 0 0,1 0 0,-1 1-1,1-1 1,0 0 0,-1 0 0,1 0 0,-1 1 0,1-1 0,-1 0 0,1 0-1,-1 0 1,1 0 0,0 0 0,-1 0 0,1 0 0,-1 0 0,1 0 0,-1 0-1,1 0 1,-1 0 0,1 0 0,-1 0 0,1 0 0,-1-1 0,1 1 0,0 0-1,-1 0 1,1-1 0,-1 1 0,1 0 0,0 0 0,-1-1 0,1 1 0,0 0-1,-1-1 1,1 1 0,0-1 0,0 1 0,-1 0 0,1-1 0,0 1 0,0-1-1,0 1 1,-1-1 0,1 1 0,0 0 0,0-1 0,0 1 0,0-1 0,0 1 0,0-1-1,0 1 1,0-1 0,0 1 0,0-1 0,0 1 0,0-1 0,1 1 0,-1 0-1,0-1 1,0 1 0,0-1 0,1 1 0,-1-1 0,0 1 0,0 0 0,1-1-2,-124 82 55,78-44-52,7-2-2,12 0 0,25-32 1,0 0-1,0 1 0,0-1 0,0 0 1,1 1-1,-1-1 0,1 1 0,0-1 0,0 1 1,0 0-1,0-1 0,1 1 0,0-1 1,-1 0-1,1 1 0,0-1 0,1 1 0,0 2 0,10 3 20,36 7 0,33-7-16,20-9-4,24-9 0,196-44-289,-259 41-1156,279-65-1806,-28 7-4355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4:2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40 4040,'-11'-39'197,"12"57"66,6 1-216,1 3 693,-6-10 3086,-6 43-182,4-54-3336,0-1 44,0 0-89,0 0-18,0 0 22,-12-15-923,-10-6-1623,1 1-5114</inkml:trace>
  <inkml:trace contextRef="#ctx0" brushRef="#br0" timeOffset="608.901">78 107 6456,'-1'-72'164,"1"63"656,-1 15 0,-5 101-303,6-91-5154,0-38 3505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4:2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4312,'0'0'793,"0"0"-33,0 0-152,0 0-45,0 0-47,0 0-54,0 0-164,0 0-81,0 0-154,0 0-38,0 0 7,0 0 8,0 0 8,0 0 0,0 0-24,0 0-4,0 0-8,0 0-20,0 0-88,0 0-136,0 0-473,0 5 18,2 21-209,0 6-2897</inkml:trace>
  <inkml:trace contextRef="#ctx0" brushRef="#br0" timeOffset="1210.312">20 87 5112,'78'-42'4848,"-78"42"-4889,0 0 1,1-1-1,-1 1 1,1 0-1,-1 0 1,1-1-1,-1 1 1,1 0-1,-1 0 1,0 0-1,1-1 1,-1 1-1,1 0 1,-1 0-1,1 0 1,-1 0-1,1 0 1,-1 0-1,1 0 1,-1 0-1,1 0 1,-1 1-1,1-1 1,-1 0-1,1 0 1,-1 0-1,1 0 1,-1 1 0,1-1-1,-1 0 1,0 0-1,1 1 1,-1-1-1,1 0 1,-1 1-1,0-1 1,1 1-1,-1-1 1,0 0-1,0 1 1,1-1-1,-1 1 1,0-1-1,0 1 1,0-1-1,1 1 1,-1-1-1,0 1 1,0-1-1,0 0 1,0 1-1,0-1 1,0 1-1,0-1 1,0 1-1,0-1 1,0 1-1,0-1 1,-1 1-1,1-1 1,0 1-1,0-1 1,0 1-1,-1-1 1,1 1-1,0-1 1,0 0-1,-1 1 41,2 8-181,0 19-4172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4:3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272 144 5384,'-1'34'92,"1"-27"368,0-10 0,-24-135 1912,15 95-1482,9 43-825,0 0 0,-1 0-1,1 0 1,0 1-1,0-1 1,0 0 0,-1 0-1,1 0 1,0 0-1,0 0 1,-1 0 0,1 0-1,0 0 1,0 0-1,-1-1 1,1 1 0,0 0-1,0 0 1,0 0-1,-1 0 1,1 0 0,0 0-1,0 0 1,0 0-1,-1-1 1,1 1 0,0 0-65,-9 36-10,-42 223 150,37-176-97,-25 121 26,23-129-26,-27 112 166,-1-78 772,28-123-578,17 3-372,1 0 1,0 0 0,0 0-1,1 1 1,0-1-1,1 1 1,0-1-1,1 1 1,0 0-1,1 1 1,0-1-1,0 1 1,1 0-1,0 1 1,1 0-1,0 0 1,0 0 0,0 1-1,1 1 1,0-1-1,1 1 1,-1 1-1,5-2-31,15-9 3,-23 13-14,0 0 1,0 0-1,0 1 1,0 0-1,1 1 1,-1-1-1,0 1 1,1 0-1,-1 1 1,1 0-1,-1 0 1,1 0-1,-1 0 0,1 1 1,-1 0-1,0 1 1,1 0-1,-1-1 1,0 2-1,1 0 11,2-1-27,0 1 0,-1-1 0,1 2-1,-1-1 1,0 1 0,0 1 0,0-1 0,-1 1-1,1 1 1,-1 0 0,-1-1 0,1 2-1,-1-1 1,0 1 0,0 0 0,-1 0 0,3 5 27,-5 2-20,-3 5 16,-14 32 4,9-39 14,0 0 1,-1 0 0,-1-1 0,0 0-1,0 0 1,-1 0 0,0-1 0,-1 0 0,0-1-1,-1 0 1,0 0 0,0-1 0,-7 4-15,5-7 28,0 1 1,0-2 0,0 1-1,-1-2 1,1 0 0,-1 0-1,0-1 1,0-1 0,0 0-1,0 0 1,0-2 0,0 0-1,0 0 1,-1-1-29,-8-9 111,20 10-306,1 0 1,0-1-1,-1 1 1,1 0 0,0 0-1,0-1 1,0 1-1,0-1 1,0 1-1,0-1 1,0 1 0,1-1-1,-1 0 1,0 1-1,1-1 1,-1 0 0,1 0-1,0 1 1,0-1-1,0 0 1,0 0-1,0 1 1,0-1 0,0 0-1,0 0 1,0 1-1,1-3 195,2 0-5566</inkml:trace>
  <inkml:trace contextRef="#ctx0" brushRef="#br0" timeOffset="533.615">577 949 5112,'-28'-7'242,"13"4"77,26 7-155,-4-3-87,0-1 0,0 0 0,-1 0 0,1-1 0,0 0 1,-1 0-1,1-1 0,0 1 0,-1-1 0,0-1 0,0 1 0,1-1 0,-1 0 0,-1-1 0,1 0 0,0 0 0,4-4-77,6-2 69,-6 5 77,0-2 1,-1 1-1,1-1 1,-1 0-1,0-1 0,-1 0 1,0-1-1,0 1 1,-1-2-1,0 1 1,-1-1-1,5-9-146,-6 12 80,-1 0-1,0 1 1,-1-2-1,0 1 1,0 0-1,0 0 0,-1-1 1,0 0-1,-1 1 1,1-1-1,-2 0 1,1 0-1,-1 0 1,0 1-1,-1-1 1,1 0-1,-2 0 1,1 1-1,-1-1 1,0 0-1,-2-2-79,-15-17 126,-8 34-126,-4 6 0,-3 10 0,20-13-3,-50 67-17,47-51 51,1 2 0,1 0 0,2 1 0,0 0 0,2 1 0,1 0 0,1 4-31,8-31 28,1 1 0,-1-1 0,1 0 0,0 1-1,0-1 1,0 1 0,0-1 0,1 1 0,-1-1 0,1 1-1,0-1 1,0 0 0,0 1 0,0-1 0,1 0-1,-1 0 1,1 0 0,0 0 0,0 0 0,0 0 0,0 0-1,1-1 1,-1 1 0,1-1 0,-1 0 0,1 0-1,0 0 1,0 0 0,0 0 0,0 0 0,0-1 0,0 1-1,1-1 1,-1 0 0,3 1-28,123 15 1163,-106-16-1113,-14 1 36,0-2 0,0 1-1,0-1 1,0-1 0,1 0 0,-1 0 0,0 0 0,0-1-1,-1-1 1,1 0 0,0 0 0,-1 0 0,0-1 0,0 0-1,0-1 1,1-1-86,58-46 1374,-55 29-2473,-11 13-7290,-2 19 6525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4:3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36 2968,'22'-36'3058,"-22"36"-2924,0 0 28,0 0 12,0 7 179,-33 182 442,15-108-630,-42 143 206,29-127-278,-24 71 59,-14-8 1040,68-159-1164,1 0-1,-1 0 1,0 0 0,0 0-1,0-1 1,1 1-1,-1 0 1,0-1 0,0 1-1,0-1 1,0 1 0,0-1-1,0 1 1,0-1 0,0 0-1,0 0 1,-1 1 0,1-1-1,0 0 1,0 0-1,0 0 1,0 0 0,0 0-1,0 0 1,0 0 0,-1-1-1,1 1 1,0 0 0,0-1-1,0 1 1,0 0-1,0-1 1,0 0 0,0 1-1,0-1 1,1 1 0,-1-1-1,0 0 1,0 0 0,0 1-1,1-1 1,-1 0-1,0 0 1,1 0 0,-1 0-1,1 0 1,-1 0 0,1 0-1,-1 0 1,1 0 0,0 0-1,-1 0 1,1 0-1,0 0 1,0 0 0,0-1-1,0 1 1,0 0 0,0 0-1,0 0 1,0 0 0,0 0-1,1 0 1,-1 0-1,0 0 1,1 0 0,-1 0-1,1 0 1,-1 0 0,1-1-28,3-16 38,1 1 1,1-1 0,0 1 0,1 0 0,0 1-1,2 0 1,0 0 0,1 0 0,0 1-1,2 1 1,-1 0 0,13-11-39,2 2 19,6 2-15,-26 17-10,1 0 0,0 0 1,1 0-1,-1 1 0,1 0 0,-1 1 1,1 0-1,0 0 0,0 0 1,0 1-1,0 0 0,0 1 0,0 0 1,0 0-1,0 0 0,0 1 1,0 1-1,0-1 0,0 1 0,0 1 1,0-1-1,-1 1 0,1 1 1,-1-1-1,4 3 6,-8-2-12,0-1 1,0 1 0,0 0-1,-1 0 1,1 0-1,-1 0 1,0 1-1,0-1 1,-1 1-1,1-1 1,-1 1-1,0-1 1,0 1-1,0 0 1,-1-1-1,1 5 12,5 27-49,-4-29 43,0 2-6,0 0 0,0 0 0,1 0 0,0-1 0,1 1 1,0-1-1,0 0 0,1 0 0,0-1 0,0 1 0,1-1 1,4 4 11,14 8-4,-15-16 0,0 0 1,0 0 0,1-1 0,-1-1 0,1 1-1,0-1 1,-1-1 0,1 0 0,0 0 0,-1-1-1,1 0 1,6-2 3,-4 2-19,106-37-499,19-32 108,-84 37 237,83-60-167,-135 93 339,0-1 0,0 1 0,0 0 0,-1-1 0,1 1 0,0-1 0,0 1 0,-1-1 0,1 0 0,0 1 0,-1-1 0,1 0 0,0 1 0,-1-1 0,1 0 0,-1 0 0,0 1 0,1-1 0,-1 0 0,1 0 0,-1 0 0,0 0 0,0 0 0,1 1 0,-1-1 0,0 0 0,0 0 0,0 0 0,0 0 0,0 0 0,0 0 0,0 0 1,-1 0-1,1 0 0,0 1 0,0-1 0,-1 0 0,1 0 0,-1 0 0,1 0 0,0 1 0,-1-1 0,1 0 0,-1 0 0,0 1 0,0-1 1,-116-25 258,83 41-231,-2 8-24,-2 7-3,-3 7 0,2 4 0,1 2 0,22-25 11,8-10-20,1-1 0,0 1 0,1 1 0,0-1 0,0 1 0,0 0 1,1 0-1,1 1 0,-1-1 0,2 1 0,-1 0 9,4-9 0,-1 0 0,1 0 0,-1 1 0,1-1 0,0 0 0,0 0 0,-1 0 0,1 0 0,0 0 0,0 0 0,0 0 0,0 1 0,0-1 0,0 0 0,1 0 0,-1 0 0,0 0 0,1 0 0,-1 0 0,0 0 0,1 0 0,-1 0 0,1 0 0,0 0 0,-1 0 0,1 0 0,0 0 0,-1 0 0,1 0 0,0-1 0,0 1 0,0 0 0,0-1 0,0 1 0,0 0 0,0-1 0,0 1 0,0-1 0,0 0 0,0 1 0,0-1 0,0 0 0,0 0 0,0 1 0,1-1 0,-1 0 0,0 0 0,0 0 0,0 0 0,0-1 0,0 1 0,0 0 0,0 0 0,1-1 0,8-3 18,-1-1 1,0 0-1,1-1 1,-2 0-1,1 0 0,-1-1 1,0 0-1,0-1 1,-1 1-1,2-4-18,84-101 249,-69 88-239,-14 44-165,-9-10 141,0 0 0,1-1-1,1 1 1,0-1 0,0 1-1,0-1 1,1 0 0,1 0 0,0-1-1,0 0 1,0 1 0,1-2 0,7 8 14,6 0 0,3-7 0,0-8 1,-12-2 6,-1-1 0,1 0 0,-1-1 0,0 0 0,0-1 0,0 1 0,-1-2 0,1 1-1,-1-1 1,0-1 0,3-3-7,-2 3 3,85-71 166,-24 13-18,-40 46-151,-26 44-48,-35 92 8,26-85 40,4-1 0,3 0 0,6-1 0,-6-25 11,0 0 1,0 0-1,0 0 1,0-1-1,1 1 1,-1-1-1,1 1 1,0-1-1,1 0 1,-1 0-1,1 0 1,0-1-1,-1 1 1,3 0-12,0-2 8,0 0-1,0-1 1,1 0-1,-1 0 1,0 0-1,1-1 1,-1 0-1,0 0 1,1-1-1,-1 1 1,0-1-1,0-1 1,1 1-1,-1-1 1,0 0-1,-1-1 1,1 0-1,0 1 1,-1-2-1,1 1 1,-1-1-1,0 1 1,0-2-1,0 1 1,-1 0-1,0-1 1,1 0-8,94-101 93,44-60 2,-143 166-95,2-3-1,0 0 1,-1 1-1,1-1 1,0 1-1,0 0 1,1 0-1,-1-1 0,0 2 1,1-1-1,-1 0 1,1 0-1,0 1 1,-1-1-1,1 1 1,0 0-1,0 0 1,0 0-1,0 0 1,0 0-1,0 1 0,0-1 1,0 1-1,0 0 1,0 0-1,0 0 1,27 53-82,39 19 28,-42-52 53,-16-15 11,0-2 1,0 1-1,0-2 0,1 1 0,-1-2 1,1 1-1,0-1 0,-1-1 1,1 0-1,0-1 0,-1 0 0,1-1 1,-1 0-1,1-1 0,-1-1 1,0 1-1,0-1 0,-1-1 0,1 0 1,-1-1-1,7-5-10,105-70 127,-52-6 107,-63 43-104,-26 33-84,13 10-42,1 1-1,-1 0 0,0 0 1,1 0-1,-1 1 0,1 0 1,-1 0-1,1 0 1,-1 1-1,1 0 0,-1 0 1,1 0-1,0 0 0,0 1 1,0 0-1,-3 3-3,-2 0 1,-92 68 26,-5 41 121,31 17 292,65-79-63,12-46-322,-1-1 0,1 1 0,1-1 0,-1 0 0,1 0 1,0 0-1,0 0 0,1 0 0,0 0 0,0-1 0,0 1 0,1-1 0,0 0 0,0 0 1,2 2-56,3-3 14,1 0 1,0 0-1,-1-1 1,1 0 0,1-1-1,-1 0 1,0 0-1,1-1 1,-1-1 0,0 1-1,1-2 1,-1 0-1,1 0 1,-1-1 0,0 0-1,0 0 1,0-1-1,0-1 1,0 0 0,0 0-15,92-54-3151,-62 35-2418,-94 54 4209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5208,'83'-36'689,"-17"18"-908,50-19-834,66-2-449,-104 30 1124,44-6-975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4:3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6368,'0'0'0,"22"10"0,13 2 0,-35-12 840,0 0-840,41 15 840,9 2-840,-50-17 496,0 0-496,52 11 504,6-3-504,-58-8-608,0 0 608,67-2-600,8-6 600,69-3-5256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5:5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1319 0 2160,'0'0'337,"0"0"-5,0 0-40,0 0-29,0 0-94,0 0 3,0 0 87,0 0-19,0 0-160,0 0 1,0 0 166,0 0 29,0 0-48,0 0-17,0 0-21,0 0 15,0 0 61,0 0 7,0 0-26,0 0-18,0 0-41,0 0 11,0 0 66,0 0 0,0 0-83,0 0-10,0 0 48,0 5-27,5 72 439,-20 155-28,-14 11 544,-19 39-164,45-198-72,13-50 864,-34-45-1505,-156 0-178,125 14-90,-117 3 11,107 1-4,-118 18 42,110-16-32,-115-2 172,134-10-183,14 1-1,-3-1-56,16 6-243,26-3 285,-21 12-4232,20-18 4077,1 0 0,-1 0 0,2 1 0,-1-1 0,1 0 0,0 0 0,0 0 0,0 0 0,1 0 0,0 0 0,0 0 0,1 1 0,-1-1 0,2-2 161,30-75-180,46-55 993,-169 212 627,57-39-1387,-16 22-39,31-30-14,-17 21 46,34-47-50,1 0 0,0 0-1,0 0 1,-1 0-1,1 1 1,0-1-1,0 0 1,1 0 0,-1 0-1,0 1 1,0-1-1,0 0 1,1 0 0,-1 0-1,1 0 1,-1 0-1,1 1 1,-1-1-1,1 0 1,0 0 0,-1 0-1,1-1 1,0 1-1,0 0 1,0 0 0,-1 0-1,1 0 1,0-1-1,0 1 1,0-1 0,0 1-1,1 0 1,-1-1-1,0 0 1,0 1 4,7 4-18,3 3 68,0-1-1,1 0 0,0-1 0,0 0 0,0-1 1,1 0-1,0-1 0,0 0 0,0-1 1,0-1-1,0 0 0,5 0-49,-6-1 11,73 29 267,-43 2-882,-21 3-1030,-5-10-3014,-38-58 3508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5:5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271 485 4760,'45'6'556,"-45"-6"-535,0 0 11,0 0 8,0 0 39,0 0 129,-6-3 1652,54 136-1631,-2 17-82,-31-102-134,48 214-298,-59-233-4155,-6-47 3676</inkml:trace>
  <inkml:trace contextRef="#ctx0" brushRef="#br0" timeOffset="360.037">1 637 3416,'0'0'168,"5"-5"-28,132-113 347,-85 71-105,88-65 1018,-85 69-929,67-53 458,-120 96-930,0-1 0,-1 1 0,1-1 0,0 1 0,0 0 0,0 0 0,-1 0 0,1 0 0,0 0 0,0 0 0,0 1 0,-1-1 0,1 1 0,0-1 0,-1 1-1,1-1 1,0 1 0,-1 0 0,1 0 0,-1 0 0,1 0 0,-1 0 0,1 0 0,-1 0 0,0 1 0,1 0 1,-1-1-29,5 7-364,16 73-789,-2-5-2364</inkml:trace>
  <inkml:trace contextRef="#ctx0" brushRef="#br0" timeOffset="674.195">97 1357 4488,'26'-58'1593,"-25"57"-970,22 10 818,-5-11-1359,-1 0 0,1-2 0,-1 0-1,0-1 1,0-1 0,-1 0 0,14-8-82,-15 8 99,33-17 104,-2-2 0,0-3 0,39-30-203,21-2-1186,-25 25-138,-7 4-3056</inkml:trace>
  <inkml:trace contextRef="#ctx0" brushRef="#br0" timeOffset="2201.13">1199 619 4216,'0'0'31,"-1"0"0,1 0 1,0-1-1,0 1 0,0 0 1,-1 0-1,1 0 0,0-1 0,0 1 1,-1 0-1,1 0 0,0 0 1,0 0-1,-1-1 0,1 1 0,0 0 1,0 0-1,-1 0 0,1 0 1,0 0-1,-1 0 0,1 0 0,0 0 1,-1 0-1,1 0 0,0 0 1,0 0-1,-1 0 0,1 0 0,0 0 1,-1 0-1,1 0 0,0 0 1,0 1-1,-1-1 0,1 0 0,0 0 1,0 0-1,-1 0 0,1 1 1,0-1-1,0 0 0,-1 0 0,1 0 1,0 1-1,0-1 0,0 0 0,0 0 1,-1 1-1,1-1 0,0 0 1,0 1-1,0-1-31,-6-21 1206,4 20-1201,0 1 0,0 0 0,-1 0 0,1 0-1,0 1 1,-1-1 0,1 0 0,0 1 0,0 0 0,0-1 0,-1 1 0,1 0 0,0 0 0,0 0 0,0 0 0,0 1 0,1-1 0,-1 0 0,0 1 0,0 0 0,1-1-1,-1 1 1,1 0 0,0 0 0,-1 0 0,1-1 0,0 1 0,0 1 0,0-1 0,0 0 0,0 0 0,1 0 0,-1 0 0,1 2-5,-49 104 104,27-9 28,37-38-78,25-32-23,17-39-4,-43 4-8,-1 0 0,0-2 0,0 1 0,-1-1 0,0-1 0,0 0 0,-1-1 1,3-4-20,0 2 4,65-76 671,-17-32 521,-109 249-664,45-122-524,0 0 0,1 0 0,0 0 1,0 0-1,0 0 0,1 0 0,0 0 0,0 1 1,1-1-1,0 0 0,0 0 0,2 5-8,-2-10 6,0 0 0,0 0-1,0 0 1,1 0-1,-1 0 1,1-1 0,-1 1-1,1 0 1,-1-1-1,1 1 1,0-1 0,0 1-1,0-1 1,0 0-1,0 0 1,0 0 0,0 0-1,1 0 1,-1-1-1,0 1 1,0-1-1,1 1 1,-1-1 0,0 0-1,0 0 1,1 0-1,-1 0 1,0 0 0,1 0-1,-1-1 1,0 1-1,1-1 1,0 0-6,67-21 133,24-50 299,-47-4-130,-46-5 262,-1 77-548,0 0 0,-1 0-1,0-1 1,0 1 0,0 0-1,0 0 1,0 0 0,-1 0-1,0 0 1,0 0 0,0 1-1,0-1 1,-1 0 0,0 1-1,1 0 1,-2-2-16,-25-7 13,-48 27-274,78 5-187,10-19 388,0 0 0,0 0 0,0-1 0,0-1 0,0 0-1,0 0 1,0-1 0,0 0 0,0-1 0,0 0 0,-1-1 0,0 0 0,0-1 0,5-3 60,111-48-176,-91 39 177,-35 17-1,1-1 1,0 1 0,0-1-1,0 1 1,0-1 0,0 1 0,0 0-1,0-1 1,0 1 0,0 0 0,0 0 0,0 0-1,0 0 1,0-1 0,0 1 0,0 1-1,0-1 1,0 0 0,0 0 0,0 0-1,0 0 1,0 1 0,0-1 0,0 1-1,0-1 1,0 0 0,0 1 0,0 0-1,0-1 1,0 1 0,0-1 0,-1 1-1,1 0 1,0 0 0,-1 0 0,1-1-1,0 1 1,-1 0 0,1 0 0,-1 0-1,1 0 1,-1 0 0,1 0-1,11 30 8,1 18-1,-5 0-7,-8-36 5,0-10-4,0 0 0,0 0 1,0 0-1,1-1 0,-1 1 1,0 0-1,1 0 0,0 0 1,0-1-1,0 1 0,0 0 1,0-1-1,0 1 1,1-1-1,-1 1 0,1-1 1,0 0-1,0 0 0,-1 0 1,2 1-2,1-1 1,-1-1 1,1 1-1,0-1 1,0 0 0,-1 0-1,1-1 1,0 1-1,0-1 1,0 0-1,0 0 1,0 0 0,0 0-1,0-1 1,0 1-1,-1-1 1,1 0-1,0 0 1,0-1 0,-1 1-1,1-1 1,-1 0-1,1 0 1,-1 0 0,0 0-1,1 0 1,-1-1-1,2-2-1,3 0 8,83-78 338,-9-37 334,-81 119-619,-1 1 8,-1 13-9,-1 24-48,13 8-10,22-3-17,-11-28 14,5-5 1,3-7 0,-14-4 4,0-2 1,0 0-1,0-1 1,0 0 0,-1-2-1,0 1 1,-1-2 0,1 0-1,-1-1 1,-1 0-1,0-1 1,0-1 0,9-9-5,29-48 152,-24-7 100,-24 64-212,-2 1 0,0 0 1,0-1-1,-1 0 1,0 1-1,0-1 0,-1 1 1,-1-1-1,0 1 1,-3-10-41,-9-24 60,-37-50 113,-46-8 206,74 85-357,16 28-14,8 4-14,0-1 0,1 0 0,1 1 0,0-1 1,1 0-1,1 0 0,0 0 0,1-1 0,6 10 6,-7-12-1,69 139-205,-46-94 76,70 102-2989,-57-115 964,-3-4-2531</inkml:trace>
  <inkml:trace contextRef="#ctx0" brushRef="#br0" timeOffset="2548.201">2928 496 4936,'142'-111'2217,"-79"68"-1592,-43 29 75,-27 20 686,-57 45-490,73-34-504,-3-18-332,0 0 0,1-1 1,-1 1-1,0-1 0,0-1 0,0 1 1,0-1-1,0 0 0,-1 0 1,1 0-1,-1-1 0,0 0 0,0 0 1,0-1-1,0 1 0,-1-1 1,0 0-1,0 0 0,0 0 0,-1-1 1,0 1-1,0-1 0,1-3-60,9-69 1000,-41-6 63,19 71-736,-66-57 59,56 57-412,-101-35-164,85 45-595,-214 24-292,172-12-897,-72 4-3819,348-31 4380</inkml:trace>
  <inkml:trace contextRef="#ctx0" brushRef="#br0" timeOffset="3573.476">959 1734 6192,'-28'0'106,"22"-26"1433,0 26-1555,1 1 1,-1-1-1,0 1 0,0 0 0,0 1 1,1-1-1,-1 1 0,1 0 0,-1 1 0,1-1 1,0 1-1,0 0 0,0 0 0,0 1 1,1-1-1,-1 1 0,-2 3 16,-18 13-1,-3 9 2,19-16 15,-1 1 0,2 0-1,0 0 1,1 0 0,0 1 0,1 0-1,1 1 1,0-1 0,2 1-1,-3 12-15,17 28 68,4-49-41,2-7-24,-2-6-3,-2-8 0,-8 7 26,-1-1 1,0 1 0,-1-1-1,1 1 1,-1-1 0,-1 0-1,0-1 1,0 1-1,-1 0 1,0 0 0,0-1-1,0 1 1,-2-1 0,1 1-1,-1 0 1,-1-7-27,0-29 242,-8 65-166,5 16-52,21 34-10,0-51-12,-12-16-31,1 0 0,-1-1 0,0 0 0,1 0 0,0 0 0,-1-1 0,1 0 0,0 1 0,1-2 0,-1 1 0,0-1 1,0 1-1,1-1 0,-1-1 0,1 1 0,-1-1 0,0 0 0,1 0 0,-1-1 0,1 1 0,-1-1 0,0 0 0,1-1 0,-1 0 0,0 1 0,0-1 1,0-1-1,0 1 0,0-1 0,2-2 29,5-2-118,-2-1 0,1-1 1,-1 1-1,0-2 0,-1 1 1,0-1-1,0-1 0,-1 1 1,-1-2-1,1 1 0,3-11 118,1-5 23,-2-1-1,0 0 0,-2-1 1,-2 1-1,2-17-22,1-120 977,-28 67 249,19 97-1286,-1 1 100,1 1 0,0-1 0,-1 0 0,1 0 0,-1 1 0,1-1 0,0 0 0,-1 0 0,1 0 0,-1 0 0,1 0 0,0 1 0,-1-1 0,1 0 0,-1 0 0,1 0 0,-1 0 0,1 0 0,0 0 0,-1 0 0,1 0 0,-1-1 0,1 1 0,-1 0 0,1 0 0,0 0 0,-1 0 0,1-1 0,-1 1 0,1 0 0,0 0 0,-1 0 0,1-1 0,0 1 0,-1 0 0,1-1 0,0 1 0,0 0 0,-1-1 0,1 1 0,0 0 0,0-1 0,0 1 0,-1-1 0,1 1 0,0-1 0,0 1 0,0 0 0,0-1 0,0 1 0,0-1 0,0 1 0,0-1-40,-1 173 280,42 113-212,-29-230-276,16 52-1175,-3-88-848,-5-8-2395</inkml:trace>
  <inkml:trace contextRef="#ctx0" brushRef="#br0" timeOffset="3870.682">1395 1279 5656,'-12'66'170,"4"-60"1544,-9-69 1742,7 72-2595,41 155-277,-16-102-497,12 99 35,-22-96-275,12 129-3547,-12-149-693,-11-104 3333</inkml:trace>
  <inkml:trace contextRef="#ctx0" brushRef="#br0" timeOffset="5111.391">1050 1852 2336,'0'0'809,"0"0"2,0 0-15,7-5-136,34-23-87,140-71 486,-44 32-743,204-129 164,-271 140 525,-71 55-947,0 0 1,1 0-1,-1 0 1,0 0-1,0 0 0,0 0 1,0 0-1,0 0 0,0 0 1,-1 0-1,1 0 1,0 1-1,0-1 0,-1 0 1,1 1-1,0-1 1,-1 1-1,1 0 0,0-1 1,-1 1-1,1 0 0,-1 0 1,1 0-1,0 0 1,-1 0-1,1 0 0,-1 0 1,0 1-59,-34 13 292,27-5-291,0 1 0,0 0 0,1 0 1,0 1-1,1 0 0,0 0 0,1 1 0,0 0 1,1 0-1,1 0 0,-1 4-1,-10 41-16,12-41-63,1 0 0,0 0 0,1 0 0,1-1 0,1 1 0,0 0 0,1 0 0,1 0 0,0-1 0,1 1 0,1-1 0,2 5 79,35 6-349,11-39-311,-39 6 515,-1-2 0,0 0 0,0 0 1,-1-1-1,0-1 0,-1 0 0,-1-1 1,0 0-1,3-3 145,-1 0-21,67-106-859,-6-26 1613,-72 146-705,-1 0 1,1 1-1,0-1 0,-1 0 0,1 0 0,0 1 1,0-1-1,-1 0 0,1 1 0,0-1 0,0 1 1,0-1-1,0 1 0,0-1 0,0 1 0,0 0 1,0-1-1,0 1 0,0 0 0,0 0 0,0 0 1,0 0-1,0 0 0,0 0 0,0 0 0,0 0 1,0 0-1,0 0 0,0 1 0,0-1 0,0 0 1,0 1-1,0-1 0,0 1 0,0-1 0,-1 1 1,1-1-1,0 1 0,0-1 0,0 1 0,-1 0 1,1 0-1,0-1 0,-1 1 0,1 0 1,0 0-30,25 39 768,-20-3 681,-6-36-1380,64-40 81,-7 3-138,26 24-61,-16 10-348,104-39-1001,-98 13 749,83-52-644,-102 46 901,-21 13 125,1-2 215,-24 17 103,-7 5 0,0-1 0,1 0 0,-1 0 0,0 0 0,0 0 0,0 0 0,0-1 0,0 1 0,-1-1 0,1 0 0,-1 1 0,1-1 0,-1 0 0,0-1 0,0 1 0,-1 0 0,1-1 0,-1 1 0,1-1 0,-1-2-50,-14 10 347,-7 4-250,0 1-1,0 2 1,1 0 0,0 0-1,1 2 1,1 1-1,0 0 1,1 1 0,0 0-1,1 2 1,-2 3-97,17-19 3,-1-1 0,1 1 1,-1-1-1,1 1 0,-1-1 1,1 1-1,-1 0 0,1-1 1,0 1-1,-1-1 0,1 1 1,0 0-1,-1-1 0,1 1 1,0 0-1,0 0 0,0-1 1,0 1-1,0 0 0,0-1 1,0 1-1,0 0 0,0 0 1,0-1-1,0 1 0,0 0 1,0 0-1,1-1 0,-1 1 1,0 0-1,1-1 0,-1 1 1,0-1-1,1 1 0,-1 0 1,1-1-1,-1 1 0,1-1 1,-1 1-1,1-1 0,-1 1 1,1-1-1,-1 1 0,1-1 1,0 0-1,-1 1 0,1-1 1,0 0-1,-1 0 0,1 1 1,0-1-1,-1 0 0,1 0 1,0 0-1,0 0 0,-1 0 1,1 0-1,0 0 0,-1 0 1,1 0-1,0 0 0,0 0 1,-1-1-1,1 1 0,0 0 1,-1 0-1,1-1 0,0 1 1,-1 0-1,1-1-3,13-4 28,-1-1-1,1-1 1,-1 0-1,-1 0 1,1-1-1,-1-1 1,-1 0-1,0-1 1,0 0-1,-1-1 1,0 0-28,34-67 552,-37-4 294,-10 68-351,-1 5-354,-1 0-1,0 0 1,-1 0-1,0 1 1,0 0-1,-1 0 1,0 1-1,0 0 1,0 0-1,-9-6-140,-32-15 219,-92-16-560,84 37-391,44 8 405,0-1 0,1 2 0,-1-1 0,1 2 1,-1-1-1,1 2 0,0-1 0,0 2 1,0-1-1,-8 6 327,-26 14-5620</inkml:trace>
  <inkml:trace contextRef="#ctx0" brushRef="#br0" timeOffset="5456.467">3444 528 8696,'-8'3'279,"8"-3"-228,0-1-1,0 1 1,0-1 0,0 1 0,0-1 0,1 1-1,-1-1 1,0 1 0,0-1 0,0 1-1,0-1 1,0 1 0,-1-1 0,1 1 0,0-1-1,0 1 1,0-1 0,0 1 0,0-1-1,-1 1 1,1 0 0,0-1 0,0 1-1,-1-1 1,1 1 0,0 0 0,-1-1 0,1 1-1,0-1 1,-1 1 0,1 0 0,-1 0-1,1-1 1,0 1 0,-1 0 0,1 0 0,-1-1-1,1 1 1,-1 0 0,1 0 0,-1 0-1,1 0 1,-1 0 0,1 0 0,-1 0-1,1 0 1,-1 0 0,1 0 0,-1 0 0,1 0-1,-1 0 1,1 0 0,-1 0 0,1 1-1,0-1 1,-1 0 0,1 0 0,-1 1 0,1-1-1,-1 0 1,1 0 0,0 1 0,-1-1-1,1 0 1,0 1 0,-1-1 0,1 1-1,0-1 1,-1 0-51,2-9 198,0-1 41,7 36-138,34 157-4,-22-6 128,-17-98-242,8 89-1234,-4-107 230,1 15-1035,-1-9-3697</inkml:trace>
  <inkml:trace contextRef="#ctx0" brushRef="#br0" timeOffset="6291.256">3861 758 4040,'3'-39'1214,"-1"33"-894,-2 1 1,1-1 0,0 0 0,-1 1 0,0-1-1,0 1 1,-1-1 0,0 0 0,0 1 0,0-1 0,0 1-1,-1 0 1,0-1 0,-2-4-321,-83-116 2552,87 125-2424,-7 14 81,12 118 10,-3-79-151,-4 94 112,0-90-144,4 113 251,2-104-83,-3-65-193,1 1 0,-1-1 0,0 0 0,1 0 0,-1 0 0,1 1 0,-1-1 0,0 0 0,1-1 0,-1 1 1,0 0-1,1 0 0,-1-1 0,0 1 0,1 0 0,-1-1 0,0 1 0,1-1 0,-1 0 0,0 0 0,0 1 0,0-1 1,0 0-1,0 0 0,0 0 0,0 0 0,0 0 0,0 0 0,0 0 0,0 0 0,-1-1 0,1 1 0,0 0 0,-1 0 1,1-2-12,46-73 66,-45 74-66,0 0 1,0 1-1,0-1 0,1 1 0,-1-1 1,1 1-1,-1 0 0,1 0 0,-1 0 0,1 0 1,-1 1-1,1-1 0,0 0 0,0 1 1,-1 0-1,1 0 0,0 0 0,0 0 1,-1 0-1,1 1 0,0-1 0,-1 1 0,1-1 1,0 1-1,-1 0 0,1 0 0,-1 0 1,2 1-1,-3-1 0,109 34-117,-52-28 90,-15-8 12,10-5 13,-2-6 2,-4-4 0,-27 7 13,0-2 1,-1-1 0,-1 0 0,0-1-1,0-1 1,13-14-14,41-69 338,-58 71-329,-9 18 19,0-1 0,-1 1-1,0-1 1,0 0-1,-1 0 1,0 0 0,-1 0-1,0-1 1,0 1 0,-1-1-1,0 1 1,-1-2-28,6 15-1,-3-1-3,0-1 0,-1 0 1,1 1-1,0-2 1,0 1-1,1 0 0,-1 0 1,0-1-1,1 0 1,-1 0-1,0 0 0,1 0 1,-1 0-1,1-1 1,0 1-1,-1-1 0,2 0 4,4 1-22,42-8-258,6-7-99,80-41-1096,-60-3-571,-87 41 212,-19 4 726,-8-10-3518</inkml:trace>
  <inkml:trace contextRef="#ctx0" brushRef="#br0" timeOffset="6498.705">3147 880 8608,'0'0'0,"20"-8"0,10-5 0,-30 13 984,0 0-984,44-26 992,11-12-992,-55 38 144,0 0-144,64-43 152,10-6-152,-74 49-720,0 0 720,59-49-720,-7-5 720,60-49-6424</inkml:trace>
  <inkml:trace contextRef="#ctx0" brushRef="#br0" timeOffset="8584.655">1700 2433 3952,'21'-25'1416,"-3"40"168,-14-7-1479,0 0 1,0 0 0,0 1 0,-1-1-1,-1 1 1,1 0 0,-2 0-1,1 0 1,-1 0 0,0 0-1,-1 0 1,0 1 0,-1-1-1,1 0 1,-3 8-106,3-16 10,0-1-1,0 1 0,0 0 1,0-1-1,0 1 1,0 0-1,0-1 1,-1 1-1,1 0 0,0-1 1,0 1-1,-1 0 1,1-1-1,0 1 1,-1-1-1,1 1 0,0-1 1,-1 1-1,1 0 1,-1-1-1,1 0 1,-1 1-1,1-1 0,-1 1 1,1-1-1,-1 0 1,0 1-1,1-1 1,-1 0-1,1 1 1,-1-1-1,0 0 0,1 0 1,-1 0-1,0 0 1,1 0-1,-1 0 1,0 0-1,0 0 0,1 0 1,-1 0-1,0 0 1,1 0-1,-1 0 1,0 0-1,1 0 0,-1-1 1,1 1-1,-1 0 1,0-1-1,1 1 1,-1 0-1,1-1 1,-1 1-1,1-1 0,-1 1 1,1-1-1,-1 1 1,1-1-1,-1 1 1,1-1-1,-1 0-9,-22-47 263,20-54 76,7 86-290,0-1 0,1 1 0,0-1 0,1 1 0,1 1 1,1-1-1,7-11-49,1 12 40,25 3-38,-37 12-8,1 1-1,-1-1 0,1 1 0,-1-1 1,0 1-1,1 1 0,-1-1 0,0 1 1,0-1-1,0 1 0,0 0 0,0 1 1,0-1-1,-1 1 0,1-1 0,-1 1 1,2 2 6,31 58 8,-22 5 418,4-93-187,47-107 272,-49 115-465,41-16-112,-47 32 35,-7 0 22,1 1-1,0-1 1,0 1 0,0 0 0,0 0-1,0 0 1,-1 0 0,1 1-1,0 0 1,0-1 0,0 1-1,-1 1 1,1-1 0,0 1 0,-1-1-1,1 1 1,-1 0 0,0 0-1,0 0 1,0 1 0,0-1-1,0 1 1,0 0 0,-1 0 0,1 0-1,-1 0 1,1 0 0,-1 0-1,-1 1 1,1-1 0,0 1-1,-1-1 1,1 1 0,-1 0 0,0-1-1,0 1 1,-1 0 0,1 3 9,13 13 0,-2-13 0,8-4 0,-6-4-5,0-2 1,0 1 0,0-2 0,0 0-1,0-1 1,-1 0 0,0-1 0,0 0-1,-1-1 1,1-1 0,-2 0 4,37-25-16,-13 8 8,6-9 7,-26 23 48,-2-1 0,0-1 0,0 0 0,-1-1 0,-1 0 0,0-1 0,-1 0 1,-1-1-1,2-6-47,-7 15 46,-1 1 1,0-1-1,-1 0 1,1 0-1,-2 0 1,1 0 0,-1 0-1,0 0 1,0-1-1,-1 1 1,0 0-1,0-4-46,-32 22-76,19-2 16,0 1 0,1 1 0,0 0 0,1 0 0,0 1 0,1 1-1,0 0 1,1 0 0,1 1 0,0 0 0,-6 15 60,-2 43-129,34-11-9,-15-57 132,0 0-1,0-1 1,0 1-1,1-1 1,0 0-1,-1 0 1,1 0-1,0 0 1,1-1-1,-1 1 1,0-1-1,1 0 1,-1-1-1,1 1 1,0-1-1,-1 0 1,1 0-1,0 0 1,0-1-1,0 1 1,-1-1-1,1 0 1,5-1 6,-9 1 1,14-3 13,-1-1 0,1 0 1,-1-1-1,0 0 0,-1-1 0,1-1 0,-1 0 0,-1-1 0,1 0 0,-1-1 0,-1 0 0,0-1 0,0-1 0,-1 1 0,0-2 0,-1 1 0,1-3-14,-9 14 3,33-40 133,-29 34-112,4-3 44,0-1 0,-1 0 1,0 0-1,0 0 0,-1-1 0,-1-1 1,0 1-1,-1-1 0,0 0 1,0 0-1,-1 0 0,-1-1 0,0 1 1,-1-1-1,0 0 0,-1 0 1,-1 0-1,0-3-68,0 15 9,0-1 1,1 1-1,-1-1 1,-1 1-1,1-1 1,0 1-1,0-1 1,0 1-1,-1-1 1,1 1-1,-1-1 1,1 1-1,-1-1 1,0 1-1,1 0 1,-1-1-1,0 1 1,0 0-1,0 0 1,0 0-1,0 0 1,0-1-1,0 1 1,-1 1-1,1-1 1,0 0-1,-1 0 1,1 0-1,0 1 1,-1-1-1,1 1 1,-1-1-1,1 1 1,-1-1-1,1 1 1,-1 0-1,1 0 1,-1 0-1,1 0 1,-1 0-1,1 0 1,-1 0-1,1 0 1,-1 1-1,1-1 1,-1 0-1,1 1 1,-1 0-1,1-1 1,0 1-1,-1 0 1,1-1-1,0 1 1,-1 0-1,1 0 1,0 0-1,0 0 1,0 0-1,0 1 1,0-1-1,0 0 1,0 0-1,1 1 1,-1-1-1,0 1-9,-2 3-4,-1 0-1,1 0 1,1 0-1,-1 1 1,1-1-1,0 1 1,0 0-1,0-1 1,1 1-1,0 0 1,0 0-1,1 0 1,0 0-1,0 0 1,0 0-1,0 0 0,1 0 1,1 5 4,26 40-209,26-21 73,17-29-19,-51-6 58,100-38-141,-82 17 228,47-80 31,-64 58 63,-2-63 376,-18 99-407,0-1 0,-1 1 0,0 0-1,-1-1 1,-1 1 0,0 0 0,-1 0 0,0 0 0,0 0 0,-2 0-1,1 1 1,-1 0 0,-1-1 0,-5-7-53,-15-9 227,26 28-127,-5 6 84,43 173 137,-7-46-300,17 0-867,6-56-3433,-34-56-1394</inkml:trace>
  <inkml:trace contextRef="#ctx0" brushRef="#br0" timeOffset="8915.788">3418 1922 5384,'-3'-7'129,"0"-1"0,1 1 0,0 0 1,1-1-1,0 1 0,0-1 0,0 1 1,1-1-1,0 0 0,1 1 0,0-6-129,2 8 55,1 0-1,-1 0 1,1 0 0,0 1-1,0 0 1,1-1 0,-1 1-1,1 1 1,0-1 0,0 1-1,0 0 1,0 0 0,0 0-1,3 0-54,15-11 182,44-13 1344,-23 78-763,19 47-370,-63-98-484,0 0 0,0-1 0,0 1 0,0 0 0,0 0 0,0-1 0,0 1 0,0 0 0,0 0 0,0 0 0,0-1 0,0 1 0,0 0 0,0 0 0,1 0 0,-1 0 0,0-1 0,0 1 0,0 0 0,0 0 0,0 0 0,1 0 0,-1-1 0,0 1 0,0 0 0,0 0 0,0 0 0,1 0 0,-1 0 0,0 0 0,0 0 0,1 0 0,-1 0 0,0 0 0,0-1 0,0 1 91,-8-29-510,7 26 195,-11-37-3578</inkml:trace>
  <inkml:trace contextRef="#ctx0" brushRef="#br0" timeOffset="9829.364">3790 1649 6552,'-11'-4'229,"-1"0"377,18 10-121,106 43 1331,-81-24-502,-31-24-1019,0 1 1440,0-8-1718,0 0 0,0 0 0,1 0 1,0 1-1,0-1 0,1 0 0,-1 0 1,1 1-1,1-1 0,-1 1 0,1 0 1,0 0-1,0-1 0,0 2 0,1-1 1,-1 0-1,5-3-17,31-19 3,94-8-86,-77 27-41,90-9-107,-90 10 190,-21 0 26,0-2 1,-1-2-1,0-1 0,0-2 1,-2-1-1,30-18 15,-17 3-9,49-54 22,-13-28 414,-74 92-395,-6 19-47,-1 0 0,0 0 0,0 0 0,1 0 0,-1 0 0,0 0 0,0 0 0,0-1 0,0 1 0,0 0 0,0 0 0,-1 0 0,1 0 0,0 0 0,0 0 0,-1 0 0,1 0 0,-1 0 0,1 0 0,-1 0 0,1 0 0,-1 0 0,0 0 0,1 1 0,-1-1 0,0 0 0,0 0 0,0 1 0,1-1 0,-1 0 0,0 1 0,0-1 0,0 1 0,0-1 0,0 1 0,0 0 0,0-1 0,0 1 0,0 0 0,-1 0 0,1-1 0,0 1 0,0 0 0,0 0 0,0 0 0,0 0 0,0 1 0,-1-1 15,-56 10-550,54-9 518,-40 14-346,-70 57-264,84-18 446,27 11 44,5-58 146,0 1 0,0-1 0,0 0 0,1 0 1,0-1-1,1 1 0,0-1 0,-1 0 0,2 1 0,-1-2 0,1 1 0,0 0 0,0-1 0,1 0 0,-1 0 0,4 1 6,6 8-27,66 70-101,-56-41 113,-2 93 6,-26-83 2,-11-14 6,-10 7 2,15-32-85,-1 1 0,0-2 0,-1 1 0,-1-1 0,0-1 0,-1 0 0,-12 9 84,-32 17-1719,16-8-2307,96-70 3054</inkml:trace>
  <inkml:trace contextRef="#ctx0" brushRef="#br0" timeOffset="10081.201">3600 1314 2160,'0'0'0,"0"0"0,0 0 0,0 0-376,0 0 376,0 0-768,0 0 768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6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2336,'62'-12'579,"-63"0"427,131-14-683,-72 17-46,94-21 235,-86 17-329,108-19 226,-99 19-185,140-16 624,-78-1 185,-119 25-923,-1 1-18,1-1 1,-1-1-1,0 0 1,0-2 0,-1 0-1,0 0 1,2-4-93,-55 15-2308,0 3-1472</inkml:trace>
  <inkml:trace contextRef="#ctx0" brushRef="#br0" timeOffset="435.835">357 422 4040,'203'-130'3248,"-76"77"-2531,-72 38-537,5 2-280,0 4-1,1 2 1,44 1 100,-70-9-834,1-8-19,19-12-3000</inkml:trace>
  <inkml:trace contextRef="#ctx0" brushRef="#br0" timeOffset="969.997">164 422 4664,'10'13'806,"-12"-22"181,10-21 440,0 23-1007,72-34 102,109-32-438,-138 53-1528,48-17-2391,-231 87 2908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19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8432,'0'0'697,"0"0"-32,0 0-146,0 0-64,0 0-127,0 0-80,0 0-142,0 0 156,0 0 76,0 0 108,2 4-53,33 71 2970,-28-88-4277,4-15-1327,-3 9-4715,-19 44 5239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7:4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255 268 2696,'31'17'44,"-43"-17"396,-206-28 608,216 28-942,-1 0 0,1 1 0,0-1 0,-1 0 0,1-1 0,0 1-1,-1 0 1,1 0 0,0-1 0,0 0 0,-1 1 0,1-1 0,0 0 0,0 0 0,0 0 0,0 0 0,0-1 0,0 1 0,0 0 0,0-1 0,1 0 0,-1 1 0,0-1 0,1 0 0,0 0-1,-2-1-105,25-16 628,48-4-296,68-4 190,160-30-86,-15 10 137,-77 15-470,-166 26-22,189-11 151,-69 15-33,-147 2-187,-6-1 4,0 1 0,0 0 1,1 0-1,-1 1 0,0 0 1,0 0-1,0 1 0,0 0 1,0 0-1,0 1 0,0-1 1,1 3-17,-7-5-56,-1 0 0,1 1 0,-1 0 0,1-1 0,-1 1 0,1-1 0,-1 1 0,1 0 0,-1-1 0,0 1 0,0-1 0,1 1 0,-1 0 0,0 0 0,0-1 0,0 1 0,1 0 0,-1-1 0,0 1 0,0 0 0,0 0 0,0-1 0,0 1 0,-1 0 0,1 0 0,0-1 0,0 1 0,0 0 0,-1-1 0,1 1 0,0 0 0,-1-1 0,1 1 0,0 0 0,-1-1 0,1 1 0,-1-1 0,1 1 0,-1-1 0,1 1 1,-1-1-1,0 1 0,1-1 0,-1 0 0,1 1 0,-1-1 0,0 0 0,1 1 0,-1-1 0,0 0 0,0 0 0,0 1 56,-5 4-396,-14 14-3937</inkml:trace>
  <inkml:trace contextRef="#ctx0" brushRef="#br0" timeOffset="469.77">70 532 1976,'57'-15'-19,"-71"27"-195,-50 24 1726,76-63 1658,108-60-602,-63 54-2104,132-63 476,-83 56-528,93-28 8,-159 56-152,254-69 440,-202 63-392,72 3 571,-130 8-3898,-18-1-3762</inkml:trace>
  <inkml:trace contextRef="#ctx0" brushRef="#br0" timeOffset="2464.453">1028 379 3416,'0'0'785,"1"-4"-126,20-92 2519,-25 11 417,3 78-2904,5 24-570,8 30-133,-3-9 11,-3 3 1,-2 6 0,1 7 0,1 5 0,-1 1 0,-1 1 1,12 157 166,11-110 10,-24-104-154,1 0-1,0-1 1,-1 1 0,1-1 0,1 0 0,-1 0-1,0 0 1,1-1 0,0 0 0,-1 1-1,1-2 1,0 1 0,0-1 0,0 1 0,0-1-1,0-1 1,0 1 0,1-1 0,-1 0-1,0 0 1,2 0-23,-5 0 5,119-17 720,126-39-360,4-18-10,-73 16-154,-61 18-174,-2 2 73,121-46 61,-158 54-58,63-43 66,-91 43-51,-49 30-77,0 0 4,3-1-34,-4 0 4,0 1 34,0 0 3,-4 0-40,-50-30 52,-63-10-409,-134-26 245,150 46-56,71 16 301,62 12-137,32 3 0,-20-5-3,8 0-2,171 1-6,-78-14-10,109-3-51,-229 13 55,-55 39 23,-22 12 13,-54 83-50,76-96-243,-72 94-1,-18 23 111,50-67-1907,-62 85-4647,309-410 5058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7:5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160 417 5384,'0'0'505,"0"0"-16,0 0-83,0 0-26,0 0-16,0 0-44,0 0-159,0 0-16,0 0 77,0 0 3,0 0-57,0 0-12,0 4-9,19 216 401,-20-150-407,-11 103 243,-9-105-1103,8-86-1554,3 0-2200</inkml:trace>
  <inkml:trace contextRef="#ctx0" brushRef="#br0" timeOffset="264.287">0 49 3056,'0'0'0,"4"26"0,6 14 0,-10-40-40,0 0 40,1 4-40,-1-20 40,0 16-208,0 0 208,0-11-208,3-4 208,-3 15-496,0 0 496,4-6-496,4 4 496,6-7-576</inkml:trace>
  <inkml:trace contextRef="#ctx0" brushRef="#br0" timeOffset="654.287">275 7 3504,'0'0'246,"0"-1"1,0 1-1,0-1 1,0 1-1,0 0 1,0-1-1,0 1 1,0 0-1,0-1 1,0 1 0,-1 0-1,1-1 1,0 1-1,0 0 1,0-1-1,0 1 1,-1 0-1,1-1-246,19 16 3138,-1 28-3526,-18-40 606,31 150-106,-27 62 293,-12 11-117,12-59-32,20-92-21,-12-62-224,-9-13-75,0 1 0,0-1 1,0 0-1,0 0 0,-1 0 1,1 0-1,0-1 0,0 1 1,0-1-1,-1 0 0,1 0 1,0 0-1,-1 0 0,1 0 1,-1 0-1,1-1 0,-1 1 1,1-1-1,-1 0 0,0 0 1,0 0-1,0 0 0,0 0 1,0 0-1,0 0 0,-1-1 1,1 1-1,-1 0 0,0-1 64,5-3-123,18-22-1147,14-14-4530</inkml:trace>
  <inkml:trace contextRef="#ctx0" brushRef="#br0" timeOffset="903.62">240 650 4760,'0'0'0,"9"-8"0,9-8 0,-18 16 392,0 0-392,23-20 400,10-6-400,-33 26 328,0 0-328,44-28 328,12-2-328,-56 30-704,0 0 704,63-26-696,11 3 696,63-26-2952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7:5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1 813 5920,'108'-112'4290,"-81"83"-3897,0-1-1,-2-1 1,-1-1-1,9-18-392,-32 48 8,49-114 226,-34-5-50,-15 108-158,-1 0 0,0 0 0,-1-1 0,-1 1 0,0 0-1,-1 0 1,0 1 0,-1-1 0,0 1 0,-3-7-26,6 18-4,0 0 0,0 0 0,1 1 0,-1-1 0,0 0 0,0 0 0,0 0 0,0 1 0,0-1 0,0 0 0,0 1-1,0-1 1,0 1 0,0-1 0,0 1 0,0-1 0,0 1 0,-1 0 0,1 0 0,0 0 0,0 0 0,0-1 0,-1 2 0,1-1 0,0 0 0,0 0 0,0 0 0,0 0 0,-1 1 0,1-1 0,0 0 0,0 1 0,0-1 0,-1 1 4,-7 8-45,0 0 1,0 0-1,1 0 1,1 1-1,-1 0 1,1 1-1,1 0 1,0 0-1,1 0 1,0 1-1,0 0 45,4-6-7,-1-1-1,1 1 0,0 0 0,1 0 1,-1 0-1,1 0 0,0 0 0,1-1 1,-1 1-1,1 0 0,0 0 1,1 0-1,1 3 8,-1-1-17,1 4-20,1-1 1,1 0-1,0 0 0,0 0 1,1 0-1,0-1 0,1 0 1,0 0-1,1-1 0,4 4 37,137 108-240,-136-92 238,-15-8 2,-67 152-104,63-120 5,33-24-150,11-27-271,15-9-227,73-32-922,-9 2-3231</inkml:trace>
  <inkml:trace contextRef="#ctx0" brushRef="#br0" timeOffset="646.793">1125 302 4936,'-33'27'61,"6"-25"559,-42-18 72,32 23-159,10 2-377,1 1-1,0 1 1,0 1-1,1 1 1,1 2-1,0 0 1,1 2-1,-6 6-155,-14 27 262,36 10-118,26-29-18,-15-27-106,0 0 0,0 0 0,1 0 0,-1 0 0,1-1-1,0 1 1,0-1 0,0-1 0,0 1 0,0-1 0,1 0-1,-1 0 1,1 0 0,-1-1 0,1 0 0,5 1-20,88-22 422,-61 0-339,-27 11-30,0-1 1,-1 0-1,0 0 0,-1-1 1,0-1-1,-1 0 0,0 0 1,-1 0-1,0-1 0,-1 0 1,4-10-54,-12 11 72,-6 42 21,5-12-88,7 1-2,-2-14 0,1-1-1,0 0 1,0 0 0,1 0-1,-1 0 1,1 0 0,0-1-1,0 1 1,0-1 0,0 0-1,0 0 1,1-1-1,-1 1 1,1-1 0,0 0-1,0-1 1,0 1 0,0-1-1,2 1-2,-6-2 1,83 0 151,10-25-8,50-55 105,-96 46-213,58-48 123,-93 106-119,-9 9-660,-4-33 550,1 0-1,-1-1 1,0 1 0,1 0 0,-1-1-1,0 1 1,1 0 0,-1 0 0,0-1-1,1 1 1,-1 0 0,0 0 0,1 0-1,-1 0 1,1-1 0,-1 1 0,1 0-1,-1 0 1,0 0 0,1 0 0,-1 0-1,1 0 1,-1 0 0,0 0 0,1 0 0,-1 0-1,1 0 1,-1 0 0,1 1 0,-1-1-1,0 0 1,1 0 0,-1 0 0,1 0-1,-1 1 1,0-1 0,1 0 0,-1 0-1,0 1 1,0-1 0,1 0 0,-1 1-1,0-1 1,1 1 70,13-18-4593</inkml:trace>
  <inkml:trace contextRef="#ctx0" brushRef="#br0" timeOffset="899.629">1447 0 4400,'0'0'0,"11"19"0,8 12 0,-19-31 264,0 0-264,11 16 272,0-5-272,-11-11-432,0 0 432,18 12-432,1-1 432,18 13-2472</inkml:trace>
  <inkml:trace contextRef="#ctx0" brushRef="#br0" timeOffset="1167.91">1922 199 6008,'-41'-7'170,"37"6"684,18 3 786,-9-2-1545,-1 2 0,1-1 0,0 0 0,-1 1 0,1 0 0,-1 0 0,0 0 0,0 1 0,1 0 0,-2-1 0,1 1 0,0 1 0,-1-1 1,1 0-1,-1 1 0,0 0 0,1 2-95,36 52 281,-38-57-272,0 0 1,0 1-1,0-1 1,0 0-1,0-1 1,1 1-1,-1 0 0,0 0 1,1-1-1,-1 0 1,1 1-1,-1-1 1,0 0-1,1 0 0,-1 0 1,1 0-1,-1-1 1,1 1-1,-1-1 1,0 0-1,1 1 0,-1-1 1,0 0-1,0 0 1,0 0-1,0-1 1,1 1-1,0-2-9,147-59 273,-40 37 354,21 16 201,70 8-348,-94-7-377,91-18-51,-157 19-152,148-36-150,-133 30-1675,57-13-3836,-264 61 4353</inkml:trace>
  <inkml:trace contextRef="#ctx0" brushRef="#br0" timeOffset="1658.105">850 927 8608,'0'0'944,"0"0"-38,0 0-147,0 0-92,0 0-238,0 5-117,-9 181 384,3-108-616,2 109 355,4-113-383,-1 118-420,-18-68-3488,10-79-2344</inkml:trace>
  <inkml:trace contextRef="#ctx0" brushRef="#br0" timeOffset="2114.885">559 1681 6008,'42'20'81,"-34"-25"732,-10-30-226,6 28-512,1 0-1,-1 0 1,1 0-1,0 1 1,1 0 0,0 0-1,0 0 1,0 1-1,0 0 1,1 0 0,4-2-75,0 0 11,115-68 276,45-3-30,-105 54-121,90-34 596,-155 59-728,-1-1-1,1 0 1,-1 0-1,1 0 1,-1 0 0,0 1-1,1-1 1,-1 0-1,1 0 1,-1 1-1,0-1 1,1 0 0,-1 1-1,0-1 1,1 0-1,-1 1 1,0-1 0,0 1-1,1-1 1,-1 0-1,0 1 1,0-1 0,0 1-1,0-1 1,0 1-1,1-1 1,-1 1-1,0-1 1,0 1 0,0-1-1,0 0 1,0 1-1,0-1 1,0 1 0,-1-1-1,1 1 1,0-1-1,0 1 1,0-1-1,0 1 1,-1-1 0,1 0-1,0 1 1,0-1-1,-1 1 1,1-1 0,0 0-1,0 1 1,-1-1-1,1 0 1,-1 1-1,1-1 1,0 0 0,-1 0-1,1 1 1,-1-1-1,1 0 1,0 0 0,-1 0-4,-2 9 31,-23 88 21,36-43 16,14-35 92,-17-16-125,1 0 1,-1 0-1,1-1 1,0 0 0,0 0-1,0-1 1,0 0-1,0 0 1,1-1 0,-1 0-1,0-1 1,0 0-1,0 0 1,0 0 0,0-1-1,0-1 1,0 1-1,-1-1 1,1 0 0,0-2-36,-3 3 64,0-1-1,-1 0 1,1 0 0,-1 0 0,1-1 0,-1 0 0,-1 0 0,1 0 0,0 0 0,-1-1 0,0 1-1,0-1 1,2-4-64,-4 1 66,0 0-1,-1 0 1,0 0 0,0 1-1,-1-1 1,0 0-1,0 0 1,-1 0-1,0 1 1,0-1-1,-1 1 1,0-1 0,0 1-1,-1 0 1,1 0-1,-2 1 1,1-1-1,-5-4-65,-22-17 107,2 10-96,23 16-36,-1 0 1,1 0 0,0 1 0,-1 0-1,1 0 1,-1 1 0,0-1-1,1 1 1,-1 1 0,1-1 0,-1 1-1,1 1 1,-1-1 0,1 1 0,-6 2 24,11-3-48,0 0 0,0-1 0,0 1 0,0 0 0,1 0 0,-1 0 1,0 0-1,0 0 0,1 0 0,-1 1 0,1-1 0,-1 0 0,1 0 0,-1 0 1,1 1-1,-1-1 0,1 0 0,0 0 0,0 1 0,0-1 0,0 0 0,0 0 1,0 1-1,0-1 0,0 0 0,1 1 0,-1-1 0,0 0 0,1 1 48,-1-1-85,5 5-941,63 25-1201,-4-4-2746</inkml:trace>
  <inkml:trace contextRef="#ctx0" brushRef="#br0" timeOffset="3456.822">1803 1360 5024,'228'-65'3422,"-202"50"-2381,-44 6 512,8 9-1485,1 0 0,0 0 1,-1 1-1,1 0 0,0 1 1,0 0-1,0 0 0,0 1 1,0 0-1,0 1 0,1 0 0,0 0 1,0 1-1,0 0 0,0 1 1,1-1-1,0 1 0,0 1 1,0-1-1,1 1 0,0 0 1,0 1-1,1-1 0,0 1 1,-2 5-69,28 25 50,-18-35-32,0-1 1,0-1-1,1 1 0,-1 0 0,1-1 1,-1 0-1,1 0 0,0 0 0,-1 0 0,1 0 1,0-1-1,0 0 0,0 0 0,-1 0 0,1 0 1,0 0-1,0-1 0,-1 1 0,1-1 0,0 0 1,-1-1-1,1 1 0,-1 0 0,1-1 0,-1 0 1,3-1-19,-6 3 0,49-45 496,-11-39 202,-22-37 168,-23 40-426,-2 20-362,3 38 96,-40-86 40,34 91-180,-64-45 7,57 57-34,-84 12-22,83 0-98,-70 51-117,77-42-235,-17 61-230,33-60-11,62 58-405,-42-60-202,143 39-409,-129-46 996,157 6-308,-157-13 229,-30 0 763,54 1-605,-1-4-1,0-1 1,0-4-1,41-10 648,-32-5-177,-6-6 956,-63 28-641,-1 0 0,1 0 0,-1 0 0,0 0 0,1 0 1,-1 0-1,0 0 0,0 0 0,0 0 0,0 0 1,0 1-1,0-1 0,0 0 0,0 1 0,0-1 0,0 1 1,0-1-1,0 1 0,0-1 0,-1 1 0,1 0 1,0 0-1,0 0 0,0-1 0,-1 1 0,1 0 0,0 0 1,0 1-1,-1-1 0,1 0 0,0 0 0,0 1 1,0-1-1,0 0 0,-1 1 0,1-1 0,0 1 0,0 0 1,-1 0-139,-7 5 113,1 1 0,-1 1 0,1-1 0,0 2 0,1-1 1,0 1-1,0 0 0,1 0 0,1 0 0,-1 1 0,1 0 0,1 0 1,0 1-1,0-1 0,-1 10-113,4-19 12,0 1-1,0 0 1,0-1 0,0 1 0,0 0-1,1 0 1,-1-1 0,1 1 0,-1 0-1,1 0 1,0 0 0,0 0 0,-1 0-1,1 0 1,1 0 0,-1-1 0,0 1 0,0 0-1,1 0 1,-1 0 0,1 0 0,-1 0-1,1-1 1,0 1 0,0 0 0,0-1-1,0 1 1,0 0 0,0-1 0,0 1-1,1-1 1,-1 0 0,0 1 0,1-1-1,-1 0 1,1 0 0,0 0 0,-1 0-1,1 0 1,0 0 0,-1 0 0,1-1-1,0 1 1,0-1 0,0 1 0,0-1-1,0 0 1,-1 0 0,1 1 0,0-1-1,0-1 1,0 1 0,0 0 0,2-1-12,4-2 28,0-1 1,0 0 0,0-1 0,0 0 0,-1 0 0,0-1 0,0 0 0,0 0 0,-1 0-1,0-1 1,0 0 0,-1 0 0,0-1 0,0 1 0,0-1 0,-1 0 0,-1-1 0,1-1-29,9-47 285,-14 57-278,3 7-15,6-1-6,1-2 0,1 1 0,-1-1 1,1-1-1,-1 0 0,1 0 0,0-1 1,0 0-1,1-1 0,-1 0 0,0 0 1,0-1-1,5-1 14,98-19-44,8-24 20,-116 42 24,5-4 6,1 0 0,-1-1 0,0 0 0,-1-1 0,0 0 0,0-1 0,0 1 1,-1-1-1,2-5-6,-3 5-19,2 19-102,-7-5 114,1-1 0,0 1 1,0-1-1,0 1 0,1-1 1,-1 0-1,1 0 0,0-1 1,0 1-1,0-1 0,0 0 1,1 0-1,-1 0 0,1-1 1,0 1-1,0-1 0,0 0 1,0-1-1,0 1 0,0-1 1,1 0-1,-1 0 0,0-1 1,1 1-1,-1-1 0,0-1 1,1 1 6,33 1-7,14-4 6,88-40 37,-95 13 65,-35 21-59,-1 0 1,0-1-1,-1 0 0,0-1 0,0 0 1,-1 0-1,-1-1 0,0 0 1,0 0-1,-1-1 0,4-12-42,5-43 852,-15 68-844,0-1-1,0 1 0,0 0 1,0-1-1,0 1 0,0 0 1,0-1-1,0 1 0,0 0 1,0-1-1,0 1 0,0-1 1,0 1-1,0 0 0,0-1 1,0 1-1,0 0 0,0-1 1,0 1-1,-1 0 0,1 0 1,0-1-1,0 1 0,0 0 1,-1-1-1,1 1 0,0 0 1,0 0-1,-1-1 0,1 1 1,0 0-1,-1 0 0,1 0 1,0-1-1,-1 1 0,1 0 1,0 0-1,-1 0 0,1 0 1,0 0-1,-1 0 0,1 0 1,0 0-1,-1 0 0,1 0 1,0 0-1,-1 0 0,1 0 1,0 0-1,-1 0 0,1 0 1,0 0-1,-1 0 0,1 0 1,0 1-1,-1-1 0,1 0 1,0 0-1,-1 0 0,1 0 1,0 1-1,0-1 0,-1 0 1,1 0-1,0 1 0,0-1 1,0 0-1,-1 1-7,-60 69 199,-10 31-149,55-72 5,-71 169 20,71-153-55,-43 176 6,48-177-12,-34 164 7,36-170 7,-40 132 8,37-139-49,-63 103-61,57-110-211,-93 80-103,87-89 136,-108 22-107,108-37 54,-74-45-64,85 27 330,-3-124-4,23 106 38,35-64 4,19-10 7,-30 66 29,173-165-90,-151 172-451,104-39-1,20 9 324,-74 26-1527,98-44-3913,-468 199 4238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7:5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1065 3864,'22'7'1320,"-21"-7"-624,-13-14 2040,9 245-2464,7-127 633,-15-115-364,-8-104-28,19 100-484,0-43 64,21-109 67,-9 129-137,-10 35-37,1 1 1,0 0 0,-1-1 0,1 1 0,0 0 0,0 1-1,0-1 1,0 0 0,1 1 0,-1 0 0,0 0-1,1 0 1,-1 0 0,1 0 0,-1 1 0,1-1-1,-1 1 1,1 0 0,-1 0 0,1 0 0,-1 1 0,1-1-1,-1 1 1,0 0 0,1 0 0,-1 0 0,0 0-1,1 1 1,-1-1 0,0 1 0,0 0 0,0 0-1,0 0 1,-1 0 0,1 1 0,0-1 0,-1 1 0,0-1-1,0 1 1,1 0 0,-2 0 0,1 0 0,0 0-1,-1 0 1,1 0 0,0 3 13,3 2-20,-1 0 0,0 0 1,0 0-1,-1 1 0,0-1 0,-1 1 0,0 0 0,0-1 1,0 1-1,-1 0 0,-1 0 0,0 1 0,0-1 1,0 0-1,-3 7 20,-5 11 1,7-26 8,6-11 39,38-98 187,9-22-80,-30 101-141,1 27-12,64 89-374,-32-34 212,26-16-24,-52-32 180,1-1 4,1-4 0,1-4 0,1-4 1,-19 3 18,0-1-1,-1 0 1,1-1-1,-1 0 1,-1-1-1,1-1 1,-1 0-1,-1 0 1,0-1-1,8-9-18,-17 15 15,0 0 0,0 0 1,0 0-1,0 0 0,-1 0 0,0 0 0,1 0 0,-1-1 0,-1 1 0,1 0 0,-1-1 0,0 1 0,0 0 0,0-1 0,0 1 0,-1 0 0,0-5-15,-17-37 382,39 201-1376,-25-148-1584,0-1-1922</inkml:trace>
  <inkml:trace contextRef="#ctx0" brushRef="#br0" timeOffset="1231.239">1301 857 6008,'-59'0'125,"59"0"-94,0-1 0,1 1-1,-1 0 1,0 0 0,0 0 0,1-1-1,-1 1 1,0 0 0,0 0 0,1-1-1,-1 1 1,0 0 0,0 0 0,0-1-1,0 1 1,1 0 0,-1-1 0,0 1-1,0 0 1,0-1 0,0 1 0,0 0-1,0-1 1,0 1 0,0 0 0,0-1-1,0 1 1,0 0 0,0-1 0,0 1-1,0 0 1,0-1 0,0 1 0,0 0-1,-1 0 1,1-1 0,0 1 0,0 0-1,0-1 1,-1 1 0,1 0 0,0 0 0,0-1-1,0 1 1,-1 0 0,1 0 0,0-1-1,0 1 1,-1 0 0,1 0 0,0 0-1,-1 0 1,1 0 0,0-1 0,-1 1-1,1 0 1,0 0 0,-1 0 0,1 0-1,0 0 1,-1 0 0,1 0 0,0 0-1,-1 0 1,1 0 0,0 0 0,-1 0-1,1 0-30,5-14 810,-6 13-797,-1-1-1,0 1 0,0 0 1,0 0-1,0 1 1,0-1-1,0 0 0,0 1 1,0-1-1,0 1 0,0 0 1,0-1-1,0 1 0,0 0 1,0 0-1,0 0 1,0 1-1,0-1 0,0 0 1,0 1-1,0 0 0,0-1 1,0 1-1,0 0 0,0 0 1,0 0-1,0 0 0,1 0 1,-1 0-1,0 1 1,1-1-1,-1 0 0,1 1 1,0 0-1,-1-1 0,1 1 1,-1 1-13,-8 6 52,0 1 0,1 0 0,0 1 0,1 0 0,0 0 1,0 1-1,1 0 0,1 0 0,0 1 0,-4 12-52,12 55 255,3-66-229,-1-1 0,2 1 1,-1-1-1,2 0 0,0-1 1,0 0-1,2 0 0,-1 0 0,1-1 1,1 0-1,1 0-26,-7-6-1,111 135 82,-76-89-38,10 78 85,-47-93-91,-5-22 111,-65 111 343,27-85-270,-91 28 102,95-58-275,-6-14 312,16-7-316,21 2-4,-1-71 29,10 58 39,44-122 31,-31 105-118,32-81 4,20-44-18,56-141 2,-103 251 5,68-201 3,-75 208-9,46-207 15,-40 75-7,-17 129-10,-4 6-4,-8 1-112,8 47 5,-10 188-191,21-58 189,22 119 86,-4 64 52,-28-305 1,0-1 0,1 1 0,0 0 0,0 0 0,1-1 0,1 1 0,0-1 0,1 0 0,5 11-32,-9-21 3,0 0 0,0-1 0,0 1 0,0-1 1,0 1-1,1-1 0,-1 1 0,0-1 0,0 1 1,1 0-1,-1-1 0,1 1 0,-1-1 0,0 0 1,1 1-1,-1-1 0,1 1 0,-1-1 0,1 0 1,-1 1-1,1-1 0,-1 0 0,1 1 0,-1-1 0,1 0 1,-1 0-1,1 0 0,0 0 0,-1 1 0,1-1 1,-1 0-1,1 0 0,0 0 0,-1 0 0,1 0 1,-1 0-1,1 0 0,0-1 0,-1 1 0,1 0 1,-1 0-1,1 0 0,-1-1 0,1 1 0,-1 0 1,1 0-1,-1-1 0,1 1 0,-1-1 0,1 1 1,-1 0-1,1-1 0,-1 1 0,0-1 0,1 1 1,-1-1-4,23-38 53,-17 28-43,16-34 44,-3 17-14,4-4-31,-20 29-10,-1 0 0,1 1 0,-1-1 0,1 1 0,0-1 0,0 1 0,0 0 0,0 1 0,0-1 0,1 0 1,-1 1-1,0 0 0,1-1 0,-1 1 0,1 1 0,-1-1 0,1 0 0,0 1 0,-1 0 0,1 0 0,0 0 0,-1 0 0,1 1 0,0-1 1,129 63-238,-85-42 195,83 6-70,-76-27 81,-20-7 12,4-8 16,-3-6 4,-3-7 0,-22 12-8,-1 0-1,0-1 1,-1 0 0,0-1 0,-2 0 0,0 0 0,-1-1 0,-1 0 0,1-9 8,-5 26-1,17-163-132,-31-42 12,-4 133 57,11 57 38,0 0 0,-1 1 0,-1 0 0,-1 0 0,-1 1 0,0 0 0,-3-4 26,4 14-25,-19-1 4,-9 7 17,8 0 4,5 5 0,21-4 1,0 0 1,0 1 0,0-1 0,1 1 0,-1 0 0,1 0 0,0 0 0,0 0-1,0 0 1,0 1 0,0-1 0,1 0 0,-1 1 0,1-1 0,0 1-1,0 0 1,0-1 0,1 1 0,0 0 0,-1 0 0,1-1 0,0 1-1,1 0 1,-1 2-2,17 86 113,4-33 18,29 104 333,-28-95-375,-8-29-37,1 7-41,44 115-1567,-12-53-1003,-9-23-3014</inkml:trace>
  <inkml:trace contextRef="#ctx0" brushRef="#br0" timeOffset="1480.596">2245 661 6192,'93'-51'2032,"23"37"-3935,-62 14-2010</inkml:trace>
  <inkml:trace contextRef="#ctx0" brushRef="#br0" timeOffset="1701.007">277 473 8072,'0'0'0,"7"-3"0,1 2 0,-8 1 752,0 0-752,11-10 752,0-2-752,-11 12 432,0 0-432,22-7 432,5 6-432,-27 1-1600,0 0 1600,40 12-1592,10 10 1592,39 12-4560</inkml:trace>
  <inkml:trace contextRef="#ctx0" brushRef="#br0" timeOffset="15013.13">351 1670 904,'210'-105'1903,"-141"78"-1854,93-30-37,-125 44 49,193-57 27,-180 56-40,205-50 66,-206 52 139,317-66 212,-235 53-282,202-24 354,-249 43-859,-73 11-892,-4-2-419</inkml:trace>
  <inkml:trace contextRef="#ctx0" brushRef="#br0" timeOffset="15609.554">485 1927 2072,'50'-33'851,"-62"32"4087,19-18-3519,185-78-701,-103 62-428,63-22-13,-115 44-249,181-68 45,-173 66 101,165-44 75,-172 49-42,246-73 377,-210 61-166,-49 22-283,-24 0-127,-1 0 3,0 0-15,0 0-118,0 0-451,-15-4-1780,4-2 1162,-4-4-4002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8:1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9348 56 3504,'0'0'529,"0"0"-27,0 0-132,0 0-46,0 0-73,0 0 26,0 0 183,0 0 44,0 0-25,4 0-86,178-26 1399,70 2-1051,-76 18-170,56 22-123,-129 14-2652,-85-22-2414,-43-18 3487</inkml:trace>
  <inkml:trace contextRef="#ctx0" brushRef="#br0" timeOffset="-944.477">4904 122 2336,'91'48'5368,"109"-33"-4092,-92-7-1096,27-7 188,142 36 592,-133-45-156,-29 15-2866,-88-4-2711,-63-7 3628</inkml:trace>
  <inkml:trace contextRef="#ctx0" brushRef="#br0" timeOffset="1324.011">5066 114 2872,'-15'-12'2448,"15"11"-2167,-8-2 191,-172 124-349,38-12 217,22-16-39,90-72-234,-158 110 107,147-104 300,-154 104 174,156-105-248,-260 169 600,197-132-616,-97 62 617,186-119-950,-8 6-3674,17-8-990</inkml:trace>
  <inkml:trace contextRef="#ctx0" brushRef="#br0" timeOffset="1923.408">3293 870 4040,'17'24'76,"-5"-39"825,3-51 964,-25 193-411,-15-38-1424,13-57-28,-5 1-2,-2 0 0,-59 74-8,58-81-98,26-21 100,139 33 440,-97-25-332,111 62-121,-45-4-1848,-24-14-2479</inkml:trace>
  <inkml:trace contextRef="#ctx0" brushRef="#br0" timeOffset="3480.785">179 1964 1080,'14'15'656,"-10"-29"96,-15-17 1505,11 31-1930,-2 2 2513,17 78-2388,23 137 52,-17-77-243,-6 31-86,-12-61-23,0-103-2868,-3-11-1424</inkml:trace>
  <inkml:trace contextRef="#ctx0" brushRef="#br0" timeOffset="3997.462">1 2171 4216,'26'12'2177,"-28"-16"-2103,0 1-1,1 0 1,-1-1-1,1 0 1,0 1-1,-1-1 1,2 0-1,-1 1 1,0-1 0,1 0-1,0 0 1,-1 0-1,2 0 1,-1 1-1,0-1 1,1 0-1,0 0 1,0 0-1,0 1 1,0-1-1,0 0 1,1 1 0,0-1-1,-1 1 1,1 0-1,1 0 1,-1-1-1,0 1 1,1 1-1,-1-1 1,1 0-1,2-1-73,28-34 194,3 1 0,1 2 0,1 1 0,2 2 0,30-18-194,-63 45 53,0 0-35,1 0 1,-1 0-1,1 1 1,-1 0-1,1 1 1,0-1-1,1 2 1,-1-1-1,1 1 1,-1 0-1,1 1 1,-1 0-1,6 0-18,-6 2-372,0 1 0,0 0 1,0 1-1,0-1 0,-1 1 0,1 1 1,-1 0-1,0 0 0,0 0 0,0 1 0,1 1 372,5 2-414,22 14-2859</inkml:trace>
  <inkml:trace contextRef="#ctx0" brushRef="#br0" timeOffset="4551.977">71 2888 5208,'49'-44'1772,"-49"43"-1535,0 1-60,0 0-115,76-44 1536,-30 13-1259,78-52 520,-75 51-535,63-24 378,-87 52-940,-15 19-3265,-7-5-1210</inkml:trace>
  <inkml:trace contextRef="#ctx0" brushRef="#br0" timeOffset="4852.175">1244 2144 2160,'0'0'0,"-8"1"0,-6 3 0,14-4-88,0 0 88,0-4-88,8-5 88,-8 9-384,0 0 384,7-7-376,0-1 376,5-7-344</inkml:trace>
  <inkml:trace contextRef="#ctx0" brushRef="#br0" timeOffset="5213.72">1244 2101 3144,'0'0'849,"0"0"-34,0 0-159,0 0-74,0 0-131,0 0-56,0 0-110,-13-14 646,11 14-922,1 0 1,-1 0 0,1 0 0,-1 0-1,1 1 1,-1-1 0,1 1 0,-1-1-1,1 1 1,-1 0 0,1-1 0,0 1-1,-1 0 1,1 0 0,0 0-1,0 0 1,0 0 0,0 0 0,0 1-1,0-1 1,0 0 0,0 0 0,0 1-1,0-1 1,1 1 0,-1-1-1,0 0 1,1 2-10,-2-1 10,-34 71 1,24-30-4,11-39-12,0 0 0,0 0 0,1 0 0,-1 0 1,1 1-1,0-1 0,1 0 0,-1 0 0,1 0 0,-1 0 1,1 0-1,0 0 0,1 0 0,-1 0 0,1-1 0,1 3 5,19 10-2,44 6-46,-40-3 48,-25-14 5,0 0 0,0 0 0,-1 0 0,0 1 0,0-1 0,-1 0 0,1 0 1,-1 0-1,0 0 0,0-1 0,-1 1 0,1 0 0,-1 0 0,0-1 0,-1 1 0,1-1 1,-1 1-1,0-1 0,0 0 0,0 0 0,0-1 0,-1 1 0,-3 2-5,3 0 4,-5 5-34,1 0 0,-2 0 0,1-1 0,-1 0 0,-1-1 0,0 0 0,0-1 0,-1 0 0,0-1 1,0 0-1,0-1 0,-1 0 0,0-1 0,-1-1 0,-11 3 30,0-16-1114,1-10 270,-14-7-2822</inkml:trace>
  <inkml:trace contextRef="#ctx0" brushRef="#br0" timeOffset="7296.742">1499 1615 6552,'-36'35'112,"36"-34"-79,-1-1 1,1 0-1,-1 0 1,1 0-1,-1 0 0,0 0 1,1 0-1,-1 0 1,1 0-1,-1 0 0,1 0 1,-1-1-1,1 1 1,-1 0-1,0 0 1,1 0-1,-1-1 0,1 1 1,-1 0-1,1-1 1,0 1-1,-1 0 1,1-1-1,-1 1 0,1 0 1,-1-1-1,1 1 1,0-1-1,-1 1 1,1-1-1,0 1 0,0-1 1,-1 1-1,1-1 1,0 1-1,0-1 1,0 0-1,0 1 0,0-1 1,0 1-1,0-1 1,0 1-1,0-1 1,0 0-1,0 1 0,0-1 1,0 1-1,0-1 1,0 1-1,0-1 1,1 1-1,-1-1 0,0 1 1,0-1-1,1 1 1,-1-1-34,0 0 78,3-42 325,-3-2 2280,19 118-2537,22 57-112,-11 24 55,-24-81-58,1 150 58,-22-75 327,-10-78 304,23-70-708,1 0 0,-1 0 0,1 0 0,0 0 0,-1-1 1,1 1-1,-1 0 0,1-1 0,-1 1 0,1-1 0,0 1 0,-1-1 0,1 0 0,0 0 1,0 1-1,-1-1 0,1 0 0,0 0 0,0 0 0,0 0 0,0-1 0,0 1 0,0 0 1,1 0-1,-1 0 0,0-1 0,1 1 0,-1 0 0,0-1 0,1 1 0,0-1 0,-1 1-12,1 0 2,-8-58 256,13 34-252,5-7-3,4 1 2,2 1-2,-10 21-14,1 0-1,0 0 1,1 0-1,0 1 1,0 1 0,1-1-1,0 1 1,0 1 0,0 0-1,1 0 1,0 1 0,0 0-1,1 0 1,-1 1 0,1 1-1,0 0 1,0 0-1,3 1 12,-5-1-31,70-20-170,-78 24 199,0-1 0,0 0 0,0 1 1,0-1-1,1 0 0,-1 1 1,0 0-1,0-1 0,0 1 0,0 0 1,0-1-1,0 1 0,0 0 1,-1 0-1,1 0 0,0 0 0,0 0 1,0 0-1,-1 0 0,1 0 1,-1 0-1,1 0 0,-1 0 0,1 0 1,-1 0-1,0 1 0,1-1 1,-1 0-1,0 0 0,0 0 0,0 1 1,0-1-1,0 1 2,0 0-2,12 78 1,-5-50 1,4-1 0,29 13-8,30-22-126,16-37-400,50-57-237,-124 66 743,0-1 0,-1 0 1,1-1-1,-2 0 0,0 0 0,0-1 0,-1-1 0,0 0 1,-1 0-1,0 0 0,-1-1 0,0 0 0,-1-1 0,-1 1 1,3-11 27,-9-27-14,0 49 0,0 1 0,0-1 0,1 0 0,-1 1 0,0-1 0,0 1 0,0-1 0,-1 1 0,1-1 0,0 1 0,-1 0 0,1-1 0,0 1 0,-1 0-1,1 0 1,-1 0 0,0 0 0,1 1 0,-1-1 0,0 0 0,0 1 0,1-1 0,-1 1 0,0-1 0,0 1 0,0 0 0,0 0 0,1 0 0,-1 0 0,0 0 0,0 0 0,0 1-1,0-1 1,1 0 0,-1 1 0,0 0 0,0-1 0,1 1 0,-1 0 0,0 0 0,1 0 0,-1 0 0,1 0 0,-1 0 0,1 0 0,0 1 0,-1-1 0,1 1 14,-16 9-83,1 1 0,0 1 0,0 0 0,2 1 1,0 1-1,0 0 0,1 1 0,-7 12 83,17-22-34,0-1 0,1 1 0,-1 0 0,1 0 0,0 0 0,1 0 0,-1 0 0,1 0 1,0 0-1,1 0 0,0 1 0,0-1 0,0 3 34,0-7-12,0-1 0,0 1 1,1 0-1,-1 0 0,1 0 0,-1 0 1,1 0-1,-1 0 0,1-1 1,0 1-1,0 0 0,0 0 0,0-1 1,0 1-1,0-1 0,0 1 0,1-1 1,-1 0-1,1 1 0,-1-1 1,1 0-1,-1 0 0,1 0 0,0 0 1,-1 0-1,1 0 0,0 0 1,0-1-1,0 1 0,-1-1 0,1 1 1,0-1-1,0 0 0,0 0 0,0 0 1,0 0-1,0 0 0,0 0 1,0 0-1,0 0 0,-1-1 0,1 1 1,0-1 11,10-3 17,0-1 1,0-1 0,-1 0-1,0 0 1,0-1 0,-1-1-1,0 0 1,0 0 0,-1-1-1,0 0 1,0 0 0,-1-1-1,0 0 1,-1-1 0,3-5-18,-10 15 4,1 0 63,6 8 369,-7-3-407,-1 1-6,1 1 0,0 0-1,0 0 1,1-1 0,-1 1 0,1 0 0,0-1 0,1 1 0,-1-1 0,1 0 0,0 1 0,1-1 0,-1 0 0,2 1-23,-2-4 2,0-1 1,0 1-1,0-1 0,1 0 0,-1 1 0,0-1 0,1 0 0,-1-1 0,1 1 0,-1 0 1,1-1-1,0 1 0,-1-1 0,1 0 0,-1 0 0,1 0 0,0 0 0,-1-1 0,1 1 1,-1-1-1,1 1 0,-1-1 0,1 0 0,0 0-2,27-11 3,146-98-115,-53 0-108,-88 63 177,-34 46 44,5-8 13,0 0 0,-1-1-1,0 1 1,-1-1 0,0 0 0,-1 0 0,0 0-1,0 0 1,-1 0 0,-1-1 0,1 1 0,-1-8-14,-2 8 66,0 1-1,0 0 1,-1-1 0,0 1 0,-1 0 0,0 0 0,0 0 0,-1 0 0,0 1 0,-1-1 0,0 1 0,0 0-1,0 1 1,-7-8-66,-48-47 900,59 61-866,1 1 3,17 106 119,-6-31-120,-7-33-33,3 1-3,0-1 0,-7-41-2,2 15-28,0-1 0,1 1 0,1-1 0,0 0 0,1 0 0,0 0 0,2-1 0,0 0 0,0 0 0,1-1 0,6 8 30,13-3-622,3-35-62,12-47-285,2-37 540,-10-14 178,-4-45 816,-30 112 1881,0 47-2185,0 1 28,0 0-114,17 18 300,59 104-279,-29-15-92,-3 47 66,-24-131-143,2-7-24,4-7-3,1-5 0,-24-3 0,4-1 1,1 0 0,-1 0 1,0 0-1,1-1 0,-1 0 1,0-1-1,1 1 0,-1-2 1,0 1-1,0-1 0,-1 0 1,1 0-1,0 0 0,-1-1 1,0 0-1,0-1 0,1-1-1,63-23 275,-15-9-188,-42 18-9320,-13 25 8034</inkml:trace>
  <inkml:trace contextRef="#ctx0" brushRef="#br0" timeOffset="11922.958">1514 2663 3320,'43'-17'819,"-43"17"-765,0 0 6,0 0-40,40-2 268,172-89 304,13 7 183,-70 19-335,33-3-140,-108 44-80,159-31 556,67-36 66,-218 65-1256,-79 20-4305,-16 9 3922</inkml:trace>
  <inkml:trace contextRef="#ctx0" brushRef="#br0" timeOffset="12459.042">1429 2854 1624,'83'-27'1603,"164"-119"163,-108 77-1223,79-13 350,-115 51-722,96-30 21,-158 48 169,153-52 131,-157 52-225,237-96 434,-174 73-290,43-5 373,3 5 1141,-146 36-2017,-1-1-1,1 1 1,0-1-1,0 1 1,0 0 0,0-1-1,0 1 1,0-1-1,0 1 1,-1 0 0,1-1-1,0 1 1,1-1-1,-1 1 1,0 0 0,0-1-1,0 1 1,0-1-1,0 1 1,0 0 0,0-1-1,1 1 1,-1-1-1,0 1 1,0 0 92,-5-2-294,-20-4-5579</inkml:trace>
  <inkml:trace contextRef="#ctx0" brushRef="#br0" timeOffset="17086.756">2369 2717 1712,'0'7'1098,"0"-27"1180,-14 2 286,13 17-2384,1 1 60,0 0 96,0 0 8,0 0-63,0 0 3,0 0 56,0 0 5,0 0-50,0 0-12,0 0-14,0 0-33,0 0-137,0 0-21,0 0 61,0 0 4,0 0-63,0 0-15,0 0 6,-7 23 665,13 121-555,16-46-178,-13-29-3,-3 91 30,-11-69 34,4-86 49,-1 21-740,8-31-1656,1-18 1039,3-9-4369</inkml:trace>
  <inkml:trace contextRef="#ctx0" brushRef="#br0" timeOffset="17621.832">2113 2905 5920,'19'-32'1585,"-49"25"-1550,-4-12 875,50-2-380,144-111 930,-71 72-1243,-4 15-66,-11 37-834,-28 43-1014,-22 4 630,17 19-3526</inkml:trace>
  <inkml:trace contextRef="#ctx0" brushRef="#br0" timeOffset="18034.747">2247 3427 5112,'50'-46'2141,"-49"47"-2095,-1 0 0,1 1 0,-1-1 0,1 0 0,0 0 0,0 1 0,-1-1 0,1 0 0,0 0 0,0 0 0,0 0 0,0 0 0,0 0 0,1 0 0,-1-1 0,0 1 0,0 0 0,0-1 0,1 1 0,-1-1 0,0 1 0,1-1 0,-1 1 0,1-1 0,-1 0 0,0 0 0,1 0 0,-1 0 0,1 0 0,-1 0 0,1 0 0,-1 0 0,0 0 0,1-1 0,-1 1 0,0-1 0,1 1 0,-1-1 0,0 1 0,1-1 0,-1 0 0,0 1 0,0-1 0,0 0 0,0 0 0,0 0-46,206-111 1204,-134 78-1097,-9 32-3026,-50 5-931,-33-7 2923</inkml:trace>
  <inkml:trace contextRef="#ctx0" brushRef="#br0" timeOffset="19143.325">3230 2733 5112,'-35'20'752,"57"-43"2529,-22 22-3034,-11-4 1038,4 77-882,-1 48-258,5-71-82,2-30-34,14 90 46,-5-88-75,3-7 0,-7-12 4,0-1 0,-1 0 1,1 0-1,0-1 1,-1 1-1,1-1 0,0 0 1,0 0-1,-1 0 0,1 0 1,0 0-1,0-1 1,-1 0-1,1 0 0,0 0 1,-1 0-1,1-1 1,-1 1-1,0-1 0,1 0 1,-1 0-1,0 0 0,0 0 1,0-1-1,0 1 1,-1-1-1,1 0 0,-1 0 1,1 0-1,-1 0 0,0 0 1,0 0-1,-1 0 1,1-1-1,1-3-4,63-118 919,-60 121-665,-2 16-252,27 45 54,-19-42-56,4-2 0,3-4 0,2-4 0,-16-5-2,0 0 1,0 0 0,0-1 0,0 0 0,0 0 0,0-1 0,0 1-1,0-1 1,0 0 0,-1-1 0,1 1 0,-1-1 0,1 0 0,-1 0-1,0 0 1,0 0 0,-1-1 0,1 1 0,-1-1 0,0 0 0,1 0-1,-2-1 1,1 1 0,0 0 0,-1-1 0,0 0 0,0 0 0,1-4 1,7-17-7,-1-9 6,-5-2 1,-2 0 0,-4 2 0,-3 4 1,-22-66-253,51 70-171,-1 10 179,1 1-1,1 1 0,0 2 1,0 0-1,25-7 245,6-5-175,-2-2 119,24-1 850,-77 28-580,1 15 922,-46 171-522,34-108-603,10-53 304,-1 9-2334,-5-57-846,2-6-2735</inkml:trace>
  <inkml:trace contextRef="#ctx0" brushRef="#br0" timeOffset="19392.658">3950 2229 6640,'0'0'0,"0"4"0,3 3 0,-3-7 416,0 0-416,11-3 424,8-2-424,-19 5-472,0 0 472,22-11-472,7-4 472,20-11-4304</inkml:trace>
  <inkml:trace contextRef="#ctx0" brushRef="#br0" timeOffset="19646.504">4134 2193 5024,'15'49'4597,"3"54"-3008,-7-61-1399,23 101 102,-21-57-239,2 57-14,-3-113-1094,2-39-525,42-83-1508,-22 26-525</inkml:trace>
  <inkml:trace contextRef="#ctx0" brushRef="#br0" timeOffset="19991.13">4469 2136 6008,'-8'35'936,"23"-67"2488,-15 33-2347,-7 61 2590,53 164-2627,9-75-950,-46-134-31,13 30-2471,1 2-5097,-53-115 5657</inkml:trace>
  <inkml:trace contextRef="#ctx0" brushRef="#br0" timeOffset="50401.35">6131 2289 1976,'2'-31'3205,"-3"31"-2817,-6-14 1257,6 10 4055,8 8-5687,0 0 0,0 0 0,0 0-1,0 1 1,-1 0 0,1 0 0,-2 1 0,1 0-1,0 0 1,-1 0 0,0 1 0,-1-1-1,4 7-12,9 11 16,90 116 14,-54-93-4,-14-25 83,-39-58-2948,-2 2 1522,0-15-4516</inkml:trace>
  <inkml:trace contextRef="#ctx0" brushRef="#br0" timeOffset="50878.581">6566 2110 4488,'46'-37'960,"-9"-26"1885,-55 79-361,-62 219-2200,52-149-216,-63 261 264,62-229-32,2-10-12,-26 117 232,36-183-1153,12-58-990,16-60-288,0 4-3435</inkml:trace>
  <inkml:trace contextRef="#ctx0" brushRef="#br0" timeOffset="51877.022">6769 2657 6640,'-27'9'136,"27"-40"2456,3 18-1909,2-8-185,-5 27 313,-21 113-481,12-72-291,5-29-25,1-3 8,0 1 0,1-1-1,0 1 1,1-1 0,1 1 0,1-1-1,0 1 1,1 4-22,-2-19 6,0 0 0,0 0 0,1 0 0,-1 1 0,0-1 0,1 0 0,-1 0 0,0 0 0,1 0 0,-1 0 0,1 0 0,0 0 0,-1 0 0,1 0 0,0 0 0,-1 0 0,1 0 0,0 0 0,0 0 0,0-1 0,0 1 0,0 0 1,0-1-1,0 1 0,0-1 0,0 1 0,0-1 0,0 1 0,0-1 0,1 0 0,-1 1 0,0-1 0,0 0 0,0 0 0,1 0 0,-1 0 0,0 0 0,0 0 0,0 0 0,0-1 0,1 1 0,-1 0 0,0-1 0,0 1 0,0-1 0,0 1 0,0-1 0,0 1 0,0-1-6,46-40 196,-39 30-132,-2 0 1,1 0-1,-1-1 1,-1 1-1,0-1 1,-1-1 0,0 1-1,0 0 1,-2-1-1,0 0 1,0 0-1,-1 0 1,0 0 0,-2-12-65,-41-94 206,41 118-218,1 0-1,-1 0 0,1 0 1,0-1-1,0 1 1,0 0-1,0 0 0,0-1 1,0 1-1,0 0 0,0 0 1,0 0-1,0-1 1,1 1-1,-1 0 0,0 0 1,1 0-1,-1-1 0,1 1 1,0 0-1,-1 0 1,1 0-1,0 0 0,0 0 1,-1 0-1,1 0 0,0 0 1,0 1-1,0-1 1,0 0-1,0 1 0,0-1 1,0 0-1,0 1 0,1-1 1,-1 1-1,0-1 1,0 1-1,0 0 0,1 0 1,-1-1-1,0 1 0,0 0 1,1 0-1,0 0 13,10-4-102,17-11-131,2 2 0,-1 1 1,2 1-1,-1 2 0,1 1 1,1 1 232,-31 7-20,1 0 0,0-1 0,-1 1 0,1 1 0,0-1 0,-1 0 0,1 1 0,0-1 0,-1 1 0,1 0 0,-1 0 0,1 0 0,-1 0 0,1 0 0,-1 1 0,0-1 0,0 1 0,0-1 0,1 1 0,-1 0 0,-1 0 0,1 0 0,0 0 0,0 0 0,-1 0 0,0 0 0,1 1 0,-1-1 0,0 1 0,0-1 0,0 1 0,0-1 0,-1 1 0,1-1 0,0 2 20,4 97-207,-9 50 116,12-131 78,1-6 12,8-6 1,4-3 0,50-24 88,-60 7 38,-1 0 1,-1 0 0,0-1-1,-1 0 1,0-1 0,-1 0-1,0 0 1,-2 0 0,1-1-1,-2 1 1,0-1 0,-1-1-1,0 1 1,-1 0 0,-1-1-1,0 1 1,-2-14-127,4 3 388,-2 18-4,-1 21-264,-9 102-117,5 19-18,17-34-93,21-54-915,-7-45-110,3-12-271,16-1-5049</inkml:trace>
  <inkml:trace contextRef="#ctx0" brushRef="#br0" timeOffset="52457.98">8224 2520 7176,'-27'0'132,"23"0"528,17-18 1733,-12 17-2364,-1 0 1,0 0-1,0 0 1,0 0-1,0 0 1,0 0-1,0 0 0,0 0 1,-1 0-1,1 0 1,0 0-1,0 0 1,-1 0-1,1 0 0,-1 0 1,1 0-1,-1 0 1,1 0-1,-1 0 0,0 0 1,0 0-1,1 1 1,-1-1-1,0 0 1,0 0-1,0 1 0,1-1 1,-1 1-1,0-1 1,0 1-1,0-1 1,0 1-1,0 0 0,0-1 1,0 1-1,0 0 1,-1 0-1,1 0 1,0-1-1,0 1 0,0 0 1,0 1-1,0-1 1,0 0-1,0 0 0,0 0 1,0 1-1,0-1 1,0 0-1,0 1 1,0-1-1,0 1 0,0-1 1,0 1-1,0 0 1,0-1-1,1 1 1,-1 0-1,0 0-29,-7 1 8,0 0-1,-1 1 1,2 0 0,-1 0 0,0 1-1,1 0 1,-1 1 0,1-1-1,0 1 1,1 1 0,-1-1 0,1 1-1,0 0 1,0 1-8,-13 20 3,-9 22-3,17 22-30,18-50 28,6-4 2,5-4 0,4-5 0,4-3 0,28-3 1,18 2-17,-71-3 11,1 0-1,-1 0 1,0 0 0,-1 0 0,1 0-1,0 0 1,0 0 0,0 0 0,-1 0-1,1 0 1,0 0 0,-1 1 0,1-1-1,-1 0 1,1 0 0,-1 1 0,0-1-1,0 0 1,1 1 0,-1-1 0,0 0-1,0 1 1,0-1 0,-1 0 0,1 1-1,0-1 1,0 0 0,-1 1 0,1-1-1,-1 0 1,1 0 0,-1 1-1,1-1 1,-1 0 0,-1 1 5,-102 157-459,16-82-2019,66-65 2184,13-13-452,-49-52-921,4 2-2186</inkml:trace>
  <inkml:trace contextRef="#ctx0" brushRef="#br0" timeOffset="54251.736">8468 1930 6280,'-52'17'137,"46"-15"551,59-33 2128,-49 26-2590,2 0 1760,-2 24-1415,7 182 47,-10-124-524,4 126 0,-3-124-35,7 111 188,7-72 347,-4-154 260,6-29-830,-13 60-39,1 0 1,-1 1 0,1-1 0,0 1 0,1 1 0,-1-1 0,1 1 0,-1 0-1,1 0 1,0 1 0,0 0 0,0 0 0,0 1 0,0 0 0,1 0 0,-1 1 0,4 0 14,75 14-238,-76-10 178,0 1 0,-1 0 0,0 0-1,0 1 1,0 0 0,-1 1 0,0 0-1,0 0 1,0 1 0,-1 0 0,0 0 0,1 4 60,12 10-135,-7-6 40,-9-10 51,0 0 1,0 0-1,1-1 0,0 0 0,0 0 1,0 0-1,1 0 0,-1-1 0,1 0 0,0 0 1,0 0-1,1-1 0,-1 0 0,1 0 1,0-1-1,0 0 0,-1 0 0,4 0 44,31-26-710,49-71-1094,17-35 960,-107 128 892,0 0 0,-1 1 1,1-1-1,0 0 1,-1 1-1,0-1 0,1 0 1,-1 1-1,0-1 1,0 1-1,0-1 0,0 1 1,0-1-1,0 1 1,0 0-1,0-1 0,-1 1 1,1 0-1,0 0 1,-1 0-1,1 0 0,-1 0 1,1 0-1,-1 0 1,0 1-1,1-1 0,-1 1 1,0-1-1,1 1 0,-1 0 1,0-1-1,0 1 1,0 0-1,1 0 0,-1 0 1,0 0-1,0 1 1,1-1-1,-1 0 0,0 1 1,1-1-49,-6-1 85,1 2-75,0 0 1,0 1 0,0 0-1,0 0 1,1 0-1,-1 0 1,0 1-1,1 0 1,0 0-1,0 0 1,0 1-1,0 0 1,0 0-1,1 0 1,0 1-1,0-1 1,0 1-1,0 0 1,1 0-1,0 0 1,0 1-1,0-1 1,1 1-1,-1 0 1,2-1-1,-1 1 1,0 4-11,-3 2-41,1-1-1,1 1 1,0 0 0,1-1-1,0 1 1,1 0 0,0 1-1,1-1 1,1 10 41,0-21-4,0-1 0,0 1 0,0 0 1,-1-1-1,1 1 0,0-1 0,0 1 0,0-1 0,0 1 1,0-1-1,0 0 0,0 1 0,0-1 0,0 0 0,0 0 0,0 0 1,1 0-1,-1 0 0,0 0 0,0 0 0,0 0 0,0 0 1,0 0-1,0-1 0,0 1 0,0 0 0,0-1 0,0 1 0,0-1 1,0 1-1,0-1 0,0 1 0,-1-1 0,1 0 0,0 1 1,0-1-1,-1 0 0,1 0 0,0 0 0,-1 1 0,1-1 1,0 0-1,-1-1 4,46-56 424,-39 66-464,1 0 0,0-1 1,1 1-1,0-2 0,0 1 1,0-1-1,1-1 0,-1 0 0,2 0 1,-1-1-1,0 0 0,1-1 1,-1 0-1,1-1 0,0 0 1,0 0-1,9-1 40,49-22-852,-11-25-679,-50 36 1292,0-1-1,0 0 0,-1-1 0,0 0 0,-1 0 0,-1 0 0,1 0 1,-2-1-1,0 0 0,-1 0 0,2-10 240,-3 13-19,22-147 612,-17 104 50,-16-116 3158,4 151-2638,8 63-104,31 172-1171,-21-151 40,14 99-131,-27-158 152,2 1-1,-1-1 1,1 1-1,0-1 1,1 0 0,0 0-1,0 0 1,0 0-1,1 0 1,0-1 0,1 1-1,-1-1 1,6 5 51,-8-10-31,0 0 0,1 0 0,-1 0 0,1-1-1,-1 1 1,1-1 0,-1 1 0,1-1 0,0 0 0,-1 0 0,1 0 0,-1 0 0,1-1 0,-1 1 0,1-1-1,0 1 1,-1-1 0,0 0 0,1 0 0,-1 0 0,0 0 0,1 0 0,-1-1 0,0 1 0,0-1-1,0 0 1,0 1 0,0-1 0,-1 0 0,1 0 0,1-2 31,-1 3 28,33-61-395,4-89-93,-23-20 662,-42 52 1178,25 116-1178,-1-1 0,1 1 0,-1-1 1,0 1-1,0 0 0,0 0 0,0 0 1,0 0-1,-1 0 0,1 0 0,-1 1 1,0-1-1,0 1 0,0 0 0,0 0 1,0 0-1,-1 0 0,1 0 0,0 1 1,-1-1-1,0 1 0,1 0 0,-4-1-202,6 27 172,24 83-152,14 50-122,-25-90-226,17 98-924,-18-122 972,19 7-1874,-12-33 676,23 33-6015</inkml:trace>
  <inkml:trace contextRef="#ctx0" brushRef="#br0" timeOffset="67183.029">6791 3531 1976,'0'0'457,"0"0"7,0 0 8,0 0-24,0 0-121,0 0-35,0 0-16,0 0-31,0 0-105,0 0-25,0 0-15,0 0 1,0 0 23,0 0 7,0 0-14,0 0 15,0 0 56,0 0 40,0 0 88,0 0 28,0 0 7,0 0 11,0 0 45,0 0 2,0 0-50,0 0-28,0 0-79,0 0-47,0 0-105,0 0-91,0 0-275,0 0-148,0 0-307,0 0-776,0 0-2815</inkml:trace>
  <inkml:trace contextRef="#ctx0" brushRef="#br0" timeOffset="67481.231">6699 3496 2248,'0'0'0,"0"0"0,33 1 0,-33-1-408,0 0 408,8 3-408,-1-1 408,8 3-496</inkml:trace>
  <inkml:trace contextRef="#ctx0" brushRef="#br0" timeOffset="67750.511">6733 3478 4216,'38'9'2064,"174"-16"-4013,-123-2 1421,47-5-1579</inkml:trace>
  <inkml:trace contextRef="#ctx0" brushRef="#br0" timeOffset="67751.511">7942 3393 2072,'0'0'0,"37"-7"0,26-1 0,-63 8-104,0 0 104,99-11-96,32-4 96,-131 15-240,0 0 240,127-17-240,13-2 240,128-18-504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9:3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74 307 4848,'3'2'1666,"-22"-24"1442,19 21-2953,-19 2 2232,-3 61-1603,9 129-322,9-104 445,5-87-879,-1 1 1,1-1-1,-1 1 1,1-1-1,-1 1 0,1-1 1,0 0-1,-1 1 1,1-1-1,0 0 1,-1 0-1,1 1 0,0-1 1,-1 0-1,1 0 1,0 0-1,-1 0 0,1 0 1,0 0-1,-1 0 1,1 0-1,0 0 1,-1 0-1,1 0 0,0 0 1,-1-1-1,1 1 1,0 0-1,-1-1 1,1 1-1,0 0 0,-1-1 1,1 1-1,-1 0 1,1-1-1,-1 1 1,1-1-1,-1 1 0,1-1 1,-1 1-1,1-1-28,122-116 1068,-60 72-865,60-24 5,99-46 2,-178 96-148,201-58-50,-191 61-346,236-72-163,-202 62-1763,87-27-5320,-408 123 5710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6:00:1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1309 3504,'0'0'177,"0"0"50,0 0 177,0 0 67,0 0 90,0 0 20,0 0-10,-1-5-98,-3-7-236,1 0-1,0-1 1,1 0-1,0 1 1,1-1-1,1 0 1,0 0-1,2-12-236,5-25 332,47-58 56,-18 67-281,109-55 106,-70 60-82,137-54 3,-117 55-107,65-7 6,-61 17-6,-11 5 9,76-16 216,-156 33-212,-1 0 1,1 0-1,-1-1 1,0 1-1,1-2 1,-2 1-1,1-1 1,0 0-1,-1-1 1,0 1-1,0-1 1,-1 0-1,0-1 1,2-2-41,-27-24-356,-85-5-868,-85 33 685,110 14 487,19 2 723,62-11-657,-1 0 0,0 0 0,1-1 0,-1 1 0,0 0 0,1 0 0,-1 0 0,0-1 0,1 1 0,-1 0 1,0 0-1,1-1 0,-1 1 0,0 0 0,0 0 0,1-1 0,-1 1 0,0 0 0,0-1 0,0 1 0,0 0 0,1-1 0,-1 1 1,0-1-1,0 1 0,0 0 0,0-1 0,0 1 0,0 0 0,0-1 0,0 1 0,0-1 0,0 1 0,0 0 0,0-1 0,0 1 1,0 0-1,0-1 0,-1 1 0,1-1 0,0 1 0,0 0 0,0-1 0,-1 1 0,1 0 0,0 0 0,0-1 0,-1 1 0,1 0 0,0-1 1,0 1-1,-1 0 0,1 0 0,0 0 0,-1-1 0,1 1 0,0 0 0,-1 0 0,1 0 0,0 0 0,-1 0 0,1 0 0,-1 0 1,1-1-1,0 1 0,-1 0 0,1 0-14,21-17 192,-21 17-193,14-8 65,1 2 0,0 0 0,0 0-1,1 1 1,-1 1 0,1 1 0,0 0 0,0 1-1,0 1 1,0 0 0,0 1 0,6 2-64,43-4 74,-14-2-40,100-11 70,-88 11 80,-36 3-77,106 12 426,-132-11-522,1 1 1,-1-1-1,1 1 1,-1-1-1,1 1 1,-1 0 0,1 0-1,-1 0 1,0 0-1,0 0 1,1 0-1,-1 0 1,0 0 0,0 0-1,0 0 1,0 1-1,0-1 1,-1 0-1,1 1 1,0-1 0,0 0-1,-1 1 1,1-1-1,-1 1 1,0 0-1,1-1 1,-1 1 0,0-1-1,0 1 1,0-1-1,0 1 1,0 0-1,0-1 1,0 1 0,-1-1-1,1 1 1,0-1-1,-1 1 1,0-1-1,1 1 1,-1-1 0,0 1-1,0-1-11,-44 64 376,-201 138-32,183-121-5769,52-57 185</inkml:trace>
  <inkml:trace contextRef="#ctx0" brushRef="#br0" timeOffset="2312.872">2300 515 6904,'-23'-24'-2,"38"22"-12,26 17-9,-54-38 1726,13 23-1656,-2-4 22,0 0 0,-1 1 0,1-1 0,-1 1 0,0 0 0,0-1 0,0 1-1,0 1 1,-1-1 0,1 0 0,-1 1 0,1 0 0,-1 0 0,0 0-1,0 0 1,0 1 0,0-1 0,0 1 0,0 0 0,0 0 0,-1 1-1,1-1 1,0 1 0,-1 0 0,1 0 0,0 0 0,0 1 0,-2 0-69,-21 10 33,-7 7-25,2 2-3,1 3-2,0 6 2,0 4-3,5-2-2,5-2 0,17-24-2,1 0 1,-1 0 0,1 1 0,0 0 0,0-1 0,0 1-1,1 0 1,0 0 0,0 1 0,0-1 0,1 0-1,0 1 1,0-1 0,1 0 0,0 1 0,0-1-1,0 1 1,1-1 0,1 6 1,11 9-1,-10-17 32,1-1-1,-1 0 1,1 0 0,0 0 0,0 0 0,0-1 0,0 1 0,1-1-1,-1 0 1,1 0 0,-1-1 0,1 0 0,0 1 0,0-1 0,-1-1 0,1 1-1,0-1 1,0 0 0,0 0 0,0 0 0,0-1 0,-1 1 0,1-1 0,0-1-1,0 1 1,-1 0 0,1-1 0,-1 0 0,0 0 0,1-1 0,-1 1-1,0-1 1,1-1-31,4-6 63,0 0-1,0-1 0,-2 0 1,1 0-1,-1-1 1,-1 0-1,0 0 0,-1-1 1,1-2-63,11-37 93,18-96 219,-22 83-225,30-129 410,-15 45 351,-28 149-841,0-1-1,0-2-8,0 2-17,-17 106-161,3-10 7,4 0 1,3 68 172,7-111-20,13 41-19,-2-70 38,-7-18 12,1-1 0,0 1 0,1-1 0,-1 0 1,1-1-1,0 0 0,0 1 0,0-2 0,0 1 0,0-1 1,1 0-1,-1 0 0,1-1 0,-1 0 0,1 0 1,-1 0-1,1-1 0,0 0 0,-1 0 0,1-1 1,0 0-1,-1 0 0,1-1 0,-1 1 0,1-1 1,-1-1-1,0 1 0,1-2-11,124-47 353,-76 19-322,-38 22-8,-1-1 1,-1-1 0,0 0-1,0-1 1,-1 0-1,-1-1 1,0-1-1,-1 0 1,-1-1-1,0 0 1,-2-1 0,8-14-24,-17 28 9,1 1 1,0-1-1,-1 0 0,0 1 1,1-1-1,-1 0 1,0 0-1,-1 1 1,1-1-1,0 0 1,-1 0-1,1 1 1,-1-1-1,0 0 1,0 1-1,0-1 1,0 1-1,-1 0 1,1-1-1,0 1 1,-1 0-1,0-1 1,0 1-1,1 0 0,-1 0 1,0 1-1,-1-1 1,0-1-10,-32-14 8,12 22-35,-68 44-91,19 26-122,19 6 16,31 7 78,23-73 81,0-8 55,2 1 1,-1-1-1,1 0 0,0 0 1,1 0-1,-1 0 0,1-1 1,1 1-1,-1-1 1,1 0-1,0 0 0,1-1 1,2 3 9,29 13-4,7-8 4,5-10 0,-20-6-4,-1-2 0,0 0 1,0-2-1,0-1 0,-1-1 1,0-1-1,0-2 4,95-62-20,5-28-61,-109 84 74,-2 0 0,0-1 0,-1-1-1,-1 0 1,-1-1 0,6-13 7,24-80-373,-55 119 120,8-1 227,1 1 0,-1 0 1,0 0-1,1 0 1,0 0-1,1 0 1,-1 1-1,1-1 0,0 1 1,0 0-1,0 0 1,1 0-1,0 0 0,0 0 1,1 0-1,0 0 1,0 0-1,0 0 1,1 0-1,0 0 0,0 0 1,0 0-1,1 0 1,0-1-1,0 1 1,0 0-1,3 3 26,3 1-18,0-1 1,1 0-1,1-1 1,-1 0-1,1 0 0,0-1 1,1-1-1,0 1 0,0-2 1,0 1-1,12 2 18,56 34-45,-77-40 43,0 0-1,-1 0 0,0 0 0,1 1 0,-1-1 1,0 0-1,0 1 0,0-1 0,0 0 0,0 1 1,-1-1-1,1 1 0,-1-1 0,0 1 0,0-1 1,0 1-1,0 0 0,0-1 0,0 1 0,0-1 1,-1 1 2,-7 17 0,-10 4 0,-8 2 1,9-9 2,9-10-1,0 1 0,-1-1 0,0 0 0,0-1 0,0 0 0,-1-1 0,0 1 0,0-2 0,-1 0 0,0 0-2,-53 5-1162,41-49-1543,8 6-2388</inkml:trace>
  <inkml:trace contextRef="#ctx0" brushRef="#br0" timeOffset="2657.996">3819 352 7624,'-41'0'221,"37"0"887,36-10 3536,-29 9-4619,0 1 0,0 0 0,0 0 0,0 1 0,0-1 0,0 0 0,0 1 0,0 0 0,0-1 0,-1 1-1,1 0 1,0 1 0,0-1 0,-1 0 0,1 1 0,-1 0 0,0-1 0,1 1 0,-1 0 0,0 0 0,0 0 0,0 0 0,0 1 0,0-1 0,0 2-25,5 27 3,-10 58-797,3-89 752,0 1 0,0-1-1,1 1 1,-1-1-1,0 0 1,0 1 0,0-1-1,1 1 1,-1-1 0,0 1-1,0-1 1,0 0 0,0 1-1,0-1 1,0 1 0,0-1-1,0 1 1,0-1-1,0 1 1,0-1 0,0 1-1,-1-1 1,1 0 0,0 1-1,0-1 1,0 1 0,-1-1-1,1 1 1,0-1 0,0 0-1,-1 1 1,1-1 0,0 0-1,-1 1 1,1-1-1,0 0 1,-1 0 0,1 1-1,-1-1 1,1 0 0,0 0-1,-1 0 1,1 1 0,-1-1-1,1 0 1,-1 0 0,1 0-1,-1 0 1,1 0-1,-1 0 1,1 0 0,0 0-1,-1 0 1,1 0 0,-1 0-1,1 0 1,-1 0 0,1 0-1,-1-1 1,1 1 0,0 0-1,-1 0 1,1 0-1,-1-1 1,1 1 42,-18-25-1709,0-4-4051</inkml:trace>
  <inkml:trace contextRef="#ctx0" brushRef="#br0" timeOffset="3130.731">3687 47 7088,'145'-40'1640,"-114"34"-4362,-16 5-884</inkml:trace>
  <inkml:trace contextRef="#ctx0" brushRef="#br0" timeOffset="4028.354">4167 626 7448,'-14'-55'181,"46"69"3710,-24-18-3815,0 0 0,-1 0 0,0-1 0,0 0 0,0 0 0,-1-1 0,1 0 1,-1 0-1,-1 0 0,1-1 0,-1 0 0,0 0 0,-1 0 0,1-1 0,-2 1 0,1-1 0,-1 0 1,0 0-1,0-1 0,0-7-76,5-3 259,-3 9-225,-1 0 1,0-1 0,0 0-1,-2 0 1,1 0-1,-1 0 1,0 0-1,-1 0 1,-1 0 0,0-1-1,0 1 1,-1 0-1,0 0 1,-3-9-35,-23-33 7,27 53-21,0 1 1,1-1 0,-1 0 0,0 1-1,0-1 1,0 0 0,0 1-1,0-1 1,0 0 0,0 1 0,0-1-1,0 0 1,0 1 0,0-1 0,0 1-1,0-1 1,-1 0 0,1 1 0,0-1-1,0 0 1,0 0 0,0 1 0,-1-1-1,1 0 1,0 1 0,0-1-1,0 0 1,-1 0 0,1 1 0,0-1-1,-1 0 1,1 0 0,0 0 0,0 1-1,-1-1 1,1 0 0,0 0 0,-1 0 13,8 9-37,1 0 0,0-1 0,1 0 0,-1-1 0,1 0 0,1 0 0,-1-1 0,1 0 0,0-1 0,1 0 0,1 0 37,21 10-32,43 33-56,-76-45 83,1 0 0,0 1 0,-1-1 0,0 1 0,0-1 0,0 0 0,0 1 0,-1-1 0,1 1 0,-1-1 0,0 0 0,0 1 0,0-1 0,0 0 0,-1 0 0,1 0 0,-1 0 0,0 0 0,0 0 0,0 0 0,0 0 0,0-1 0,-1 1 5,-3 7-5,-44 69-206,52-61 205,6-1 7,0-14 7,-1-1 1,1 1-1,-1-1 0,1 0 1,0-1-1,0 0 0,-1 0 1,1-1-1,0 0 0,0 0 1,0-1-1,0 0 0,-1 0 0,1-1 1,0 0-1,-1-1 0,1 1 1,-1-1-1,5-3-8,-5 4 7,51-19 123,92-46 202,-95 35-191,-55 31-140,14-8 44,-1-1 0,0 0 1,-1-1-1,0 0 0,-1-1 0,0-1 0,-1 0 1,0 0-1,0-1-45,-5 6 23,0-1 0,0 1 0,-1-1 0,0 0 0,0 0 1,-1 0-1,0 0 0,-1 0 0,0-1 0,0 0 0,-1 1 0,0-1-23,-2 9-5,0 0 1,1 0-1,-1 1 0,0-1 0,0 0 0,0 1 0,0-1 0,0 0 1,0 1-1,0 0 0,0-1 0,0 1 0,0-1 0,0 1 0,0 0 1,0 0-1,0 0 0,0 0 0,0 0 0,0 0 0,0 0 0,0 0 1,-1 0-1,1 0 0,0 0 0,0 1 0,0-1 0,0 0 0,0 1 1,0-1-1,0 1 0,0-1 0,0 1 0,1 0 0,-1-1 0,0 1 1,0 0 4,-1 0 3,-11 5-42,0 1-1,1 0 0,0 0 1,1 2-1,0-1 0,0 1 1,1 1-1,0 0 1,0 0-1,1 1 0,-1 3 40,-11 55-60,44-6 58,-20-59 6,7 6 37,2-3 21,0 0 0,1-1 1,0 0-1,0-1 0,0-1 0,1 0 0,-1-1 1,1 0-1,2 0-62,65-1 135,62-15 9,81-28 497,-186 32-554,139-47 2,-146 42-162,105-70-98,-95 59-1837,40-25-4784,-190 116 5115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5:59:1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2624 6552,'-11'-5'2303,"29"-13"-361,-19 14-1902,1-1 0,-1 0 0,0 1 1,0-1-1,0 1 0,-1 0 0,1-1 0,-1 1 0,0 0 0,0 0 1,-1 0-1,1 0 0,-1 0 0,0 1 0,0-1 0,0 1 1,-1 0-1,1 0 0,-1 0 0,1 0 0,-1 1 0,0-1 0,0 1 1,0 0-1,-1 0 0,1 1 0,-5-2-40,4 2-2,-1 1 0,0 0 0,0 0 0,1 0 0,-1 1 0,0 0 0,1 0 0,-1 0 0,1 1 0,-1 0 0,1 0 0,0 0 0,0 1 0,-1 0 0,2 0 0,-1 0 0,0 0 0,1 1 0,0 0 0,-1 0 0,1 0 0,1 0 0,-1 1 0,-1 1 2,-3 4-50,0 0 0,1 0 0,0 1 0,0-1 0,1 2 0,0-1 0,1 1 0,0-1 0,1 1 0,1 1 0,0-1 0,-1 10 50,3-20-3,1-1-1,0 1 1,-1-1-1,1 1 1,0-1-1,0 1 1,0-1-1,1 1 1,-1-1-1,0 0 1,0 1 0,1-1-1,-1 1 1,1-1-1,-1 0 1,1 1-1,0-1 1,-1 0-1,1 1 1,0-1 0,0 0-1,0 0 1,0 0-1,0 0 1,0 0-1,0 0 1,0 0-1,0 0 1,1 0-1,-1-1 1,0 1 0,1 0-1,-1-1 1,1 1 3,17-3-4,-9-5 27,0 0 0,0-1 0,-1 0 0,1 0 0,-2-1 0,1 0 0,-1-1 0,-1 1 0,0-2 0,0 1 0,-1-1 0,5-11-23,14-32 292,12-94 573,-30 87-450,-14-102 1239,0 129-1526,7 33-94,0 3-1,8 82-34,13 110-147,1-16-204,-4-117 21,16 7-30,27-17-309,-55-48 615,0-1-1,0 0 0,1 0 1,-1 0-1,0-1 0,1 0 1,-1-1-1,0 1 0,1-1 0,-1 0 1,1-1-1,-1 1 0,1-1 1,-1 0-1,0-1 0,0 0 1,0 0-1,0 0 0,0-1 1,0 0-1,4-2 56,77-49-259,-2-14 246,-57 53 20,-21 68-30,-3 2 6,-3-53 29,-1 0 1,0-1 0,1 1 0,-1 0 0,1-1-1,-1 1 1,1-1 0,0 1 0,0-1 0,0 1-1,0-1 1,0 0 0,0 1 0,0-1 0,0 0-1,0 0 1,1 0 0,-1 0 0,0 0-1,1 0 1,-1 0 0,1 0 0,-1-1 0,1 1-1,-1 0 1,1-1 0,0 1 0,-1-1 0,1 0-1,0 1 1,-1-1 0,1 0 0,0 0 0,-1 0-1,1 0 1,0-1 0,-1 1 0,1 0 0,0-1-1,-1 1 1,1-1 0,-1 0 0,1 1-1,-1-1 1,1 0 0,-1 0 0,1 0 0,-1 0-1,0 0 1,0 0 0,1 0 0,-1 0 0,0-1-1,0 1 1,0 0 0,0-1 0,0 1 0,-1-1-1,1 1 1,0-1 0,-1 1 0,1-1 0,-1 0-1,1 0-12,2-2 68,-1-1 0,1 0 0,-1 0 0,0 0 0,0 0 0,0 0 0,-1-1 0,1 1-1,-1 0 1,-1-1 0,1 1 0,-1-1 0,0 1 0,0-6-68,-1 4 58,-1-1-1,0 0 1,0 1 0,0-1 0,-1 1 0,0 0-1,0 0 1,-1 0 0,0 0 0,0 1-1,-1-1 1,0 1 0,0 0 0,0 0 0,-1 1-1,0 0 1,0 0 0,0 0 0,0 1-1,-1-1 1,-1 1-58,6 3-86,-24-5-1174,9 10-2636,11 0-1964</inkml:trace>
  <inkml:trace contextRef="#ctx0" brushRef="#br0" timeOffset="2226.593">4315 2391 2608,'-60'-37'1704,"59"37"-1023,3-2 5236,-1 4-6159,20 41-1958,-15-28-2136,-14-35 3276</inkml:trace>
  <inkml:trace contextRef="#ctx0" brushRef="#br0" timeOffset="331.114">1569 2030 9776,'-45'36'266,"40"-32"1069,7-7 4,0-2-1136,1 0 1,0 1 0,-1 0 0,1 0 0,1 0-1,-1 0 1,1 0 0,-1 1 0,1-1 0,0 1-1,0 0 1,1 0 0,-1 0 0,2 0-204,6 18 13,40 188-99,-20-34-65,-10 179-205,-22-242-304,-2-16-476,-14 25-2889,8-82-1855</inkml:trace>
  <inkml:trace contextRef="#ctx0" brushRef="#br0" timeOffset="1186.841">1549 2655 7448,'8'48'128,"-2"-46"1158,14-38-408,60-65-1018,40-14-824,-65 61 472,63-70-732,-80 78 1025,-32 38 285,-1 0 1,0 1-1,0-2 0,0 1 0,-1-1 0,0 1 0,-1-1 1,0 0-1,0 0 0,-1 0 0,0-1 0,-1 1 1,0-1-1,0-8-86,-2 15 213,0 0-1,0 0 1,0 0 0,0 0 0,0 0 0,-1 0 0,1 1-1,-1-1 1,0 0 0,0 1 0,0-1 0,0 1-1,0 0 1,0-1 0,-1 1 0,1 0 0,-1 1 0,1-1-1,-1 0 1,0 1 0,0-1 0,0 1 0,0 0-1,0 0 1,0 0 0,0 0 0,0 1 0,0-1 0,-3 1-213,6 19 280,23 164 89,-8-111-293,32 154 67,-11-98-103,-36-126-44,1-1 0,-1 0 0,0 1 0,1-1 0,0 0 0,-1 1 0,1-1 0,0 0 0,-1 0 0,1 0 0,0 1 0,0-1 0,0 0 0,0 0 0,0 0 0,0-1 0,0 1 0,1 0 0,-1 0 0,0-1 0,0 1 0,1 0 0,-1-1 0,0 1 0,1-1 0,-1 0 0,0 1 0,1-1 0,-1 0 0,1 0 0,-1 0 1,0 0-1,1 0 0,-1 0 0,1 0 0,-1-1 0,0 1 0,1 0 0,-1-1 0,0 1 0,1-1 0,-1 1 0,0-1 0,1 0 4,77-109 83,-56 94-78,1 7 0,0 9-3,-12 4-7,0 1 0,-1 0 0,1 0 0,-2 1 0,1 0 0,0 1 0,-1 0 0,-1 1 1,1 0-1,-1 1 0,8 8 5,32 28-18,35 7-153,-52-43 158,-1-7 13,1-5 0,-21 0-5,-1-2 1,1 1-1,-1-1 1,0-1 0,0 1-1,0-2 1,-1 1 0,0-2-1,6-5 5,-5 5-3,82-68-108,-46 41 97,-14 21 14,-26 14 16,1 1 0,-1 1 0,0-1 0,0 1 0,0 0 0,0 0 0,0 1 0,-1 0 0,1 0 0,-1 0 0,1 1 0,-1-1 0,0 1 0,0 0 0,-1 1 0,2 1-16,3 2 14,38 23 5,-4-12-2730,-45-22 1781,-43-46-1152,2 4-3724</inkml:trace>
  <inkml:trace contextRef="#ctx0" brushRef="#br0" timeOffset="1452.643">2817 2162 8792,'25'38'189,"-16"-39"1711,-4-35-729,10 31-1531,78 19-2591,-31 0-2622</inkml:trace>
  <inkml:trace contextRef="#ctx0" brushRef="#br0" timeOffset="1718.951">3635 2116 10400,'-60'22'1496,"51"0"2180,-12 27-3516,12-33-183,1 1 1,1-1-1,0 1 1,2 1 0,0-1-1,0 1 1,2 0-1,0 0 1,1 0 0,1 1 22,2-12-6,0 1 1,1-1 0,0 0 0,0 0-1,0 1 1,1-1 0,0 0 0,1-1-1,-1 1 1,1-1 0,1 0 0,-1 0-1,5 5 6,-5-6-1,70 63-57,-32-20 96,-37-11-3,-8-31-48,-41 32-202,30-32-777,-94 14-327,10-3-6194,184-32 6144</inkml:trace>
  <inkml:trace contextRef="#ctx0" brushRef="#br0" timeOffset="4216.876">4040 2604 5832,'2'-2'39,"-1"0"0,0 0 1,1 1-1,0-1 0,-1 0 1,1 1-1,0-1 0,0 1 0,0-1 1,0 1-1,0 0 0,0 0 0,0 0 1,1 0-1,-1 0 0,0 0 1,1 1-1,-1-1 0,0 1 0,1-1 1,-1 1-1,1 0 0,-1 0 1,0 0-1,1 1 0,0-1-39,69 3 1275,160-27 327,-21-5-804,1-4-460,-168 26-284,289-34 295,-212 26-202,29 3 94,-43 2 708,-152-19-2138,-191-73-160,81 81 2098,291 34-488,-96-6-250,122 44 20,-122-18-33,-27 14-3,-79 29-20,-26-5-1149,47-27-928,11-12-2878</inkml:trace>
  <inkml:trace contextRef="#ctx0" brushRef="#br0" timeOffset="5386.772">6151 2322 5384,'-1'0'35,"0"0"-1,0 0 1,0 1-1,0-1 1,0 0 0,0-1-1,0 1 1,0 0 0,0 0-1,0 0 1,1 0 0,-1-1-1,0 1 1,0 0 0,0-1-1,0 1 1,0-1 0,1 1-1,-1-1 1,0 0 0,0 1-1,1-1 1,-1 0 0,0 1-1,1-1 1,-1 0 0,1 0-1,-1 1 1,1-1 0,-1 0-1,1 0 1,-1 0 0,1 0-1,0 0 1,0 0 0,-1 1-1,1-1 1,0 0 0,0 0-1,0 0 1,0 0 0,0 0-1,0 0 1,0 0 0,1 0-1,-1 0 1,0 0 0,0 0-1,1 0 1,-1 0 0,1 1-1,-1-1 1,0 0 0,1 0-1,0 0 1,-1 1 0,1-1-1,-1 0 1,1 1 0,0-1-1,0 0 1,-1 1 0,1-1-1,0 1 1,0-1-35,5-13 1207,-13 23-648,-12 26-418,2 7-108,1-11-8,-3 8-19,-41 101 8,56-131 0,0 0 0,1 1 0,0-1-1,1 1 1,0-1 0,1 1-1,0 0 1,0 0 0,1 0 0,0 0-1,1-1 1,0 1 0,1 0-1,0 0-13,0-8 30,-1 1-1,2-1 0,-1 0 1,0 0-1,0 0 0,0-1 1,1 1-1,-1 0 0,1-1 1,0 0-1,-1 1 0,1-1 1,0 0-1,0 0 0,0-1 1,-1 1-1,1-1 0,0 1 1,0-1-1,0 0 0,0 0 1,0 0-1,0-1 0,0 1 1,0 0-1,0-1 0,0 0 1,-1 0-1,1 0 0,0 0 1,0 0-1,0-1-29,5-2 50,0-1-1,0 0 1,-1-1 0,1 1 0,-1-1-1,-1-1 1,1 1 0,-1-1 0,0 0-1,5-8-49,-5 5 53,1 0 0,-2-1 0,1 0 0,-2 0 0,1 0 0,-1-1 0,-1 1 0,0-1 0,-1 0 0,0 0 0,-1 0 0,0 0 0,-1 0 0,0 0 0,-1 0 0,-1 0 0,0 0 0,-1-4-53,2 11 14,-1 0 0,0 0 0,0 0 0,-1 1 0,1-1 0,-1 0 1,0 1-1,0 0 0,0 0 0,-1 0 0,0 0 0,1 0 1,-1 1-1,-1 0 0,1 0 0,0 0 0,-1 0 0,1 0 0,-1 1 1,0 0-1,0 0 0,0 0 0,-2 1-14,-4-13-66,35 7-44,-20 6 109,143-29-85,-89 20 69,-16 1 9,9-1 7,-48 10 4,29-6 67,0-1-1,0-1 0,-1-2 1,-1-1-1,23-12-69,-51 22 20,0 0 1,0 0-1,0 0 0,0 0 0,-1-1 1,1 1-1,0-1 0,-1 1 0,1-1 0,-1 0 1,1 1-1,-1-1 0,0 0 0,0 0 1,0 0-1,0 0 0,0 0 0,0 0 0,-1 0 1,1 0-1,-1-1 0,1 1 0,-1 0 0,0 0 1,0 0-1,0-1 0,0 1 0,0 0 1,0 0-1,-1 0 0,1-1 0,-1 1 0,0 0 1,1 0-1,-1 0 0,0 0 0,0 0 1,0 0-1,0 0 0,-1 0 0,1 1 0,-1-1 1,1 0-1,-1 1 0,1-1 0,-1 1 0,0 0 1,0-1-1,-1 0-20,-5 1-21,-1 0 1,1 0-1,0 1 0,-1 0 0,1 0 1,-1 1-1,1 0 0,-1 1 1,1 0-1,0 0 0,0 1 1,0 0-1,0 0 0,0 1 1,1 0-1,0 0 0,0 1 1,0-1-1,0 2 0,1-1 0,-1 1 1,1 0-1,1 0 0,-1 1 1,1 0-1,0 0 0,1 0 1,0 0-1,-1 2 21,2-3-51,1-1 0,0 0 0,0 1-1,1-1 1,-1 1 0,1 0 0,0-1 0,1 1 0,-1 0 0,1 0-1,0-1 1,1 1 0,-1 0 0,1 0 0,0-1 0,1 1 0,0 2 51,39 26-203,63-11-310,-88-22 505,-11-2-28,0 1 0,0 0 0,0 0 0,0 1 0,0 0 1,0-1-1,0 2 0,-1-1 0,1 0 0,0 1 0,-1 0 0,1 0 1,-1 0-1,1 1 0,-1 0 0,0-1 0,0 1 0,0 1 0,0 0 36,-8 46-82,-19 45 34,20-86 68,0 0 1,1 0-1,0 1 1,0-1-1,1 1 1,0-1 0,1 1-1,0-1 1,0 1-1,1 0 1,1-1-1,-1 0 1,1 1-1,1-1 1,0 0-1,0 0 1,2 3-21,30 19-44,38-11-2191,-34-32-54,-9 2-1604</inkml:trace>
  <inkml:trace contextRef="#ctx0" brushRef="#br0" timeOffset="6019.588">7272 2492 6456,'-52'20'178,"46"-18"716,61-14 2276,-54 10-3160,0 1 1,0-1-1,0 1 0,0-1 0,0 0 0,0 1 0,0-1 0,-1 0 0,1 1 0,-1-1 0,0 0 0,1 0 0,-1 0 1,0 0-1,0 1 0,0-1 0,0 0 0,0 0 0,0 0 0,-1 0 0,1 1 0,-1-1 0,1 0 0,-1 0 1,0 1-1,0-1 0,1 0 0,-1 1 0,0-1 0,-1 0-10,0-2 35,2 2-31,-1 1 1,1 0 0,-1-1-1,1 1 1,-1 0 0,0 0-1,0 0 1,1 0 0,-1-1-1,0 1 1,0 0 0,0 1-1,0-1 1,0 0-1,0 0 1,-1 0 0,1 1-1,0-1 1,0 0 0,0 1-1,-1-1 1,1 1 0,0-1-1,-1 1 1,1 0 0,0 0-1,-1 0 1,1-1-1,-1 1 1,1 1 0,0-1-1,-1 0 1,1 0 0,0 0-1,-1 1 1,1-1 0,0 1-5,-21 2-34,1 2 1,0 0-1,0 2 0,1 0 1,0 1-1,0 1 1,1 1-1,0 1 1,1 1-1,0 0 1,1 1-1,-15 15 34,-32 48-368,63-74 363,1-1 1,-1 1-1,1 0 0,-1 0 0,1-1 1,0 1-1,0 0 0,0 0 1,0 0-1,0 0 0,0-1 0,0 1 1,1 0-1,-1 0 0,1 0 1,-1-1-1,1 1 0,0 0 0,0-1 1,0 1-1,0 0 0,0-1 1,0 1-1,0-1 0,0 0 0,0 1 1,1-1-1,0 1 5,14 6-1,-6-7 25,1 0 1,-1-1-1,1-1 0,-1 1 1,1-1-1,0-1 1,-1 0-1,0-1 1,8-3-25,-12 5 2,66-30 574,-64 27-430,0-1 0,0-1-1,0 0 1,0 0-1,-1 0 1,0-1 0,0 0-1,-1 0 1,0-1 0,0 0-1,-1 0 1,1 0 0,0-4-146,-4 8-8,26-80 1190,-24 62-947,0-1 0,-2 0-1,-1 0 1,-1 0 0,0 0-1,-2 0 1,-1 0 0,-1-1-235,-38-152 475,20 113-319,3 23-42,-4-5-90,-49-95-416,55 103-1444,19 35 124,1-1-5389,-5 7 5613</inkml:trace>
  <inkml:trace contextRef="#ctx0" brushRef="#br0" timeOffset="7000.008">7397 2578 5920,'0'0'521,"0"0"-86,0 0-367,3-4-88,40-68-424,-36 58 379,2-5 450,1 1 0,1 0 0,0 1 0,2 0 0,0 1 0,9-10-385,153-119 2941,-174 143-2908,1 1-1,-1-1 1,1 1 0,-1-1-1,0 0 1,1 0-1,-1 0 1,0 1-1,0-1 1,-1 0 0,1 0-1,0-1 1,0 1-1,-1 0 1,0 0-1,1 0 1,-1 0 0,0 0-1,0-1 1,0 1-1,0 0 1,0 0-1,-1 0 1,1 0 0,-1-1-1,1 1 1,-1 0-1,0 0 1,0 0-1,0 0 1,0 0 0,0 1-1,0-1 1,0 0-1,-1 0 1,1 1-1,-1-1 1,1 1 0,-1-1-1,0 1 1,1-1-1,-1 1 1,0 0-1,0 0 1,0 0 0,0 0-1,0 1 1,0-1-1,-1 0-32,-48 4-8,43 0-19,0 0-1,1 0 0,-1 1 0,1 0 1,-1 1-1,1 0 0,0 0 0,1 0 1,0 1-1,-1 0 0,2 0 1,-1 0-1,1 1 0,-2 3 28,3-5 3,-41 69-394,23 23 194,21-10 30,13-43 34,6-10 120,-13-28 49,0 1 1,0-2 0,1 1 0,0 0-1,0-1 1,0 0 0,0-1 0,1 1-1,0-1 1,0-1 0,0 1-1,0-1 1,1 0 0,0-1 0,-1 0-1,1 0 1,0-1 0,0 1 0,0-2-1,-1 1 1,1-1 0,0 0 0,0-1-1,0 0 1,0 0 0,0-1-1,0 0 1,-1 0 0,2-2-37,98-46 829,-67 20-427,47-81 470,-55 54-703,37-101 155,-44 97-273,-11 25-25,-1-2-19,10-52-232,-47 104-195,19-9 368,0 0 0,0 0 0,1 1 0,0 0 1,0 0-1,0 0 0,1 0 0,0 1 1,0 0-1,1-1 0,0 1 0,-1 2 52,3-3-27,-1 0 0,1 0 0,1 0-1,-1 0 1,1 0 0,0 0 0,0 0-1,1 0 1,-1 0 0,1-1 0,1 1 0,-1-1-1,1 1 1,0-1 0,0 0 0,1 0 0,-1 0-1,1-1 1,0 1 0,0-1 0,1 0-1,-1 0 1,1 0 0,0-1 0,0 1 0,0-1-1,1 0 1,-1-1 0,6 2 27,145 106-397,-114-56 370,-29-27 26,-9-9 21,-1 1 1,0-1-1,-1 0 1,-1 1-1,-1 0 1,-1-1-1,-2 16-20,2-30 6,-19 149 639,19-141-589,0 0-1,1 0 0,0 0 0,1 0 1,1 0-1,0-1 0,0 1 0,1 0 1,1-1-1,0 0 0,4 10-55,14-7 347,2-8-312,36-20-113,-46 5-307,80-78-1736,-8 5-6199</inkml:trace>
  <inkml:trace contextRef="#ctx0" brushRef="#br0" timeOffset="26713.172">646 131 1264,'-55'-8'240,"-92"27"4786,146-19-4692,1 0 30,21 0 201,112 6 83,-77-6-312,113 0 679,-98-2-575,115-17 244,-108 10-408,114-1 148,-116 10-184,126 20 321,-55 9-6,-123-24-178,-27-15-1077,-124-27-3656,45 22-817</inkml:trace>
  <inkml:trace contextRef="#ctx0" brushRef="#br0" timeOffset="27202.894">517 292 5024,'67'-23'56,"-69"23"311,-3 3-182,0-1-1,-1 1 0,0-2 0,1 1 0,-1 0 0,0-1 0,0 0 0,0-1 1,1 1-1,-1-1 0,0 0 0,0-1 0,-4 0-184,6 3 3103,21 17-2189,5-10-737,0-2 0,1-1-1,0-1 1,0-1 0,0 0-1,23-1-176,-41-2 20,71 4 307,52-1-4,95-11 273,-4 0-267,-175 5-122,299-25 150,-214 14-114,-78 6-117,-4-2-35,1 3 0,0 2-1,0 2 1,30 3-91,-45 4 72,-4 5-57,25 28-9713,-76-53 7948</inkml:trace>
  <inkml:trace contextRef="#ctx0" brushRef="#br0" timeOffset="91333.889">4934 337 3768,'-23'-23'336,"99"8"463,103-31 831,-103 32-1082,245-34 747,-283 43-934,191-27 136,-184 26-203,339-35 610,-288 38-460,-125-4-2407,-63 4-86,8 2-2111</inkml:trace>
  <inkml:trace contextRef="#ctx0" brushRef="#br0" timeOffset="91699.459">4555 678 6008,'209'-8'3392,"-36"-25"-2159,-12 0-956,-123 24 197,195-58 152,-183 53-332,201-57 136,-202 57-35,188-51 166,-193 53-146,273-71 593,-209 56-737,-5-4-167,-91 24-703,4-35-213,-13 29-1147,7-13-4395,-23 60 4790</inkml:trace>
  <inkml:trace contextRef="#ctx0" brushRef="#br0" timeOffset="96438.416">5601 63 2872,'35'0'939,"-63"-20"1338,28 21-2212,1-1-1,-1 0 1,0 1 0,0-1 0,0 1-1,0-1 1,0 0 0,0 1 0,0-1-1,1 1 1,-1-1 0,0 1 0,0-1-1,-1 0 1,1 1 0,0-1 0,0 1-1,0-1 1,0 0 0,0 1 0,0-1-1,0 1 1,-1-1 0,1 0 0,0 1-1,0-1 1,-1 0 0,1 1 0,0-1 0,-1 0-1,1 1 1,0-1 0,0 0 0,-1 1-1,1-1 1,-1 0 0,1 0 0,0 0-1,-1 1 1,1-1 0,-1 0 0,1 0-1,0 0 1,-1 0 0,1 0 0,-1 0-1,1 0 1,-1 0 0,1 0 0,0 0-1,-1 0 1,1 0 0,-1 0 0,1 0-1,0 0 1,-1-1 0,1 1 0,-1 0-1,1 0 1,0 0 0,-1 0 0,1-1-65,16 45-180,-14-39 385,80 269 357,-45-33-266,-28-189-289,43 101 21,-24-99-17,58 57 11,-43-71 5,86 31 33,-65-55 23,194-5 143,-92-24-75,42-15-2374,-227 19 977,-21-7 231,-16-6-3438</inkml:trace>
  <inkml:trace contextRef="#ctx0" brushRef="#br0" timeOffset="97414.828">5495 148 3232,'1'0'52,"1"0"-1,-1 0 1,0 1-1,1-1 1,-1 0 0,0-1-1,1 1 1,-1 0-1,0 0 1,1-1 0,-1 1-1,0 0 1,1-1-1,-1 1 1,0-1 0,0 0-1,1 1 1,-1-1 0,0 0-1,0 0 1,0 0-1,0 0 1,0 0 0,0 0-1,0 0 1,-1 0-1,1 0 1,0 0 0,-1-1-1,1 1 1,0 0 0,-1 0-1,1-1 1,-1 1-1,0 0 1,0-1 0,1 1-1,-1 0 1,0-1-1,0 1 1,0 0 0,0-1-1,0 1 1,-1 0-1,1-2-51,36-39 1230,38-22 942,-73 64-2133,-1 0 1,1-1 0,-1 1-1,0 0 1,1 0 0,-1-1-1,1 1 1,0 0 0,-1 0-1,1 0 1,-1 0 0,1 0-1,-1 0 1,1-1 0,-1 1-1,1 0 1,-1 0 0,1 1-1,0-1 1,-1 0 0,1 0-1,-1 0 1,1 0-1,-1 0 1,1 1 0,-1-1-1,1 0 1,-1 0 0,1 1-1,-1-1 1,1 0 0,-1 1-1,0-1 1,1 1 0,-1-1-1,0 0 1,1 1 0,-1-1-1,0 1 1,1-1 0,-1 1-1,0-1 1,0 1 0,0-1-1,1 1 1,-1-1 0,0 1-1,0-1 1,0 1 0,0 0-1,0-1 1,0 1 0,0-1-1,0 1 1,0-1 0,0 1-1,0-1 1,-1 1-40,7 42 392,-8-21-132,-1 0 0,-1 0 0,-1 0 0,-1 0 1,0-1-1,-2 1 0,-4 5-260,-27 58 1255,39-84-1195,-8-14 228,5-4-191,1 1 0,0-1 0,1 1 0,1-1 0,1 1 1,0-1-1,1 1 0,1-1 0,4-12-97,3 9 50,14 15-46,-11 8-122,0 1 0,0 1 0,0 0 0,0 0 0,0 1 1,-1 1-1,0 0 0,-1 1 0,9 7 118,3 1-153,33 21-87,-24-15-1916,29 19-4348,-143-96 4914</inkml:trace>
  <inkml:trace contextRef="#ctx0" brushRef="#br0" timeOffset="99454.457">7250 1039 4312,'-32'-45'43,"17"36"439,15 11-415,6 4 108,-8-10-86,0 0 1,0 0-1,0 0 1,-1 1-1,1-1 1,-1 1 0,0 0-1,0 0 1,0 0-1,0 0 1,0 0-1,-1 1 1,0-1 0,1 1-1,-1 0 1,-3-1-90,-1-2 108,0 1-1,-1 1 1,0-1 0,0 1 0,0 1-1,0 0 1,0 0 0,-1 0 0,1 1-1,0 1 1,-5 0-108,5 1 81,-1 0 0,1 1 0,0 0 0,0 1 0,0 0 0,0 0 0,0 1 0,1 0-1,-1 0 1,-4 5-81,-34 28 223,35-25-194,0-1 0,0 2 1,1-1-1,1 2 0,0-1 0,1 1 0,0 1 1,1 0-1,-6 15-29,14-28-6,-1 0 0,1 0 0,-1-1 1,1 1-1,0 0 0,0 0 0,0 0 0,0 0 1,0-1-1,0 1 0,0 0 0,0 0 1,1 0-1,-1 0 0,1-1 0,0 1 0,-1 0 1,1 0-1,0-1 0,0 1 0,0-1 0,0 1 1,0-1-1,0 1 0,1-1 0,-1 0 1,0 1-1,1-1 0,-1 0 0,1 0 0,-1 0 1,1 0-1,0 0 0,-1 0 0,1-1 0,0 1 1,0 0-1,-1-1 0,1 0 0,0 1 1,0-1-1,0 0 0,0 0 0,0 0 0,-1 0 1,1 0-1,0 0 0,0-1 0,0 1 0,0-1 1,-1 1-1,1-1 0,1 0 6,46-11-149,104-83-2,-91 37 286,39-108 1005,-76 93-472,10-157 1324,-38 63-512,-1 85-64,-13 94-1112,5 3-295,0 0 0,1 1 0,1 0 0,0 0 0,1 1 1,1 1-1,0 0 0,2 0-9,-35 152 15,32-98-47,19 101-323,6-114-25,-12-45 239,-2-6 55,0 0 0,0 0 0,1 0 0,0 0-1,0 0 1,1-1 0,0 1 0,0-1 0,0 0 0,1 0 0,0-1 0,1 0 0,0 1-1,0-2 1,0 1 0,4 2 86,27-27-281,45-78 169,-6-6 63,-26 43 261,-50 59-152,3 13 238,-50 118-179,47-127-145,1 0 1,-1 1-1,1-1 0,0 0 0,0-1 1,0 1-1,0 0 0,0 0 1,1 0-1,-1-1 0,1 1 0,0-1 1,0 1-1,0-1 0,0 0 1,0 1-1,0-1 0,1 0 1,-1-1-1,1 1 0,-1 0 0,1-1 1,0 1-1,0-1 0,-1 0 1,1 0-1,0 0 0,0 0 0,0 0 1,0-1-1,0 0 0,0 1 1,1-1-1,-1 0 0,0 0 1,0-1-1,0 1 0,0-1 0,0 1 1,0-1-1,0 0 0,0 0 1,0-1 25,167-43-240,-100 34 372,-78 35-86,-40 79 6,52-45-90,29-18-248,22-29 46,18-28 87,6-32 86,-65 37 72,-1-1-1,0 0 0,-1 0 0,0-2 1,-1 0-1,-1 0 0,0 0 0,-1-1 1,-1-1-1,1-2-4,27-100 211,-19-31-66,-22-31 18,-33-41 734,19 150-384,5 104-474,-33 189-191,23-23-335,16-123 398,5 139-166,34-126-270,-22-76 353,55 32-97,-8-27-405,4-6 232,-40-9 419,1-1 0,-1 0 0,1-2 0,-1-1 0,0 0 1,1-2-1,8-2 23,-22 4 158,0 0 0,0 0 1,-1-1-1,1 0 0,-1 0 1,1 0-1,-1-1 1,0 0-1,0 0 0,-1-1 1,1 1-1,-1-1 0,2-3-158,-7 8 14,45 28-978,-32-23 894,0-2 0,0 0 1,1 0-1,-1-1 0,1-1 1,-1 0-1,1-1 0,-1-1 1,1 0-1,-1 0 0,0-2 1,6-1 69,57-21 44,27-3 1129,-97 31-846,0 5-248,0 0-1,-1 0 1,0 0 0,-1 0 0,0 1 0,0 0 0,0 0 0,-1 0 0,-1 0 0,0 1 0,0-1 0,-1 0 0,0 1 0,0 0 0,-1 0-79,-5 149 597,-5-89-449,4-27-49,0 5-79,-24 77-946,-8-93-2143,6-9-3624</inkml:trace>
  <inkml:trace contextRef="#ctx0" brushRef="#br0" timeOffset="99681.844">7573 644 10312,'0'0'0,"33"-10"0,21-7 0,-54 17 856,0 0-856,142-36 856,62-17-856,-204 53-688,0 0 688,346-91-8064,-692 182 8064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13:0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1200 82 5656,'-24'-1'104,"28"-7"936,121-64 1516,-193 100-355,20-4-1957,-165 98 825,42-12-483,11-9-472,63-43 313,18-11-351,-60 28 235,139-74-335,-1-1 0,0 1 0,0-1 0,1 1 0,-1-1 0,0 1 0,0-1 0,1 0 0,-1 1 0,0-1 0,0 0 0,0 0 0,0 1 0,0-1 0,0 0 0,1 0 0,-1 0 0,0 0 0,0 0 0,0 0 1,0-1-1,0 1 0,0 0 0,1 0 0,-1-1 0,0 1 0,0 0 0,0-1 0,1 1 0,-1-1 0,0 1 0,0-1 0,1 1 0,-1-1 0,1 0 0,-1 1 0,0-1 0,1 0 0,-1 1 0,1-1 0,-1 0 0,1 0 1,0 1-1,-1-1 0,1 0 0,0 0 0,-1 0 0,1 0 0,0 0 0,0 1 0,0-1 0,0 0 0,0 0 0,0 0 0,0 0 0,0 0 0,0 0 0,1 0 0,-1 0 24,37-179-1864,-32 89 1380,-9 51 2055,-4 46-1388,-73 108 157,-12 0-239,-8 6-2,76-87-95,-1 18-3,36-5 27,-7-43-24,-1 0 0,0-1 0,1 1 0,-1-1 0,1 0 0,0 0 0,0 0 0,0 0 0,0 0 0,0-1 0,0 1 0,0-1 0,0 0 0,1 0 0,-1 0 0,0-1 0,1 1 0,-1-1 0,3 1-4,161 3-27,-24-12-2686,-86 5-2636,-133 7 4037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3:13:0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246 235 2160,'15'0'-645,"-3"-1"3242,-25-13 715,-15-26 186,27 40-3364,0-1-1,-80-6-4921,79 7 4996,-1 0-1,1 0 1,-1 0 0,1 1-1,-1-1 1,1 1-1,-1 0 1,1 0 0,0-1-1,-1 2 1,1-1 0,0 0-1,0 0 1,0 1-1,0-1 1,0 1 0,0 0-1,0-1 1,0 1 0,1 0-1,-1 0 1,1 0-1,-1 0 1,1 0 0,-1 3-208,-67 130 686,45-47-602,23 49 151,27-52-94,9-50-3,15-28 92,0-39-111,1-54-79,-32 51-15,3-10-19,-1 1-6,-2 3 0,66-84 45,-76 142 50,-11 37-91,-4 2-4,2-9 0,6-31 0,3-6 0,0-9 1,0 0 0,0 0 1,0-1-1,0 0 0,0 0 1,0 0-1,0-1 1,0 0-1,0 0 0,-1 0 1,1 0-1,0-1 0,0 0 1,-1 0-1,1 0 1,-1 0-1,1-1 0,-1 0 1,0 0-1,0 0 0,0-1-1,6-2 2,33-19 65,-23 12-45,120-99 43,-79 54-57,-52 51-22,1 1 0,0 0 0,0 1 1,0 0-1,1 1 0,-1 0 1,1 0-1,0 1 0,0 1 0,1 0 1,-1 0-1,0 1 0,1 1 1,6 0 13,67 20-204,-37 15 130,-39-19 72,-20 53-13,-27 1 14,6-21-759,43-54-840,77-63-2200,-28 19-400</inkml:trace>
  <inkml:trace contextRef="#ctx0" brushRef="#br0" timeOffset="424.861">1343 259 5384,'-1'0'1,"0"1"56,1-1 0,-1 1 1,0-1-1,0 1 1,0 0-1,1-1 0,-1 1 1,0 0-1,1 0 1,-1 0-1,0-1 0,1 1 1,-1 0-1,1 0 1,0 0-1,-1 0 0,1 0 1,0 0-1,-1 0 0,1 0 1,0 0-1,0 0 1,0 0-1,0 0 0,0 0 1,0 0-1,0 0 1,0 0-1,0 0 0,1 0 1,-1 0-1,0 0 1,1 0-1,-1 0 0,1 0 1,-1 0-1,1 0 0,-1 0 1,1-1-1,0 1 1,-1 0-1,1 0 0,0-1 1,-1 1-1,1 0 1,0-1-1,0 1 0,0-1 1,0 1-1,0-1 1,0 1-1,0-1 0,0 0 1,0 1-58,51 26 1261,-48-28-1226,0 1 0,0-1-1,0 0 1,1 0 0,-1-1 0,-1 1-1,1-1 1,0 0 0,0 0 0,-1 0-1,1 0 1,-1-1 0,1 1 0,-1-1-1,0 0 1,0 0 0,0 0 0,1-3-35,3 0 39,113-102 460,-119 106-467,0 0 0,0-1 0,0 1 1,0-1-1,-1 1 0,1 0 0,-1-1 0,1 1 0,-1-1 0,0 0 0,0 1 1,0-1-1,0 1 0,-1-1 0,1 1 0,-1-1 0,1 1 0,-1-1 1,0 1-1,0 0 0,0-1 0,0 1 0,0 0 0,-1 0 0,1 0 1,-1 0-1,1 0 0,-1 0 0,0 0 0,0 0 0,0 1 0,0-1 0,0 1 1,0-1-1,0 1 0,0 0 0,-1 0 0,1 0 0,0 0 0,-1 0 1,1 1-1,-1-1 0,1 1 0,-1-1 0,1 1 0,-1 0 0,1 0 0,-1 0 1,1 0-33,-23 24 238,-13 52-95,26-45-118,2 7-18,6 2-2,8-1-3,27 21-12,-21-52-36,60 13-184,-53-21-635,134-48-2714,-87 16 2493,34-16-3194</inkml:trace>
  <inkml:trace contextRef="#ctx0" brushRef="#br0" timeOffset="756.003">2133 136 4936,'-18'8'562,"33"-12"559,16-5-215,-54 33-795,-17 15 407,19-21-204,2 0-1,0 1 1,1 1-1,2 1 1,0 1 0,1 0-1,-5 10-313,20-31 24,0 0 0,0 0 0,0 0-1,0 0 1,0 0 0,0-1 0,0 1 0,0 0 0,0 0 0,0 0-1,1 0 1,-1 0 0,0-1 0,1 1 0,-1 0 0,1 0 0,-1 0-1,1-1 1,-1 1 0,1 0 0,-1-1 0,1 1 0,0-1 0,-1 1-1,1 0 1,0-1 0,-1 1 0,1-1 0,0 0 0,0 1 0,0-1-1,-1 0 1,1 1 0,0-1 0,0 0 0,0 0 0,0 0 0,0 0-24,12-2 102,0-1 1,0 0 0,-1-1-1,1-1 1,-1 0 0,0 0-1,0-1 1,-1-1 0,1 0-1,-1-1 1,4-4-103,51-46 343,-18-24 537,-46 68-480,-17-55 148,7 57-208,-2 2-177,-1 1 1,0 0 0,-1 1-1,1 1 1,-1 0 0,-1 0-1,0 1 1,-9-3-164,-25-4-51,26 10-615,-110 9-238,91-4-1131,-39 1-4544,184-7 4961</inkml:trace>
  <inkml:trace contextRef="#ctx0" brushRef="#br0" timeOffset="1829.132">698 968 7176,'6'-16'322,"-3"11"-73,0 0 0,-1 0 0,1-1 0,-1 1 0,-1-1 0,1 1 1,-1-1-1,0 0 0,0 1 0,-1-1 0,0 0 0,0 0 0,0 0 0,-1 1 0,0-3-249,-11 19 107,-52 89 20,37-39-7,4-4-107,18-45-12,-1 2 7,0 1-1,1 0 1,1 0 0,0 0 0,1 0 0,1 1-1,0-1 1,1 1 0,0-1 0,2 7-8,-1-19 6,0 0 1,1 1 0,-1-1 0,1 0 0,-1 0-1,1 0 1,0 0 0,1 0 0,-1 0 0,0 0-1,1 0 1,-1-1 0,1 1 0,0-1 0,0 1-1,0-1 1,0 1 0,1-1 0,-1 0 0,1 0-1,0 0-6,3-2 10,0 0 0,1 0 0,-1 0 0,1-1 0,-1 0 0,0-1 0,0 1-1,0-1 1,0 0 0,0-1 0,0 1 0,0-1 0,-1 0 0,1-1 0,-1 1 0,0-1 0,0 0-1,0-1 1,0 0-10,36-31 22,105-91 32,-113 110-46,-25 20-5,-4 10 2,-6 8-2,-10 35 5,-24 61 52,48-99-57,-5-18 1,1 0 0,0-1 0,0 0 1,-1-1-1,1 0 0,-1 0 0,1 0 1,-1-1-1,0 0 0,0-1 1,0 0-1,0 0 0,1-1-4,4-2 11,39-22 92,58-53 50,-31-36-78,-35 54-95,-27 55-12,0 0 0,1 0 0,0 2-1,0 0 1,1 1 0,-1 0 0,1 2 0,1 0 0,-1 1 0,0 1 0,1 1 0,8 0 32,-20 0-3,68 17-52,-55 26 33,-17 3 22,-7-16 1,-13 24 7,-22 15-828,15-70-2028,4-2-2485</inkml:trace>
  <inkml:trace contextRef="#ctx0" brushRef="#br0" timeOffset="1999.675">1460 718 6640,'0'0'0,"6"15"0,4 9 0,-10-24-752,0 0 752,18 3-744,5-14 744,-23 11-584,0 0 584,28-8-584,4-3 584,27-8-2360</inkml:trace>
  <inkml:trace contextRef="#ctx0" brushRef="#br0" timeOffset="2235.553">1887 559 5112,'-9'14'1168,"29"-25"897,-2 0-1222,-17 12-794,0 0 0,0-1 0,0 1 1,1 0-1,-2 0 0,1 0 0,0 0 1,0 0-1,0 0 0,0 0 0,-1 0 1,1 0-1,0 1 0,-1-1 0,1 0 1,-1 0-1,1 1 0,-1-1 0,0 0 0,0 1 1,1-1-1,-1 0 0,0 1 0,0-1 1,0 0-1,0 1 0,-1-1 0,1 0 1,0 1-1,-1-1 0,1 0 0,0 0 1,-1 1-1,0-1 0,1 0 0,-1 0 0,0 0 1,1 0-1,-1 0 0,0 0 0,0 0 1,-1 1-50,-47 170 1290,4 39-400,31-39-1713,20-112-2424,1-14-2719</inkml:trace>
  <inkml:trace contextRef="#ctx0" brushRef="#br0" timeOffset="2785.625">1827 1043 6008,'97'-100'1184,"34"16"-1207,-24 7-102,-36 0 195,-44 13 3374,-49 100-600,2 5-2686,-47 68 487,36-65-513,-47 75 580,76-117-710,1-1 0,0 1 0,0 0 1,0-1-1,0 1 0,0 0 0,0 0 0,0 0 0,1 0 1,-1 0-1,1 0 0,-1 0 0,1 0 0,0 0 0,0 0 1,0 0-1,0 0 0,0 0 0,0 0 0,1 0 1,-1 0-1,1 0 0,-1 0 0,1 0 0,0 0 0,0 0 1,0 0-1,0 0 0,0-1 0,0 1 0,0 0 0,0-1 1,1 1-1,-1-1 0,1 1 0,-1-1 0,1 0 0,0 0 1,-1 0-1,1 1 0,0-2 0,0 1 0,0 0 1,0 0-1,-1 0 0,2-1-2,9 2-15,1-2 1,-1 1 0,0-1-1,0-1 1,0 0-1,0-1 1,0-1 0,0 1-1,0-2 1,0 0-1,-1 0 1,0-1 0,7-4 14,5 0-17,88-30-148,-78 47 122,-9 11 50,4 7-6,-8-16 4,5-3-3,-14-8-53,-1-1 1,1 0-1,-1-1 1,0 0 0,1 0-1,-1-1 1,-1-1-1,1 0 1,-1 0 0,0-1-1,0 0 1,0 0-1,-1-1 1,8-7 50,-7 6-89,19-12-2022,26-18-4131,-126 88 4718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FB2B498A-4D72-4E13-B2A2-DD3BA24795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BF790D45-77F1-45F6-BB43-30A924BE37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65D2DD5-0E3B-436B-98B4-772B183C3C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DC77FB24-465D-4583-81B0-B575899CEE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3302" name="Rectangle 6">
            <a:extLst>
              <a:ext uri="{FF2B5EF4-FFF2-40B4-BE49-F238E27FC236}">
                <a16:creationId xmlns:a16="http://schemas.microsoft.com/office/drawing/2014/main" id="{7BED541C-4E1A-45EE-BE63-01F57FFFE4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>
            <a:extLst>
              <a:ext uri="{FF2B5EF4-FFF2-40B4-BE49-F238E27FC236}">
                <a16:creationId xmlns:a16="http://schemas.microsoft.com/office/drawing/2014/main" id="{65C3ACFD-037F-461F-A130-432CCC145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fld id="{216360EF-B460-452D-83D7-F8DA699A2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D43DAE1-EFAE-4D00-A2C2-9B8680437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A325CA2C-DB39-450D-B4F9-589AB2AE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46A866C-7C5E-4C14-BAC6-2F696BD2E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DD97F-5E2E-49D4-B274-2BB665A95D0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8199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 dirty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0640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2165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7665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6421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4121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8444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6715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2776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560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991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555FEED-FF9B-462F-AF61-5738A35E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B71ED63-0FCD-4CCD-89D4-EE9BED85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0C5788-C404-4ED1-93EB-0484758E68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A7AFEB-109E-45D1-A878-41C0604939EB}" type="slidenum">
              <a:rPr lang="en-IN" altLang="en-US"/>
              <a:pPr algn="r" eaLnBrk="1" hangingPunct="1">
                <a:spcBef>
                  <a:spcPct val="0"/>
                </a:spcBef>
              </a:pPr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4380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14DE0F9-EB1E-4BD2-BED4-95ABF4157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4C0319C-48E3-40C6-8B7C-4EDF8977D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9C8D27-88CC-4B3B-8F9B-92E8EB6DD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794F32-6E90-45F8-AC38-DEE3A5A73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17FCECC-8954-48B5-833C-52F071105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FF234E9-6508-486B-8DDB-BC2F7FEFE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E76C-1F60-4560-B3D5-24E6E0D5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689F-E135-4D19-B1C9-A54E71D5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6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E3C2-A2FA-4181-AB6A-FF89AB39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16E3-2298-455D-B023-38101719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1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4DF4B-C786-4F69-AE7B-1F981B2E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1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6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6490-5BDA-4EAB-8A5D-D8D82CEE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398FC-F423-4D2B-A3F6-B6270C95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3795A-79AA-4FAA-9C6B-CF690E4B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7D888-BD5B-4992-A17B-11E50401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A5C33-1628-4FE0-AAA3-C0EBAB847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8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987B-6A13-412C-9343-A3E2C0EE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07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62C8-E9B9-4891-BFB6-75CB9314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DAEF-26D4-4C0D-BED6-634966D4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3EABA-79C1-41C6-8D40-A9F95D3D2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18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F4B-0D3C-4F85-99E2-91C2FA0F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C27C0-1F9C-4E37-8277-426C16175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0EE82-F864-4C57-9510-D05D5A69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058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0641-E373-42F8-9251-20E71423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EF3D-7870-4F44-978A-9E9AEBBBD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17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6BAD6-16E0-43D1-8F4D-BAC6F4BF8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E2282-D30A-4175-AA9B-1ABE3254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40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F458-0217-43EA-857B-228B4E71E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6A5DB-EDB2-4E79-8EC5-D71CE1140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4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F7D078-1732-42C9-B4AD-540450375E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578B9-813D-4D23-81C0-FDB4AC6C1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6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D220-78B4-4BDD-955A-526C9F0D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19AE-CA9C-4927-8404-1C4F70C0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7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35FA-3DB5-4946-A22A-16C476E4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B216-1937-4159-834D-C6D5E6C3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948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C22C-0F34-46D8-9AB5-8819A5F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4195-637A-4FC4-80C3-C83D603E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1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5E6B-3E6A-40C7-A27F-7103F323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1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62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F4A7-C230-465F-A937-DE78E466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97566-BC7D-42CD-85D7-5CC6486F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62EB7-9B1A-4877-8686-5E192395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45235-14B0-4778-8704-2D84A53C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7FD2-984E-4D1F-BE1F-0BDEB30B9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01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DFA0-0DF1-4C4C-AD3D-34EB619E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42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020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DA3E-5BCB-458D-9213-35520233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A5F6-DD62-41F7-9FDE-7D0F0566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4E079-8242-4524-84A5-DBE735BF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2268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43BC-0624-49B2-AF89-8F944217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BF2D2-B804-4F6C-80C7-2369EDA4C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37094-1BEA-42CC-94FE-F855A8DF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363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F01-69CB-4B19-8E9B-8FCBB56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FC672-163E-4A5C-986D-7F6F909CB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38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DE8B2-158E-44A3-B015-AD638A893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70CD0-4290-4B2C-AF97-61951EFA3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B65C401-9700-48EF-935A-EB0F07A9B6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B6A40-01DC-4121-A4DD-2CD92B710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649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A35E0BD-3CD1-4835-8400-59BFDA6C0DE5}" type="datetime1">
              <a:rPr lang="en-US" altLang="en-US"/>
              <a:pPr>
                <a:defRPr/>
              </a:pPr>
              <a:t>1/10/2022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8BFCB9CC-9E64-404C-B4B3-6E58603CD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751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>
            <a:lvl1pPr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8925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419F1-0522-4B99-948C-1CA4E5E11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091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FB5E3-6E21-4259-9587-12AD17DF77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5928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3651C-A0EB-494D-AE8A-09F663BEC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0205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6749B-16EB-4A78-888C-96E67EF5F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29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9D88B-1596-4BB9-89D1-CF123B8DB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0463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EA661-9427-4EEA-8526-966986225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68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271C7-07E9-4E53-B426-7336AA3A8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50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C4E2-681F-4C23-A26C-CBA277E678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98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B217F72-371A-4E63-BA50-0BA7424458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A9CFE-D550-418D-AFB2-B9931047C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4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015B55-16E6-4931-AEEF-212B9FCA38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5D4CB-3E00-4AF4-B698-3F650A76DB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50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27C47D-3A3B-4361-A747-0CDC4607A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22E0B-8CD2-4B40-B828-7F0A2B1C6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47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EFC3CA-6BAB-43DD-8697-6EC7794A19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6F419-51FB-47AC-B9B5-C0855C5C9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35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84A9-7E7C-4168-939F-3D2EE212F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53D20-05F9-4CF3-A3EA-13A3CA0BA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7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FCD0-4097-4C03-821B-00CE33C0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D6F4-E881-412F-A931-36AABB0A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3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98EC96-61AF-4216-9459-957271EF7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1F2D77-D315-483B-A301-BF58F5E7B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1254" name="Rectangle 6">
            <a:extLst>
              <a:ext uri="{FF2B5EF4-FFF2-40B4-BE49-F238E27FC236}">
                <a16:creationId xmlns:a16="http://schemas.microsoft.com/office/drawing/2014/main" id="{FB74AAB8-E095-462F-882F-A6673A88AA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2459168-F54B-428B-A644-4EB1B5BBA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63D2A4F6-F906-482D-926C-D1F7ED86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A3978424-6968-45DA-81D5-8B639E30C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1" name="Text Box 9">
            <a:extLst>
              <a:ext uri="{FF2B5EF4-FFF2-40B4-BE49-F238E27FC236}">
                <a16:creationId xmlns:a16="http://schemas.microsoft.com/office/drawing/2014/main" id="{76EA3A9C-691D-4678-B89D-B02BF6A9B2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0000">
            <a:off x="-561975" y="714375"/>
            <a:ext cx="152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28289A"/>
                </a:solidFill>
                <a:latin typeface="Garamond" panose="02020404030301010803" pitchFamily="18" charset="0"/>
              </a:rPr>
              <a:t>IIT Bombay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6" r:id="rId2"/>
    <p:sldLayoutId id="2147484177" r:id="rId3"/>
    <p:sldLayoutId id="2147484178" r:id="rId4"/>
    <p:sldLayoutId id="2147484179" r:id="rId5"/>
    <p:sldLayoutId id="2147484181" r:id="rId6"/>
    <p:sldLayoutId id="2147484182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>
            <a:extLst>
              <a:ext uri="{FF2B5EF4-FFF2-40B4-BE49-F238E27FC236}">
                <a16:creationId xmlns:a16="http://schemas.microsoft.com/office/drawing/2014/main" id="{52BD34B7-A850-418C-893D-A0067F5D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" name="Line 8">
            <a:extLst>
              <a:ext uri="{FF2B5EF4-FFF2-40B4-BE49-F238E27FC236}">
                <a16:creationId xmlns:a16="http://schemas.microsoft.com/office/drawing/2014/main" id="{CAFC2805-A71D-4831-818D-D7DB98E4A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2" name="Text Box 9">
            <a:extLst>
              <a:ext uri="{FF2B5EF4-FFF2-40B4-BE49-F238E27FC236}">
                <a16:creationId xmlns:a16="http://schemas.microsoft.com/office/drawing/2014/main" id="{E89B8B85-1F7E-432B-9124-48DE798595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0000">
            <a:off x="-561975" y="714375"/>
            <a:ext cx="152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28289A"/>
                </a:solidFill>
                <a:latin typeface="Garamond" panose="02020404030301010803" pitchFamily="18" charset="0"/>
              </a:rPr>
              <a:t>IIT Bombay</a:t>
            </a:r>
          </a:p>
        </p:txBody>
      </p:sp>
      <p:pic>
        <p:nvPicPr>
          <p:cNvPr id="2053" name="Picture 2">
            <a:extLst>
              <a:ext uri="{FF2B5EF4-FFF2-40B4-BE49-F238E27FC236}">
                <a16:creationId xmlns:a16="http://schemas.microsoft.com/office/drawing/2014/main" id="{37F4E728-C16F-4852-9785-8A2723327E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04800"/>
            <a:ext cx="609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2">
            <a:extLst>
              <a:ext uri="{FF2B5EF4-FFF2-40B4-BE49-F238E27FC236}">
                <a16:creationId xmlns:a16="http://schemas.microsoft.com/office/drawing/2014/main" id="{1A4878BB-FD09-42A8-81A9-1EB4FC4710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04800"/>
            <a:ext cx="609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2">
            <a:extLst>
              <a:ext uri="{FF2B5EF4-FFF2-40B4-BE49-F238E27FC236}">
                <a16:creationId xmlns:a16="http://schemas.microsoft.com/office/drawing/2014/main" id="{869E5DCD-B157-4A83-BCEF-83FFEBC46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id="{75475C08-4941-4C04-B643-FC48A57A0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7">
            <a:extLst>
              <a:ext uri="{FF2B5EF4-FFF2-40B4-BE49-F238E27FC236}">
                <a16:creationId xmlns:a16="http://schemas.microsoft.com/office/drawing/2014/main" id="{21FF1CE9-730E-4CCC-A64F-D5A5FC76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" name="Line 8">
            <a:extLst>
              <a:ext uri="{FF2B5EF4-FFF2-40B4-BE49-F238E27FC236}">
                <a16:creationId xmlns:a16="http://schemas.microsoft.com/office/drawing/2014/main" id="{1126D30D-A691-49BC-B18F-1414CB575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" name="Text Box 9">
            <a:extLst>
              <a:ext uri="{FF2B5EF4-FFF2-40B4-BE49-F238E27FC236}">
                <a16:creationId xmlns:a16="http://schemas.microsoft.com/office/drawing/2014/main" id="{7AC60540-F252-4947-BD1B-B86689BA8B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0000">
            <a:off x="-561975" y="714375"/>
            <a:ext cx="152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28289A"/>
                </a:solidFill>
                <a:latin typeface="Garamond" panose="02020404030301010803" pitchFamily="18" charset="0"/>
              </a:rPr>
              <a:t>IIT Bombay</a:t>
            </a:r>
          </a:p>
        </p:txBody>
      </p:sp>
      <p:pic>
        <p:nvPicPr>
          <p:cNvPr id="3077" name="Picture 2">
            <a:extLst>
              <a:ext uri="{FF2B5EF4-FFF2-40B4-BE49-F238E27FC236}">
                <a16:creationId xmlns:a16="http://schemas.microsoft.com/office/drawing/2014/main" id="{FD06F93A-BA9D-44A3-9EBA-CB105EB246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04800"/>
            <a:ext cx="609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4710E05-87D8-4F8A-8A8C-A5203EC21B09}"/>
              </a:ext>
            </a:extLst>
          </p:cNvPr>
          <p:cNvSpPr txBox="1">
            <a:spLocks/>
          </p:cNvSpPr>
          <p:nvPr userDrawn="1"/>
        </p:nvSpPr>
        <p:spPr>
          <a:xfrm>
            <a:off x="457200" y="6243638"/>
            <a:ext cx="8229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 eaLnBrk="1" hangingPunct="1">
              <a:defRPr/>
            </a:pPr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3079" name="Picture 9">
            <a:extLst>
              <a:ext uri="{FF2B5EF4-FFF2-40B4-BE49-F238E27FC236}">
                <a16:creationId xmlns:a16="http://schemas.microsoft.com/office/drawing/2014/main" id="{6F6F9C96-03AE-49B6-AF26-978019692E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04800"/>
            <a:ext cx="609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2">
            <a:extLst>
              <a:ext uri="{FF2B5EF4-FFF2-40B4-BE49-F238E27FC236}">
                <a16:creationId xmlns:a16="http://schemas.microsoft.com/office/drawing/2014/main" id="{AD9B9D61-BD38-4D8E-9719-D7FE5EB85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1" name="Rectangle 3">
            <a:extLst>
              <a:ext uri="{FF2B5EF4-FFF2-40B4-BE49-F238E27FC236}">
                <a16:creationId xmlns:a16="http://schemas.microsoft.com/office/drawing/2014/main" id="{D4A23B22-40F3-4202-93D1-237E11662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fld id="{6E60C3C5-7324-46CD-B0CA-E1AE6CC75E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 rot="-5400000">
            <a:off x="-561975" y="714375"/>
            <a:ext cx="1520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28289A"/>
                </a:solidFill>
                <a:latin typeface="Garamond" pitchFamily="18" charset="0"/>
              </a:rPr>
              <a:t>IIT Bombay</a:t>
            </a:r>
          </a:p>
        </p:txBody>
      </p:sp>
    </p:spTree>
    <p:extLst>
      <p:ext uri="{BB962C8B-B14F-4D97-AF65-F5344CB8AC3E}">
        <p14:creationId xmlns:p14="http://schemas.microsoft.com/office/powerpoint/2010/main" val="33124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6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" Type="http://schemas.openxmlformats.org/officeDocument/2006/relationships/customXml" Target="../ink/ink81.xml"/><Relationship Id="rId21" Type="http://schemas.openxmlformats.org/officeDocument/2006/relationships/customXml" Target="../ink/ink90.xml"/><Relationship Id="rId34" Type="http://schemas.openxmlformats.org/officeDocument/2006/relationships/image" Target="../media/image95.png"/><Relationship Id="rId7" Type="http://schemas.openxmlformats.org/officeDocument/2006/relationships/customXml" Target="../ink/ink83.xml"/><Relationship Id="rId12" Type="http://schemas.openxmlformats.org/officeDocument/2006/relationships/image" Target="../media/image84.png"/><Relationship Id="rId17" Type="http://schemas.openxmlformats.org/officeDocument/2006/relationships/customXml" Target="../ink/ink88.xml"/><Relationship Id="rId25" Type="http://schemas.openxmlformats.org/officeDocument/2006/relationships/customXml" Target="../ink/ink92.xml"/><Relationship Id="rId33" Type="http://schemas.openxmlformats.org/officeDocument/2006/relationships/customXml" Target="../ink/ink96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6.png"/><Relationship Id="rId20" Type="http://schemas.openxmlformats.org/officeDocument/2006/relationships/image" Target="../media/image88.png"/><Relationship Id="rId29" Type="http://schemas.openxmlformats.org/officeDocument/2006/relationships/customXml" Target="../ink/ink9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0.png"/><Relationship Id="rId11" Type="http://schemas.openxmlformats.org/officeDocument/2006/relationships/customXml" Target="../ink/ink85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customXml" Target="../ink/ink89.xml"/><Relationship Id="rId31" Type="http://schemas.openxmlformats.org/officeDocument/2006/relationships/customXml" Target="../ink/ink95.xml"/><Relationship Id="rId4" Type="http://schemas.openxmlformats.org/officeDocument/2006/relationships/image" Target="../media/image800.png"/><Relationship Id="rId9" Type="http://schemas.openxmlformats.org/officeDocument/2006/relationships/customXml" Target="../ink/ink84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93.xml"/><Relationship Id="rId30" Type="http://schemas.openxmlformats.org/officeDocument/2006/relationships/image" Target="../media/image93.png"/><Relationship Id="rId35" Type="http://schemas.openxmlformats.org/officeDocument/2006/relationships/customXml" Target="../ink/ink97.xml"/><Relationship Id="rId8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98.xml"/><Relationship Id="rId7" Type="http://schemas.openxmlformats.org/officeDocument/2006/relationships/customXml" Target="../ink/ink10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customXml" Target="../ink/ink99.xml"/><Relationship Id="rId4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customXml" Target="../ink/ink107.xml"/><Relationship Id="rId18" Type="http://schemas.openxmlformats.org/officeDocument/2006/relationships/image" Target="../media/image108.png"/><Relationship Id="rId26" Type="http://schemas.openxmlformats.org/officeDocument/2006/relationships/image" Target="../media/image112.png"/><Relationship Id="rId3" Type="http://schemas.openxmlformats.org/officeDocument/2006/relationships/customXml" Target="../ink/ink102.xml"/><Relationship Id="rId21" Type="http://schemas.openxmlformats.org/officeDocument/2006/relationships/customXml" Target="../ink/ink111.xml"/><Relationship Id="rId7" Type="http://schemas.openxmlformats.org/officeDocument/2006/relationships/customXml" Target="../ink/ink104.xml"/><Relationship Id="rId12" Type="http://schemas.openxmlformats.org/officeDocument/2006/relationships/image" Target="../media/image105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29" Type="http://schemas.openxmlformats.org/officeDocument/2006/relationships/customXml" Target="../ink/ink1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11" Type="http://schemas.openxmlformats.org/officeDocument/2006/relationships/customXml" Target="../ink/ink106.xml"/><Relationship Id="rId24" Type="http://schemas.openxmlformats.org/officeDocument/2006/relationships/image" Target="../media/image111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13.png"/><Relationship Id="rId10" Type="http://schemas.openxmlformats.org/officeDocument/2006/relationships/image" Target="../media/image104.png"/><Relationship Id="rId19" Type="http://schemas.openxmlformats.org/officeDocument/2006/relationships/customXml" Target="../ink/ink110.xml"/><Relationship Id="rId4" Type="http://schemas.openxmlformats.org/officeDocument/2006/relationships/image" Target="../media/image101.png"/><Relationship Id="rId9" Type="http://schemas.openxmlformats.org/officeDocument/2006/relationships/customXml" Target="../ink/ink105.xml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Relationship Id="rId27" Type="http://schemas.openxmlformats.org/officeDocument/2006/relationships/customXml" Target="../ink/ink114.xml"/><Relationship Id="rId30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customXml" Target="../ink/ink19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customXml" Target="../ink/ink32.xml"/><Relationship Id="rId40" Type="http://schemas.openxmlformats.org/officeDocument/2006/relationships/image" Target="../media/image34.png"/><Relationship Id="rId45" Type="http://schemas.openxmlformats.org/officeDocument/2006/relationships/customXml" Target="../ink/ink36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4" Type="http://schemas.openxmlformats.org/officeDocument/2006/relationships/image" Target="../media/image36.png"/><Relationship Id="rId4" Type="http://schemas.openxmlformats.org/officeDocument/2006/relationships/image" Target="../media/image16.png"/><Relationship Id="rId9" Type="http://schemas.openxmlformats.org/officeDocument/2006/relationships/customXml" Target="../ink/ink18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27.xml"/><Relationship Id="rId30" Type="http://schemas.openxmlformats.org/officeDocument/2006/relationships/image" Target="../media/image29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12" Type="http://schemas.openxmlformats.org/officeDocument/2006/relationships/image" Target="../media/image20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20" Type="http://schemas.openxmlformats.org/officeDocument/2006/relationships/image" Target="../media/image24.png"/><Relationship Id="rId41" Type="http://schemas.openxmlformats.org/officeDocument/2006/relationships/customXml" Target="../ink/ink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42.xm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42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customXml" Target="../ink/ink41.xml"/><Relationship Id="rId24" Type="http://schemas.openxmlformats.org/officeDocument/2006/relationships/image" Target="../media/image48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41.png"/><Relationship Id="rId19" Type="http://schemas.openxmlformats.org/officeDocument/2006/relationships/customXml" Target="../ink/ink45.xml"/><Relationship Id="rId4" Type="http://schemas.openxmlformats.org/officeDocument/2006/relationships/image" Target="../media/image38.png"/><Relationship Id="rId9" Type="http://schemas.openxmlformats.org/officeDocument/2006/relationships/customXml" Target="../ink/ink40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65.png"/><Relationship Id="rId42" Type="http://schemas.openxmlformats.org/officeDocument/2006/relationships/image" Target="../media/image69.png"/><Relationship Id="rId7" Type="http://schemas.openxmlformats.org/officeDocument/2006/relationships/customXml" Target="../ink/ink5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customXml" Target="../ink/ink62.xml"/><Relationship Id="rId41" Type="http://schemas.openxmlformats.org/officeDocument/2006/relationships/customXml" Target="../ink/ink6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customXml" Target="../ink/ink53.xml"/><Relationship Id="rId24" Type="http://schemas.openxmlformats.org/officeDocument/2006/relationships/image" Target="../media/image60.png"/><Relationship Id="rId32" Type="http://schemas.openxmlformats.org/officeDocument/2006/relationships/image" Target="../media/image64.png"/><Relationship Id="rId37" Type="http://schemas.openxmlformats.org/officeDocument/2006/relationships/customXml" Target="../ink/ink66.xml"/><Relationship Id="rId40" Type="http://schemas.openxmlformats.org/officeDocument/2006/relationships/image" Target="../media/image68.png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" Type="http://schemas.openxmlformats.org/officeDocument/2006/relationships/image" Target="../media/image50.png"/><Relationship Id="rId9" Type="http://schemas.openxmlformats.org/officeDocument/2006/relationships/customXml" Target="../ink/ink52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61.xml"/><Relationship Id="rId30" Type="http://schemas.openxmlformats.org/officeDocument/2006/relationships/image" Target="../media/image63.png"/><Relationship Id="rId35" Type="http://schemas.openxmlformats.org/officeDocument/2006/relationships/customXml" Target="../ink/ink65.xml"/><Relationship Id="rId8" Type="http://schemas.openxmlformats.org/officeDocument/2006/relationships/image" Target="../media/image52.png"/><Relationship Id="rId3" Type="http://schemas.openxmlformats.org/officeDocument/2006/relationships/customXml" Target="../ink/ink49.xml"/><Relationship Id="rId12" Type="http://schemas.openxmlformats.org/officeDocument/2006/relationships/image" Target="../media/image5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customXml" Target="../ink/ink74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7" Type="http://schemas.openxmlformats.org/officeDocument/2006/relationships/customXml" Target="../ink/ink71.xml"/><Relationship Id="rId12" Type="http://schemas.openxmlformats.org/officeDocument/2006/relationships/image" Target="../media/image74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11" Type="http://schemas.openxmlformats.org/officeDocument/2006/relationships/customXml" Target="../ink/ink73.xml"/><Relationship Id="rId24" Type="http://schemas.openxmlformats.org/officeDocument/2006/relationships/image" Target="../media/image80.png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10" Type="http://schemas.openxmlformats.org/officeDocument/2006/relationships/image" Target="../media/image73.png"/><Relationship Id="rId19" Type="http://schemas.openxmlformats.org/officeDocument/2006/relationships/customXml" Target="../ink/ink77.xml"/><Relationship Id="rId4" Type="http://schemas.openxmlformats.org/officeDocument/2006/relationships/image" Target="../media/image70.png"/><Relationship Id="rId9" Type="http://schemas.openxmlformats.org/officeDocument/2006/relationships/customXml" Target="../ink/ink72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00F0F7E-3710-447A-864A-0BC57A0CE1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839200" cy="1470025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Technical Communication</a:t>
            </a:r>
            <a:br>
              <a:rPr lang="en-US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4000" b="1" dirty="0">
                <a:solidFill>
                  <a:srgbClr val="B51E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1 - Grammar</a:t>
            </a:r>
            <a:br>
              <a:rPr lang="en-US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78FDC98-88D4-44CB-A103-86E027058E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2971800"/>
            <a:ext cx="6781800" cy="1752600"/>
          </a:xfrm>
        </p:spPr>
        <p:txBody>
          <a:bodyPr/>
          <a:lstStyle/>
          <a:p>
            <a:pPr algn="l"/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S.V. Kulkarni</a:t>
            </a:r>
          </a:p>
          <a:p>
            <a:pPr algn="l"/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 Dept, IIT Bombay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F0E6455-9D9B-49DC-A2DB-497D51E18D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020029-8447-4237-9703-2FAD7A07C15E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6096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Verbs</a:t>
            </a: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Modal auxiliary verbs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use </a:t>
            </a:r>
            <a:r>
              <a:rPr lang="en-US" altLang="en-US" b="1" dirty="0">
                <a:solidFill>
                  <a:srgbClr val="B51E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can/ could/ may/ might</a:t>
            </a:r>
          </a:p>
          <a:p>
            <a:pPr marL="344487" lvl="1" indent="0" eaLnBrk="1" hangingPunct="1">
              <a:buNone/>
            </a:pPr>
            <a:endParaRPr lang="en-US" altLang="en-US" b="1" dirty="0">
              <a:solidFill>
                <a:srgbClr val="B51EC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b="1" dirty="0">
              <a:solidFill>
                <a:srgbClr val="B51EC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r>
              <a:rPr lang="en-US" altLang="en-US" b="1" dirty="0">
                <a:solidFill>
                  <a:srgbClr val="B51E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shall/ should/ will/ would/ must/ ought</a:t>
            </a: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20AFA3-8885-4AD8-805E-1DC7CE983C52}"/>
                  </a:ext>
                </a:extLst>
              </p14:cNvPr>
              <p14:cNvContentPartPr/>
              <p14:nvPr/>
            </p14:nvContentPartPr>
            <p14:xfrm>
              <a:off x="4095110" y="2337277"/>
              <a:ext cx="28440" cy="5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20AFA3-8885-4AD8-805E-1DC7CE98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6110" y="2328581"/>
                <a:ext cx="46080" cy="73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33FF41-AC88-4801-BD0D-81BBFDDB0C67}"/>
                  </a:ext>
                </a:extLst>
              </p14:cNvPr>
              <p14:cNvContentPartPr/>
              <p14:nvPr/>
            </p14:nvContentPartPr>
            <p14:xfrm>
              <a:off x="4079990" y="2178157"/>
              <a:ext cx="42480" cy="35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33FF41-AC88-4801-BD0D-81BBFDDB0C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1276" y="2169429"/>
                <a:ext cx="60271" cy="53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3292FA-CEAF-42A0-B31D-408F17B61169}"/>
                  </a:ext>
                </a:extLst>
              </p14:cNvPr>
              <p14:cNvContentPartPr/>
              <p14:nvPr/>
            </p14:nvContentPartPr>
            <p14:xfrm>
              <a:off x="4431350" y="1990957"/>
              <a:ext cx="346680" cy="385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3292FA-CEAF-42A0-B31D-408F17B611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2350" y="1981965"/>
                <a:ext cx="364320" cy="402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BBADC0-F6AE-487C-9C20-E826AA5629D5}"/>
                  </a:ext>
                </a:extLst>
              </p14:cNvPr>
              <p14:cNvContentPartPr/>
              <p14:nvPr/>
            </p14:nvContentPartPr>
            <p14:xfrm>
              <a:off x="5424950" y="1971157"/>
              <a:ext cx="874800" cy="38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BBADC0-F6AE-487C-9C20-E826AA5629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6310" y="1962157"/>
                <a:ext cx="892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B8DA73-567A-47BA-B67C-A4F052242C33}"/>
                  </a:ext>
                </a:extLst>
              </p14:cNvPr>
              <p14:cNvContentPartPr/>
              <p14:nvPr/>
            </p14:nvContentPartPr>
            <p14:xfrm>
              <a:off x="6547430" y="2214157"/>
              <a:ext cx="232920" cy="55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B8DA73-567A-47BA-B67C-A4F052242C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8430" y="2205517"/>
                <a:ext cx="2505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B54F46-D195-49C7-8644-61D41A127199}"/>
                  </a:ext>
                </a:extLst>
              </p14:cNvPr>
              <p14:cNvContentPartPr/>
              <p14:nvPr/>
            </p14:nvContentPartPr>
            <p14:xfrm>
              <a:off x="7278590" y="2202637"/>
              <a:ext cx="196560" cy="2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B54F46-D195-49C7-8644-61D41A1271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69950" y="2193637"/>
                <a:ext cx="214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06CEE7-6ED7-4DE8-A82D-7D6681A26B2F}"/>
                  </a:ext>
                </a:extLst>
              </p14:cNvPr>
              <p14:cNvContentPartPr/>
              <p14:nvPr/>
            </p14:nvContentPartPr>
            <p14:xfrm>
              <a:off x="2873990" y="3167437"/>
              <a:ext cx="477000" cy="415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06CEE7-6ED7-4DE8-A82D-7D6681A26B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64990" y="3158437"/>
                <a:ext cx="4946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AA0DDB4-88E3-4023-8855-62E40AC165BC}"/>
                  </a:ext>
                </a:extLst>
              </p14:cNvPr>
              <p14:cNvContentPartPr/>
              <p14:nvPr/>
            </p14:nvContentPartPr>
            <p14:xfrm>
              <a:off x="491870" y="3426637"/>
              <a:ext cx="1785600" cy="93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AA0DDB4-88E3-4023-8855-62E40AC165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3230" y="3417637"/>
                <a:ext cx="180324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29743D1-7E38-4973-97F5-059BC43456F8}"/>
                  </a:ext>
                </a:extLst>
              </p14:cNvPr>
              <p14:cNvContentPartPr/>
              <p14:nvPr/>
            </p14:nvContentPartPr>
            <p14:xfrm>
              <a:off x="3949310" y="3162757"/>
              <a:ext cx="440280" cy="156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29743D1-7E38-4973-97F5-059BC43456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40310" y="3153778"/>
                <a:ext cx="457920" cy="1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EA4E58D-84F4-4A30-842E-326812AF3D99}"/>
                  </a:ext>
                </a:extLst>
              </p14:cNvPr>
              <p14:cNvContentPartPr/>
              <p14:nvPr/>
            </p14:nvContentPartPr>
            <p14:xfrm>
              <a:off x="4593710" y="3196957"/>
              <a:ext cx="1105200" cy="423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EA4E58D-84F4-4A30-842E-326812AF3D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84713" y="3188317"/>
                <a:ext cx="1122834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69A7F10-E4D5-45AB-9636-0511C2D9C644}"/>
                  </a:ext>
                </a:extLst>
              </p14:cNvPr>
              <p14:cNvContentPartPr/>
              <p14:nvPr/>
            </p14:nvContentPartPr>
            <p14:xfrm>
              <a:off x="5882510" y="3087517"/>
              <a:ext cx="251280" cy="343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69A7F10-E4D5-45AB-9636-0511C2D9C6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73510" y="3078517"/>
                <a:ext cx="2689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18B5D9-459B-4D86-895B-CB40A43C9CD9}"/>
                  </a:ext>
                </a:extLst>
              </p14:cNvPr>
              <p14:cNvContentPartPr/>
              <p14:nvPr/>
            </p14:nvContentPartPr>
            <p14:xfrm>
              <a:off x="7498910" y="2765677"/>
              <a:ext cx="1350360" cy="805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18B5D9-459B-4D86-895B-CB40A43C9C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90270" y="2756681"/>
                <a:ext cx="1368000" cy="822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6D9DB2-539F-4955-B589-39DD744FF942}"/>
                  </a:ext>
                </a:extLst>
              </p14:cNvPr>
              <p14:cNvContentPartPr/>
              <p14:nvPr/>
            </p14:nvContentPartPr>
            <p14:xfrm>
              <a:off x="6347630" y="2802757"/>
              <a:ext cx="902880" cy="694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6D9DB2-539F-4955-B589-39DD744FF9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38634" y="2793757"/>
                <a:ext cx="920513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306" name="Ink 11305">
                <a:extLst>
                  <a:ext uri="{FF2B5EF4-FFF2-40B4-BE49-F238E27FC236}">
                    <a16:creationId xmlns:a16="http://schemas.microsoft.com/office/drawing/2014/main" id="{62850FD0-F6F9-460D-9D60-8A7AFCE8E183}"/>
                  </a:ext>
                </a:extLst>
              </p14:cNvPr>
              <p14:cNvContentPartPr/>
              <p14:nvPr/>
            </p14:nvContentPartPr>
            <p14:xfrm>
              <a:off x="879230" y="4415557"/>
              <a:ext cx="3713760" cy="1271520"/>
            </p14:xfrm>
          </p:contentPart>
        </mc:Choice>
        <mc:Fallback xmlns="">
          <p:pic>
            <p:nvPicPr>
              <p:cNvPr id="11306" name="Ink 11305">
                <a:extLst>
                  <a:ext uri="{FF2B5EF4-FFF2-40B4-BE49-F238E27FC236}">
                    <a16:creationId xmlns:a16="http://schemas.microsoft.com/office/drawing/2014/main" id="{62850FD0-F6F9-460D-9D60-8A7AFCE8E18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0590" y="4406557"/>
                <a:ext cx="3731400" cy="12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307" name="Ink 11306">
                <a:extLst>
                  <a:ext uri="{FF2B5EF4-FFF2-40B4-BE49-F238E27FC236}">
                    <a16:creationId xmlns:a16="http://schemas.microsoft.com/office/drawing/2014/main" id="{F681A3E9-F5A4-4F66-A4E7-5AB362FD2012}"/>
                  </a:ext>
                </a:extLst>
              </p14:cNvPr>
              <p14:cNvContentPartPr/>
              <p14:nvPr/>
            </p14:nvContentPartPr>
            <p14:xfrm>
              <a:off x="3709190" y="3893917"/>
              <a:ext cx="523080" cy="227880"/>
            </p14:xfrm>
          </p:contentPart>
        </mc:Choice>
        <mc:Fallback xmlns="">
          <p:pic>
            <p:nvPicPr>
              <p:cNvPr id="11307" name="Ink 11306">
                <a:extLst>
                  <a:ext uri="{FF2B5EF4-FFF2-40B4-BE49-F238E27FC236}">
                    <a16:creationId xmlns:a16="http://schemas.microsoft.com/office/drawing/2014/main" id="{F681A3E9-F5A4-4F66-A4E7-5AB362FD20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00190" y="3884917"/>
                <a:ext cx="540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316" name="Ink 11315">
                <a:extLst>
                  <a:ext uri="{FF2B5EF4-FFF2-40B4-BE49-F238E27FC236}">
                    <a16:creationId xmlns:a16="http://schemas.microsoft.com/office/drawing/2014/main" id="{E6AE7B88-3060-4AD2-AF54-D4EF483F8ED3}"/>
                  </a:ext>
                </a:extLst>
              </p14:cNvPr>
              <p14:cNvContentPartPr/>
              <p14:nvPr/>
            </p14:nvContentPartPr>
            <p14:xfrm>
              <a:off x="5177270" y="3723637"/>
              <a:ext cx="2145600" cy="471600"/>
            </p14:xfrm>
          </p:contentPart>
        </mc:Choice>
        <mc:Fallback xmlns="">
          <p:pic>
            <p:nvPicPr>
              <p:cNvPr id="11316" name="Ink 11315">
                <a:extLst>
                  <a:ext uri="{FF2B5EF4-FFF2-40B4-BE49-F238E27FC236}">
                    <a16:creationId xmlns:a16="http://schemas.microsoft.com/office/drawing/2014/main" id="{E6AE7B88-3060-4AD2-AF54-D4EF483F8E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68630" y="3714637"/>
                <a:ext cx="21632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325" name="Ink 11324">
                <a:extLst>
                  <a:ext uri="{FF2B5EF4-FFF2-40B4-BE49-F238E27FC236}">
                    <a16:creationId xmlns:a16="http://schemas.microsoft.com/office/drawing/2014/main" id="{E56694A0-E3F1-4989-82D9-6CB4E4FC3E3F}"/>
                  </a:ext>
                </a:extLst>
              </p14:cNvPr>
              <p14:cNvContentPartPr/>
              <p14:nvPr/>
            </p14:nvContentPartPr>
            <p14:xfrm>
              <a:off x="4772990" y="4400797"/>
              <a:ext cx="3204000" cy="1112400"/>
            </p14:xfrm>
          </p:contentPart>
        </mc:Choice>
        <mc:Fallback xmlns="">
          <p:pic>
            <p:nvPicPr>
              <p:cNvPr id="11325" name="Ink 11324">
                <a:extLst>
                  <a:ext uri="{FF2B5EF4-FFF2-40B4-BE49-F238E27FC236}">
                    <a16:creationId xmlns:a16="http://schemas.microsoft.com/office/drawing/2014/main" id="{E56694A0-E3F1-4989-82D9-6CB4E4FC3E3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63991" y="4391797"/>
                <a:ext cx="3221638" cy="11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73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6096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Adverbs</a:t>
            </a: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verbs</a:t>
            </a: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adjectives</a:t>
            </a: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other adverbs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Prepositions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Conjunctions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Interjections 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332" name="Ink 11331">
                <a:extLst>
                  <a:ext uri="{FF2B5EF4-FFF2-40B4-BE49-F238E27FC236}">
                    <a16:creationId xmlns:a16="http://schemas.microsoft.com/office/drawing/2014/main" id="{EE76BB64-F2EF-4EF7-88AD-940B71937491}"/>
                  </a:ext>
                </a:extLst>
              </p14:cNvPr>
              <p14:cNvContentPartPr/>
              <p14:nvPr/>
            </p14:nvContentPartPr>
            <p14:xfrm>
              <a:off x="894209" y="3226296"/>
              <a:ext cx="469800" cy="271440"/>
            </p14:xfrm>
          </p:contentPart>
        </mc:Choice>
        <mc:Fallback>
          <p:pic>
            <p:nvPicPr>
              <p:cNvPr id="11332" name="Ink 11331">
                <a:extLst>
                  <a:ext uri="{FF2B5EF4-FFF2-40B4-BE49-F238E27FC236}">
                    <a16:creationId xmlns:a16="http://schemas.microsoft.com/office/drawing/2014/main" id="{EE76BB64-F2EF-4EF7-88AD-940B71937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569" y="3217656"/>
                <a:ext cx="4874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345" name="Ink 11344">
                <a:extLst>
                  <a:ext uri="{FF2B5EF4-FFF2-40B4-BE49-F238E27FC236}">
                    <a16:creationId xmlns:a16="http://schemas.microsoft.com/office/drawing/2014/main" id="{D41A3835-D4D6-420F-9E86-7E72DEF689EB}"/>
                  </a:ext>
                </a:extLst>
              </p14:cNvPr>
              <p14:cNvContentPartPr/>
              <p14:nvPr/>
            </p14:nvContentPartPr>
            <p14:xfrm>
              <a:off x="300209" y="3588816"/>
              <a:ext cx="988560" cy="482040"/>
            </p14:xfrm>
          </p:contentPart>
        </mc:Choice>
        <mc:Fallback>
          <p:pic>
            <p:nvPicPr>
              <p:cNvPr id="11345" name="Ink 11344">
                <a:extLst>
                  <a:ext uri="{FF2B5EF4-FFF2-40B4-BE49-F238E27FC236}">
                    <a16:creationId xmlns:a16="http://schemas.microsoft.com/office/drawing/2014/main" id="{D41A3835-D4D6-420F-9E86-7E72DEF689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569" y="3579816"/>
                <a:ext cx="10062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476" name="Ink 11475">
                <a:extLst>
                  <a:ext uri="{FF2B5EF4-FFF2-40B4-BE49-F238E27FC236}">
                    <a16:creationId xmlns:a16="http://schemas.microsoft.com/office/drawing/2014/main" id="{5A14DE66-561B-4D4A-9C20-31E05B89CB43}"/>
                  </a:ext>
                </a:extLst>
              </p14:cNvPr>
              <p14:cNvContentPartPr/>
              <p14:nvPr/>
            </p14:nvContentPartPr>
            <p14:xfrm>
              <a:off x="1556249" y="807840"/>
              <a:ext cx="7772040" cy="5709832"/>
            </p14:xfrm>
          </p:contentPart>
        </mc:Choice>
        <mc:Fallback>
          <p:pic>
            <p:nvPicPr>
              <p:cNvPr id="11476" name="Ink 11475">
                <a:extLst>
                  <a:ext uri="{FF2B5EF4-FFF2-40B4-BE49-F238E27FC236}">
                    <a16:creationId xmlns:a16="http://schemas.microsoft.com/office/drawing/2014/main" id="{5A14DE66-561B-4D4A-9C20-31E05B89CB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7609" y="799200"/>
                <a:ext cx="7789680" cy="57274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1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6096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word used for different purposes: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296" name="Ink 11295">
                <a:extLst>
                  <a:ext uri="{FF2B5EF4-FFF2-40B4-BE49-F238E27FC236}">
                    <a16:creationId xmlns:a16="http://schemas.microsoft.com/office/drawing/2014/main" id="{60C774F0-5E3F-481E-A9C0-84A966686F86}"/>
                  </a:ext>
                </a:extLst>
              </p14:cNvPr>
              <p14:cNvContentPartPr/>
              <p14:nvPr/>
            </p14:nvContentPartPr>
            <p14:xfrm>
              <a:off x="1434209" y="1260805"/>
              <a:ext cx="7734600" cy="2225160"/>
            </p14:xfrm>
          </p:contentPart>
        </mc:Choice>
        <mc:Fallback>
          <p:pic>
            <p:nvPicPr>
              <p:cNvPr id="11296" name="Ink 11295">
                <a:extLst>
                  <a:ext uri="{FF2B5EF4-FFF2-40B4-BE49-F238E27FC236}">
                    <a16:creationId xmlns:a16="http://schemas.microsoft.com/office/drawing/2014/main" id="{60C774F0-5E3F-481E-A9C0-84A966686F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569" y="1251805"/>
                <a:ext cx="7752240" cy="22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77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6096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Indefinite article: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Definite article: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112E6D-C92C-43C3-B5FE-A39827209172}"/>
                  </a:ext>
                </a:extLst>
              </p14:cNvPr>
              <p14:cNvContentPartPr/>
              <p14:nvPr/>
            </p14:nvContentPartPr>
            <p14:xfrm>
              <a:off x="3369209" y="788620"/>
              <a:ext cx="927360" cy="44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112E6D-C92C-43C3-B5FE-A39827209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0209" y="779980"/>
                <a:ext cx="9450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B394C0-5EE7-41C1-996D-169EADA1F7B1}"/>
                  </a:ext>
                </a:extLst>
              </p14:cNvPr>
              <p14:cNvContentPartPr/>
              <p14:nvPr/>
            </p14:nvContentPartPr>
            <p14:xfrm>
              <a:off x="2803649" y="3396100"/>
              <a:ext cx="681840" cy="396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B394C0-5EE7-41C1-996D-169EADA1F7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5009" y="3387100"/>
                <a:ext cx="699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BBD9E4-CEAF-4299-B8C8-78CDA235D8D2}"/>
                  </a:ext>
                </a:extLst>
              </p14:cNvPr>
              <p14:cNvContentPartPr/>
              <p14:nvPr/>
            </p14:nvContentPartPr>
            <p14:xfrm>
              <a:off x="7966049" y="875740"/>
              <a:ext cx="91080" cy="18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BBD9E4-CEAF-4299-B8C8-78CDA235D8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57409" y="866740"/>
                <a:ext cx="108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1A1AF1-B3E7-441F-A1E7-D0633DD8D481}"/>
                  </a:ext>
                </a:extLst>
              </p14:cNvPr>
              <p14:cNvContentPartPr/>
              <p14:nvPr/>
            </p14:nvContentPartPr>
            <p14:xfrm>
              <a:off x="8016809" y="752620"/>
              <a:ext cx="38520" cy="2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1A1AF1-B3E7-441F-A1E7-D0633DD8D4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07809" y="743620"/>
                <a:ext cx="56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074DEA-0CF3-4B67-B034-69597044F116}"/>
                  </a:ext>
                </a:extLst>
              </p14:cNvPr>
              <p14:cNvContentPartPr/>
              <p14:nvPr/>
            </p14:nvContentPartPr>
            <p14:xfrm>
              <a:off x="8134169" y="1037740"/>
              <a:ext cx="41760" cy="118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074DEA-0CF3-4B67-B034-69597044F1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25529" y="1029100"/>
                <a:ext cx="59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E0029F-D46A-40A5-87A4-FFA6CF11DB72}"/>
                  </a:ext>
                </a:extLst>
              </p14:cNvPr>
              <p14:cNvContentPartPr/>
              <p14:nvPr/>
            </p14:nvContentPartPr>
            <p14:xfrm>
              <a:off x="8287529" y="913900"/>
              <a:ext cx="87480" cy="159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E0029F-D46A-40A5-87A4-FFA6CF11DB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78889" y="904900"/>
                <a:ext cx="105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702794-6F12-42CC-A492-28E64DBD2C59}"/>
                  </a:ext>
                </a:extLst>
              </p14:cNvPr>
              <p14:cNvContentPartPr/>
              <p14:nvPr/>
            </p14:nvContentPartPr>
            <p14:xfrm>
              <a:off x="8489489" y="1037020"/>
              <a:ext cx="60120" cy="71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702794-6F12-42CC-A492-28E64DBD2C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80849" y="1028380"/>
                <a:ext cx="77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1EB446F-1E61-47E9-AF86-000115BAD3DF}"/>
                  </a:ext>
                </a:extLst>
              </p14:cNvPr>
              <p14:cNvContentPartPr/>
              <p14:nvPr/>
            </p14:nvContentPartPr>
            <p14:xfrm>
              <a:off x="8658329" y="890500"/>
              <a:ext cx="252720" cy="23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1EB446F-1E61-47E9-AF86-000115BAD3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49329" y="881860"/>
                <a:ext cx="270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9C26E3-5FEF-48C5-93CD-9A0FA9B55BE1}"/>
                  </a:ext>
                </a:extLst>
              </p14:cNvPr>
              <p14:cNvContentPartPr/>
              <p14:nvPr/>
            </p14:nvContentPartPr>
            <p14:xfrm>
              <a:off x="7539089" y="839380"/>
              <a:ext cx="358920" cy="322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9C26E3-5FEF-48C5-93CD-9A0FA9B55BE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30449" y="830730"/>
                <a:ext cx="376560" cy="33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E8501E-DFAE-4731-A9D6-A6459D964854}"/>
                  </a:ext>
                </a:extLst>
              </p14:cNvPr>
              <p14:cNvContentPartPr/>
              <p14:nvPr/>
            </p14:nvContentPartPr>
            <p14:xfrm>
              <a:off x="7005209" y="784660"/>
              <a:ext cx="357120" cy="343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E8501E-DFAE-4731-A9D6-A6459D9648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569" y="776011"/>
                <a:ext cx="374760" cy="360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BFDDC8-F972-49BA-892E-3BABAF7C69C6}"/>
                  </a:ext>
                </a:extLst>
              </p14:cNvPr>
              <p14:cNvContentPartPr/>
              <p14:nvPr/>
            </p14:nvContentPartPr>
            <p14:xfrm>
              <a:off x="7145969" y="1259860"/>
              <a:ext cx="1764360" cy="138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BFDDC8-F972-49BA-892E-3BABAF7C69C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37327" y="1251220"/>
                <a:ext cx="1782004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6ECD9FB-DD28-41EF-AE20-7246B3D923A4}"/>
                  </a:ext>
                </a:extLst>
              </p14:cNvPr>
              <p14:cNvContentPartPr/>
              <p14:nvPr/>
            </p14:nvContentPartPr>
            <p14:xfrm>
              <a:off x="3289649" y="1362460"/>
              <a:ext cx="171720" cy="20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6ECD9FB-DD28-41EF-AE20-7246B3D923A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80649" y="1353460"/>
                <a:ext cx="189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905143A-C175-478A-99FA-05E8CC17B621}"/>
                  </a:ext>
                </a:extLst>
              </p14:cNvPr>
              <p14:cNvContentPartPr/>
              <p14:nvPr/>
            </p14:nvContentPartPr>
            <p14:xfrm>
              <a:off x="3894809" y="1379380"/>
              <a:ext cx="365760" cy="19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905143A-C175-478A-99FA-05E8CC17B6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85809" y="1370380"/>
                <a:ext cx="383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15B25F-8956-46E7-9724-65FFBF709C4E}"/>
                  </a:ext>
                </a:extLst>
              </p14:cNvPr>
              <p14:cNvContentPartPr/>
              <p14:nvPr/>
            </p14:nvContentPartPr>
            <p14:xfrm>
              <a:off x="4673129" y="1222420"/>
              <a:ext cx="2058840" cy="600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15B25F-8956-46E7-9724-65FFBF709C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64489" y="1213425"/>
                <a:ext cx="2076480" cy="6181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78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1524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Technical Communication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Monographs/ books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publications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publications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reports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Patents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tutorials, lectures, demonstrations and blogs</a:t>
            </a:r>
          </a:p>
          <a:p>
            <a:pPr lvl="1"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Technical Communication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grammar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Clarity of thoughts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Concise and non-repetitive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Understandable and reproducible by readers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Novelty/ practical value</a:t>
            </a: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8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1524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</a:t>
            </a: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use of articles</a:t>
            </a: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Active/ passive voice, types of tenses</a:t>
            </a: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Punctuation</a:t>
            </a: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</a:t>
            </a: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tutorials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134DE-DFBF-456C-8D18-3D7CC3430989}"/>
              </a:ext>
            </a:extLst>
          </p:cNvPr>
          <p:cNvSpPr txBox="1"/>
          <p:nvPr/>
        </p:nvSpPr>
        <p:spPr>
          <a:xfrm>
            <a:off x="381000" y="6272183"/>
            <a:ext cx="641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Reference: Wren and Martin ‘High School English Grammar’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5278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1524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</a:t>
            </a: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Sentence: A group of words – makes complete sense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4487" lvl="1" indent="0" eaLnBrk="1" hangingPunct="1">
              <a:buNone/>
            </a:pP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Command/ request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Exclamation </a:t>
            </a: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Sentence: Subject and predicate</a:t>
            </a: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46B099-987B-49A0-9CAF-7B106A10681F}"/>
                  </a:ext>
                </a:extLst>
              </p14:cNvPr>
              <p14:cNvContentPartPr/>
              <p14:nvPr/>
            </p14:nvContentPartPr>
            <p14:xfrm>
              <a:off x="2719190" y="1849289"/>
              <a:ext cx="37440" cy="4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46B099-987B-49A0-9CAF-7B106A1068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0190" y="1840289"/>
                <a:ext cx="55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ABB764-81A4-42A7-9835-1DA42F57794A}"/>
                  </a:ext>
                </a:extLst>
              </p14:cNvPr>
              <p14:cNvContentPartPr/>
              <p14:nvPr/>
            </p14:nvContentPartPr>
            <p14:xfrm>
              <a:off x="2731070" y="2003369"/>
              <a:ext cx="9720" cy="4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ABB764-81A4-42A7-9835-1DA42F5779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070" y="1994729"/>
                <a:ext cx="273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B7F408-0D5F-4399-BED7-FFF208F8A71C}"/>
                  </a:ext>
                </a:extLst>
              </p14:cNvPr>
              <p14:cNvContentPartPr/>
              <p14:nvPr/>
            </p14:nvContentPartPr>
            <p14:xfrm>
              <a:off x="2653310" y="2625449"/>
              <a:ext cx="28440" cy="2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B7F408-0D5F-4399-BED7-FFF208F8A7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4670" y="2616809"/>
                <a:ext cx="460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45CEBFA-83C2-4D87-A6C8-0DCBF24E36AF}"/>
                  </a:ext>
                </a:extLst>
              </p14:cNvPr>
              <p14:cNvContentPartPr/>
              <p14:nvPr/>
            </p14:nvContentPartPr>
            <p14:xfrm>
              <a:off x="2688590" y="2712929"/>
              <a:ext cx="6840" cy="63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45CEBFA-83C2-4D87-A6C8-0DCBF24E36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9590" y="2704289"/>
                <a:ext cx="244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2B72641-5A20-4CA6-9D1D-7CDC92AD68FA}"/>
                  </a:ext>
                </a:extLst>
              </p14:cNvPr>
              <p14:cNvContentPartPr/>
              <p14:nvPr/>
            </p14:nvContentPartPr>
            <p14:xfrm>
              <a:off x="4130750" y="3381089"/>
              <a:ext cx="428040" cy="344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2B72641-5A20-4CA6-9D1D-7CDC92AD68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22110" y="3372449"/>
                <a:ext cx="4456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71" name="Ink 11270">
                <a:extLst>
                  <a:ext uri="{FF2B5EF4-FFF2-40B4-BE49-F238E27FC236}">
                    <a16:creationId xmlns:a16="http://schemas.microsoft.com/office/drawing/2014/main" id="{EEA9036E-02BE-4DCB-9B53-CF77C1A4B4D2}"/>
                  </a:ext>
                </a:extLst>
              </p14:cNvPr>
              <p14:cNvContentPartPr/>
              <p14:nvPr/>
            </p14:nvContentPartPr>
            <p14:xfrm>
              <a:off x="4776950" y="3331769"/>
              <a:ext cx="1865520" cy="331560"/>
            </p14:xfrm>
          </p:contentPart>
        </mc:Choice>
        <mc:Fallback xmlns="">
          <p:pic>
            <p:nvPicPr>
              <p:cNvPr id="11271" name="Ink 11270">
                <a:extLst>
                  <a:ext uri="{FF2B5EF4-FFF2-40B4-BE49-F238E27FC236}">
                    <a16:creationId xmlns:a16="http://schemas.microsoft.com/office/drawing/2014/main" id="{EEA9036E-02BE-4DCB-9B53-CF77C1A4B4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67952" y="3323129"/>
                <a:ext cx="1883157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274" name="Ink 11273">
                <a:extLst>
                  <a:ext uri="{FF2B5EF4-FFF2-40B4-BE49-F238E27FC236}">
                    <a16:creationId xmlns:a16="http://schemas.microsoft.com/office/drawing/2014/main" id="{FE15D25E-A3F0-4456-AC02-AAD04EF51749}"/>
                  </a:ext>
                </a:extLst>
              </p14:cNvPr>
              <p14:cNvContentPartPr/>
              <p14:nvPr/>
            </p14:nvContentPartPr>
            <p14:xfrm>
              <a:off x="4191590" y="4174889"/>
              <a:ext cx="189000" cy="168480"/>
            </p14:xfrm>
          </p:contentPart>
        </mc:Choice>
        <mc:Fallback xmlns="">
          <p:pic>
            <p:nvPicPr>
              <p:cNvPr id="11274" name="Ink 11273">
                <a:extLst>
                  <a:ext uri="{FF2B5EF4-FFF2-40B4-BE49-F238E27FC236}">
                    <a16:creationId xmlns:a16="http://schemas.microsoft.com/office/drawing/2014/main" id="{FE15D25E-A3F0-4456-AC02-AAD04EF517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82590" y="4165889"/>
                <a:ext cx="2066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80" name="Ink 11279">
                <a:extLst>
                  <a:ext uri="{FF2B5EF4-FFF2-40B4-BE49-F238E27FC236}">
                    <a16:creationId xmlns:a16="http://schemas.microsoft.com/office/drawing/2014/main" id="{E66B7289-5D1F-4B8F-BB3C-E1DD90E7288D}"/>
                  </a:ext>
                </a:extLst>
              </p14:cNvPr>
              <p14:cNvContentPartPr/>
              <p14:nvPr/>
            </p14:nvContentPartPr>
            <p14:xfrm>
              <a:off x="6628070" y="3869969"/>
              <a:ext cx="49320" cy="432360"/>
            </p14:xfrm>
          </p:contentPart>
        </mc:Choice>
        <mc:Fallback xmlns="">
          <p:pic>
            <p:nvPicPr>
              <p:cNvPr id="11280" name="Ink 11279">
                <a:extLst>
                  <a:ext uri="{FF2B5EF4-FFF2-40B4-BE49-F238E27FC236}">
                    <a16:creationId xmlns:a16="http://schemas.microsoft.com/office/drawing/2014/main" id="{E66B7289-5D1F-4B8F-BB3C-E1DD90E7288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19070" y="3861329"/>
                <a:ext cx="669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281" name="Ink 11280">
                <a:extLst>
                  <a:ext uri="{FF2B5EF4-FFF2-40B4-BE49-F238E27FC236}">
                    <a16:creationId xmlns:a16="http://schemas.microsoft.com/office/drawing/2014/main" id="{8B2BD492-4E55-4C23-B1E2-12F584555716}"/>
                  </a:ext>
                </a:extLst>
              </p14:cNvPr>
              <p14:cNvContentPartPr/>
              <p14:nvPr/>
            </p14:nvContentPartPr>
            <p14:xfrm>
              <a:off x="6614750" y="4458209"/>
              <a:ext cx="23040" cy="28800"/>
            </p14:xfrm>
          </p:contentPart>
        </mc:Choice>
        <mc:Fallback xmlns="">
          <p:pic>
            <p:nvPicPr>
              <p:cNvPr id="11281" name="Ink 11280">
                <a:extLst>
                  <a:ext uri="{FF2B5EF4-FFF2-40B4-BE49-F238E27FC236}">
                    <a16:creationId xmlns:a16="http://schemas.microsoft.com/office/drawing/2014/main" id="{8B2BD492-4E55-4C23-B1E2-12F5845557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05750" y="4449209"/>
                <a:ext cx="40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82" name="Ink 11281">
                <a:extLst>
                  <a:ext uri="{FF2B5EF4-FFF2-40B4-BE49-F238E27FC236}">
                    <a16:creationId xmlns:a16="http://schemas.microsoft.com/office/drawing/2014/main" id="{A58E8CAA-0475-4729-8185-F3E1B8720673}"/>
                  </a:ext>
                </a:extLst>
              </p14:cNvPr>
              <p14:cNvContentPartPr/>
              <p14:nvPr/>
            </p14:nvContentPartPr>
            <p14:xfrm>
              <a:off x="5597390" y="3923609"/>
              <a:ext cx="789120" cy="676440"/>
            </p14:xfrm>
          </p:contentPart>
        </mc:Choice>
        <mc:Fallback xmlns="">
          <p:pic>
            <p:nvPicPr>
              <p:cNvPr id="11282" name="Ink 11281">
                <a:extLst>
                  <a:ext uri="{FF2B5EF4-FFF2-40B4-BE49-F238E27FC236}">
                    <a16:creationId xmlns:a16="http://schemas.microsoft.com/office/drawing/2014/main" id="{A58E8CAA-0475-4729-8185-F3E1B872067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88390" y="3914609"/>
                <a:ext cx="80676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284" name="Ink 11283">
                <a:extLst>
                  <a:ext uri="{FF2B5EF4-FFF2-40B4-BE49-F238E27FC236}">
                    <a16:creationId xmlns:a16="http://schemas.microsoft.com/office/drawing/2014/main" id="{3C04C3DF-EDF5-440B-81F6-CA9DC39F4F9C}"/>
                  </a:ext>
                </a:extLst>
              </p14:cNvPr>
              <p14:cNvContentPartPr/>
              <p14:nvPr/>
            </p14:nvContentPartPr>
            <p14:xfrm>
              <a:off x="3133190" y="3984089"/>
              <a:ext cx="860400" cy="461160"/>
            </p14:xfrm>
          </p:contentPart>
        </mc:Choice>
        <mc:Fallback xmlns="">
          <p:pic>
            <p:nvPicPr>
              <p:cNvPr id="11284" name="Ink 11283">
                <a:extLst>
                  <a:ext uri="{FF2B5EF4-FFF2-40B4-BE49-F238E27FC236}">
                    <a16:creationId xmlns:a16="http://schemas.microsoft.com/office/drawing/2014/main" id="{3C04C3DF-EDF5-440B-81F6-CA9DC39F4F9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4190" y="3975089"/>
                <a:ext cx="8780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287" name="Ink 11286">
                <a:extLst>
                  <a:ext uri="{FF2B5EF4-FFF2-40B4-BE49-F238E27FC236}">
                    <a16:creationId xmlns:a16="http://schemas.microsoft.com/office/drawing/2014/main" id="{3ACC1E82-B37F-406B-82D6-2C3DED1CEB7D}"/>
                  </a:ext>
                </a:extLst>
              </p14:cNvPr>
              <p14:cNvContentPartPr/>
              <p14:nvPr/>
            </p14:nvContentPartPr>
            <p14:xfrm>
              <a:off x="4571750" y="4115849"/>
              <a:ext cx="861120" cy="300240"/>
            </p14:xfrm>
          </p:contentPart>
        </mc:Choice>
        <mc:Fallback xmlns="">
          <p:pic>
            <p:nvPicPr>
              <p:cNvPr id="11287" name="Ink 11286">
                <a:extLst>
                  <a:ext uri="{FF2B5EF4-FFF2-40B4-BE49-F238E27FC236}">
                    <a16:creationId xmlns:a16="http://schemas.microsoft.com/office/drawing/2014/main" id="{3ACC1E82-B37F-406B-82D6-2C3DED1CEB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2750" y="4106849"/>
                <a:ext cx="8787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307" name="Ink 11306">
                <a:extLst>
                  <a:ext uri="{FF2B5EF4-FFF2-40B4-BE49-F238E27FC236}">
                    <a16:creationId xmlns:a16="http://schemas.microsoft.com/office/drawing/2014/main" id="{A3CE7E2F-8F6F-4F4C-8200-B5DAF98B90AE}"/>
                  </a:ext>
                </a:extLst>
              </p14:cNvPr>
              <p14:cNvContentPartPr/>
              <p14:nvPr/>
            </p14:nvContentPartPr>
            <p14:xfrm>
              <a:off x="2929790" y="1254037"/>
              <a:ext cx="6289200" cy="1902052"/>
            </p14:xfrm>
          </p:contentPart>
        </mc:Choice>
        <mc:Fallback xmlns="">
          <p:pic>
            <p:nvPicPr>
              <p:cNvPr id="11307" name="Ink 11306">
                <a:extLst>
                  <a:ext uri="{FF2B5EF4-FFF2-40B4-BE49-F238E27FC236}">
                    <a16:creationId xmlns:a16="http://schemas.microsoft.com/office/drawing/2014/main" id="{A3CE7E2F-8F6F-4F4C-8200-B5DAF98B90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20790" y="1245396"/>
                <a:ext cx="6306840" cy="19196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4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1524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and object</a:t>
            </a: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use of “I” and “me”</a:t>
            </a:r>
          </a:p>
          <a:p>
            <a:pPr lvl="1" eaLnBrk="1" hangingPunct="1"/>
            <a:endParaRPr lang="en-US" alt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objects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434" name="Ink 11433">
                <a:extLst>
                  <a:ext uri="{FF2B5EF4-FFF2-40B4-BE49-F238E27FC236}">
                    <a16:creationId xmlns:a16="http://schemas.microsoft.com/office/drawing/2014/main" id="{7E9980F5-01FC-4192-948B-EB1ADEFDFEEB}"/>
                  </a:ext>
                </a:extLst>
              </p14:cNvPr>
              <p14:cNvContentPartPr/>
              <p14:nvPr/>
            </p14:nvContentPartPr>
            <p14:xfrm>
              <a:off x="404030" y="940477"/>
              <a:ext cx="8623080" cy="5166000"/>
            </p14:xfrm>
          </p:contentPart>
        </mc:Choice>
        <mc:Fallback xmlns="">
          <p:pic>
            <p:nvPicPr>
              <p:cNvPr id="11434" name="Ink 11433">
                <a:extLst>
                  <a:ext uri="{FF2B5EF4-FFF2-40B4-BE49-F238E27FC236}">
                    <a16:creationId xmlns:a16="http://schemas.microsoft.com/office/drawing/2014/main" id="{7E9980F5-01FC-4192-948B-EB1ADEFD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030" y="931837"/>
                <a:ext cx="8640720" cy="51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23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6096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Nouns</a:t>
            </a: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Countable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Uncountable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A7B65F-CC2C-40A3-BDC8-DE086E25A000}"/>
                  </a:ext>
                </a:extLst>
              </p14:cNvPr>
              <p14:cNvContentPartPr/>
              <p14:nvPr/>
            </p14:nvContentPartPr>
            <p14:xfrm>
              <a:off x="2392310" y="1448077"/>
              <a:ext cx="156240" cy="4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A7B65F-CC2C-40A3-BDC8-DE086E25A0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310" y="1439077"/>
                <a:ext cx="1738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B2FE15-0BD1-4D0A-8AF6-CD9CAAF6B4F7}"/>
                  </a:ext>
                </a:extLst>
              </p14:cNvPr>
              <p14:cNvContentPartPr/>
              <p14:nvPr/>
            </p14:nvContentPartPr>
            <p14:xfrm>
              <a:off x="4852190" y="1630597"/>
              <a:ext cx="122040" cy="6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B2FE15-0BD1-4D0A-8AF6-CD9CAAF6B4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3550" y="1621597"/>
                <a:ext cx="139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39029F-4C4A-4DDA-A6BD-258C9E57EA95}"/>
                  </a:ext>
                </a:extLst>
              </p14:cNvPr>
              <p14:cNvContentPartPr/>
              <p14:nvPr/>
            </p14:nvContentPartPr>
            <p14:xfrm>
              <a:off x="5155670" y="1605397"/>
              <a:ext cx="89280" cy="3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39029F-4C4A-4DDA-A6BD-258C9E57EA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7030" y="1596397"/>
                <a:ext cx="1069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DE365C-1DC1-4745-BFA5-DBFB71808231}"/>
                  </a:ext>
                </a:extLst>
              </p14:cNvPr>
              <p14:cNvContentPartPr/>
              <p14:nvPr/>
            </p14:nvContentPartPr>
            <p14:xfrm>
              <a:off x="5930030" y="1544197"/>
              <a:ext cx="221040" cy="2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DE365C-1DC1-4745-BFA5-DBFB718082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21390" y="1535197"/>
                <a:ext cx="238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D2E01B-9CB6-4EEC-A9F1-FD93DF28777C}"/>
                  </a:ext>
                </a:extLst>
              </p14:cNvPr>
              <p14:cNvContentPartPr/>
              <p14:nvPr/>
            </p14:nvContentPartPr>
            <p14:xfrm>
              <a:off x="2848070" y="1295077"/>
              <a:ext cx="1624680" cy="41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D2E01B-9CB6-4EEC-A9F1-FD93DF2877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9430" y="1286445"/>
                <a:ext cx="1642320" cy="429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0E2BC7-9D65-4745-938F-FCDFF00F27F5}"/>
                  </a:ext>
                </a:extLst>
              </p14:cNvPr>
              <p14:cNvContentPartPr/>
              <p14:nvPr/>
            </p14:nvContentPartPr>
            <p14:xfrm>
              <a:off x="4344590" y="2188237"/>
              <a:ext cx="65520" cy="11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0E2BC7-9D65-4745-938F-FCDFF00F27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35590" y="2179237"/>
                <a:ext cx="831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E1AB4B8-D452-43FA-8816-15D4AD5A345B}"/>
                  </a:ext>
                </a:extLst>
              </p14:cNvPr>
              <p14:cNvContentPartPr/>
              <p14:nvPr/>
            </p14:nvContentPartPr>
            <p14:xfrm>
              <a:off x="4628990" y="2153677"/>
              <a:ext cx="367920" cy="37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E1AB4B8-D452-43FA-8816-15D4AD5A34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20350" y="2144677"/>
                <a:ext cx="385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C43B95-FAC1-4BF4-9A60-B0D6687D08B5}"/>
                  </a:ext>
                </a:extLst>
              </p14:cNvPr>
              <p14:cNvContentPartPr/>
              <p14:nvPr/>
            </p14:nvContentPartPr>
            <p14:xfrm>
              <a:off x="3806390" y="2196517"/>
              <a:ext cx="381240" cy="65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C43B95-FAC1-4BF4-9A60-B0D6687D08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97750" y="2187877"/>
                <a:ext cx="398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B76660-60A0-4F2D-AF2A-EBEF587D489C}"/>
                  </a:ext>
                </a:extLst>
              </p14:cNvPr>
              <p14:cNvContentPartPr/>
              <p14:nvPr/>
            </p14:nvContentPartPr>
            <p14:xfrm>
              <a:off x="2828630" y="2009317"/>
              <a:ext cx="757440" cy="42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B76660-60A0-4F2D-AF2A-EBEF587D48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19990" y="2000325"/>
                <a:ext cx="775080" cy="441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38EBB0-2EA9-457E-88DB-4899CFC691D3}"/>
                  </a:ext>
                </a:extLst>
              </p14:cNvPr>
              <p14:cNvContentPartPr/>
              <p14:nvPr/>
            </p14:nvContentPartPr>
            <p14:xfrm>
              <a:off x="2784350" y="2813557"/>
              <a:ext cx="1314720" cy="325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38EBB0-2EA9-457E-88DB-4899CFC691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75708" y="2804557"/>
                <a:ext cx="1332365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FDBF9F-E795-47DF-B6FC-A37E5D289FD1}"/>
                  </a:ext>
                </a:extLst>
              </p14:cNvPr>
              <p14:cNvContentPartPr/>
              <p14:nvPr/>
            </p14:nvContentPartPr>
            <p14:xfrm>
              <a:off x="4371590" y="2746597"/>
              <a:ext cx="1596240" cy="328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FDBF9F-E795-47DF-B6FC-A37E5D289F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62590" y="2737597"/>
                <a:ext cx="16138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AD0CDA-34E7-4036-997A-2C6B613F364D}"/>
                  </a:ext>
                </a:extLst>
              </p14:cNvPr>
              <p14:cNvContentPartPr/>
              <p14:nvPr/>
            </p14:nvContentPartPr>
            <p14:xfrm>
              <a:off x="2475470" y="3834877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AD0CDA-34E7-4036-997A-2C6B613F364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66830" y="38262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6AC416-D81D-4C3F-BC3B-94C248DA1300}"/>
                  </a:ext>
                </a:extLst>
              </p14:cNvPr>
              <p14:cNvContentPartPr/>
              <p14:nvPr/>
            </p14:nvContentPartPr>
            <p14:xfrm>
              <a:off x="2480870" y="3898237"/>
              <a:ext cx="37080" cy="45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6AC416-D81D-4C3F-BC3B-94C248DA130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72230" y="3889237"/>
                <a:ext cx="547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300" name="Ink 11299">
                <a:extLst>
                  <a:ext uri="{FF2B5EF4-FFF2-40B4-BE49-F238E27FC236}">
                    <a16:creationId xmlns:a16="http://schemas.microsoft.com/office/drawing/2014/main" id="{00D25979-5018-4C11-A293-8709D77A5C31}"/>
                  </a:ext>
                </a:extLst>
              </p14:cNvPr>
              <p14:cNvContentPartPr/>
              <p14:nvPr/>
            </p14:nvContentPartPr>
            <p14:xfrm>
              <a:off x="2696510" y="3669277"/>
              <a:ext cx="1605960" cy="1094760"/>
            </p14:xfrm>
          </p:contentPart>
        </mc:Choice>
        <mc:Fallback xmlns="">
          <p:pic>
            <p:nvPicPr>
              <p:cNvPr id="11300" name="Ink 11299">
                <a:extLst>
                  <a:ext uri="{FF2B5EF4-FFF2-40B4-BE49-F238E27FC236}">
                    <a16:creationId xmlns:a16="http://schemas.microsoft.com/office/drawing/2014/main" id="{00D25979-5018-4C11-A293-8709D77A5C3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87510" y="3660637"/>
                <a:ext cx="162360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318" name="Ink 11317">
                <a:extLst>
                  <a:ext uri="{FF2B5EF4-FFF2-40B4-BE49-F238E27FC236}">
                    <a16:creationId xmlns:a16="http://schemas.microsoft.com/office/drawing/2014/main" id="{FBD7FB7D-DF7C-4BED-9231-58D15BA438AA}"/>
                  </a:ext>
                </a:extLst>
              </p14:cNvPr>
              <p14:cNvContentPartPr/>
              <p14:nvPr/>
            </p14:nvContentPartPr>
            <p14:xfrm>
              <a:off x="2751230" y="4977970"/>
              <a:ext cx="25560" cy="64440"/>
            </p14:xfrm>
          </p:contentPart>
        </mc:Choice>
        <mc:Fallback xmlns="">
          <p:pic>
            <p:nvPicPr>
              <p:cNvPr id="11318" name="Ink 11317">
                <a:extLst>
                  <a:ext uri="{FF2B5EF4-FFF2-40B4-BE49-F238E27FC236}">
                    <a16:creationId xmlns:a16="http://schemas.microsoft.com/office/drawing/2014/main" id="{FBD7FB7D-DF7C-4BED-9231-58D15BA438A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42230" y="4969330"/>
                <a:ext cx="432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319" name="Ink 11318">
                <a:extLst>
                  <a:ext uri="{FF2B5EF4-FFF2-40B4-BE49-F238E27FC236}">
                    <a16:creationId xmlns:a16="http://schemas.microsoft.com/office/drawing/2014/main" id="{839A84E2-0E16-4923-A5B5-F752F5BF5C1D}"/>
                  </a:ext>
                </a:extLst>
              </p14:cNvPr>
              <p14:cNvContentPartPr/>
              <p14:nvPr/>
            </p14:nvContentPartPr>
            <p14:xfrm>
              <a:off x="2740430" y="5136010"/>
              <a:ext cx="28440" cy="25920"/>
            </p14:xfrm>
          </p:contentPart>
        </mc:Choice>
        <mc:Fallback xmlns="">
          <p:pic>
            <p:nvPicPr>
              <p:cNvPr id="11319" name="Ink 11318">
                <a:extLst>
                  <a:ext uri="{FF2B5EF4-FFF2-40B4-BE49-F238E27FC236}">
                    <a16:creationId xmlns:a16="http://schemas.microsoft.com/office/drawing/2014/main" id="{839A84E2-0E16-4923-A5B5-F752F5BF5C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31430" y="5127010"/>
                <a:ext cx="46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321" name="Ink 11320">
                <a:extLst>
                  <a:ext uri="{FF2B5EF4-FFF2-40B4-BE49-F238E27FC236}">
                    <a16:creationId xmlns:a16="http://schemas.microsoft.com/office/drawing/2014/main" id="{7E6FF7FF-1271-4EBB-A770-8A99F6BB58A7}"/>
                  </a:ext>
                </a:extLst>
              </p14:cNvPr>
              <p14:cNvContentPartPr/>
              <p14:nvPr/>
            </p14:nvContentPartPr>
            <p14:xfrm>
              <a:off x="2972990" y="5933410"/>
              <a:ext cx="10800" cy="27360"/>
            </p14:xfrm>
          </p:contentPart>
        </mc:Choice>
        <mc:Fallback xmlns="">
          <p:pic>
            <p:nvPicPr>
              <p:cNvPr id="11321" name="Ink 11320">
                <a:extLst>
                  <a:ext uri="{FF2B5EF4-FFF2-40B4-BE49-F238E27FC236}">
                    <a16:creationId xmlns:a16="http://schemas.microsoft.com/office/drawing/2014/main" id="{7E6FF7FF-1271-4EBB-A770-8A99F6BB58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64350" y="5924410"/>
                <a:ext cx="28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23" name="Ink 11322">
                <a:extLst>
                  <a:ext uri="{FF2B5EF4-FFF2-40B4-BE49-F238E27FC236}">
                    <a16:creationId xmlns:a16="http://schemas.microsoft.com/office/drawing/2014/main" id="{72CD975B-8317-48FB-AA84-6AC95A6C88E6}"/>
                  </a:ext>
                </a:extLst>
              </p14:cNvPr>
              <p14:cNvContentPartPr/>
              <p14:nvPr/>
            </p14:nvContentPartPr>
            <p14:xfrm>
              <a:off x="2942390" y="5740810"/>
              <a:ext cx="33480" cy="47160"/>
            </p14:xfrm>
          </p:contentPart>
        </mc:Choice>
        <mc:Fallback xmlns="">
          <p:pic>
            <p:nvPicPr>
              <p:cNvPr id="11323" name="Ink 11322">
                <a:extLst>
                  <a:ext uri="{FF2B5EF4-FFF2-40B4-BE49-F238E27FC236}">
                    <a16:creationId xmlns:a16="http://schemas.microsoft.com/office/drawing/2014/main" id="{72CD975B-8317-48FB-AA84-6AC95A6C88E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33390" y="5732104"/>
                <a:ext cx="51120" cy="64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324" name="Ink 11323">
                <a:extLst>
                  <a:ext uri="{FF2B5EF4-FFF2-40B4-BE49-F238E27FC236}">
                    <a16:creationId xmlns:a16="http://schemas.microsoft.com/office/drawing/2014/main" id="{1C92402A-6D79-4D8A-9D57-E3ADFE22DFC2}"/>
                  </a:ext>
                </a:extLst>
              </p14:cNvPr>
              <p14:cNvContentPartPr/>
              <p14:nvPr/>
            </p14:nvContentPartPr>
            <p14:xfrm>
              <a:off x="3024830" y="4889050"/>
              <a:ext cx="1015200" cy="425880"/>
            </p14:xfrm>
          </p:contentPart>
        </mc:Choice>
        <mc:Fallback xmlns="">
          <p:pic>
            <p:nvPicPr>
              <p:cNvPr id="11324" name="Ink 11323">
                <a:extLst>
                  <a:ext uri="{FF2B5EF4-FFF2-40B4-BE49-F238E27FC236}">
                    <a16:creationId xmlns:a16="http://schemas.microsoft.com/office/drawing/2014/main" id="{1C92402A-6D79-4D8A-9D57-E3ADFE22DFC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15830" y="4880050"/>
                <a:ext cx="10328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325" name="Ink 11324">
                <a:extLst>
                  <a:ext uri="{FF2B5EF4-FFF2-40B4-BE49-F238E27FC236}">
                    <a16:creationId xmlns:a16="http://schemas.microsoft.com/office/drawing/2014/main" id="{086C77B7-5E41-43C6-BED8-63CA442BD57D}"/>
                  </a:ext>
                </a:extLst>
              </p14:cNvPr>
              <p14:cNvContentPartPr/>
              <p14:nvPr/>
            </p14:nvContentPartPr>
            <p14:xfrm>
              <a:off x="4141910" y="5094970"/>
              <a:ext cx="74520" cy="157680"/>
            </p14:xfrm>
          </p:contentPart>
        </mc:Choice>
        <mc:Fallback xmlns="">
          <p:pic>
            <p:nvPicPr>
              <p:cNvPr id="11325" name="Ink 11324">
                <a:extLst>
                  <a:ext uri="{FF2B5EF4-FFF2-40B4-BE49-F238E27FC236}">
                    <a16:creationId xmlns:a16="http://schemas.microsoft.com/office/drawing/2014/main" id="{086C77B7-5E41-43C6-BED8-63CA442BD5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33270" y="5086330"/>
                <a:ext cx="92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333" name="Ink 11332">
                <a:extLst>
                  <a:ext uri="{FF2B5EF4-FFF2-40B4-BE49-F238E27FC236}">
                    <a16:creationId xmlns:a16="http://schemas.microsoft.com/office/drawing/2014/main" id="{6B27EAC9-95FA-44E4-A3BA-300B3C969A8F}"/>
                  </a:ext>
                </a:extLst>
              </p14:cNvPr>
              <p14:cNvContentPartPr/>
              <p14:nvPr/>
            </p14:nvContentPartPr>
            <p14:xfrm>
              <a:off x="3323990" y="5607970"/>
              <a:ext cx="1246680" cy="389520"/>
            </p14:xfrm>
          </p:contentPart>
        </mc:Choice>
        <mc:Fallback xmlns="">
          <p:pic>
            <p:nvPicPr>
              <p:cNvPr id="11333" name="Ink 11332">
                <a:extLst>
                  <a:ext uri="{FF2B5EF4-FFF2-40B4-BE49-F238E27FC236}">
                    <a16:creationId xmlns:a16="http://schemas.microsoft.com/office/drawing/2014/main" id="{6B27EAC9-95FA-44E4-A3BA-300B3C969A8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315350" y="5598970"/>
                <a:ext cx="12643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335" name="Ink 11334">
                <a:extLst>
                  <a:ext uri="{FF2B5EF4-FFF2-40B4-BE49-F238E27FC236}">
                    <a16:creationId xmlns:a16="http://schemas.microsoft.com/office/drawing/2014/main" id="{580649E7-A7A8-40D9-B893-2CB81758CA85}"/>
                  </a:ext>
                </a:extLst>
              </p14:cNvPr>
              <p14:cNvContentPartPr/>
              <p14:nvPr/>
            </p14:nvContentPartPr>
            <p14:xfrm>
              <a:off x="4485350" y="3582877"/>
              <a:ext cx="3942360" cy="1867413"/>
            </p14:xfrm>
          </p:contentPart>
        </mc:Choice>
        <mc:Fallback xmlns="">
          <p:pic>
            <p:nvPicPr>
              <p:cNvPr id="11335" name="Ink 11334">
                <a:extLst>
                  <a:ext uri="{FF2B5EF4-FFF2-40B4-BE49-F238E27FC236}">
                    <a16:creationId xmlns:a16="http://schemas.microsoft.com/office/drawing/2014/main" id="{580649E7-A7A8-40D9-B893-2CB81758CA8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76350" y="3573878"/>
                <a:ext cx="3960000" cy="1885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97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1524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Pronouns</a:t>
            </a: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pronouns: first person, second person, and third person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“it”</a:t>
            </a: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635743-E013-465E-ABA3-D9D3C8A6F978}"/>
                  </a:ext>
                </a:extLst>
              </p14:cNvPr>
              <p14:cNvContentPartPr/>
              <p14:nvPr/>
            </p14:nvContentPartPr>
            <p14:xfrm>
              <a:off x="3898910" y="3247090"/>
              <a:ext cx="88200" cy="2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635743-E013-465E-ABA3-D9D3C8A6F9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9910" y="3238450"/>
                <a:ext cx="1058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75B341-82B8-4244-995B-AF3033BEEC98}"/>
                  </a:ext>
                </a:extLst>
              </p14:cNvPr>
              <p14:cNvContentPartPr/>
              <p14:nvPr/>
            </p14:nvContentPartPr>
            <p14:xfrm>
              <a:off x="4127150" y="3151690"/>
              <a:ext cx="38880" cy="128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75B341-82B8-4244-995B-AF3033BEEC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8150" y="3142690"/>
                <a:ext cx="56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67296C-8DC8-443F-9A04-B5A07784EA1F}"/>
                  </a:ext>
                </a:extLst>
              </p14:cNvPr>
              <p14:cNvContentPartPr/>
              <p14:nvPr/>
            </p14:nvContentPartPr>
            <p14:xfrm>
              <a:off x="3894230" y="2936410"/>
              <a:ext cx="155160" cy="262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67296C-8DC8-443F-9A04-B5A07784EA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5590" y="2927410"/>
                <a:ext cx="1728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7C6062-BC6D-45D6-BFD0-A6F842EE5CE8}"/>
                  </a:ext>
                </a:extLst>
              </p14:cNvPr>
              <p14:cNvContentPartPr/>
              <p14:nvPr/>
            </p14:nvContentPartPr>
            <p14:xfrm>
              <a:off x="4195190" y="2424130"/>
              <a:ext cx="340560" cy="39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7C6062-BC6D-45D6-BFD0-A6F842EE5C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6559" y="2415138"/>
                <a:ext cx="358181" cy="415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61136F-2365-44E2-8477-2C63F5914DC2}"/>
                  </a:ext>
                </a:extLst>
              </p14:cNvPr>
              <p14:cNvContentPartPr/>
              <p14:nvPr/>
            </p14:nvContentPartPr>
            <p14:xfrm>
              <a:off x="4324070" y="3043330"/>
              <a:ext cx="221400" cy="16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61136F-2365-44E2-8477-2C63F5914D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5430" y="3034330"/>
                <a:ext cx="239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48F3DD-C759-4871-B6B3-50F94760FAB1}"/>
                  </a:ext>
                </a:extLst>
              </p14:cNvPr>
              <p14:cNvContentPartPr/>
              <p14:nvPr/>
            </p14:nvContentPartPr>
            <p14:xfrm>
              <a:off x="4622510" y="3062050"/>
              <a:ext cx="182160" cy="163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48F3DD-C759-4871-B6B3-50F94760FA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3870" y="3053050"/>
                <a:ext cx="199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434D63-8D2F-456D-A01D-18648D676A08}"/>
                  </a:ext>
                </a:extLst>
              </p14:cNvPr>
              <p14:cNvContentPartPr/>
              <p14:nvPr/>
            </p14:nvContentPartPr>
            <p14:xfrm>
              <a:off x="5955950" y="2880250"/>
              <a:ext cx="825480" cy="323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434D63-8D2F-456D-A01D-18648D676A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47310" y="2871250"/>
                <a:ext cx="8431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08FB9C-39A3-4D4F-9F10-92EFD3814522}"/>
                  </a:ext>
                </a:extLst>
              </p14:cNvPr>
              <p14:cNvContentPartPr/>
              <p14:nvPr/>
            </p14:nvContentPartPr>
            <p14:xfrm>
              <a:off x="5990510" y="2395330"/>
              <a:ext cx="263520" cy="41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08FB9C-39A3-4D4F-9F10-92EFD38145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1858" y="2386690"/>
                <a:ext cx="281184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CAFA2A-0D9E-4453-B02A-F3C436704FAB}"/>
                  </a:ext>
                </a:extLst>
              </p14:cNvPr>
              <p14:cNvContentPartPr/>
              <p14:nvPr/>
            </p14:nvContentPartPr>
            <p14:xfrm>
              <a:off x="7507550" y="2445730"/>
              <a:ext cx="529920" cy="746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CAFA2A-0D9E-4453-B02A-F3C436704F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98904" y="2437090"/>
                <a:ext cx="547572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610B3F-2573-42D7-B0CB-6D9DF060F9B6}"/>
                  </a:ext>
                </a:extLst>
              </p14:cNvPr>
              <p14:cNvContentPartPr/>
              <p14:nvPr/>
            </p14:nvContentPartPr>
            <p14:xfrm>
              <a:off x="8182190" y="2760730"/>
              <a:ext cx="790560" cy="100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610B3F-2573-42D7-B0CB-6D9DF060F9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3190" y="2751730"/>
                <a:ext cx="808200" cy="10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357" name="Ink 11356">
                <a:extLst>
                  <a:ext uri="{FF2B5EF4-FFF2-40B4-BE49-F238E27FC236}">
                    <a16:creationId xmlns:a16="http://schemas.microsoft.com/office/drawing/2014/main" id="{21F376DE-74EA-4E13-BA56-6CFB315722A4}"/>
                  </a:ext>
                </a:extLst>
              </p14:cNvPr>
              <p14:cNvContentPartPr/>
              <p14:nvPr/>
            </p14:nvContentPartPr>
            <p14:xfrm>
              <a:off x="2342990" y="4257970"/>
              <a:ext cx="6725880" cy="1971360"/>
            </p14:xfrm>
          </p:contentPart>
        </mc:Choice>
        <mc:Fallback xmlns="">
          <p:pic>
            <p:nvPicPr>
              <p:cNvPr id="11357" name="Ink 11356">
                <a:extLst>
                  <a:ext uri="{FF2B5EF4-FFF2-40B4-BE49-F238E27FC236}">
                    <a16:creationId xmlns:a16="http://schemas.microsoft.com/office/drawing/2014/main" id="{21F376DE-74EA-4E13-BA56-6CFB315722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34350" y="4248970"/>
                <a:ext cx="6743521" cy="19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362" name="Ink 11361">
                <a:extLst>
                  <a:ext uri="{FF2B5EF4-FFF2-40B4-BE49-F238E27FC236}">
                    <a16:creationId xmlns:a16="http://schemas.microsoft.com/office/drawing/2014/main" id="{FE98B571-858F-4865-B41F-BCB64C71F7C1}"/>
                  </a:ext>
                </a:extLst>
              </p14:cNvPr>
              <p14:cNvContentPartPr/>
              <p14:nvPr/>
            </p14:nvContentPartPr>
            <p14:xfrm>
              <a:off x="-19330" y="4934050"/>
              <a:ext cx="2048400" cy="1305000"/>
            </p14:xfrm>
          </p:contentPart>
        </mc:Choice>
        <mc:Fallback xmlns="">
          <p:pic>
            <p:nvPicPr>
              <p:cNvPr id="11362" name="Ink 11361">
                <a:extLst>
                  <a:ext uri="{FF2B5EF4-FFF2-40B4-BE49-F238E27FC236}">
                    <a16:creationId xmlns:a16="http://schemas.microsoft.com/office/drawing/2014/main" id="{FE98B571-858F-4865-B41F-BCB64C71F7C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27972" y="4925410"/>
                <a:ext cx="2066043" cy="13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79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6096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Pronouns</a:t>
            </a: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Reflective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Emphatic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Demonstrative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Indefinite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Distributive 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“it”</a:t>
            </a: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606711-DCA0-40AB-83AC-2CC03F8F66F7}"/>
                  </a:ext>
                </a:extLst>
              </p14:cNvPr>
              <p14:cNvContentPartPr/>
              <p14:nvPr/>
            </p14:nvContentPartPr>
            <p14:xfrm>
              <a:off x="3402830" y="1581183"/>
              <a:ext cx="1007280" cy="319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606711-DCA0-40AB-83AC-2CC03F8F66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190" y="1572183"/>
                <a:ext cx="1024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831DA2-1F33-47B0-B6DB-9AA8EF6B38A4}"/>
                  </a:ext>
                </a:extLst>
              </p14:cNvPr>
              <p14:cNvContentPartPr/>
              <p14:nvPr/>
            </p14:nvContentPartPr>
            <p14:xfrm>
              <a:off x="2975510" y="1656423"/>
              <a:ext cx="196560" cy="288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831DA2-1F33-47B0-B6DB-9AA8EF6B38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6510" y="1647783"/>
                <a:ext cx="214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AA4817-09DA-4145-A428-2BE12E111C00}"/>
                  </a:ext>
                </a:extLst>
              </p14:cNvPr>
              <p14:cNvContentPartPr/>
              <p14:nvPr/>
            </p14:nvContentPartPr>
            <p14:xfrm>
              <a:off x="2920790" y="2675583"/>
              <a:ext cx="256680" cy="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AA4817-09DA-4145-A428-2BE12E111C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1790" y="2666583"/>
                <a:ext cx="274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CDF50D-4D2E-4668-BB07-2C846F247CAE}"/>
                  </a:ext>
                </a:extLst>
              </p14:cNvPr>
              <p14:cNvContentPartPr/>
              <p14:nvPr/>
            </p14:nvContentPartPr>
            <p14:xfrm>
              <a:off x="2923670" y="2432583"/>
              <a:ext cx="211320" cy="190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CDF50D-4D2E-4668-BB07-2C846F247C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670" y="2423583"/>
                <a:ext cx="228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A89657-EF2D-40E9-B749-6F605BDEBE53}"/>
                  </a:ext>
                </a:extLst>
              </p14:cNvPr>
              <p14:cNvContentPartPr/>
              <p14:nvPr/>
            </p14:nvContentPartPr>
            <p14:xfrm>
              <a:off x="4149830" y="2385783"/>
              <a:ext cx="357120" cy="260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A89657-EF2D-40E9-B749-6F605BDEBE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40830" y="2377143"/>
                <a:ext cx="3747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69E63A-D498-45E8-BB18-B4BB7262D90D}"/>
                  </a:ext>
                </a:extLst>
              </p14:cNvPr>
              <p14:cNvContentPartPr/>
              <p14:nvPr/>
            </p14:nvContentPartPr>
            <p14:xfrm>
              <a:off x="3405350" y="2396943"/>
              <a:ext cx="561600" cy="250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69E63A-D498-45E8-BB18-B4BB7262D9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96710" y="2387943"/>
                <a:ext cx="579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FDFA3B0-6833-486D-BED7-7CD63E10E5E3}"/>
                  </a:ext>
                </a:extLst>
              </p14:cNvPr>
              <p14:cNvContentPartPr/>
              <p14:nvPr/>
            </p14:nvContentPartPr>
            <p14:xfrm>
              <a:off x="4697750" y="1559583"/>
              <a:ext cx="2829240" cy="1269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FDFA3B0-6833-486D-BED7-7CD63E10E5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89110" y="1550586"/>
                <a:ext cx="2846880" cy="128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97" name="Ink 11296">
                <a:extLst>
                  <a:ext uri="{FF2B5EF4-FFF2-40B4-BE49-F238E27FC236}">
                    <a16:creationId xmlns:a16="http://schemas.microsoft.com/office/drawing/2014/main" id="{A7FCB0A0-A9ED-40D8-AF87-57BFE8CA1691}"/>
                  </a:ext>
                </a:extLst>
              </p14:cNvPr>
              <p14:cNvContentPartPr/>
              <p14:nvPr/>
            </p14:nvContentPartPr>
            <p14:xfrm>
              <a:off x="3161270" y="2908503"/>
              <a:ext cx="4831560" cy="996120"/>
            </p14:xfrm>
          </p:contentPart>
        </mc:Choice>
        <mc:Fallback xmlns="">
          <p:pic>
            <p:nvPicPr>
              <p:cNvPr id="11297" name="Ink 11296">
                <a:extLst>
                  <a:ext uri="{FF2B5EF4-FFF2-40B4-BE49-F238E27FC236}">
                    <a16:creationId xmlns:a16="http://schemas.microsoft.com/office/drawing/2014/main" id="{A7FCB0A0-A9ED-40D8-AF87-57BFE8CA16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52270" y="2899860"/>
                <a:ext cx="4849200" cy="1013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21" name="Ink 11320">
                <a:extLst>
                  <a:ext uri="{FF2B5EF4-FFF2-40B4-BE49-F238E27FC236}">
                    <a16:creationId xmlns:a16="http://schemas.microsoft.com/office/drawing/2014/main" id="{8E99D6D9-7834-498A-9EA6-00AA6B25ED6B}"/>
                  </a:ext>
                </a:extLst>
              </p14:cNvPr>
              <p14:cNvContentPartPr/>
              <p14:nvPr/>
            </p14:nvContentPartPr>
            <p14:xfrm>
              <a:off x="3630350" y="3946383"/>
              <a:ext cx="3394080" cy="518760"/>
            </p14:xfrm>
          </p:contentPart>
        </mc:Choice>
        <mc:Fallback xmlns="">
          <p:pic>
            <p:nvPicPr>
              <p:cNvPr id="11321" name="Ink 11320">
                <a:extLst>
                  <a:ext uri="{FF2B5EF4-FFF2-40B4-BE49-F238E27FC236}">
                    <a16:creationId xmlns:a16="http://schemas.microsoft.com/office/drawing/2014/main" id="{8E99D6D9-7834-498A-9EA6-00AA6B25ED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21350" y="3937737"/>
                <a:ext cx="3411720" cy="53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322" name="Ink 11321">
                <a:extLst>
                  <a:ext uri="{FF2B5EF4-FFF2-40B4-BE49-F238E27FC236}">
                    <a16:creationId xmlns:a16="http://schemas.microsoft.com/office/drawing/2014/main" id="{D7793DD6-ADCF-459A-8432-DA79DCDD65D9}"/>
                  </a:ext>
                </a:extLst>
              </p14:cNvPr>
              <p14:cNvContentPartPr/>
              <p14:nvPr/>
            </p14:nvContentPartPr>
            <p14:xfrm>
              <a:off x="2723150" y="4096503"/>
              <a:ext cx="703800" cy="321120"/>
            </p14:xfrm>
          </p:contentPart>
        </mc:Choice>
        <mc:Fallback xmlns="">
          <p:pic>
            <p:nvPicPr>
              <p:cNvPr id="11322" name="Ink 11321">
                <a:extLst>
                  <a:ext uri="{FF2B5EF4-FFF2-40B4-BE49-F238E27FC236}">
                    <a16:creationId xmlns:a16="http://schemas.microsoft.com/office/drawing/2014/main" id="{D7793DD6-ADCF-459A-8432-DA79DCDD65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14150" y="4087863"/>
                <a:ext cx="7214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331" name="Ink 11330">
                <a:extLst>
                  <a:ext uri="{FF2B5EF4-FFF2-40B4-BE49-F238E27FC236}">
                    <a16:creationId xmlns:a16="http://schemas.microsoft.com/office/drawing/2014/main" id="{A68680B0-C5A9-4B22-A704-882C959D6D66}"/>
                  </a:ext>
                </a:extLst>
              </p14:cNvPr>
              <p14:cNvContentPartPr/>
              <p14:nvPr/>
            </p14:nvContentPartPr>
            <p14:xfrm>
              <a:off x="2889830" y="4640650"/>
              <a:ext cx="2455920" cy="589680"/>
            </p14:xfrm>
          </p:contentPart>
        </mc:Choice>
        <mc:Fallback xmlns="">
          <p:pic>
            <p:nvPicPr>
              <p:cNvPr id="11331" name="Ink 11330">
                <a:extLst>
                  <a:ext uri="{FF2B5EF4-FFF2-40B4-BE49-F238E27FC236}">
                    <a16:creationId xmlns:a16="http://schemas.microsoft.com/office/drawing/2014/main" id="{A68680B0-C5A9-4B22-A704-882C959D6D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81190" y="4631650"/>
                <a:ext cx="24735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332" name="Ink 11331">
                <a:extLst>
                  <a:ext uri="{FF2B5EF4-FFF2-40B4-BE49-F238E27FC236}">
                    <a16:creationId xmlns:a16="http://schemas.microsoft.com/office/drawing/2014/main" id="{0AFC40F9-9878-4CE3-9371-03A9679EC9D5}"/>
                  </a:ext>
                </a:extLst>
              </p14:cNvPr>
              <p14:cNvContentPartPr/>
              <p14:nvPr/>
            </p14:nvContentPartPr>
            <p14:xfrm>
              <a:off x="5494790" y="4850530"/>
              <a:ext cx="57600" cy="20160"/>
            </p14:xfrm>
          </p:contentPart>
        </mc:Choice>
        <mc:Fallback xmlns="">
          <p:pic>
            <p:nvPicPr>
              <p:cNvPr id="11332" name="Ink 11331">
                <a:extLst>
                  <a:ext uri="{FF2B5EF4-FFF2-40B4-BE49-F238E27FC236}">
                    <a16:creationId xmlns:a16="http://schemas.microsoft.com/office/drawing/2014/main" id="{0AFC40F9-9878-4CE3-9371-03A9679EC9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85790" y="4841890"/>
                <a:ext cx="75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333" name="Ink 11332">
                <a:extLst>
                  <a:ext uri="{FF2B5EF4-FFF2-40B4-BE49-F238E27FC236}">
                    <a16:creationId xmlns:a16="http://schemas.microsoft.com/office/drawing/2014/main" id="{65A88F89-C4B8-4041-807B-CC32D5934F62}"/>
                  </a:ext>
                </a:extLst>
              </p14:cNvPr>
              <p14:cNvContentPartPr/>
              <p14:nvPr/>
            </p14:nvContentPartPr>
            <p14:xfrm>
              <a:off x="5528270" y="4999570"/>
              <a:ext cx="41040" cy="27720"/>
            </p14:xfrm>
          </p:contentPart>
        </mc:Choice>
        <mc:Fallback xmlns="">
          <p:pic>
            <p:nvPicPr>
              <p:cNvPr id="11333" name="Ink 11332">
                <a:extLst>
                  <a:ext uri="{FF2B5EF4-FFF2-40B4-BE49-F238E27FC236}">
                    <a16:creationId xmlns:a16="http://schemas.microsoft.com/office/drawing/2014/main" id="{65A88F89-C4B8-4041-807B-CC32D5934F6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19270" y="4990570"/>
                <a:ext cx="586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337" name="Ink 11336">
                <a:extLst>
                  <a:ext uri="{FF2B5EF4-FFF2-40B4-BE49-F238E27FC236}">
                    <a16:creationId xmlns:a16="http://schemas.microsoft.com/office/drawing/2014/main" id="{D18EEC03-7A42-4A07-B083-E312A8BB8828}"/>
                  </a:ext>
                </a:extLst>
              </p14:cNvPr>
              <p14:cNvContentPartPr/>
              <p14:nvPr/>
            </p14:nvContentPartPr>
            <p14:xfrm>
              <a:off x="5783510" y="4669450"/>
              <a:ext cx="583920" cy="322200"/>
            </p14:xfrm>
          </p:contentPart>
        </mc:Choice>
        <mc:Fallback xmlns="">
          <p:pic>
            <p:nvPicPr>
              <p:cNvPr id="11337" name="Ink 11336">
                <a:extLst>
                  <a:ext uri="{FF2B5EF4-FFF2-40B4-BE49-F238E27FC236}">
                    <a16:creationId xmlns:a16="http://schemas.microsoft.com/office/drawing/2014/main" id="{D18EEC03-7A42-4A07-B083-E312A8BB882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74865" y="4660450"/>
                <a:ext cx="601571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340" name="Ink 11339">
                <a:extLst>
                  <a:ext uri="{FF2B5EF4-FFF2-40B4-BE49-F238E27FC236}">
                    <a16:creationId xmlns:a16="http://schemas.microsoft.com/office/drawing/2014/main" id="{8E83B92B-9DED-4267-8D28-D974B617DFBC}"/>
                  </a:ext>
                </a:extLst>
              </p14:cNvPr>
              <p14:cNvContentPartPr/>
              <p14:nvPr/>
            </p14:nvContentPartPr>
            <p14:xfrm>
              <a:off x="5787110" y="5057890"/>
              <a:ext cx="675360" cy="147600"/>
            </p14:xfrm>
          </p:contentPart>
        </mc:Choice>
        <mc:Fallback xmlns="">
          <p:pic>
            <p:nvPicPr>
              <p:cNvPr id="11340" name="Ink 11339">
                <a:extLst>
                  <a:ext uri="{FF2B5EF4-FFF2-40B4-BE49-F238E27FC236}">
                    <a16:creationId xmlns:a16="http://schemas.microsoft.com/office/drawing/2014/main" id="{8E83B92B-9DED-4267-8D28-D974B617DFB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78110" y="5049250"/>
                <a:ext cx="693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350" name="Ink 11349">
                <a:extLst>
                  <a:ext uri="{FF2B5EF4-FFF2-40B4-BE49-F238E27FC236}">
                    <a16:creationId xmlns:a16="http://schemas.microsoft.com/office/drawing/2014/main" id="{BC002C30-151E-41D9-BFD3-AC5DE9490EEA}"/>
                  </a:ext>
                </a:extLst>
              </p14:cNvPr>
              <p14:cNvContentPartPr/>
              <p14:nvPr/>
            </p14:nvContentPartPr>
            <p14:xfrm>
              <a:off x="6644630" y="4570810"/>
              <a:ext cx="1177920" cy="475560"/>
            </p14:xfrm>
          </p:contentPart>
        </mc:Choice>
        <mc:Fallback xmlns="">
          <p:pic>
            <p:nvPicPr>
              <p:cNvPr id="11350" name="Ink 11349">
                <a:extLst>
                  <a:ext uri="{FF2B5EF4-FFF2-40B4-BE49-F238E27FC236}">
                    <a16:creationId xmlns:a16="http://schemas.microsoft.com/office/drawing/2014/main" id="{BC002C30-151E-41D9-BFD3-AC5DE9490EE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35987" y="4562170"/>
                <a:ext cx="1195565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352" name="Ink 11351">
                <a:extLst>
                  <a:ext uri="{FF2B5EF4-FFF2-40B4-BE49-F238E27FC236}">
                    <a16:creationId xmlns:a16="http://schemas.microsoft.com/office/drawing/2014/main" id="{576D7100-B0A4-4CCE-A166-ABB772A08EDD}"/>
                  </a:ext>
                </a:extLst>
              </p14:cNvPr>
              <p14:cNvContentPartPr/>
              <p14:nvPr/>
            </p14:nvContentPartPr>
            <p14:xfrm>
              <a:off x="7568030" y="5143210"/>
              <a:ext cx="305280" cy="158400"/>
            </p14:xfrm>
          </p:contentPart>
        </mc:Choice>
        <mc:Fallback xmlns="">
          <p:pic>
            <p:nvPicPr>
              <p:cNvPr id="11352" name="Ink 11351">
                <a:extLst>
                  <a:ext uri="{FF2B5EF4-FFF2-40B4-BE49-F238E27FC236}">
                    <a16:creationId xmlns:a16="http://schemas.microsoft.com/office/drawing/2014/main" id="{576D7100-B0A4-4CCE-A166-ABB772A08ED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59390" y="5134210"/>
                <a:ext cx="322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53" name="Ink 11352">
                <a:extLst>
                  <a:ext uri="{FF2B5EF4-FFF2-40B4-BE49-F238E27FC236}">
                    <a16:creationId xmlns:a16="http://schemas.microsoft.com/office/drawing/2014/main" id="{1ABCBF8A-7531-45E1-91B6-42FE456AB92A}"/>
                  </a:ext>
                </a:extLst>
              </p14:cNvPr>
              <p14:cNvContentPartPr/>
              <p14:nvPr/>
            </p14:nvContentPartPr>
            <p14:xfrm>
              <a:off x="8037830" y="5113690"/>
              <a:ext cx="677880" cy="156600"/>
            </p14:xfrm>
          </p:contentPart>
        </mc:Choice>
        <mc:Fallback xmlns="">
          <p:pic>
            <p:nvPicPr>
              <p:cNvPr id="11353" name="Ink 11352">
                <a:extLst>
                  <a:ext uri="{FF2B5EF4-FFF2-40B4-BE49-F238E27FC236}">
                    <a16:creationId xmlns:a16="http://schemas.microsoft.com/office/drawing/2014/main" id="{1ABCBF8A-7531-45E1-91B6-42FE456AB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29190" y="5105050"/>
                <a:ext cx="6955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354" name="Ink 11353">
                <a:extLst>
                  <a:ext uri="{FF2B5EF4-FFF2-40B4-BE49-F238E27FC236}">
                    <a16:creationId xmlns:a16="http://schemas.microsoft.com/office/drawing/2014/main" id="{5440BD08-20BB-4ADE-BCC5-31BFA9F070A8}"/>
                  </a:ext>
                </a:extLst>
              </p14:cNvPr>
              <p14:cNvContentPartPr/>
              <p14:nvPr/>
            </p14:nvContentPartPr>
            <p14:xfrm>
              <a:off x="7980950" y="4769530"/>
              <a:ext cx="748080" cy="257040"/>
            </p14:xfrm>
          </p:contentPart>
        </mc:Choice>
        <mc:Fallback xmlns="">
          <p:pic>
            <p:nvPicPr>
              <p:cNvPr id="11354" name="Ink 11353">
                <a:extLst>
                  <a:ext uri="{FF2B5EF4-FFF2-40B4-BE49-F238E27FC236}">
                    <a16:creationId xmlns:a16="http://schemas.microsoft.com/office/drawing/2014/main" id="{5440BD08-20BB-4ADE-BCC5-31BFA9F070A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72310" y="4760890"/>
                <a:ext cx="765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384" name="Ink 11383">
                <a:extLst>
                  <a:ext uri="{FF2B5EF4-FFF2-40B4-BE49-F238E27FC236}">
                    <a16:creationId xmlns:a16="http://schemas.microsoft.com/office/drawing/2014/main" id="{825B0245-A808-42F6-B480-867FE3B34ADE}"/>
                  </a:ext>
                </a:extLst>
              </p14:cNvPr>
              <p14:cNvContentPartPr/>
              <p14:nvPr/>
            </p14:nvContentPartPr>
            <p14:xfrm>
              <a:off x="2548190" y="5343730"/>
              <a:ext cx="4726080" cy="975240"/>
            </p14:xfrm>
          </p:contentPart>
        </mc:Choice>
        <mc:Fallback xmlns="">
          <p:pic>
            <p:nvPicPr>
              <p:cNvPr id="11384" name="Ink 11383">
                <a:extLst>
                  <a:ext uri="{FF2B5EF4-FFF2-40B4-BE49-F238E27FC236}">
                    <a16:creationId xmlns:a16="http://schemas.microsoft.com/office/drawing/2014/main" id="{825B0245-A808-42F6-B480-867FE3B34A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39550" y="5334727"/>
                <a:ext cx="4743720" cy="9928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6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0BC0F1E-9C19-4686-8322-A989F88EE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54" y="-609600"/>
            <a:ext cx="8593545" cy="4530725"/>
          </a:xfrm>
        </p:spPr>
        <p:txBody>
          <a:bodyPr/>
          <a:lstStyle/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Adjectives:</a:t>
            </a: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344487" lvl="1" indent="0" eaLnBrk="1" hangingPunct="1">
              <a:buNone/>
            </a:pP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use   </a:t>
            </a:r>
            <a:r>
              <a:rPr lang="en-US" altLang="en-US" b="1" dirty="0">
                <a:solidFill>
                  <a:srgbClr val="B51E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big/ high / large                        few/ a few</a:t>
            </a:r>
          </a:p>
          <a:p>
            <a:pPr lvl="1" eaLnBrk="1" hangingPunct="1"/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DC2B223-1F10-42E2-AAB2-19547B686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66FD-5F0A-4821-B848-E35F4D8A518A}" type="slidenum">
              <a:rPr lang="en-US" altLang="en-US" sz="16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2A7E1A-AB75-4F55-8482-68601DDE042E}"/>
                  </a:ext>
                </a:extLst>
              </p14:cNvPr>
              <p14:cNvContentPartPr/>
              <p14:nvPr/>
            </p14:nvContentPartPr>
            <p14:xfrm>
              <a:off x="2714510" y="2015030"/>
              <a:ext cx="1472760" cy="37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2A7E1A-AB75-4F55-8482-68601DDE04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870" y="2006030"/>
                <a:ext cx="14904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55D3D5-1E2A-409C-A1FF-04789B017F64}"/>
                  </a:ext>
                </a:extLst>
              </p14:cNvPr>
              <p14:cNvContentPartPr/>
              <p14:nvPr/>
            </p14:nvContentPartPr>
            <p14:xfrm>
              <a:off x="4336670" y="1204310"/>
              <a:ext cx="1036080" cy="374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55D3D5-1E2A-409C-A1FF-04789B017F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7673" y="1195310"/>
                <a:ext cx="1053714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237A01-FF60-464A-AB19-478D93C6A2A6}"/>
                  </a:ext>
                </a:extLst>
              </p14:cNvPr>
              <p14:cNvContentPartPr/>
              <p14:nvPr/>
            </p14:nvContentPartPr>
            <p14:xfrm>
              <a:off x="2773550" y="1189910"/>
              <a:ext cx="1386360" cy="447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237A01-FF60-464A-AB19-478D93C6A2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4908" y="1180917"/>
                <a:ext cx="1404005" cy="464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288" name="Ink 11287">
                <a:extLst>
                  <a:ext uri="{FF2B5EF4-FFF2-40B4-BE49-F238E27FC236}">
                    <a16:creationId xmlns:a16="http://schemas.microsoft.com/office/drawing/2014/main" id="{15FA7691-4684-4210-8678-2E9814CE7D42}"/>
                  </a:ext>
                </a:extLst>
              </p14:cNvPr>
              <p14:cNvContentPartPr/>
              <p14:nvPr/>
            </p14:nvContentPartPr>
            <p14:xfrm>
              <a:off x="2009630" y="4759450"/>
              <a:ext cx="5663880" cy="1705320"/>
            </p14:xfrm>
          </p:contentPart>
        </mc:Choice>
        <mc:Fallback xmlns="">
          <p:pic>
            <p:nvPicPr>
              <p:cNvPr id="11288" name="Ink 11287">
                <a:extLst>
                  <a:ext uri="{FF2B5EF4-FFF2-40B4-BE49-F238E27FC236}">
                    <a16:creationId xmlns:a16="http://schemas.microsoft.com/office/drawing/2014/main" id="{15FA7691-4684-4210-8678-2E9814CE7D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0631" y="4750808"/>
                <a:ext cx="5681519" cy="1722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291" name="Ink 11290">
                <a:extLst>
                  <a:ext uri="{FF2B5EF4-FFF2-40B4-BE49-F238E27FC236}">
                    <a16:creationId xmlns:a16="http://schemas.microsoft.com/office/drawing/2014/main" id="{B789FE64-5683-4096-A459-34D920C31572}"/>
                  </a:ext>
                </a:extLst>
              </p14:cNvPr>
              <p14:cNvContentPartPr/>
              <p14:nvPr/>
            </p14:nvContentPartPr>
            <p14:xfrm>
              <a:off x="294950" y="4134130"/>
              <a:ext cx="652680" cy="254880"/>
            </p14:xfrm>
          </p:contentPart>
        </mc:Choice>
        <mc:Fallback xmlns="">
          <p:pic>
            <p:nvPicPr>
              <p:cNvPr id="11291" name="Ink 11290">
                <a:extLst>
                  <a:ext uri="{FF2B5EF4-FFF2-40B4-BE49-F238E27FC236}">
                    <a16:creationId xmlns:a16="http://schemas.microsoft.com/office/drawing/2014/main" id="{B789FE64-5683-4096-A459-34D920C315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6310" y="4125490"/>
                <a:ext cx="670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312" name="Ink 11311">
                <a:extLst>
                  <a:ext uri="{FF2B5EF4-FFF2-40B4-BE49-F238E27FC236}">
                    <a16:creationId xmlns:a16="http://schemas.microsoft.com/office/drawing/2014/main" id="{990A30E5-4E5B-4681-9CA0-8C95D5F57FF1}"/>
                  </a:ext>
                </a:extLst>
              </p14:cNvPr>
              <p14:cNvContentPartPr/>
              <p14:nvPr/>
            </p14:nvContentPartPr>
            <p14:xfrm>
              <a:off x="2661950" y="2823950"/>
              <a:ext cx="3652560" cy="1405220"/>
            </p14:xfrm>
          </p:contentPart>
        </mc:Choice>
        <mc:Fallback xmlns="">
          <p:pic>
            <p:nvPicPr>
              <p:cNvPr id="11312" name="Ink 11311">
                <a:extLst>
                  <a:ext uri="{FF2B5EF4-FFF2-40B4-BE49-F238E27FC236}">
                    <a16:creationId xmlns:a16="http://schemas.microsoft.com/office/drawing/2014/main" id="{990A30E5-4E5B-4681-9CA0-8C95D5F57F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3310" y="2814949"/>
                <a:ext cx="3670200" cy="1422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13" name="Ink 11312">
                <a:extLst>
                  <a:ext uri="{FF2B5EF4-FFF2-40B4-BE49-F238E27FC236}">
                    <a16:creationId xmlns:a16="http://schemas.microsoft.com/office/drawing/2014/main" id="{2E51739C-98BC-4F99-BE9A-173F8353B43E}"/>
                  </a:ext>
                </a:extLst>
              </p14:cNvPr>
              <p14:cNvContentPartPr/>
              <p14:nvPr/>
            </p14:nvContentPartPr>
            <p14:xfrm>
              <a:off x="6190310" y="4407370"/>
              <a:ext cx="256320" cy="21960"/>
            </p14:xfrm>
          </p:contentPart>
        </mc:Choice>
        <mc:Fallback xmlns="">
          <p:pic>
            <p:nvPicPr>
              <p:cNvPr id="11313" name="Ink 11312">
                <a:extLst>
                  <a:ext uri="{FF2B5EF4-FFF2-40B4-BE49-F238E27FC236}">
                    <a16:creationId xmlns:a16="http://schemas.microsoft.com/office/drawing/2014/main" id="{2E51739C-98BC-4F99-BE9A-173F8353B4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81310" y="4398730"/>
                <a:ext cx="273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314" name="Ink 11313">
                <a:extLst>
                  <a:ext uri="{FF2B5EF4-FFF2-40B4-BE49-F238E27FC236}">
                    <a16:creationId xmlns:a16="http://schemas.microsoft.com/office/drawing/2014/main" id="{A35E8BB9-DE34-4D3C-8A95-DFFE73DF1655}"/>
                  </a:ext>
                </a:extLst>
              </p14:cNvPr>
              <p14:cNvContentPartPr/>
              <p14:nvPr/>
            </p14:nvContentPartPr>
            <p14:xfrm>
              <a:off x="6789710" y="4437610"/>
              <a:ext cx="497520" cy="29880"/>
            </p14:xfrm>
          </p:contentPart>
        </mc:Choice>
        <mc:Fallback xmlns="">
          <p:pic>
            <p:nvPicPr>
              <p:cNvPr id="11314" name="Ink 11313">
                <a:extLst>
                  <a:ext uri="{FF2B5EF4-FFF2-40B4-BE49-F238E27FC236}">
                    <a16:creationId xmlns:a16="http://schemas.microsoft.com/office/drawing/2014/main" id="{A35E8BB9-DE34-4D3C-8A95-DFFE73DF16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80710" y="4428970"/>
                <a:ext cx="51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33" name="Ink 11332">
                <a:extLst>
                  <a:ext uri="{FF2B5EF4-FFF2-40B4-BE49-F238E27FC236}">
                    <a16:creationId xmlns:a16="http://schemas.microsoft.com/office/drawing/2014/main" id="{842175E8-44A2-405C-BA59-EF0C50F06FEF}"/>
                  </a:ext>
                </a:extLst>
              </p14:cNvPr>
              <p14:cNvContentPartPr/>
              <p14:nvPr/>
            </p14:nvContentPartPr>
            <p14:xfrm>
              <a:off x="7904990" y="3292810"/>
              <a:ext cx="1280520" cy="1135440"/>
            </p14:xfrm>
          </p:contentPart>
        </mc:Choice>
        <mc:Fallback xmlns="">
          <p:pic>
            <p:nvPicPr>
              <p:cNvPr id="11333" name="Ink 11332">
                <a:extLst>
                  <a:ext uri="{FF2B5EF4-FFF2-40B4-BE49-F238E27FC236}">
                    <a16:creationId xmlns:a16="http://schemas.microsoft.com/office/drawing/2014/main" id="{842175E8-44A2-405C-BA59-EF0C50F06F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990" y="3283810"/>
                <a:ext cx="1298160" cy="11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334" name="Ink 11333">
                <a:extLst>
                  <a:ext uri="{FF2B5EF4-FFF2-40B4-BE49-F238E27FC236}">
                    <a16:creationId xmlns:a16="http://schemas.microsoft.com/office/drawing/2014/main" id="{5BEE39A1-F9E2-43BD-81FD-3132A3A4CF34}"/>
                  </a:ext>
                </a:extLst>
              </p14:cNvPr>
              <p14:cNvContentPartPr/>
              <p14:nvPr/>
            </p14:nvContentPartPr>
            <p14:xfrm>
              <a:off x="6982310" y="3449050"/>
              <a:ext cx="718200" cy="485640"/>
            </p14:xfrm>
          </p:contentPart>
        </mc:Choice>
        <mc:Fallback xmlns="">
          <p:pic>
            <p:nvPicPr>
              <p:cNvPr id="11334" name="Ink 11333">
                <a:extLst>
                  <a:ext uri="{FF2B5EF4-FFF2-40B4-BE49-F238E27FC236}">
                    <a16:creationId xmlns:a16="http://schemas.microsoft.com/office/drawing/2014/main" id="{5BEE39A1-F9E2-43BD-81FD-3132A3A4CF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73310" y="3440410"/>
                <a:ext cx="7358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2CE397-18EE-4BC8-8B25-962C94265165}"/>
                  </a:ext>
                </a:extLst>
              </p14:cNvPr>
              <p14:cNvContentPartPr/>
              <p14:nvPr/>
            </p14:nvContentPartPr>
            <p14:xfrm>
              <a:off x="6670980" y="1311120"/>
              <a:ext cx="2099880" cy="1725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2CE397-18EE-4BC8-8B25-962C942651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62341" y="1302120"/>
                <a:ext cx="2117517" cy="17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45D6596-7CCC-4BE4-852E-137D5261214B}"/>
                  </a:ext>
                </a:extLst>
              </p14:cNvPr>
              <p14:cNvContentPartPr/>
              <p14:nvPr/>
            </p14:nvContentPartPr>
            <p14:xfrm>
              <a:off x="2746260" y="754560"/>
              <a:ext cx="5331960" cy="442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45D6596-7CCC-4BE4-852E-137D526121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37620" y="745560"/>
                <a:ext cx="5349600" cy="4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00674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Edge">
  <a:themeElements>
    <a:clrScheme name="5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5_Edg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Edge">
  <a:themeElements>
    <a:clrScheme name="9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9_Edg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64C2E52CC0C4F98C2F79B2DF66F20" ma:contentTypeVersion="0" ma:contentTypeDescription="Create a new document." ma:contentTypeScope="" ma:versionID="450835f09dcc8736d67160e82d3c17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A768D8-9839-48EB-969E-DFE56EFD6B36}"/>
</file>

<file path=customXml/itemProps2.xml><?xml version="1.0" encoding="utf-8"?>
<ds:datastoreItem xmlns:ds="http://schemas.openxmlformats.org/officeDocument/2006/customXml" ds:itemID="{F904D28D-8835-4B3A-8A1B-4B1F48D8DA6D}"/>
</file>

<file path=customXml/itemProps3.xml><?xml version="1.0" encoding="utf-8"?>
<ds:datastoreItem xmlns:ds="http://schemas.openxmlformats.org/officeDocument/2006/customXml" ds:itemID="{857E10D4-20CF-4160-8DCA-94F364FA3E1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11064</TotalTime>
  <Words>320</Words>
  <Application>Microsoft Office PowerPoint</Application>
  <PresentationFormat>On-screen Show (4:3)</PresentationFormat>
  <Paragraphs>185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Garamond</vt:lpstr>
      <vt:lpstr>Times New Roman</vt:lpstr>
      <vt:lpstr>Wingdings</vt:lpstr>
      <vt:lpstr>Edge</vt:lpstr>
      <vt:lpstr>5_Edge</vt:lpstr>
      <vt:lpstr>9_Edge</vt:lpstr>
      <vt:lpstr>1_Edge</vt:lpstr>
      <vt:lpstr>  Technical Communication                Module 1 - Grammar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Prof. S.V. Kulkarni</cp:lastModifiedBy>
  <cp:revision>616</cp:revision>
  <cp:lastPrinted>1601-01-01T00:00:00Z</cp:lastPrinted>
  <dcterms:created xsi:type="dcterms:W3CDTF">1601-01-01T00:00:00Z</dcterms:created>
  <dcterms:modified xsi:type="dcterms:W3CDTF">2022-01-10T04:03:25Z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0x010100B2464C2E52CC0C4F98C2F79B2DF66F20</vt:lpwstr>
  </property>
</Properties>
</file>