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1523998" y="3359784"/>
            <a:ext cx="8610600" cy="22250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h</a:t>
            </a:r>
            <a:r>
              <a:rPr altLang="en-GB" dirty="0" sz="2400" lang="en-US"/>
              <a:t>e</a:t>
            </a:r>
            <a:r>
              <a:rPr altLang="en-GB" dirty="0" sz="2400" lang="en-US"/>
              <a:t>e</a:t>
            </a:r>
            <a:r>
              <a:rPr altLang="en-GB" dirty="0" sz="2400" lang="en-US"/>
              <a:t>m</a:t>
            </a:r>
            <a:r>
              <a:rPr altLang="en-GB" dirty="0" sz="2400" lang="en-US"/>
              <a:t>a</a:t>
            </a:r>
            <a:r>
              <a:rPr altLang="en-GB" dirty="0" sz="2400" lang="en-US"/>
              <a:t> </a:t>
            </a:r>
            <a:r>
              <a:rPr altLang="en-GB" dirty="0" sz="2400" lang="en-US"/>
              <a:t>M</a:t>
            </a:r>
            <a:r>
              <a:rPr altLang="en-GB" dirty="0" sz="2400" lang="en-US"/>
              <a:t>a</a:t>
            </a:r>
            <a:r>
              <a:rPr altLang="en-GB" dirty="0" sz="2400" lang="en-US"/>
              <a:t>r</a:t>
            </a:r>
            <a:r>
              <a:rPr altLang="en-GB" dirty="0" sz="2400" lang="en-US"/>
              <a:t>y</a:t>
            </a:r>
            <a:r>
              <a:rPr altLang="en-GB" dirty="0" sz="2400" lang="en-US"/>
              <a:t>a</a:t>
            </a:r>
            <a:r>
              <a:rPr altLang="en-GB" dirty="0" sz="2400" lang="en-US"/>
              <a:t>m</a:t>
            </a:r>
            <a:r>
              <a:rPr altLang="en-GB" dirty="0" sz="2400" lang="en-US"/>
              <a:t> </a:t>
            </a:r>
            <a:r>
              <a:rPr altLang="en-GB" dirty="0" sz="2400" lang="en-US"/>
              <a:t>M</a:t>
            </a:r>
            <a:endParaRPr altLang="en-US" lang="zh-CN"/>
          </a:p>
          <a:p>
            <a:r>
              <a:rPr dirty="0" sz="2400" lang="en-US"/>
              <a:t>REGISTER NO AND NMID: </a:t>
            </a:r>
            <a:r>
              <a:rPr altLang="en-GB" dirty="0" sz="2400" lang="en-US"/>
              <a:t>3</a:t>
            </a:r>
            <a:r>
              <a:rPr altLang="en-GB" dirty="0" sz="2400" lang="en-US"/>
              <a:t>1</a:t>
            </a:r>
            <a:r>
              <a:rPr altLang="en-GB" dirty="0" sz="2400" lang="en-US"/>
              <a:t>2</a:t>
            </a:r>
            <a:r>
              <a:rPr altLang="en-GB" dirty="0" sz="2400" lang="en-US"/>
              <a:t>2</a:t>
            </a:r>
            <a:r>
              <a:rPr altLang="en-GB" dirty="0" sz="2400" lang="en-US"/>
              <a:t>4</a:t>
            </a:r>
            <a:r>
              <a:rPr altLang="en-GB" dirty="0" sz="2400" lang="en-US"/>
              <a:t>U</a:t>
            </a:r>
            <a:r>
              <a:rPr altLang="en-GB" dirty="0" sz="2400" lang="en-US"/>
              <a:t>0</a:t>
            </a:r>
            <a:r>
              <a:rPr altLang="en-GB" dirty="0" sz="2400" lang="en-US"/>
              <a:t>9</a:t>
            </a:r>
            <a:r>
              <a:rPr altLang="en-GB" dirty="0" sz="2400" lang="en-US"/>
              <a:t>0</a:t>
            </a:r>
            <a:r>
              <a:rPr altLang="en-GB" dirty="0" sz="2400" lang="en-US"/>
              <a:t>8</a:t>
            </a:r>
            <a:r>
              <a:rPr altLang="en-GB" dirty="0" sz="2400" lang="en-US"/>
              <a:t>4</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COLLEGE/ UNIVERSITY</a:t>
            </a:r>
            <a:r>
              <a:rPr altLang="en-GB" dirty="0" sz="2400" lang="en-US"/>
              <a:t> </a:t>
            </a:r>
            <a:r>
              <a:rPr altLang="en-GB" dirty="0" sz="2400" lang="en-US"/>
              <a:t>I</a:t>
            </a:r>
            <a:r>
              <a:rPr altLang="en-GB" dirty="0" sz="2400" lang="en-US"/>
              <a:t>s</a:t>
            </a:r>
            <a:r>
              <a:rPr altLang="en-GB" dirty="0" sz="2400" lang="en-US"/>
              <a:t>l</a:t>
            </a:r>
            <a:r>
              <a:rPr altLang="en-GB" dirty="0" sz="2400" lang="en-US"/>
              <a:t>a</a:t>
            </a:r>
            <a:r>
              <a:rPr altLang="en-GB" dirty="0" sz="2400" lang="en-US"/>
              <a:t>m</a:t>
            </a:r>
            <a:r>
              <a:rPr altLang="en-GB" dirty="0" sz="2400" lang="en-US"/>
              <a:t>i</a:t>
            </a:r>
            <a:r>
              <a:rPr altLang="en-GB" dirty="0" sz="2400" lang="en-US"/>
              <a:t>a</a:t>
            </a:r>
            <a:r>
              <a:rPr altLang="en-GB" dirty="0" sz="2400" lang="en-US"/>
              <a:t>h</a:t>
            </a:r>
            <a:r>
              <a:rPr altLang="en-GB" dirty="0" sz="2400" lang="en-US"/>
              <a:t> </a:t>
            </a:r>
            <a:r>
              <a:rPr altLang="en-GB" dirty="0" sz="2400" lang="en-US"/>
              <a:t>W</a:t>
            </a:r>
            <a:r>
              <a:rPr altLang="en-GB" dirty="0" sz="2400" lang="en-US"/>
              <a:t>omen</a:t>
            </a:r>
            <a:r>
              <a:rPr altLang="en-GB" dirty="0" sz="2400" lang="en-US"/>
              <a:t>s</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a:t>
            </a:r>
            <a:r>
              <a:rPr altLang="en-GB" dirty="0" sz="2400" lang="en-US"/>
              <a:t>ence </a:t>
            </a:r>
            <a:r>
              <a:rPr altLang="en-GB" dirty="0" sz="2400" lang="en-US"/>
              <a:t>C</a:t>
            </a:r>
            <a:r>
              <a:rPr altLang="en-GB" dirty="0" sz="2400" lang="en-US"/>
              <a:t>o</a:t>
            </a:r>
            <a:r>
              <a:rPr altLang="en-GB" dirty="0" sz="2400" lang="en-US"/>
              <a:t>l</a:t>
            </a:r>
            <a:r>
              <a:rPr altLang="en-GB" dirty="0" sz="2400" lang="en-US"/>
              <a:t>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33521">
            <a:off x="3066947" y="2261084"/>
            <a:ext cx="6058107" cy="352924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1666875" y="1794509"/>
            <a:ext cx="8594148" cy="4282440"/>
          </a:xfrm>
          <a:prstGeom prst="rect"/>
        </p:spPr>
        <p:txBody>
          <a:bodyPr rtlCol="0" wrap="square">
            <a:spAutoFit/>
          </a:bodyPr>
          <a:p>
            <a:r>
              <a:rPr sz="2800" lang="en-GB">
                <a:solidFill>
                  <a:srgbClr val="000000"/>
                </a:solidFill>
              </a:rPr>
              <a:t>The completed portfolio successfully represents the creator’s skills, personality, and professional value in a dynamic and visually engaging format. It serves as both a personal brand and a practical tool for career advancement, providing visitors with an intuitive and informative experience.
The project demonstrates strong competencies in design thinking, front-end development, and user-centered design — making it a key asset in the creator’s digital presence.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endParaRPr dirty="0" sz="20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endParaRPr dirty="0" sz="2400">
              <a:latin typeface="Times New Roman" panose="02020603050405020304" pitchFamily="18" charset="0"/>
              <a:cs typeface="Times New Roman" panose="02020603050405020304" pitchFamily="18" charset="0"/>
            </a:endParaRPr>
          </a:p>
          <a:p>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a:t>
            </a:r>
            <a:r>
              <a:rPr altLang="en-GB" dirty="0" sz="2400" lang="en-US">
                <a:latin typeface="Times New Roman" panose="02020603050405020304" pitchFamily="18" charset="0"/>
                <a:cs typeface="Times New Roman" panose="02020603050405020304" pitchFamily="18" charset="0"/>
              </a:rPr>
              <a:t> “Design and Development of a Personal Portfolio Website”</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382916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877791"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650280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1399306" y="2108706"/>
            <a:ext cx="7074477" cy="3025140"/>
          </a:xfrm>
          <a:prstGeom prst="rect"/>
        </p:spPr>
        <p:txBody>
          <a:bodyPr rtlCol="0" wrap="square">
            <a:spAutoFit/>
          </a:bodyPr>
          <a:p>
            <a:r>
              <a:rPr sz="2800" lang="en-GB">
                <a:solidFill>
                  <a:srgbClr val="000000"/>
                </a:solidFill>
              </a:rPr>
              <a:t>In today’s competitive digital era, every student and professional needs a personal brand identity. Recruiters and clients often evaluate candidates based on their online presence. Without a proper portfolio, it becomes challenging to showcase skills, projects, and creativity effectively.</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6099117"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1349087" y="1756410"/>
            <a:ext cx="8728364" cy="4701540"/>
          </a:xfrm>
          <a:prstGeom prst="rect"/>
        </p:spPr>
        <p:txBody>
          <a:bodyPr rtlCol="0" wrap="square">
            <a:spAutoFit/>
          </a:bodyPr>
          <a:p>
            <a:r>
              <a:rPr sz="2800" lang="en-GB">
                <a:solidFill>
                  <a:srgbClr val="000000"/>
                </a:solidFill>
              </a:rPr>
              <a:t>This project is a comprehensive portfolio design and development initiative aimed at showcasing personal or professional work. The primary goal is to create an aesthetically pleasing, easy-to-navigate, and fully functional digital space that highlights the creator’s skills, experiences, and accomplishments.
The project includes:
Visual and user interface design
Responsive web development
Integration of interactive features
Deployment on the web</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1333500" y="1956434"/>
            <a:ext cx="8477250" cy="4701541"/>
          </a:xfrm>
          <a:prstGeom prst="rect"/>
        </p:spPr>
        <p:txBody>
          <a:bodyPr rtlCol="0" wrap="square">
            <a:spAutoFit/>
          </a:bodyPr>
          <a:p>
            <a:r>
              <a:rPr sz="2800" lang="en-GB">
                <a:solidFill>
                  <a:srgbClr val="000000"/>
                </a:solidFill>
              </a:rPr>
              <a:t>The portfolio targets the following end users:
Potential employers or clients looking to assess your capabilities
Collaborators interested in partnering on future projects
Peers and industry professionals who want to connect or network
General audience curious about your work
The user experience is tailored to be intuitive and engaging, with quick access to key information such as projects, resume, and contact details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1933791" y="1318261"/>
            <a:ext cx="9838893" cy="5539739"/>
          </a:xfrm>
          <a:prstGeom prst="rect"/>
        </p:spPr>
        <p:txBody>
          <a:bodyPr rtlCol="0" wrap="square">
            <a:spAutoFit/>
          </a:bodyPr>
          <a:p>
            <a:r>
              <a:rPr sz="2800" lang="en-GB">
                <a:solidFill>
                  <a:srgbClr val="000000"/>
                </a:solidFill>
              </a:rPr>
              <a:t>To build the portfolio, a combination of design and development tools and techniques were used:
Design Tools:Figma / Adobe XD (for UI/UX wireframes and prototypes),Adobe Photoshop or Illustrator (for visual assets)
Development Tools:HTML5, CSS3, JavaScript,React.js / Vue.js (if SPA or dynamic interactivity is used),Bootstrap or Tailwind CSS (for responsive design),Git &amp; GitHub (version control and hosting),Netlify / Vercel / GitHub Pages (deployment)
Techniques:Mobile-first responsive design,Accessibility best practices (WCAG compliance),SEO optimization,Code modularity and reusability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1666874" y="753740"/>
            <a:ext cx="9126682" cy="5958839"/>
          </a:xfrm>
          <a:prstGeom prst="rect"/>
        </p:spPr>
        <p:txBody>
          <a:bodyPr rtlCol="0" wrap="square">
            <a:spAutoFit/>
          </a:bodyPr>
          <a:p>
            <a:r>
              <a:rPr sz="2800" lang="en-GB">
                <a:solidFill>
                  <a:srgbClr val="000000"/>
                </a:solidFill>
              </a:rPr>
              <a:t>The portfolio follows a clean, modern, and minimalistic layout for maximum usability:
Core Layout Sections:
1. Homepage – Quick introduction and navigation
2. About – Background, education, and skills
3. Projects – Case studies or thumbnails with links to detailed views
4. Resume – Downloadable or viewable resume/CV
5. Contact – Contact form and/or social media links
Design Principles:
Consistent color palette and typography
Clear visual hierarchy
Interactive elements with subtle animations
Use of whitespace to enhance readability</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a:off x="1822738" y="1742383"/>
            <a:ext cx="8130887" cy="4282439"/>
          </a:xfrm>
          <a:prstGeom prst="rect"/>
        </p:spPr>
        <p:txBody>
          <a:bodyPr rtlCol="0" wrap="square">
            <a:spAutoFit/>
          </a:bodyPr>
          <a:p>
            <a:r>
              <a:rPr sz="2800" lang="en-GB">
                <a:solidFill>
                  <a:srgbClr val="000000"/>
                </a:solidFill>
              </a:rPr>
              <a:t>The portfolio includes a variety of interactive and technical features:
Responsive layout for mobile, tablet, and desktop
Smooth scrolling and transitions
Dark mode toggle
Live project links and GitHub repos
Contact form with validation and integration (e.g., Formspree or EmailJS)
Search or filter functionality for projects (optional)
Blog or article section (optional)</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2025-09-10T08:04:32Z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66349ed5c1a3446dbf6e34d88c6b701d</vt:lpwstr>
  </property>
</Properties>
</file>