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4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62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53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568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1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553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82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2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9323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79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17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3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0E442430-7F18-459B-9E73-8E094012D956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3984BF28-7C50-433B-9C5D-6288D170E0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1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sv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4DBD8-AB36-45DF-8634-CE3B797E9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21103C-7761-439C-8608-357BCB7AF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BF86288-93F1-4390-AB56-CDDE682BB2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8" t="544" r="29114" b="3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2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363C0B-E5C5-4191-88F6-76077F29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  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54DE812-8949-422E-91F8-354520E6A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" y="1667547"/>
            <a:ext cx="9079992" cy="519045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9276F04-FFF2-4EEE-90FC-ABC7CB42C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43" y="225684"/>
            <a:ext cx="7036054" cy="1373054"/>
          </a:xfrm>
        </p:spPr>
      </p:pic>
    </p:spTree>
    <p:extLst>
      <p:ext uri="{BB962C8B-B14F-4D97-AF65-F5344CB8AC3E}">
        <p14:creationId xmlns:p14="http://schemas.microsoft.com/office/powerpoint/2010/main" val="210038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08EBB-8DC8-4E33-B5F4-B59199CD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  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00B2EEC-200E-4F60-AB36-859D621305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19" y="182880"/>
            <a:ext cx="3639210" cy="28077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F3E792-974C-4A1E-83DA-E411739D3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71" y="2679192"/>
            <a:ext cx="5148065" cy="40366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圖形 10" descr="大小與圖樣各不相同的一些圓圈">
            <a:extLst>
              <a:ext uri="{FF2B5EF4-FFF2-40B4-BE49-F238E27FC236}">
                <a16:creationId xmlns:a16="http://schemas.microsoft.com/office/drawing/2014/main" id="{89569D2F-637C-483E-A8B3-EDAB13F010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8616" y="2496312"/>
            <a:ext cx="4572000" cy="4572000"/>
          </a:xfrm>
          <a:prstGeom prst="rect">
            <a:avLst/>
          </a:prstGeom>
        </p:spPr>
      </p:pic>
      <p:pic>
        <p:nvPicPr>
          <p:cNvPr id="15" name="圖形 14" descr="散佈的小圓圈">
            <a:extLst>
              <a:ext uri="{FF2B5EF4-FFF2-40B4-BE49-F238E27FC236}">
                <a16:creationId xmlns:a16="http://schemas.microsoft.com/office/drawing/2014/main" id="{283A2463-29CB-4955-B1C1-FAABBB7E1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691729">
            <a:off x="523323" y="-841453"/>
            <a:ext cx="4856447" cy="48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10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3FC618-851D-40F9-ACB7-0413DEF5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19FAC6-3E6F-40EE-ABFF-33052AC00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6" y="400304"/>
            <a:ext cx="5105400" cy="3403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43EE0F2-B3A2-4E2F-BDDE-9FE6DEE09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9273">
            <a:off x="4480561" y="3242927"/>
            <a:ext cx="4478726" cy="317989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9" name="圖形 8" descr="蘋果樹">
            <a:extLst>
              <a:ext uri="{FF2B5EF4-FFF2-40B4-BE49-F238E27FC236}">
                <a16:creationId xmlns:a16="http://schemas.microsoft.com/office/drawing/2014/main" id="{581C6165-39D6-403C-84A4-89529BA32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94126">
            <a:off x="5608709" y="-141224"/>
            <a:ext cx="3403600" cy="3403600"/>
          </a:xfrm>
          <a:prstGeom prst="rect">
            <a:avLst/>
          </a:prstGeom>
        </p:spPr>
      </p:pic>
      <p:pic>
        <p:nvPicPr>
          <p:cNvPr id="11" name="圖形 10" descr="有行星的望遠鏡">
            <a:extLst>
              <a:ext uri="{FF2B5EF4-FFF2-40B4-BE49-F238E27FC236}">
                <a16:creationId xmlns:a16="http://schemas.microsoft.com/office/drawing/2014/main" id="{F430C7FE-9740-4670-9C35-478A972B7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63227">
            <a:off x="637997" y="3620590"/>
            <a:ext cx="3448158" cy="344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9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CDBDA0-F42D-4CA2-AD58-92E28EB5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0F4726E-41AC-4CA8-A5E1-6D0EA97C8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825" y="159563"/>
            <a:ext cx="7179733" cy="4038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18D0B5-EC07-4351-8DDB-94DC73D568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13526">
            <a:off x="216406" y="3994900"/>
            <a:ext cx="2577923" cy="257792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圖形 8" descr="揮手的年長男子">
            <a:extLst>
              <a:ext uri="{FF2B5EF4-FFF2-40B4-BE49-F238E27FC236}">
                <a16:creationId xmlns:a16="http://schemas.microsoft.com/office/drawing/2014/main" id="{6A30C9AE-32CF-44A8-8FC0-A689696562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3741" y="896966"/>
            <a:ext cx="1446696" cy="3038061"/>
          </a:xfrm>
          <a:prstGeom prst="rect">
            <a:avLst/>
          </a:prstGeom>
        </p:spPr>
      </p:pic>
      <p:pic>
        <p:nvPicPr>
          <p:cNvPr id="11" name="圖形 10" descr="有鬢角的年長男人">
            <a:extLst>
              <a:ext uri="{FF2B5EF4-FFF2-40B4-BE49-F238E27FC236}">
                <a16:creationId xmlns:a16="http://schemas.microsoft.com/office/drawing/2014/main" id="{4D72AC5E-3A9D-4C39-A49F-B717EE13E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746" y="792996"/>
            <a:ext cx="685800" cy="685800"/>
          </a:xfrm>
          <a:prstGeom prst="rect">
            <a:avLst/>
          </a:prstGeom>
        </p:spPr>
      </p:pic>
      <p:pic>
        <p:nvPicPr>
          <p:cNvPr id="13" name="圖形 12" descr="冷靜的臉">
            <a:extLst>
              <a:ext uri="{FF2B5EF4-FFF2-40B4-BE49-F238E27FC236}">
                <a16:creationId xmlns:a16="http://schemas.microsoft.com/office/drawing/2014/main" id="{403FB546-2EFA-41EC-A6B0-3517C18C4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118" y="967844"/>
            <a:ext cx="402726" cy="415311"/>
          </a:xfrm>
          <a:prstGeom prst="rect">
            <a:avLst/>
          </a:prstGeom>
        </p:spPr>
      </p:pic>
      <p:pic>
        <p:nvPicPr>
          <p:cNvPr id="15" name="圖形 14" descr="日式摺紙鳥">
            <a:extLst>
              <a:ext uri="{FF2B5EF4-FFF2-40B4-BE49-F238E27FC236}">
                <a16:creationId xmlns:a16="http://schemas.microsoft.com/office/drawing/2014/main" id="{5DF29066-DDD4-4B23-A616-DD68335F44F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367946">
            <a:off x="3482362" y="3813047"/>
            <a:ext cx="3967384" cy="39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9310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47</TotalTime>
  <Words>2</Words>
  <Application>Microsoft Office PowerPoint</Application>
  <PresentationFormat>如螢幕大小 (4:3)</PresentationFormat>
  <Paragraphs>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Corbel</vt:lpstr>
      <vt:lpstr>基礎</vt:lpstr>
      <vt:lpstr>PowerPoint 簡報</vt:lpstr>
      <vt:lpstr>   </vt:lpstr>
      <vt:lpstr>  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5</cp:revision>
  <dcterms:created xsi:type="dcterms:W3CDTF">2025-05-22T02:26:22Z</dcterms:created>
  <dcterms:modified xsi:type="dcterms:W3CDTF">2025-05-22T03:14:22Z</dcterms:modified>
</cp:coreProperties>
</file>