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5" r:id="rId6"/>
    <p:sldId id="290" r:id="rId7"/>
    <p:sldId id="288" r:id="rId8"/>
    <p:sldId id="278" r:id="rId9"/>
    <p:sldId id="283" r:id="rId10"/>
    <p:sldId id="285" r:id="rId11"/>
    <p:sldId id="259" r:id="rId12"/>
    <p:sldId id="281" r:id="rId13"/>
    <p:sldId id="282" r:id="rId14"/>
    <p:sldId id="284" r:id="rId15"/>
    <p:sldId id="258" r:id="rId16"/>
    <p:sldId id="286" r:id="rId17"/>
    <p:sldId id="280" r:id="rId18"/>
    <p:sldId id="287" r:id="rId19"/>
    <p:sldId id="289" r:id="rId20"/>
    <p:sldId id="275" r:id="rId21"/>
    <p:sldId id="266" r:id="rId22"/>
    <p:sldId id="267" r:id="rId23"/>
    <p:sldId id="268" r:id="rId24"/>
    <p:sldId id="269" r:id="rId25"/>
    <p:sldId id="276" r:id="rId26"/>
    <p:sldId id="257" r:id="rId27"/>
    <p:sldId id="262" r:id="rId28"/>
    <p:sldId id="263" r:id="rId29"/>
    <p:sldId id="270" r:id="rId30"/>
    <p:sldId id="271" r:id="rId31"/>
    <p:sldId id="277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1E7D-847A-4ED9-B27E-E6F02F17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C6190-AB16-4D55-B9F5-963348E8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3DDA-D027-4535-856E-3EBCDC1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B3BB9-EF8E-4D3C-B034-87D94C5E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CEC0-8951-4858-8E81-A87E350C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7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9983-10AD-4888-AD1A-E8342B37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5E07-79E7-4F36-9831-724BEC0A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62D9-0B29-4973-A177-D0A4C84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3677-6C68-4F24-9D6C-DEE3E20E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13CB-A07C-4DB4-82AD-66C0ABF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3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D0D0A-AC3F-4D25-B226-7F25AEF4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2FC70-531F-4C55-BF97-C4CA0B56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9D2B-A75D-4201-BD64-8E2E452F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908B1-A922-462F-B684-6E3F4F17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1C88-C6CF-4A04-A546-9D2E279C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93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8D6A-BD72-4C81-9D33-1A8AB4B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CD59-513A-46A3-AA7B-4BA26671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5E20-2BAD-4E0D-B82B-712015B1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DCEA-41A3-4A44-84CF-9E1AD544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E7253-D2EA-49A2-BB74-954F6EDD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7CE3-9369-461B-970A-E5D9F5C8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F812C-97F1-49C8-9D9F-742AA4E7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AF0F-7DCC-4388-8C6A-0FF089D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BED3-A39B-4808-BCE4-5FBA9EF3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664D-2BEA-4D26-97F0-FC8C095F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519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04FE-B6BD-4824-9717-4E5AEE9E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59FE-5216-4C00-8D4F-3DF9F897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808D-1F6C-4FDE-9925-DCF06EE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FDE5-1734-4169-9656-079F9557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1E45-0C11-4141-82F2-1DA325A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136E-BFF4-4084-B1CA-638B0AF2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7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B46A-9E91-4A2F-ADAB-DBB0B79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4A3F-A164-4C8A-AF59-1016C936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9055-C1EB-4FD6-807A-8B364500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189E3-C2AA-431D-BCB0-AB6C0C0E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F5B4-CE54-4F04-B3D1-49B9C544C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6084-36DB-417C-9061-B5EB908D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BA23A-C6FE-4904-9DC0-87B4E057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132CD-7A8E-46E7-961F-4F115CB0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8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63C0-318A-4B6C-A560-D8F2CCC6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D40B8-2990-4802-B5B3-0A91C515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928B9-3052-49DA-B9FD-8C964C10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F33F8-012A-4C0C-BBBC-149E6A1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04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D391E-1B00-41AC-8DFF-6E5D6818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8A9BC-77CC-4EA8-8912-33F95F7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CA483-2F1F-4371-BF67-44B48951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381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9C8C-2982-4BBA-A4F2-4B3A7167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0300-B834-44FE-8F18-9E9D9040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984CB-3C0F-4A65-B80E-34070F72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F92C7-83E6-4B8E-932F-7C1D7721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6E1E-FEA2-4610-AF42-5CD7FF19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2F3E-D366-43AD-972E-182D66C8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9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07A2-1AD1-45E4-84E7-22209413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AD81F-E16B-4425-9C2E-DDE22C13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BA49-88B8-40A5-8318-E0163D6E8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D821-A485-4704-A5EF-5BA26CB7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E162-8565-4A27-A0CD-3DC76C5B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4662-F148-4D7A-9289-6190DBE6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83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12272-123A-4013-9EA8-C8F663BC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3193E-96BB-4CBF-B307-1191AB34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05B2-5C53-4137-AAC9-3A8EEEAD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F40E-86F9-43CE-B805-CE60BE30DB3B}" type="datetimeFigureOut">
              <a:rPr lang="en-ID" smtClean="0"/>
              <a:t>12/01/2022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3E4-D3FB-4CF4-9826-CE74D55B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00FD-FFC2-4075-A65F-115E145C7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580D-33AE-4E17-8D9E-2304B0243E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46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056" y="2965053"/>
            <a:ext cx="2909887" cy="927894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/>
              <a:t>PEC</a:t>
            </a:r>
          </a:p>
        </p:txBody>
      </p:sp>
    </p:spTree>
    <p:extLst>
      <p:ext uri="{BB962C8B-B14F-4D97-AF65-F5344CB8AC3E}">
        <p14:creationId xmlns:p14="http://schemas.microsoft.com/office/powerpoint/2010/main" val="351783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493" y="2921159"/>
            <a:ext cx="2909887" cy="1655762"/>
          </a:xfrm>
        </p:spPr>
        <p:txBody>
          <a:bodyPr/>
          <a:lstStyle/>
          <a:p>
            <a:r>
              <a:rPr lang="en-US" dirty="0"/>
              <a:t>95Ma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93EFA-9840-4FEA-8B7F-F398FAE6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0" y="866703"/>
            <a:ext cx="8192322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20BeVo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6DAB2-F0D8-4979-A206-C5037144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29" y="1104771"/>
            <a:ext cx="5810573" cy="46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82HiGu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E8ACF-5842-4F68-BCFB-1618200B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83" y="628259"/>
            <a:ext cx="427732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82HiGu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DDBDE-099E-48E5-B9C8-5159721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72" y="680654"/>
            <a:ext cx="5934903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2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01LeSu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C567-8405-43BB-88B6-68FD85BF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33" y="266258"/>
            <a:ext cx="5096586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87BrHi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163EF-24AF-4E04-9CEA-CD4FDD7D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0"/>
          <a:stretch/>
        </p:blipFill>
        <p:spPr>
          <a:xfrm>
            <a:off x="1138238" y="766417"/>
            <a:ext cx="6477904" cy="48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2493" y="2921159"/>
            <a:ext cx="2909887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95Ma</a:t>
            </a:r>
          </a:p>
          <a:p>
            <a:r>
              <a:rPr lang="en-US" dirty="0"/>
              <a:t>Does not contain the three mentioned </a:t>
            </a:r>
            <a:r>
              <a:rPr lang="en-US" dirty="0" err="1"/>
              <a:t>predissociative</a:t>
            </a:r>
            <a:r>
              <a:rPr lang="en-US" dirty="0"/>
              <a:t> curves but contains higher lying states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127E3-5AE3-4AD7-A839-E394B53F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3" y="366317"/>
            <a:ext cx="435353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2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87BrHi</a:t>
            </a:r>
          </a:p>
          <a:p>
            <a:r>
              <a:rPr lang="en-US" dirty="0"/>
              <a:t>Partially contains mentioned </a:t>
            </a:r>
            <a:r>
              <a:rPr lang="en-US" dirty="0" err="1"/>
              <a:t>predissociative</a:t>
            </a:r>
            <a:r>
              <a:rPr lang="en-US" dirty="0"/>
              <a:t> curves but contains higher lying states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6A969-B100-45DA-ADF0-79B7CCB0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1089418"/>
            <a:ext cx="6834857" cy="44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035" y="3114119"/>
            <a:ext cx="2909887" cy="629761"/>
          </a:xfrm>
        </p:spPr>
        <p:txBody>
          <a:bodyPr>
            <a:normAutofit/>
          </a:bodyPr>
          <a:lstStyle/>
          <a:p>
            <a:r>
              <a:rPr lang="en-US" dirty="0"/>
              <a:t>01ReOr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4235C-3A1A-4E93-B029-F1B9ED1C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70" y="387313"/>
            <a:ext cx="4229392" cy="60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035" y="3114119"/>
            <a:ext cx="2909887" cy="629761"/>
          </a:xfrm>
        </p:spPr>
        <p:txBody>
          <a:bodyPr>
            <a:normAutofit/>
          </a:bodyPr>
          <a:lstStyle/>
          <a:p>
            <a:r>
              <a:rPr lang="en-US" dirty="0"/>
              <a:t>16VaNs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537C0-21D0-455B-B778-D5BE7B40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82" y="335279"/>
            <a:ext cx="4994951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08BrHaHo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33764-8074-4BB6-A497-F5613BE7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63" y="1404655"/>
            <a:ext cx="6087325" cy="4048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CCE0A-CD14-4930-96A0-42E4439A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59" y="885215"/>
            <a:ext cx="7030431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3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056" y="2965053"/>
            <a:ext cx="2909887" cy="927894"/>
          </a:xfrm>
        </p:spPr>
        <p:txBody>
          <a:bodyPr>
            <a:normAutofit lnSpcReduction="10000"/>
          </a:bodyPr>
          <a:lstStyle/>
          <a:p>
            <a:r>
              <a:rPr lang="en-US" sz="6600" dirty="0"/>
              <a:t>DMC</a:t>
            </a:r>
          </a:p>
        </p:txBody>
      </p:sp>
    </p:spTree>
    <p:extLst>
      <p:ext uri="{BB962C8B-B14F-4D97-AF65-F5344CB8AC3E}">
        <p14:creationId xmlns:p14="http://schemas.microsoft.com/office/powerpoint/2010/main" val="270826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85SeWeRoRe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CF067-34DE-46BB-957E-F2C1B298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78" y="1723818"/>
            <a:ext cx="7124341" cy="35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9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85SeWeRoRe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F368-56CF-4B66-B632-E9E77CF0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44" y="985682"/>
            <a:ext cx="4395885" cy="48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2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16VaNs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7AB34-A1A0-4EB6-B8F9-AF1A8E3B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71" y="396478"/>
            <a:ext cx="5790036" cy="60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012" y="2601118"/>
            <a:ext cx="2909887" cy="1655762"/>
          </a:xfrm>
        </p:spPr>
        <p:txBody>
          <a:bodyPr/>
          <a:lstStyle/>
          <a:p>
            <a:r>
              <a:rPr lang="en-US" dirty="0"/>
              <a:t>21ZhLiLiGu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5C43D-268E-4E4B-A2F3-E7873C50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79" y="719732"/>
            <a:ext cx="6937307" cy="54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9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056" y="2965053"/>
            <a:ext cx="2909887" cy="927894"/>
          </a:xfrm>
        </p:spPr>
        <p:txBody>
          <a:bodyPr>
            <a:normAutofit lnSpcReduction="10000"/>
          </a:bodyPr>
          <a:lstStyle/>
          <a:p>
            <a:r>
              <a:rPr lang="en-US" sz="66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824757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08BrHaHo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50B64-8645-424A-810E-441FBAF8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21" y="1242727"/>
            <a:ext cx="4591691" cy="408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432F7-6B2E-452D-94A7-A82DDBC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38" y="847711"/>
            <a:ext cx="8025267" cy="2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95Ma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15C14-C65A-4219-859E-421F0A67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880707"/>
            <a:ext cx="735432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61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95Ma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32741-0723-4E51-BC89-90C59CB2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46" y="1071233"/>
            <a:ext cx="740195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83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012" y="2601118"/>
            <a:ext cx="2909887" cy="1655762"/>
          </a:xfrm>
        </p:spPr>
        <p:txBody>
          <a:bodyPr/>
          <a:lstStyle/>
          <a:p>
            <a:r>
              <a:rPr lang="en-US" dirty="0"/>
              <a:t>01ReOr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88A29-9CE7-4CCF-BFE2-63A39EAA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10" y="594903"/>
            <a:ext cx="5953956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3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82HiGu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8494F-3FB5-44DF-9072-DB4A5389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36924"/>
            <a:ext cx="7982734" cy="34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61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012" y="2601118"/>
            <a:ext cx="2909887" cy="1655762"/>
          </a:xfrm>
        </p:spPr>
        <p:txBody>
          <a:bodyPr/>
          <a:lstStyle/>
          <a:p>
            <a:r>
              <a:rPr lang="en-US" dirty="0"/>
              <a:t>21ZhLiLiGu</a:t>
            </a:r>
          </a:p>
          <a:p>
            <a:r>
              <a:rPr lang="en-US" dirty="0"/>
              <a:t>Same units as 19GoYuTe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05138-D2FB-4748-9F14-29F72423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90" y="621506"/>
            <a:ext cx="4226751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2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056" y="2965053"/>
            <a:ext cx="2909887" cy="927894"/>
          </a:xfrm>
        </p:spPr>
        <p:txBody>
          <a:bodyPr>
            <a:normAutofit lnSpcReduction="10000"/>
          </a:bodyPr>
          <a:lstStyle/>
          <a:p>
            <a:r>
              <a:rPr lang="en-US" sz="6600" dirty="0"/>
              <a:t>AMC</a:t>
            </a:r>
          </a:p>
        </p:txBody>
      </p:sp>
    </p:spTree>
    <p:extLst>
      <p:ext uri="{BB962C8B-B14F-4D97-AF65-F5344CB8AC3E}">
        <p14:creationId xmlns:p14="http://schemas.microsoft.com/office/powerpoint/2010/main" val="934525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95Ma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2EBF9-52B5-4C0D-A6F8-733BFE2B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73" y="1085523"/>
            <a:ext cx="736385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95Ma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71C8-2738-4EFE-AB52-E8CF1108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575864"/>
            <a:ext cx="362953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92PaSu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CFD13-BF2A-4372-BEC8-FEF17BEC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5" y="1685682"/>
            <a:ext cx="8114032" cy="25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035" y="3114119"/>
            <a:ext cx="2909887" cy="629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21ZhLiLiGu</a:t>
            </a:r>
          </a:p>
          <a:p>
            <a:r>
              <a:rPr lang="en-US" dirty="0"/>
              <a:t>Same units as in 19GoYuTe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7FAC8-0ABB-442D-896E-606AD948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62" y="799732"/>
            <a:ext cx="661127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035" y="3114119"/>
            <a:ext cx="2909887" cy="629761"/>
          </a:xfrm>
        </p:spPr>
        <p:txBody>
          <a:bodyPr>
            <a:normAutofit/>
          </a:bodyPr>
          <a:lstStyle/>
          <a:p>
            <a:r>
              <a:rPr lang="en-US" dirty="0"/>
              <a:t>85SeWeRoRe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8E09F-A8E5-4848-9E57-FE4FA611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16" y="456784"/>
            <a:ext cx="604921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06ChZhZh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63118-7F38-460E-9615-0E28F8E4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07" y="990239"/>
            <a:ext cx="454405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7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074BC-7CF9-4FD1-B7B7-0A146D7C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2601119"/>
            <a:ext cx="2909887" cy="1655762"/>
          </a:xfrm>
        </p:spPr>
        <p:txBody>
          <a:bodyPr/>
          <a:lstStyle/>
          <a:p>
            <a:r>
              <a:rPr lang="en-US" dirty="0"/>
              <a:t>00Le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775F4-2A08-4773-BFF8-96FB433A8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17" y="349957"/>
            <a:ext cx="5658620" cy="59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64</Words>
  <Application>Microsoft Office PowerPoint</Application>
  <PresentationFormat>Widescreen</PresentationFormat>
  <Paragraphs>36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sheenaabigail@outlook.com</dc:creator>
  <cp:lastModifiedBy>Tandjung, Sheena</cp:lastModifiedBy>
  <cp:revision>4</cp:revision>
  <dcterms:created xsi:type="dcterms:W3CDTF">2021-11-02T06:08:37Z</dcterms:created>
  <dcterms:modified xsi:type="dcterms:W3CDTF">2022-01-12T19:38:15Z</dcterms:modified>
</cp:coreProperties>
</file>