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AD63-A51D-5EC5-B8CE-1CD8CBE3B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01B4-E408-3EF0-2CC8-83D1804E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6983-4199-0E98-D995-16D3307F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E59D-378E-DD08-193D-27DE9AF0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D704-2B0B-BB8D-6941-CD04A4CB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7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E0F6-39F1-FDC8-9101-3F0108F5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A1A00-AE7E-91C3-AC0C-309030B00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CD37-BC01-DA5B-B9ED-9C33C56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8713-24DC-B00E-9992-2EA33931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63BB-3B3A-C0FA-D551-67FA68E5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89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41C14-17AB-C86C-D98F-457BBB00D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1FFC-1CD1-647D-412A-C152AA365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4BDE-E34C-4DD8-5C7D-0DC0216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C8E9-7396-00B6-2BD7-B4C4FDA1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5A2F-52F3-C9D8-832F-05FF80FA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40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4C4F-93BE-3A38-C4B3-9739772C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6224-2ADA-8136-BD47-40FE4F96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2B59-9470-9434-5EA7-9A5E02F5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21A1-DA81-B527-C2F2-89F1051D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D1B1-0998-AF6C-18FB-38C4FE80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87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30F3-8416-A892-0774-51F4734D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7437-81B9-5137-AEDA-3E30B454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C8F9-CB27-7877-E9EA-5E67E330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41E7-3A80-8508-D34E-94D22B4E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384C-B5BC-83D3-983A-6CF8274D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1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226F-1A62-9372-F81F-778FEFBA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84B3-5185-AAF9-0600-92C8926B4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D9A53-4E74-4A45-C8AB-63C01607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7FA1-9B13-5351-B73D-4948539C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0FB3-6D47-44D1-4D4A-DFA589CE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38E01-3756-8994-9111-7E33D4DC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64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7461-A645-6735-E39F-F159CBC6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AF9D9-A866-A687-E7D6-F3878FC5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BA884-B8CC-7FD3-A06A-6622DA1F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B141B-EF4B-32BB-CE62-2AE38D900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E245B-30D0-10F7-496C-FEB6641D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FCE3-C0EE-667E-7893-D8DC2B05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31BA1-A3EF-7DCC-0970-22402959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C194E-634D-6E57-4132-96701236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93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6931-3BC6-5E04-B633-5400CC2C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72740-185E-4672-476E-F6E59CA5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EAB84-C9D0-A884-34C8-9BD1F8D6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6BD22-4E8D-6E21-5A53-15084A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65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79E3E-BCAB-39C3-E458-6731D877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3674F-3354-0154-5ED1-AD7EBE6D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A700-BB91-297D-8044-4D51A039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67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BD32-8BA9-9C93-62BF-861834DC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147-E3EC-0CDF-6457-EF63E659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7B227-222A-1D57-7936-DE4A9DBF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FC44-1625-0275-8ABC-6C6FC5DD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06055-5C1D-FD8A-EDFA-53DC7B77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EC32-6D1B-6F7A-41EE-1A22EFA0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83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2AD-DA4D-7029-8DD5-AE770EBC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CE0F1-6C01-EA46-1EBE-20EEB314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8F133-FCFE-3D3F-FF62-C533964A2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4B211-2C8D-C8E2-B375-0ED51B8A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755F4-625C-23D2-D400-42E6F6C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67BAC-2090-7B8A-FF23-10B3C53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42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8A0B7-B907-6CC8-1B6F-733A5F6A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C526-6A9E-4720-6BA7-80209B43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255F-7AE5-45AC-F9CF-415EA69B8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E682-AD2F-463E-B213-78A87B6F05DD}" type="datetimeFigureOut">
              <a:rPr lang="en-SG" smtClean="0"/>
              <a:t>16/5/2023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9D06-F2ED-28E2-E917-0E158001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7177-7003-7D2E-B9AA-5D173326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F790-55E1-46DB-A123-30445D1BD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5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D060-B55E-39B2-6FA4-DFCDC07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Filter Monthly Data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76F12-4184-2516-1E49-2C8AC6647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 Simulated Day = 1 s in Simulation</a:t>
                </a:r>
              </a:p>
              <a:p>
                <a:r>
                  <a:rPr lang="en-US" dirty="0"/>
                  <a:t>Simulation saves time by per 1 hour in the simulation</a:t>
                </a:r>
              </a:p>
              <a:p>
                <a:r>
                  <a:rPr lang="en-US" dirty="0" err="1"/>
                  <a:t>SimTime</a:t>
                </a:r>
                <a:r>
                  <a:rPr lang="en-US" dirty="0"/>
                  <a:t> rows are filtered if they are a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=3600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0.008333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76F12-4184-2516-1E49-2C8AC6647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842A2A9-2FCE-75C1-BDC8-75E850A0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0" y="4001294"/>
            <a:ext cx="718566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30E8-44CA-06F3-AD67-B758055B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Calculate Monthly Profits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7AAE-094F-C965-8727-E9A5F5D1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Save Data of Cumulative Monthly Profits</a:t>
            </a:r>
          </a:p>
          <a:p>
            <a:r>
              <a:rPr lang="en-US" dirty="0"/>
              <a:t>The monthly profits of country are taken by finding the difference in each 2 consecutive data points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30F70-CACB-CB45-41A5-B3F18240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88" y="3576800"/>
            <a:ext cx="8961823" cy="29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270E-8A9A-940C-9A6A-9390BB98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Calculate Total Monthly Profits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B226-C69A-03A7-D941-5585A138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Monthly Profits is calculated by finding the sum of each row</a:t>
            </a:r>
          </a:p>
          <a:p>
            <a:r>
              <a:rPr lang="en-US" dirty="0"/>
              <a:t>Data is cleaned and organized by Month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2B4D0-05B2-1E5A-4F18-EF7C56FF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84" y="4001294"/>
            <a:ext cx="8802432" cy="22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Step 1: Filter Monthly Data</vt:lpstr>
      <vt:lpstr>Step 2: Calculate Monthly Profits</vt:lpstr>
      <vt:lpstr>Step 3: Calculate Total Monthly Profits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Filter Monthly Data</dc:title>
  <dc:creator>Student - Tan Zen Sheen</dc:creator>
  <cp:lastModifiedBy>Student - Tan Zen Sheen</cp:lastModifiedBy>
  <cp:revision>1</cp:revision>
  <dcterms:created xsi:type="dcterms:W3CDTF">2023-05-16T09:49:21Z</dcterms:created>
  <dcterms:modified xsi:type="dcterms:W3CDTF">2023-05-16T10:04:34Z</dcterms:modified>
</cp:coreProperties>
</file>