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1" r:id="rId4"/>
    <p:sldId id="258" r:id="rId5"/>
    <p:sldId id="259" r:id="rId6"/>
    <p:sldId id="260" r:id="rId7"/>
    <p:sldId id="262" r:id="rId8"/>
    <p:sldId id="268" r:id="rId9"/>
    <p:sldId id="263" r:id="rId10"/>
    <p:sldId id="269" r:id="rId11"/>
    <p:sldId id="264" r:id="rId12"/>
    <p:sldId id="270" r:id="rId13"/>
    <p:sldId id="271" r:id="rId14"/>
    <p:sldId id="273" r:id="rId15"/>
    <p:sldId id="272" r:id="rId16"/>
    <p:sldId id="274" r:id="rId17"/>
    <p:sldId id="275" r:id="rId18"/>
    <p:sldId id="276" r:id="rId19"/>
    <p:sldId id="277" r:id="rId20"/>
    <p:sldId id="265" r:id="rId21"/>
    <p:sldId id="278" r:id="rId22"/>
    <p:sldId id="279" r:id="rId23"/>
    <p:sldId id="280" r:id="rId24"/>
    <p:sldId id="281" r:id="rId25"/>
    <p:sldId id="282" r:id="rId26"/>
    <p:sldId id="283" r:id="rId27"/>
    <p:sldId id="284" r:id="rId28"/>
    <p:sldId id="285" r:id="rId29"/>
    <p:sldId id="287" r:id="rId30"/>
    <p:sldId id="288" r:id="rId31"/>
    <p:sldId id="290" r:id="rId32"/>
    <p:sldId id="26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C8FBF-3AA2-465A-BAA4-141CAA9371CB}" v="124" dt="2020-10-16T10:09:29.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66" autoAdjust="0"/>
    <p:restoredTop sz="72479" autoAdjust="0"/>
  </p:normalViewPr>
  <p:slideViewPr>
    <p:cSldViewPr snapToGrid="0">
      <p:cViewPr varScale="1">
        <p:scale>
          <a:sx n="72" d="100"/>
          <a:sy n="72" d="100"/>
        </p:scale>
        <p:origin x="80" y="20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lv feitian" userId="27fa07f1571a7e19" providerId="LiveId" clId="{5E6C8FBF-3AA2-465A-BAA4-141CAA9371CB}"/>
    <pc:docChg chg="undo redo custSel mod addSld delSld modSld sldOrd">
      <pc:chgData name="xinlv feitian" userId="27fa07f1571a7e19" providerId="LiveId" clId="{5E6C8FBF-3AA2-465A-BAA4-141CAA9371CB}" dt="2020-10-16T11:14:54.270" v="10539" actId="255"/>
      <pc:docMkLst>
        <pc:docMk/>
      </pc:docMkLst>
      <pc:sldChg chg="addSp delSp modSp new mod setBg setClrOvrMap">
        <pc:chgData name="xinlv feitian" userId="27fa07f1571a7e19" providerId="LiveId" clId="{5E6C8FBF-3AA2-465A-BAA4-141CAA9371CB}" dt="2020-10-15T08:50:31.243" v="45" actId="26606"/>
        <pc:sldMkLst>
          <pc:docMk/>
          <pc:sldMk cId="3140143718" sldId="256"/>
        </pc:sldMkLst>
        <pc:spChg chg="mod">
          <ac:chgData name="xinlv feitian" userId="27fa07f1571a7e19" providerId="LiveId" clId="{5E6C8FBF-3AA2-465A-BAA4-141CAA9371CB}" dt="2020-10-15T08:50:31.243" v="45" actId="26606"/>
          <ac:spMkLst>
            <pc:docMk/>
            <pc:sldMk cId="3140143718" sldId="256"/>
            <ac:spMk id="2" creationId="{4ECF23EA-0419-4758-8E91-2FA85FCD7657}"/>
          </ac:spMkLst>
        </pc:spChg>
        <pc:spChg chg="mod">
          <ac:chgData name="xinlv feitian" userId="27fa07f1571a7e19" providerId="LiveId" clId="{5E6C8FBF-3AA2-465A-BAA4-141CAA9371CB}" dt="2020-10-15T08:50:31.243" v="45" actId="26606"/>
          <ac:spMkLst>
            <pc:docMk/>
            <pc:sldMk cId="3140143718" sldId="256"/>
            <ac:spMk id="3" creationId="{9604BE79-EBDE-4F19-879E-17DAC4DC7C5D}"/>
          </ac:spMkLst>
        </pc:spChg>
        <pc:spChg chg="add del">
          <ac:chgData name="xinlv feitian" userId="27fa07f1571a7e19" providerId="LiveId" clId="{5E6C8FBF-3AA2-465A-BAA4-141CAA9371CB}" dt="2020-10-15T08:50:28.191" v="42" actId="26606"/>
          <ac:spMkLst>
            <pc:docMk/>
            <pc:sldMk cId="3140143718" sldId="256"/>
            <ac:spMk id="9" creationId="{E91DC736-0EF8-4F87-9146-EBF1D2EE4D3D}"/>
          </ac:spMkLst>
        </pc:spChg>
        <pc:spChg chg="add del">
          <ac:chgData name="xinlv feitian" userId="27fa07f1571a7e19" providerId="LiveId" clId="{5E6C8FBF-3AA2-465A-BAA4-141CAA9371CB}" dt="2020-10-15T08:50:28.191" v="42" actId="26606"/>
          <ac:spMkLst>
            <pc:docMk/>
            <pc:sldMk cId="3140143718" sldId="256"/>
            <ac:spMk id="10" creationId="{097CD68E-23E3-4007-8847-CD0944C4F7BE}"/>
          </ac:spMkLst>
        </pc:spChg>
        <pc:spChg chg="add del">
          <ac:chgData name="xinlv feitian" userId="27fa07f1571a7e19" providerId="LiveId" clId="{5E6C8FBF-3AA2-465A-BAA4-141CAA9371CB}" dt="2020-10-15T08:50:28.191" v="42" actId="26606"/>
          <ac:spMkLst>
            <pc:docMk/>
            <pc:sldMk cId="3140143718" sldId="256"/>
            <ac:spMk id="11" creationId="{AF2F604E-43BE-4DC3-B983-E071523364F8}"/>
          </ac:spMkLst>
        </pc:spChg>
        <pc:spChg chg="add del">
          <ac:chgData name="xinlv feitian" userId="27fa07f1571a7e19" providerId="LiveId" clId="{5E6C8FBF-3AA2-465A-BAA4-141CAA9371CB}" dt="2020-10-15T08:50:15.967" v="36" actId="26606"/>
          <ac:spMkLst>
            <pc:docMk/>
            <pc:sldMk cId="3140143718" sldId="256"/>
            <ac:spMk id="12" creationId="{0671A8AE-40A1-4631-A6B8-581AFF065482}"/>
          </ac:spMkLst>
        </pc:spChg>
        <pc:spChg chg="add del">
          <ac:chgData name="xinlv feitian" userId="27fa07f1571a7e19" providerId="LiveId" clId="{5E6C8FBF-3AA2-465A-BAA4-141CAA9371CB}" dt="2020-10-15T08:50:28.191" v="42" actId="26606"/>
          <ac:spMkLst>
            <pc:docMk/>
            <pc:sldMk cId="3140143718" sldId="256"/>
            <ac:spMk id="13" creationId="{08C9B587-E65E-4B52-B37C-ABEBB6E87928}"/>
          </ac:spMkLst>
        </pc:spChg>
        <pc:spChg chg="add del">
          <ac:chgData name="xinlv feitian" userId="27fa07f1571a7e19" providerId="LiveId" clId="{5E6C8FBF-3AA2-465A-BAA4-141CAA9371CB}" dt="2020-10-15T08:50:15.967" v="36" actId="26606"/>
          <ac:spMkLst>
            <pc:docMk/>
            <pc:sldMk cId="3140143718" sldId="256"/>
            <ac:spMk id="14" creationId="{AB58EF07-17C2-48CF-ABB0-EEF1F17CB8F0}"/>
          </ac:spMkLst>
        </pc:spChg>
        <pc:spChg chg="add del">
          <ac:chgData name="xinlv feitian" userId="27fa07f1571a7e19" providerId="LiveId" clId="{5E6C8FBF-3AA2-465A-BAA4-141CAA9371CB}" dt="2020-10-15T08:50:31.233" v="44" actId="26606"/>
          <ac:spMkLst>
            <pc:docMk/>
            <pc:sldMk cId="3140143718" sldId="256"/>
            <ac:spMk id="15" creationId="{0671A8AE-40A1-4631-A6B8-581AFF065482}"/>
          </ac:spMkLst>
        </pc:spChg>
        <pc:spChg chg="add del">
          <ac:chgData name="xinlv feitian" userId="27fa07f1571a7e19" providerId="LiveId" clId="{5E6C8FBF-3AA2-465A-BAA4-141CAA9371CB}" dt="2020-10-15T08:50:15.967" v="36" actId="26606"/>
          <ac:spMkLst>
            <pc:docMk/>
            <pc:sldMk cId="3140143718" sldId="256"/>
            <ac:spMk id="16" creationId="{AF2F604E-43BE-4DC3-B983-E071523364F8}"/>
          </ac:spMkLst>
        </pc:spChg>
        <pc:spChg chg="add del">
          <ac:chgData name="xinlv feitian" userId="27fa07f1571a7e19" providerId="LiveId" clId="{5E6C8FBF-3AA2-465A-BAA4-141CAA9371CB}" dt="2020-10-15T08:50:31.233" v="44" actId="26606"/>
          <ac:spMkLst>
            <pc:docMk/>
            <pc:sldMk cId="3140143718" sldId="256"/>
            <ac:spMk id="17" creationId="{AB58EF07-17C2-48CF-ABB0-EEF1F17CB8F0}"/>
          </ac:spMkLst>
        </pc:spChg>
        <pc:spChg chg="add del">
          <ac:chgData name="xinlv feitian" userId="27fa07f1571a7e19" providerId="LiveId" clId="{5E6C8FBF-3AA2-465A-BAA4-141CAA9371CB}" dt="2020-10-15T08:50:15.967" v="36" actId="26606"/>
          <ac:spMkLst>
            <pc:docMk/>
            <pc:sldMk cId="3140143718" sldId="256"/>
            <ac:spMk id="18" creationId="{08C9B587-E65E-4B52-B37C-ABEBB6E87928}"/>
          </ac:spMkLst>
        </pc:spChg>
        <pc:spChg chg="add del">
          <ac:chgData name="xinlv feitian" userId="27fa07f1571a7e19" providerId="LiveId" clId="{5E6C8FBF-3AA2-465A-BAA4-141CAA9371CB}" dt="2020-10-15T08:50:31.233" v="44" actId="26606"/>
          <ac:spMkLst>
            <pc:docMk/>
            <pc:sldMk cId="3140143718" sldId="256"/>
            <ac:spMk id="19" creationId="{AF2F604E-43BE-4DC3-B983-E071523364F8}"/>
          </ac:spMkLst>
        </pc:spChg>
        <pc:spChg chg="add del">
          <ac:chgData name="xinlv feitian" userId="27fa07f1571a7e19" providerId="LiveId" clId="{5E6C8FBF-3AA2-465A-BAA4-141CAA9371CB}" dt="2020-10-15T08:50:18.095" v="38" actId="26606"/>
          <ac:spMkLst>
            <pc:docMk/>
            <pc:sldMk cId="3140143718" sldId="256"/>
            <ac:spMk id="20" creationId="{71B2258F-86CA-4D4D-8270-BC05FCDEBFB3}"/>
          </ac:spMkLst>
        </pc:spChg>
        <pc:spChg chg="add del">
          <ac:chgData name="xinlv feitian" userId="27fa07f1571a7e19" providerId="LiveId" clId="{5E6C8FBF-3AA2-465A-BAA4-141CAA9371CB}" dt="2020-10-15T08:50:31.233" v="44" actId="26606"/>
          <ac:spMkLst>
            <pc:docMk/>
            <pc:sldMk cId="3140143718" sldId="256"/>
            <ac:spMk id="21" creationId="{08C9B587-E65E-4B52-B37C-ABEBB6E87928}"/>
          </ac:spMkLst>
        </pc:spChg>
        <pc:spChg chg="add">
          <ac:chgData name="xinlv feitian" userId="27fa07f1571a7e19" providerId="LiveId" clId="{5E6C8FBF-3AA2-465A-BAA4-141CAA9371CB}" dt="2020-10-15T08:50:31.243" v="45" actId="26606"/>
          <ac:spMkLst>
            <pc:docMk/>
            <pc:sldMk cId="3140143718" sldId="256"/>
            <ac:spMk id="23" creationId="{E91DC736-0EF8-4F87-9146-EBF1D2EE4D3D}"/>
          </ac:spMkLst>
        </pc:spChg>
        <pc:spChg chg="add">
          <ac:chgData name="xinlv feitian" userId="27fa07f1571a7e19" providerId="LiveId" clId="{5E6C8FBF-3AA2-465A-BAA4-141CAA9371CB}" dt="2020-10-15T08:50:31.243" v="45" actId="26606"/>
          <ac:spMkLst>
            <pc:docMk/>
            <pc:sldMk cId="3140143718" sldId="256"/>
            <ac:spMk id="24" creationId="{097CD68E-23E3-4007-8847-CD0944C4F7BE}"/>
          </ac:spMkLst>
        </pc:spChg>
        <pc:spChg chg="add">
          <ac:chgData name="xinlv feitian" userId="27fa07f1571a7e19" providerId="LiveId" clId="{5E6C8FBF-3AA2-465A-BAA4-141CAA9371CB}" dt="2020-10-15T08:50:31.243" v="45" actId="26606"/>
          <ac:spMkLst>
            <pc:docMk/>
            <pc:sldMk cId="3140143718" sldId="256"/>
            <ac:spMk id="25" creationId="{AF2F604E-43BE-4DC3-B983-E071523364F8}"/>
          </ac:spMkLst>
        </pc:spChg>
        <pc:spChg chg="add">
          <ac:chgData name="xinlv feitian" userId="27fa07f1571a7e19" providerId="LiveId" clId="{5E6C8FBF-3AA2-465A-BAA4-141CAA9371CB}" dt="2020-10-15T08:50:31.243" v="45" actId="26606"/>
          <ac:spMkLst>
            <pc:docMk/>
            <pc:sldMk cId="3140143718" sldId="256"/>
            <ac:spMk id="26" creationId="{08C9B587-E65E-4B52-B37C-ABEBB6E87928}"/>
          </ac:spMkLst>
        </pc:spChg>
        <pc:graphicFrameChg chg="add del modGraphic">
          <ac:chgData name="xinlv feitian" userId="27fa07f1571a7e19" providerId="LiveId" clId="{5E6C8FBF-3AA2-465A-BAA4-141CAA9371CB}" dt="2020-10-15T08:49:46.159" v="33" actId="478"/>
          <ac:graphicFrameMkLst>
            <pc:docMk/>
            <pc:sldMk cId="3140143718" sldId="256"/>
            <ac:graphicFrameMk id="5" creationId="{8E1DBF8C-4FEB-4752-BE21-2C9B56D722B1}"/>
          </ac:graphicFrameMkLst>
        </pc:graphicFrameChg>
        <pc:picChg chg="add mod ord">
          <ac:chgData name="xinlv feitian" userId="27fa07f1571a7e19" providerId="LiveId" clId="{5E6C8FBF-3AA2-465A-BAA4-141CAA9371CB}" dt="2020-10-15T08:50:31.243" v="45" actId="26606"/>
          <ac:picMkLst>
            <pc:docMk/>
            <pc:sldMk cId="3140143718" sldId="256"/>
            <ac:picMk id="7" creationId="{E21D0E6C-FCB8-4D2D-9A17-8466E614C722}"/>
          </ac:picMkLst>
        </pc:picChg>
      </pc:sldChg>
      <pc:sldChg chg="addSp delSp modSp add del mod setBg modClrScheme setClrOvrMap delDesignElem chgLayout">
        <pc:chgData name="xinlv feitian" userId="27fa07f1571a7e19" providerId="LiveId" clId="{5E6C8FBF-3AA2-465A-BAA4-141CAA9371CB}" dt="2020-10-15T08:50:35.902" v="46" actId="47"/>
        <pc:sldMkLst>
          <pc:docMk/>
          <pc:sldMk cId="1797476022" sldId="257"/>
        </pc:sldMkLst>
        <pc:spChg chg="mod ord">
          <ac:chgData name="xinlv feitian" userId="27fa07f1571a7e19" providerId="LiveId" clId="{5E6C8FBF-3AA2-465A-BAA4-141CAA9371CB}" dt="2020-10-15T08:49:35.309" v="31" actId="700"/>
          <ac:spMkLst>
            <pc:docMk/>
            <pc:sldMk cId="1797476022" sldId="257"/>
            <ac:spMk id="2" creationId="{4ECF23EA-0419-4758-8E91-2FA85FCD7657}"/>
          </ac:spMkLst>
        </pc:spChg>
        <pc:spChg chg="del mod ord">
          <ac:chgData name="xinlv feitian" userId="27fa07f1571a7e19" providerId="LiveId" clId="{5E6C8FBF-3AA2-465A-BAA4-141CAA9371CB}" dt="2020-10-15T08:47:42.915" v="25" actId="700"/>
          <ac:spMkLst>
            <pc:docMk/>
            <pc:sldMk cId="1797476022" sldId="257"/>
            <ac:spMk id="3" creationId="{9604BE79-EBDE-4F19-879E-17DAC4DC7C5D}"/>
          </ac:spMkLst>
        </pc:spChg>
        <pc:spChg chg="add del mod ord">
          <ac:chgData name="xinlv feitian" userId="27fa07f1571a7e19" providerId="LiveId" clId="{5E6C8FBF-3AA2-465A-BAA4-141CAA9371CB}" dt="2020-10-15T08:49:18.407" v="26" actId="931"/>
          <ac:spMkLst>
            <pc:docMk/>
            <pc:sldMk cId="1797476022" sldId="257"/>
            <ac:spMk id="4" creationId="{A8D88E18-AB81-4F50-A1E1-26AB2AA5C18F}"/>
          </ac:spMkLst>
        </pc:spChg>
        <pc:spChg chg="add del mod ord">
          <ac:chgData name="xinlv feitian" userId="27fa07f1571a7e19" providerId="LiveId" clId="{5E6C8FBF-3AA2-465A-BAA4-141CAA9371CB}" dt="2020-10-15T08:49:35.309" v="31" actId="700"/>
          <ac:spMkLst>
            <pc:docMk/>
            <pc:sldMk cId="1797476022" sldId="257"/>
            <ac:spMk id="7" creationId="{E3B393F4-36EC-4497-BF18-062B3A2F6F6B}"/>
          </ac:spMkLst>
        </pc:spChg>
        <pc:spChg chg="add del">
          <ac:chgData name="xinlv feitian" userId="27fa07f1571a7e19" providerId="LiveId" clId="{5E6C8FBF-3AA2-465A-BAA4-141CAA9371CB}" dt="2020-10-15T08:49:35.309" v="31" actId="700"/>
          <ac:spMkLst>
            <pc:docMk/>
            <pc:sldMk cId="1797476022" sldId="257"/>
            <ac:spMk id="11" creationId="{0671A8AE-40A1-4631-A6B8-581AFF065482}"/>
          </ac:spMkLst>
        </pc:spChg>
        <pc:spChg chg="add del">
          <ac:chgData name="xinlv feitian" userId="27fa07f1571a7e19" providerId="LiveId" clId="{5E6C8FBF-3AA2-465A-BAA4-141CAA9371CB}" dt="2020-10-15T08:49:35.309" v="31" actId="700"/>
          <ac:spMkLst>
            <pc:docMk/>
            <pc:sldMk cId="1797476022" sldId="257"/>
            <ac:spMk id="13" creationId="{AB58EF07-17C2-48CF-ABB0-EEF1F17CB8F0}"/>
          </ac:spMkLst>
        </pc:spChg>
        <pc:spChg chg="add del">
          <ac:chgData name="xinlv feitian" userId="27fa07f1571a7e19" providerId="LiveId" clId="{5E6C8FBF-3AA2-465A-BAA4-141CAA9371CB}" dt="2020-10-15T08:49:35.309" v="31" actId="700"/>
          <ac:spMkLst>
            <pc:docMk/>
            <pc:sldMk cId="1797476022" sldId="257"/>
            <ac:spMk id="15" creationId="{AF2F604E-43BE-4DC3-B983-E071523364F8}"/>
          </ac:spMkLst>
        </pc:spChg>
        <pc:spChg chg="add del">
          <ac:chgData name="xinlv feitian" userId="27fa07f1571a7e19" providerId="LiveId" clId="{5E6C8FBF-3AA2-465A-BAA4-141CAA9371CB}" dt="2020-10-15T08:49:35.309" v="31" actId="700"/>
          <ac:spMkLst>
            <pc:docMk/>
            <pc:sldMk cId="1797476022" sldId="257"/>
            <ac:spMk id="17" creationId="{08C9B587-E65E-4B52-B37C-ABEBB6E87928}"/>
          </ac:spMkLst>
        </pc:spChg>
        <pc:picChg chg="add mod ord">
          <ac:chgData name="xinlv feitian" userId="27fa07f1571a7e19" providerId="LiveId" clId="{5E6C8FBF-3AA2-465A-BAA4-141CAA9371CB}" dt="2020-10-15T08:49:35.309" v="31" actId="700"/>
          <ac:picMkLst>
            <pc:docMk/>
            <pc:sldMk cId="1797476022" sldId="257"/>
            <ac:picMk id="6" creationId="{62617CDC-A5D7-4B1B-AC94-FA280874718B}"/>
          </ac:picMkLst>
        </pc:picChg>
      </pc:sldChg>
      <pc:sldChg chg="addSp delSp modSp new mod setBg">
        <pc:chgData name="xinlv feitian" userId="27fa07f1571a7e19" providerId="LiveId" clId="{5E6C8FBF-3AA2-465A-BAA4-141CAA9371CB}" dt="2020-10-16T10:07:16.633" v="10167" actId="20577"/>
        <pc:sldMkLst>
          <pc:docMk/>
          <pc:sldMk cId="3946377829" sldId="257"/>
        </pc:sldMkLst>
        <pc:spChg chg="mod">
          <ac:chgData name="xinlv feitian" userId="27fa07f1571a7e19" providerId="LiveId" clId="{5E6C8FBF-3AA2-465A-BAA4-141CAA9371CB}" dt="2020-10-15T08:52:20.565" v="168" actId="26606"/>
          <ac:spMkLst>
            <pc:docMk/>
            <pc:sldMk cId="3946377829" sldId="257"/>
            <ac:spMk id="2" creationId="{D0129973-A526-47DC-8644-90825C43FA8C}"/>
          </ac:spMkLst>
        </pc:spChg>
        <pc:spChg chg="del mod">
          <ac:chgData name="xinlv feitian" userId="27fa07f1571a7e19" providerId="LiveId" clId="{5E6C8FBF-3AA2-465A-BAA4-141CAA9371CB}" dt="2020-10-15T08:52:20.565" v="168" actId="26606"/>
          <ac:spMkLst>
            <pc:docMk/>
            <pc:sldMk cId="3946377829" sldId="257"/>
            <ac:spMk id="3" creationId="{202B9957-8DBE-4208-8F94-22A702FAE692}"/>
          </ac:spMkLst>
        </pc:spChg>
        <pc:spChg chg="add">
          <ac:chgData name="xinlv feitian" userId="27fa07f1571a7e19" providerId="LiveId" clId="{5E6C8FBF-3AA2-465A-BAA4-141CAA9371CB}" dt="2020-10-15T08:52:20.565" v="168" actId="26606"/>
          <ac:spMkLst>
            <pc:docMk/>
            <pc:sldMk cId="3946377829" sldId="257"/>
            <ac:spMk id="9" creationId="{2F56F8EA-3356-4455-9899-320874F6E465}"/>
          </ac:spMkLst>
        </pc:spChg>
        <pc:graphicFrameChg chg="add mod">
          <ac:chgData name="xinlv feitian" userId="27fa07f1571a7e19" providerId="LiveId" clId="{5E6C8FBF-3AA2-465A-BAA4-141CAA9371CB}" dt="2020-10-16T10:07:16.633" v="10167" actId="20577"/>
          <ac:graphicFrameMkLst>
            <pc:docMk/>
            <pc:sldMk cId="3946377829" sldId="257"/>
            <ac:graphicFrameMk id="5" creationId="{FD4E77B1-F1C0-46C1-B001-64A51166FA2B}"/>
          </ac:graphicFrameMkLst>
        </pc:graphicFrameChg>
      </pc:sldChg>
      <pc:sldChg chg="addSp delSp modSp new mod ord setBg setClrOvrMap modNotesTx">
        <pc:chgData name="xinlv feitian" userId="27fa07f1571a7e19" providerId="LiveId" clId="{5E6C8FBF-3AA2-465A-BAA4-141CAA9371CB}" dt="2020-10-16T11:13:53.556" v="10534" actId="20577"/>
        <pc:sldMkLst>
          <pc:docMk/>
          <pc:sldMk cId="977541860" sldId="258"/>
        </pc:sldMkLst>
        <pc:spChg chg="mod">
          <ac:chgData name="xinlv feitian" userId="27fa07f1571a7e19" providerId="LiveId" clId="{5E6C8FBF-3AA2-465A-BAA4-141CAA9371CB}" dt="2020-10-15T08:58:40.758" v="791" actId="26606"/>
          <ac:spMkLst>
            <pc:docMk/>
            <pc:sldMk cId="977541860" sldId="258"/>
            <ac:spMk id="2" creationId="{8BA3D608-F833-48C5-A22D-49C8F8E227F0}"/>
          </ac:spMkLst>
        </pc:spChg>
        <pc:spChg chg="add del mod">
          <ac:chgData name="xinlv feitian" userId="27fa07f1571a7e19" providerId="LiveId" clId="{5E6C8FBF-3AA2-465A-BAA4-141CAA9371CB}" dt="2020-10-16T11:00:47.480" v="10297" actId="20577"/>
          <ac:spMkLst>
            <pc:docMk/>
            <pc:sldMk cId="977541860" sldId="258"/>
            <ac:spMk id="3" creationId="{69060BF5-F933-4815-A15D-B1D9201AD07F}"/>
          </ac:spMkLst>
        </pc:spChg>
        <pc:spChg chg="add del mod">
          <ac:chgData name="xinlv feitian" userId="27fa07f1571a7e19" providerId="LiveId" clId="{5E6C8FBF-3AA2-465A-BAA4-141CAA9371CB}" dt="2020-10-15T08:56:16.374" v="483"/>
          <ac:spMkLst>
            <pc:docMk/>
            <pc:sldMk cId="977541860" sldId="258"/>
            <ac:spMk id="4" creationId="{04AD770B-11BE-41AF-B112-0BD30030B440}"/>
          </ac:spMkLst>
        </pc:spChg>
        <pc:spChg chg="add mod">
          <ac:chgData name="xinlv feitian" userId="27fa07f1571a7e19" providerId="LiveId" clId="{5E6C8FBF-3AA2-465A-BAA4-141CAA9371CB}" dt="2020-10-15T14:26:32.244" v="3681" actId="2710"/>
          <ac:spMkLst>
            <pc:docMk/>
            <pc:sldMk cId="977541860" sldId="258"/>
            <ac:spMk id="5" creationId="{551A4758-ED6A-4461-BA75-D96B3EE5D257}"/>
          </ac:spMkLst>
        </pc:spChg>
        <pc:spChg chg="add del">
          <ac:chgData name="xinlv feitian" userId="27fa07f1571a7e19" providerId="LiveId" clId="{5E6C8FBF-3AA2-465A-BAA4-141CAA9371CB}" dt="2020-10-15T08:58:38.794" v="789" actId="26606"/>
          <ac:spMkLst>
            <pc:docMk/>
            <pc:sldMk cId="977541860" sldId="258"/>
            <ac:spMk id="10" creationId="{1E214AA7-F028-4A0D-8698-61AEC754D1BC}"/>
          </ac:spMkLst>
        </pc:spChg>
        <pc:spChg chg="add del">
          <ac:chgData name="xinlv feitian" userId="27fa07f1571a7e19" providerId="LiveId" clId="{5E6C8FBF-3AA2-465A-BAA4-141CAA9371CB}" dt="2020-10-15T08:58:40.758" v="791" actId="26606"/>
          <ac:spMkLst>
            <pc:docMk/>
            <pc:sldMk cId="977541860" sldId="258"/>
            <ac:spMk id="14" creationId="{4C608BEB-860E-4094-8511-78603564A75E}"/>
          </ac:spMkLst>
        </pc:spChg>
        <pc:graphicFrameChg chg="add del">
          <ac:chgData name="xinlv feitian" userId="27fa07f1571a7e19" providerId="LiveId" clId="{5E6C8FBF-3AA2-465A-BAA4-141CAA9371CB}" dt="2020-10-15T13:31:40.839" v="1817" actId="26606"/>
          <ac:graphicFrameMkLst>
            <pc:docMk/>
            <pc:sldMk cId="977541860" sldId="258"/>
            <ac:graphicFrameMk id="7" creationId="{1779B9C8-4C1B-48E0-8EFE-8DFF3F3EB9CC}"/>
          </ac:graphicFrameMkLst>
        </pc:graphicFrameChg>
        <pc:cxnChg chg="add del">
          <ac:chgData name="xinlv feitian" userId="27fa07f1571a7e19" providerId="LiveId" clId="{5E6C8FBF-3AA2-465A-BAA4-141CAA9371CB}" dt="2020-10-15T08:58:38.794" v="789" actId="26606"/>
          <ac:cxnSpMkLst>
            <pc:docMk/>
            <pc:sldMk cId="977541860" sldId="258"/>
            <ac:cxnSpMk id="12" creationId="{D6206FDC-2777-4D7F-AF9C-73413DA664C9}"/>
          </ac:cxnSpMkLst>
        </pc:cxnChg>
        <pc:cxnChg chg="add del">
          <ac:chgData name="xinlv feitian" userId="27fa07f1571a7e19" providerId="LiveId" clId="{5E6C8FBF-3AA2-465A-BAA4-141CAA9371CB}" dt="2020-10-15T08:58:40.758" v="791" actId="26606"/>
          <ac:cxnSpMkLst>
            <pc:docMk/>
            <pc:sldMk cId="977541860" sldId="258"/>
            <ac:cxnSpMk id="15" creationId="{1F16A8D4-FE87-4604-88B2-394B5D1EB437}"/>
          </ac:cxnSpMkLst>
        </pc:cxnChg>
      </pc:sldChg>
      <pc:sldChg chg="modSp new mod">
        <pc:chgData name="xinlv feitian" userId="27fa07f1571a7e19" providerId="LiveId" clId="{5E6C8FBF-3AA2-465A-BAA4-141CAA9371CB}" dt="2020-10-16T11:14:54.270" v="10539" actId="255"/>
        <pc:sldMkLst>
          <pc:docMk/>
          <pc:sldMk cId="3747068421" sldId="259"/>
        </pc:sldMkLst>
        <pc:spChg chg="mod">
          <ac:chgData name="xinlv feitian" userId="27fa07f1571a7e19" providerId="LiveId" clId="{5E6C8FBF-3AA2-465A-BAA4-141CAA9371CB}" dt="2020-10-16T10:07:08.709" v="10154" actId="20577"/>
          <ac:spMkLst>
            <pc:docMk/>
            <pc:sldMk cId="3747068421" sldId="259"/>
            <ac:spMk id="2" creationId="{50B3D0D5-BC36-4DCA-8D7B-2B0AD40AFD4C}"/>
          </ac:spMkLst>
        </pc:spChg>
        <pc:spChg chg="mod">
          <ac:chgData name="xinlv feitian" userId="27fa07f1571a7e19" providerId="LiveId" clId="{5E6C8FBF-3AA2-465A-BAA4-141CAA9371CB}" dt="2020-10-16T11:14:54.270" v="10539" actId="255"/>
          <ac:spMkLst>
            <pc:docMk/>
            <pc:sldMk cId="3747068421" sldId="259"/>
            <ac:spMk id="3" creationId="{FC37C989-E018-41F9-8FE3-389A140E1D68}"/>
          </ac:spMkLst>
        </pc:spChg>
      </pc:sldChg>
      <pc:sldChg chg="modSp new mod">
        <pc:chgData name="xinlv feitian" userId="27fa07f1571a7e19" providerId="LiveId" clId="{5E6C8FBF-3AA2-465A-BAA4-141CAA9371CB}" dt="2020-10-16T10:08:10.327" v="10226" actId="20577"/>
        <pc:sldMkLst>
          <pc:docMk/>
          <pc:sldMk cId="4070947175" sldId="260"/>
        </pc:sldMkLst>
        <pc:spChg chg="mod">
          <ac:chgData name="xinlv feitian" userId="27fa07f1571a7e19" providerId="LiveId" clId="{5E6C8FBF-3AA2-465A-BAA4-141CAA9371CB}" dt="2020-10-16T10:07:51.457" v="10197" actId="20577"/>
          <ac:spMkLst>
            <pc:docMk/>
            <pc:sldMk cId="4070947175" sldId="260"/>
            <ac:spMk id="2" creationId="{DF36ECDB-D0D8-417F-B99C-884020F3CA0E}"/>
          </ac:spMkLst>
        </pc:spChg>
        <pc:spChg chg="mod">
          <ac:chgData name="xinlv feitian" userId="27fa07f1571a7e19" providerId="LiveId" clId="{5E6C8FBF-3AA2-465A-BAA4-141CAA9371CB}" dt="2020-10-16T10:08:10.327" v="10226" actId="20577"/>
          <ac:spMkLst>
            <pc:docMk/>
            <pc:sldMk cId="4070947175" sldId="260"/>
            <ac:spMk id="3" creationId="{F6665D28-AF8A-4504-9137-7A7389126B94}"/>
          </ac:spMkLst>
        </pc:spChg>
      </pc:sldChg>
      <pc:sldChg chg="modSp new mod">
        <pc:chgData name="xinlv feitian" userId="27fa07f1571a7e19" providerId="LiveId" clId="{5E6C8FBF-3AA2-465A-BAA4-141CAA9371CB}" dt="2020-10-16T08:13:58.729" v="6312" actId="20577"/>
        <pc:sldMkLst>
          <pc:docMk/>
          <pc:sldMk cId="4274577291" sldId="261"/>
        </pc:sldMkLst>
        <pc:spChg chg="mod">
          <ac:chgData name="xinlv feitian" userId="27fa07f1571a7e19" providerId="LiveId" clId="{5E6C8FBF-3AA2-465A-BAA4-141CAA9371CB}" dt="2020-10-15T09:03:11.148" v="1118" actId="20577"/>
          <ac:spMkLst>
            <pc:docMk/>
            <pc:sldMk cId="4274577291" sldId="261"/>
            <ac:spMk id="2" creationId="{E8B4093F-3919-4CB2-BF3F-339FDCE05218}"/>
          </ac:spMkLst>
        </pc:spChg>
        <pc:spChg chg="mod">
          <ac:chgData name="xinlv feitian" userId="27fa07f1571a7e19" providerId="LiveId" clId="{5E6C8FBF-3AA2-465A-BAA4-141CAA9371CB}" dt="2020-10-16T08:13:58.729" v="6312" actId="20577"/>
          <ac:spMkLst>
            <pc:docMk/>
            <pc:sldMk cId="4274577291" sldId="261"/>
            <ac:spMk id="3" creationId="{664CA78C-357A-4B28-B9FE-A76B504AB0A4}"/>
          </ac:spMkLst>
        </pc:spChg>
      </pc:sldChg>
      <pc:sldChg chg="addSp delSp modSp new mod">
        <pc:chgData name="xinlv feitian" userId="27fa07f1571a7e19" providerId="LiveId" clId="{5E6C8FBF-3AA2-465A-BAA4-141CAA9371CB}" dt="2020-10-15T14:26:03.481" v="3674" actId="20577"/>
        <pc:sldMkLst>
          <pc:docMk/>
          <pc:sldMk cId="905921732" sldId="262"/>
        </pc:sldMkLst>
        <pc:spChg chg="mod">
          <ac:chgData name="xinlv feitian" userId="27fa07f1571a7e19" providerId="LiveId" clId="{5E6C8FBF-3AA2-465A-BAA4-141CAA9371CB}" dt="2020-10-15T13:33:02.340" v="1834" actId="20577"/>
          <ac:spMkLst>
            <pc:docMk/>
            <pc:sldMk cId="905921732" sldId="262"/>
            <ac:spMk id="2" creationId="{4B4DA954-DEA0-4A9E-8705-13B23399B96C}"/>
          </ac:spMkLst>
        </pc:spChg>
        <pc:spChg chg="mod">
          <ac:chgData name="xinlv feitian" userId="27fa07f1571a7e19" providerId="LiveId" clId="{5E6C8FBF-3AA2-465A-BAA4-141CAA9371CB}" dt="2020-10-15T14:26:03.481" v="3674" actId="20577"/>
          <ac:spMkLst>
            <pc:docMk/>
            <pc:sldMk cId="905921732" sldId="262"/>
            <ac:spMk id="3" creationId="{A0B5E1A7-A62C-4F22-BE42-D4831C03A1AB}"/>
          </ac:spMkLst>
        </pc:spChg>
        <pc:picChg chg="add del mod">
          <ac:chgData name="xinlv feitian" userId="27fa07f1571a7e19" providerId="LiveId" clId="{5E6C8FBF-3AA2-465A-BAA4-141CAA9371CB}" dt="2020-10-15T13:36:37.289" v="2073" actId="478"/>
          <ac:picMkLst>
            <pc:docMk/>
            <pc:sldMk cId="905921732" sldId="262"/>
            <ac:picMk id="4" creationId="{D25DBABF-C495-44E4-99E6-3E0D71C65B51}"/>
          </ac:picMkLst>
        </pc:picChg>
      </pc:sldChg>
      <pc:sldChg chg="addSp delSp modSp add mod">
        <pc:chgData name="xinlv feitian" userId="27fa07f1571a7e19" providerId="LiveId" clId="{5E6C8FBF-3AA2-465A-BAA4-141CAA9371CB}" dt="2020-10-16T08:24:07.162" v="6388" actId="20577"/>
        <pc:sldMkLst>
          <pc:docMk/>
          <pc:sldMk cId="187648741" sldId="263"/>
        </pc:sldMkLst>
        <pc:spChg chg="mod">
          <ac:chgData name="xinlv feitian" userId="27fa07f1571a7e19" providerId="LiveId" clId="{5E6C8FBF-3AA2-465A-BAA4-141CAA9371CB}" dt="2020-10-15T09:12:13.288" v="1417" actId="20577"/>
          <ac:spMkLst>
            <pc:docMk/>
            <pc:sldMk cId="187648741" sldId="263"/>
            <ac:spMk id="2" creationId="{4B4DA954-DEA0-4A9E-8705-13B23399B96C}"/>
          </ac:spMkLst>
        </pc:spChg>
        <pc:spChg chg="del">
          <ac:chgData name="xinlv feitian" userId="27fa07f1571a7e19" providerId="LiveId" clId="{5E6C8FBF-3AA2-465A-BAA4-141CAA9371CB}" dt="2020-10-15T13:43:24.022" v="2513" actId="478"/>
          <ac:spMkLst>
            <pc:docMk/>
            <pc:sldMk cId="187648741" sldId="263"/>
            <ac:spMk id="3" creationId="{A0B5E1A7-A62C-4F22-BE42-D4831C03A1AB}"/>
          </ac:spMkLst>
        </pc:spChg>
        <pc:spChg chg="add mod">
          <ac:chgData name="xinlv feitian" userId="27fa07f1571a7e19" providerId="LiveId" clId="{5E6C8FBF-3AA2-465A-BAA4-141CAA9371CB}" dt="2020-10-16T08:24:07.162" v="6388" actId="20577"/>
          <ac:spMkLst>
            <pc:docMk/>
            <pc:sldMk cId="187648741" sldId="263"/>
            <ac:spMk id="5" creationId="{BA078239-0D98-4E8D-A996-DBACF61A1943}"/>
          </ac:spMkLst>
        </pc:spChg>
        <pc:picChg chg="add mod">
          <ac:chgData name="xinlv feitian" userId="27fa07f1571a7e19" providerId="LiveId" clId="{5E6C8FBF-3AA2-465A-BAA4-141CAA9371CB}" dt="2020-10-15T13:44:35.646" v="2516" actId="1076"/>
          <ac:picMkLst>
            <pc:docMk/>
            <pc:sldMk cId="187648741" sldId="263"/>
            <ac:picMk id="4" creationId="{118B77A8-35D1-4BE3-8F81-B79D6AB42497}"/>
          </ac:picMkLst>
        </pc:picChg>
      </pc:sldChg>
      <pc:sldChg chg="modSp add mod">
        <pc:chgData name="xinlv feitian" userId="27fa07f1571a7e19" providerId="LiveId" clId="{5E6C8FBF-3AA2-465A-BAA4-141CAA9371CB}" dt="2020-10-15T14:27:06.908" v="3689" actId="2710"/>
        <pc:sldMkLst>
          <pc:docMk/>
          <pc:sldMk cId="3098879001" sldId="264"/>
        </pc:sldMkLst>
        <pc:spChg chg="mod">
          <ac:chgData name="xinlv feitian" userId="27fa07f1571a7e19" providerId="LiveId" clId="{5E6C8FBF-3AA2-465A-BAA4-141CAA9371CB}" dt="2020-10-15T09:13:25.740" v="1464" actId="20577"/>
          <ac:spMkLst>
            <pc:docMk/>
            <pc:sldMk cId="3098879001" sldId="264"/>
            <ac:spMk id="2" creationId="{4B4DA954-DEA0-4A9E-8705-13B23399B96C}"/>
          </ac:spMkLst>
        </pc:spChg>
        <pc:spChg chg="mod">
          <ac:chgData name="xinlv feitian" userId="27fa07f1571a7e19" providerId="LiveId" clId="{5E6C8FBF-3AA2-465A-BAA4-141CAA9371CB}" dt="2020-10-15T14:27:06.908" v="3689" actId="2710"/>
          <ac:spMkLst>
            <pc:docMk/>
            <pc:sldMk cId="3098879001" sldId="264"/>
            <ac:spMk id="3" creationId="{A0B5E1A7-A62C-4F22-BE42-D4831C03A1AB}"/>
          </ac:spMkLst>
        </pc:spChg>
      </pc:sldChg>
      <pc:sldChg chg="modSp add mod">
        <pc:chgData name="xinlv feitian" userId="27fa07f1571a7e19" providerId="LiveId" clId="{5E6C8FBF-3AA2-465A-BAA4-141CAA9371CB}" dt="2020-10-15T14:27:13.090" v="3694" actId="2710"/>
        <pc:sldMkLst>
          <pc:docMk/>
          <pc:sldMk cId="485486557" sldId="265"/>
        </pc:sldMkLst>
        <pc:spChg chg="mod">
          <ac:chgData name="xinlv feitian" userId="27fa07f1571a7e19" providerId="LiveId" clId="{5E6C8FBF-3AA2-465A-BAA4-141CAA9371CB}" dt="2020-10-15T09:14:13.115" v="1552" actId="20577"/>
          <ac:spMkLst>
            <pc:docMk/>
            <pc:sldMk cId="485486557" sldId="265"/>
            <ac:spMk id="2" creationId="{4B4DA954-DEA0-4A9E-8705-13B23399B96C}"/>
          </ac:spMkLst>
        </pc:spChg>
        <pc:spChg chg="mod">
          <ac:chgData name="xinlv feitian" userId="27fa07f1571a7e19" providerId="LiveId" clId="{5E6C8FBF-3AA2-465A-BAA4-141CAA9371CB}" dt="2020-10-15T14:27:13.090" v="3694" actId="2710"/>
          <ac:spMkLst>
            <pc:docMk/>
            <pc:sldMk cId="485486557" sldId="265"/>
            <ac:spMk id="3" creationId="{A0B5E1A7-A62C-4F22-BE42-D4831C03A1AB}"/>
          </ac:spMkLst>
        </pc:spChg>
      </pc:sldChg>
      <pc:sldChg chg="modSp new mod modNotesTx">
        <pc:chgData name="xinlv feitian" userId="27fa07f1571a7e19" providerId="LiveId" clId="{5E6C8FBF-3AA2-465A-BAA4-141CAA9371CB}" dt="2020-10-16T09:59:14.486" v="10001" actId="20577"/>
        <pc:sldMkLst>
          <pc:docMk/>
          <pc:sldMk cId="193113772" sldId="266"/>
        </pc:sldMkLst>
        <pc:spChg chg="mod">
          <ac:chgData name="xinlv feitian" userId="27fa07f1571a7e19" providerId="LiveId" clId="{5E6C8FBF-3AA2-465A-BAA4-141CAA9371CB}" dt="2020-10-15T09:15:14.325" v="1641" actId="20577"/>
          <ac:spMkLst>
            <pc:docMk/>
            <pc:sldMk cId="193113772" sldId="266"/>
            <ac:spMk id="2" creationId="{D691763E-63A5-44CB-8C0E-C69B7B7582CF}"/>
          </ac:spMkLst>
        </pc:spChg>
        <pc:spChg chg="mod">
          <ac:chgData name="xinlv feitian" userId="27fa07f1571a7e19" providerId="LiveId" clId="{5E6C8FBF-3AA2-465A-BAA4-141CAA9371CB}" dt="2020-10-16T09:58:51.096" v="9977" actId="1038"/>
          <ac:spMkLst>
            <pc:docMk/>
            <pc:sldMk cId="193113772" sldId="266"/>
            <ac:spMk id="3" creationId="{72F6C31A-9A07-42D2-B3B7-C4C3784E1620}"/>
          </ac:spMkLst>
        </pc:spChg>
      </pc:sldChg>
      <pc:sldChg chg="modSp new del mod">
        <pc:chgData name="xinlv feitian" userId="27fa07f1571a7e19" providerId="LiveId" clId="{5E6C8FBF-3AA2-465A-BAA4-141CAA9371CB}" dt="2020-10-15T16:58:57.555" v="5781" actId="47"/>
        <pc:sldMkLst>
          <pc:docMk/>
          <pc:sldMk cId="543724812" sldId="267"/>
        </pc:sldMkLst>
        <pc:spChg chg="mod">
          <ac:chgData name="xinlv feitian" userId="27fa07f1571a7e19" providerId="LiveId" clId="{5E6C8FBF-3AA2-465A-BAA4-141CAA9371CB}" dt="2020-10-15T09:16:50.217" v="1815" actId="20577"/>
          <ac:spMkLst>
            <pc:docMk/>
            <pc:sldMk cId="543724812" sldId="267"/>
            <ac:spMk id="2" creationId="{89D8949F-8FA9-44ED-8961-A311B7816F69}"/>
          </ac:spMkLst>
        </pc:spChg>
      </pc:sldChg>
      <pc:sldChg chg="addSp delSp modSp add mod">
        <pc:chgData name="xinlv feitian" userId="27fa07f1571a7e19" providerId="LiveId" clId="{5E6C8FBF-3AA2-465A-BAA4-141CAA9371CB}" dt="2020-10-15T13:41:09.383" v="2512"/>
        <pc:sldMkLst>
          <pc:docMk/>
          <pc:sldMk cId="1956261323" sldId="268"/>
        </pc:sldMkLst>
        <pc:spChg chg="del">
          <ac:chgData name="xinlv feitian" userId="27fa07f1571a7e19" providerId="LiveId" clId="{5E6C8FBF-3AA2-465A-BAA4-141CAA9371CB}" dt="2020-10-15T13:36:55.621" v="2077" actId="478"/>
          <ac:spMkLst>
            <pc:docMk/>
            <pc:sldMk cId="1956261323" sldId="268"/>
            <ac:spMk id="3" creationId="{A0B5E1A7-A62C-4F22-BE42-D4831C03A1AB}"/>
          </ac:spMkLst>
        </pc:spChg>
        <pc:spChg chg="add del mod">
          <ac:chgData name="xinlv feitian" userId="27fa07f1571a7e19" providerId="LiveId" clId="{5E6C8FBF-3AA2-465A-BAA4-141CAA9371CB}" dt="2020-10-15T13:37:01.669" v="2080" actId="478"/>
          <ac:spMkLst>
            <pc:docMk/>
            <pc:sldMk cId="1956261323" sldId="268"/>
            <ac:spMk id="6" creationId="{DCABA48E-F38C-4D3C-9F53-EAFC4A4FD472}"/>
          </ac:spMkLst>
        </pc:spChg>
        <pc:picChg chg="add del">
          <ac:chgData name="xinlv feitian" userId="27fa07f1571a7e19" providerId="LiveId" clId="{5E6C8FBF-3AA2-465A-BAA4-141CAA9371CB}" dt="2020-10-15T13:36:53.456" v="2076" actId="21"/>
          <ac:picMkLst>
            <pc:docMk/>
            <pc:sldMk cId="1956261323" sldId="268"/>
            <ac:picMk id="4" creationId="{D25DBABF-C495-44E4-99E6-3E0D71C65B51}"/>
          </ac:picMkLst>
        </pc:picChg>
        <pc:picChg chg="add del">
          <ac:chgData name="xinlv feitian" userId="27fa07f1571a7e19" providerId="LiveId" clId="{5E6C8FBF-3AA2-465A-BAA4-141CAA9371CB}" dt="2020-10-15T13:36:58.669" v="2079" actId="22"/>
          <ac:picMkLst>
            <pc:docMk/>
            <pc:sldMk cId="1956261323" sldId="268"/>
            <ac:picMk id="8" creationId="{0E0C5516-9A38-4E5B-8B7E-BD9ED6F604D3}"/>
          </ac:picMkLst>
        </pc:picChg>
        <pc:picChg chg="add mod">
          <ac:chgData name="xinlv feitian" userId="27fa07f1571a7e19" providerId="LiveId" clId="{5E6C8FBF-3AA2-465A-BAA4-141CAA9371CB}" dt="2020-10-15T13:41:09.383" v="2512"/>
          <ac:picMkLst>
            <pc:docMk/>
            <pc:sldMk cId="1956261323" sldId="268"/>
            <ac:picMk id="10" creationId="{18937473-C4E0-43D8-9BE5-056A8F057596}"/>
          </ac:picMkLst>
        </pc:picChg>
      </pc:sldChg>
      <pc:sldChg chg="modSp new mod">
        <pc:chgData name="xinlv feitian" userId="27fa07f1571a7e19" providerId="LiveId" clId="{5E6C8FBF-3AA2-465A-BAA4-141CAA9371CB}" dt="2020-10-16T10:08:49.325" v="10242" actId="403"/>
        <pc:sldMkLst>
          <pc:docMk/>
          <pc:sldMk cId="1881824974" sldId="269"/>
        </pc:sldMkLst>
        <pc:spChg chg="mod">
          <ac:chgData name="xinlv feitian" userId="27fa07f1571a7e19" providerId="LiveId" clId="{5E6C8FBF-3AA2-465A-BAA4-141CAA9371CB}" dt="2020-10-16T10:08:19.440" v="10238" actId="20577"/>
          <ac:spMkLst>
            <pc:docMk/>
            <pc:sldMk cId="1881824974" sldId="269"/>
            <ac:spMk id="2" creationId="{29037BBA-A349-4A31-B4ED-0BE6E9C8F94E}"/>
          </ac:spMkLst>
        </pc:spChg>
        <pc:spChg chg="mod">
          <ac:chgData name="xinlv feitian" userId="27fa07f1571a7e19" providerId="LiveId" clId="{5E6C8FBF-3AA2-465A-BAA4-141CAA9371CB}" dt="2020-10-16T10:08:49.325" v="10242" actId="403"/>
          <ac:spMkLst>
            <pc:docMk/>
            <pc:sldMk cId="1881824974" sldId="269"/>
            <ac:spMk id="3" creationId="{C59A09CD-578A-4649-AAE4-18D81E1864F9}"/>
          </ac:spMkLst>
        </pc:spChg>
      </pc:sldChg>
      <pc:sldChg chg="modSp add mod">
        <pc:chgData name="xinlv feitian" userId="27fa07f1571a7e19" providerId="LiveId" clId="{5E6C8FBF-3AA2-465A-BAA4-141CAA9371CB}" dt="2020-10-15T15:48:39.520" v="3827" actId="13822"/>
        <pc:sldMkLst>
          <pc:docMk/>
          <pc:sldMk cId="1170820507" sldId="270"/>
        </pc:sldMkLst>
        <pc:spChg chg="mod">
          <ac:chgData name="xinlv feitian" userId="27fa07f1571a7e19" providerId="LiveId" clId="{5E6C8FBF-3AA2-465A-BAA4-141CAA9371CB}" dt="2020-10-15T15:45:43.482" v="3722" actId="20577"/>
          <ac:spMkLst>
            <pc:docMk/>
            <pc:sldMk cId="1170820507" sldId="270"/>
            <ac:spMk id="2" creationId="{4B4DA954-DEA0-4A9E-8705-13B23399B96C}"/>
          </ac:spMkLst>
        </pc:spChg>
        <pc:spChg chg="mod">
          <ac:chgData name="xinlv feitian" userId="27fa07f1571a7e19" providerId="LiveId" clId="{5E6C8FBF-3AA2-465A-BAA4-141CAA9371CB}" dt="2020-10-15T15:48:39.520" v="3827" actId="13822"/>
          <ac:spMkLst>
            <pc:docMk/>
            <pc:sldMk cId="1170820507" sldId="270"/>
            <ac:spMk id="3" creationId="{A0B5E1A7-A62C-4F22-BE42-D4831C03A1AB}"/>
          </ac:spMkLst>
        </pc:spChg>
      </pc:sldChg>
      <pc:sldChg chg="addSp modSp add mod">
        <pc:chgData name="xinlv feitian" userId="27fa07f1571a7e19" providerId="LiveId" clId="{5E6C8FBF-3AA2-465A-BAA4-141CAA9371CB}" dt="2020-10-15T16:27:28.066" v="3929" actId="1076"/>
        <pc:sldMkLst>
          <pc:docMk/>
          <pc:sldMk cId="2482162092" sldId="271"/>
        </pc:sldMkLst>
        <pc:spChg chg="mod">
          <ac:chgData name="xinlv feitian" userId="27fa07f1571a7e19" providerId="LiveId" clId="{5E6C8FBF-3AA2-465A-BAA4-141CAA9371CB}" dt="2020-10-15T15:49:47.041" v="3850" actId="20577"/>
          <ac:spMkLst>
            <pc:docMk/>
            <pc:sldMk cId="2482162092" sldId="271"/>
            <ac:spMk id="2" creationId="{4B4DA954-DEA0-4A9E-8705-13B23399B96C}"/>
          </ac:spMkLst>
        </pc:spChg>
        <pc:spChg chg="mod">
          <ac:chgData name="xinlv feitian" userId="27fa07f1571a7e19" providerId="LiveId" clId="{5E6C8FBF-3AA2-465A-BAA4-141CAA9371CB}" dt="2020-10-15T16:27:24.929" v="3928" actId="1076"/>
          <ac:spMkLst>
            <pc:docMk/>
            <pc:sldMk cId="2482162092" sldId="271"/>
            <ac:spMk id="3" creationId="{A0B5E1A7-A62C-4F22-BE42-D4831C03A1AB}"/>
          </ac:spMkLst>
        </pc:spChg>
        <pc:picChg chg="add mod modCrop">
          <ac:chgData name="xinlv feitian" userId="27fa07f1571a7e19" providerId="LiveId" clId="{5E6C8FBF-3AA2-465A-BAA4-141CAA9371CB}" dt="2020-10-15T16:27:28.066" v="3929" actId="1076"/>
          <ac:picMkLst>
            <pc:docMk/>
            <pc:sldMk cId="2482162092" sldId="271"/>
            <ac:picMk id="4" creationId="{086D4980-B3BC-4906-9432-99590ED09394}"/>
          </ac:picMkLst>
        </pc:picChg>
      </pc:sldChg>
      <pc:sldChg chg="addSp delSp modSp add mod">
        <pc:chgData name="xinlv feitian" userId="27fa07f1571a7e19" providerId="LiveId" clId="{5E6C8FBF-3AA2-465A-BAA4-141CAA9371CB}" dt="2020-10-15T16:49:16.806" v="4935" actId="5793"/>
        <pc:sldMkLst>
          <pc:docMk/>
          <pc:sldMk cId="1934970466" sldId="272"/>
        </pc:sldMkLst>
        <pc:spChg chg="mod">
          <ac:chgData name="xinlv feitian" userId="27fa07f1571a7e19" providerId="LiveId" clId="{5E6C8FBF-3AA2-465A-BAA4-141CAA9371CB}" dt="2020-10-15T16:45:14.809" v="4738" actId="20577"/>
          <ac:spMkLst>
            <pc:docMk/>
            <pc:sldMk cId="1934970466" sldId="272"/>
            <ac:spMk id="2" creationId="{4B4DA954-DEA0-4A9E-8705-13B23399B96C}"/>
          </ac:spMkLst>
        </pc:spChg>
        <pc:spChg chg="del">
          <ac:chgData name="xinlv feitian" userId="27fa07f1571a7e19" providerId="LiveId" clId="{5E6C8FBF-3AA2-465A-BAA4-141CAA9371CB}" dt="2020-10-15T16:33:30.716" v="4054" actId="478"/>
          <ac:spMkLst>
            <pc:docMk/>
            <pc:sldMk cId="1934970466" sldId="272"/>
            <ac:spMk id="3" creationId="{A0B5E1A7-A62C-4F22-BE42-D4831C03A1AB}"/>
          </ac:spMkLst>
        </pc:spChg>
        <pc:spChg chg="add del mod">
          <ac:chgData name="xinlv feitian" userId="27fa07f1571a7e19" providerId="LiveId" clId="{5E6C8FBF-3AA2-465A-BAA4-141CAA9371CB}" dt="2020-10-15T16:34:05.503" v="4063" actId="478"/>
          <ac:spMkLst>
            <pc:docMk/>
            <pc:sldMk cId="1934970466" sldId="272"/>
            <ac:spMk id="5" creationId="{FCE35057-A94F-4C19-B501-26BA84D0B4DD}"/>
          </ac:spMkLst>
        </pc:spChg>
        <pc:spChg chg="add mod">
          <ac:chgData name="xinlv feitian" userId="27fa07f1571a7e19" providerId="LiveId" clId="{5E6C8FBF-3AA2-465A-BAA4-141CAA9371CB}" dt="2020-10-15T16:49:16.806" v="4935" actId="5793"/>
          <ac:spMkLst>
            <pc:docMk/>
            <pc:sldMk cId="1934970466" sldId="272"/>
            <ac:spMk id="7" creationId="{7C95389C-45CD-4F74-999B-62DCCAE4F5F8}"/>
          </ac:spMkLst>
        </pc:spChg>
        <pc:picChg chg="del">
          <ac:chgData name="xinlv feitian" userId="27fa07f1571a7e19" providerId="LiveId" clId="{5E6C8FBF-3AA2-465A-BAA4-141CAA9371CB}" dt="2020-10-15T16:31:41.192" v="3931" actId="478"/>
          <ac:picMkLst>
            <pc:docMk/>
            <pc:sldMk cId="1934970466" sldId="272"/>
            <ac:picMk id="4" creationId="{086D4980-B3BC-4906-9432-99590ED09394}"/>
          </ac:picMkLst>
        </pc:picChg>
      </pc:sldChg>
      <pc:sldChg chg="modSp add mod ord">
        <pc:chgData name="xinlv feitian" userId="27fa07f1571a7e19" providerId="LiveId" clId="{5E6C8FBF-3AA2-465A-BAA4-141CAA9371CB}" dt="2020-10-15T16:47:56.034" v="4810" actId="242"/>
        <pc:sldMkLst>
          <pc:docMk/>
          <pc:sldMk cId="3371425925" sldId="273"/>
        </pc:sldMkLst>
        <pc:spChg chg="mod">
          <ac:chgData name="xinlv feitian" userId="27fa07f1571a7e19" providerId="LiveId" clId="{5E6C8FBF-3AA2-465A-BAA4-141CAA9371CB}" dt="2020-10-15T16:47:56.034" v="4810" actId="242"/>
          <ac:spMkLst>
            <pc:docMk/>
            <pc:sldMk cId="3371425925" sldId="273"/>
            <ac:spMk id="7" creationId="{7C95389C-45CD-4F74-999B-62DCCAE4F5F8}"/>
          </ac:spMkLst>
        </pc:spChg>
      </pc:sldChg>
      <pc:sldChg chg="modSp add mod">
        <pc:chgData name="xinlv feitian" userId="27fa07f1571a7e19" providerId="LiveId" clId="{5E6C8FBF-3AA2-465A-BAA4-141CAA9371CB}" dt="2020-10-15T16:56:30.595" v="5637" actId="20577"/>
        <pc:sldMkLst>
          <pc:docMk/>
          <pc:sldMk cId="3369574594" sldId="274"/>
        </pc:sldMkLst>
        <pc:spChg chg="mod">
          <ac:chgData name="xinlv feitian" userId="27fa07f1571a7e19" providerId="LiveId" clId="{5E6C8FBF-3AA2-465A-BAA4-141CAA9371CB}" dt="2020-10-15T16:49:58.376" v="4985" actId="20577"/>
          <ac:spMkLst>
            <pc:docMk/>
            <pc:sldMk cId="3369574594" sldId="274"/>
            <ac:spMk id="2" creationId="{4B4DA954-DEA0-4A9E-8705-13B23399B96C}"/>
          </ac:spMkLst>
        </pc:spChg>
        <pc:spChg chg="mod">
          <ac:chgData name="xinlv feitian" userId="27fa07f1571a7e19" providerId="LiveId" clId="{5E6C8FBF-3AA2-465A-BAA4-141CAA9371CB}" dt="2020-10-15T16:56:30.595" v="5637" actId="20577"/>
          <ac:spMkLst>
            <pc:docMk/>
            <pc:sldMk cId="3369574594" sldId="274"/>
            <ac:spMk id="7" creationId="{7C95389C-45CD-4F74-999B-62DCCAE4F5F8}"/>
          </ac:spMkLst>
        </pc:spChg>
      </pc:sldChg>
      <pc:sldChg chg="modSp add mod">
        <pc:chgData name="xinlv feitian" userId="27fa07f1571a7e19" providerId="LiveId" clId="{5E6C8FBF-3AA2-465A-BAA4-141CAA9371CB}" dt="2020-10-15T16:58:50.075" v="5780" actId="6549"/>
        <pc:sldMkLst>
          <pc:docMk/>
          <pc:sldMk cId="160668705" sldId="275"/>
        </pc:sldMkLst>
        <pc:spChg chg="mod">
          <ac:chgData name="xinlv feitian" userId="27fa07f1571a7e19" providerId="LiveId" clId="{5E6C8FBF-3AA2-465A-BAA4-141CAA9371CB}" dt="2020-10-15T16:57:01.558" v="5656" actId="20577"/>
          <ac:spMkLst>
            <pc:docMk/>
            <pc:sldMk cId="160668705" sldId="275"/>
            <ac:spMk id="2" creationId="{4B4DA954-DEA0-4A9E-8705-13B23399B96C}"/>
          </ac:spMkLst>
        </pc:spChg>
        <pc:spChg chg="mod">
          <ac:chgData name="xinlv feitian" userId="27fa07f1571a7e19" providerId="LiveId" clId="{5E6C8FBF-3AA2-465A-BAA4-141CAA9371CB}" dt="2020-10-15T16:58:50.075" v="5780" actId="6549"/>
          <ac:spMkLst>
            <pc:docMk/>
            <pc:sldMk cId="160668705" sldId="275"/>
            <ac:spMk id="7" creationId="{7C95389C-45CD-4F74-999B-62DCCAE4F5F8}"/>
          </ac:spMkLst>
        </pc:spChg>
      </pc:sldChg>
      <pc:sldChg chg="modSp add mod">
        <pc:chgData name="xinlv feitian" userId="27fa07f1571a7e19" providerId="LiveId" clId="{5E6C8FBF-3AA2-465A-BAA4-141CAA9371CB}" dt="2020-10-16T02:21:39.779" v="6265" actId="20577"/>
        <pc:sldMkLst>
          <pc:docMk/>
          <pc:sldMk cId="3626825442" sldId="276"/>
        </pc:sldMkLst>
        <pc:spChg chg="mod">
          <ac:chgData name="xinlv feitian" userId="27fa07f1571a7e19" providerId="LiveId" clId="{5E6C8FBF-3AA2-465A-BAA4-141CAA9371CB}" dt="2020-10-16T02:17:32.541" v="5805" actId="20577"/>
          <ac:spMkLst>
            <pc:docMk/>
            <pc:sldMk cId="3626825442" sldId="276"/>
            <ac:spMk id="2" creationId="{4B4DA954-DEA0-4A9E-8705-13B23399B96C}"/>
          </ac:spMkLst>
        </pc:spChg>
        <pc:spChg chg="mod">
          <ac:chgData name="xinlv feitian" userId="27fa07f1571a7e19" providerId="LiveId" clId="{5E6C8FBF-3AA2-465A-BAA4-141CAA9371CB}" dt="2020-10-16T02:21:39.779" v="6265" actId="20577"/>
          <ac:spMkLst>
            <pc:docMk/>
            <pc:sldMk cId="3626825442" sldId="276"/>
            <ac:spMk id="3" creationId="{A0B5E1A7-A62C-4F22-BE42-D4831C03A1AB}"/>
          </ac:spMkLst>
        </pc:spChg>
      </pc:sldChg>
      <pc:sldChg chg="addSp delSp modSp add mod">
        <pc:chgData name="xinlv feitian" userId="27fa07f1571a7e19" providerId="LiveId" clId="{5E6C8FBF-3AA2-465A-BAA4-141CAA9371CB}" dt="2020-10-16T02:23:34.842" v="6285" actId="207"/>
        <pc:sldMkLst>
          <pc:docMk/>
          <pc:sldMk cId="1661958769" sldId="277"/>
        </pc:sldMkLst>
        <pc:spChg chg="del">
          <ac:chgData name="xinlv feitian" userId="27fa07f1571a7e19" providerId="LiveId" clId="{5E6C8FBF-3AA2-465A-BAA4-141CAA9371CB}" dt="2020-10-16T02:22:16.852" v="6267" actId="478"/>
          <ac:spMkLst>
            <pc:docMk/>
            <pc:sldMk cId="1661958769" sldId="277"/>
            <ac:spMk id="3" creationId="{A0B5E1A7-A62C-4F22-BE42-D4831C03A1AB}"/>
          </ac:spMkLst>
        </pc:spChg>
        <pc:spChg chg="add del mod">
          <ac:chgData name="xinlv feitian" userId="27fa07f1571a7e19" providerId="LiveId" clId="{5E6C8FBF-3AA2-465A-BAA4-141CAA9371CB}" dt="2020-10-16T02:22:17.996" v="6268" actId="478"/>
          <ac:spMkLst>
            <pc:docMk/>
            <pc:sldMk cId="1661958769" sldId="277"/>
            <ac:spMk id="5" creationId="{7E6F08C9-0C3C-4705-848D-AF85E99AB438}"/>
          </ac:spMkLst>
        </pc:spChg>
        <pc:spChg chg="add mod">
          <ac:chgData name="xinlv feitian" userId="27fa07f1571a7e19" providerId="LiveId" clId="{5E6C8FBF-3AA2-465A-BAA4-141CAA9371CB}" dt="2020-10-16T02:23:34.842" v="6285" actId="207"/>
          <ac:spMkLst>
            <pc:docMk/>
            <pc:sldMk cId="1661958769" sldId="277"/>
            <ac:spMk id="7" creationId="{C7CB72A1-B6C9-4835-88FE-1ABE9EF59A68}"/>
          </ac:spMkLst>
        </pc:spChg>
        <pc:picChg chg="add mod">
          <ac:chgData name="xinlv feitian" userId="27fa07f1571a7e19" providerId="LiveId" clId="{5E6C8FBF-3AA2-465A-BAA4-141CAA9371CB}" dt="2020-10-16T02:22:34.430" v="6272" actId="1076"/>
          <ac:picMkLst>
            <pc:docMk/>
            <pc:sldMk cId="1661958769" sldId="277"/>
            <ac:picMk id="6" creationId="{C4D8E837-0D00-4D05-832A-121E20C9EE7D}"/>
          </ac:picMkLst>
        </pc:picChg>
      </pc:sldChg>
      <pc:sldChg chg="modSp add mod">
        <pc:chgData name="xinlv feitian" userId="27fa07f1571a7e19" providerId="LiveId" clId="{5E6C8FBF-3AA2-465A-BAA4-141CAA9371CB}" dt="2020-10-16T08:29:51.938" v="6631" actId="12"/>
        <pc:sldMkLst>
          <pc:docMk/>
          <pc:sldMk cId="4071257274" sldId="278"/>
        </pc:sldMkLst>
        <pc:spChg chg="mod">
          <ac:chgData name="xinlv feitian" userId="27fa07f1571a7e19" providerId="LiveId" clId="{5E6C8FBF-3AA2-465A-BAA4-141CAA9371CB}" dt="2020-10-16T08:25:54.256" v="6410" actId="20577"/>
          <ac:spMkLst>
            <pc:docMk/>
            <pc:sldMk cId="4071257274" sldId="278"/>
            <ac:spMk id="2" creationId="{4B4DA954-DEA0-4A9E-8705-13B23399B96C}"/>
          </ac:spMkLst>
        </pc:spChg>
        <pc:spChg chg="mod">
          <ac:chgData name="xinlv feitian" userId="27fa07f1571a7e19" providerId="LiveId" clId="{5E6C8FBF-3AA2-465A-BAA4-141CAA9371CB}" dt="2020-10-16T08:29:51.938" v="6631" actId="12"/>
          <ac:spMkLst>
            <pc:docMk/>
            <pc:sldMk cId="4071257274" sldId="278"/>
            <ac:spMk id="3" creationId="{A0B5E1A7-A62C-4F22-BE42-D4831C03A1AB}"/>
          </ac:spMkLst>
        </pc:spChg>
      </pc:sldChg>
      <pc:sldChg chg="addSp modSp add mod">
        <pc:chgData name="xinlv feitian" userId="27fa07f1571a7e19" providerId="LiveId" clId="{5E6C8FBF-3AA2-465A-BAA4-141CAA9371CB}" dt="2020-10-16T08:42:00.052" v="6936" actId="12"/>
        <pc:sldMkLst>
          <pc:docMk/>
          <pc:sldMk cId="2943684204" sldId="279"/>
        </pc:sldMkLst>
        <pc:spChg chg="mod">
          <ac:chgData name="xinlv feitian" userId="27fa07f1571a7e19" providerId="LiveId" clId="{5E6C8FBF-3AA2-465A-BAA4-141CAA9371CB}" dt="2020-10-16T08:42:00.052" v="6936" actId="12"/>
          <ac:spMkLst>
            <pc:docMk/>
            <pc:sldMk cId="2943684204" sldId="279"/>
            <ac:spMk id="3" creationId="{A0B5E1A7-A62C-4F22-BE42-D4831C03A1AB}"/>
          </ac:spMkLst>
        </pc:spChg>
        <pc:picChg chg="add mod ord">
          <ac:chgData name="xinlv feitian" userId="27fa07f1571a7e19" providerId="LiveId" clId="{5E6C8FBF-3AA2-465A-BAA4-141CAA9371CB}" dt="2020-10-16T08:40:40.528" v="6825" actId="171"/>
          <ac:picMkLst>
            <pc:docMk/>
            <pc:sldMk cId="2943684204" sldId="279"/>
            <ac:picMk id="4" creationId="{F6EECC1A-291E-4404-98D9-938BA974280B}"/>
          </ac:picMkLst>
        </pc:picChg>
      </pc:sldChg>
      <pc:sldChg chg="addSp delSp modSp add mod">
        <pc:chgData name="xinlv feitian" userId="27fa07f1571a7e19" providerId="LiveId" clId="{5E6C8FBF-3AA2-465A-BAA4-141CAA9371CB}" dt="2020-10-16T10:02:17.470" v="10064" actId="27636"/>
        <pc:sldMkLst>
          <pc:docMk/>
          <pc:sldMk cId="3059769180" sldId="280"/>
        </pc:sldMkLst>
        <pc:spChg chg="mod">
          <ac:chgData name="xinlv feitian" userId="27fa07f1571a7e19" providerId="LiveId" clId="{5E6C8FBF-3AA2-465A-BAA4-141CAA9371CB}" dt="2020-10-16T10:01:29.073" v="10053" actId="403"/>
          <ac:spMkLst>
            <pc:docMk/>
            <pc:sldMk cId="3059769180" sldId="280"/>
            <ac:spMk id="3" creationId="{A0B5E1A7-A62C-4F22-BE42-D4831C03A1AB}"/>
          </ac:spMkLst>
        </pc:spChg>
        <pc:spChg chg="add mod">
          <ac:chgData name="xinlv feitian" userId="27fa07f1571a7e19" providerId="LiveId" clId="{5E6C8FBF-3AA2-465A-BAA4-141CAA9371CB}" dt="2020-10-16T10:02:17.470" v="10064" actId="27636"/>
          <ac:spMkLst>
            <pc:docMk/>
            <pc:sldMk cId="3059769180" sldId="280"/>
            <ac:spMk id="6" creationId="{6332C1ED-AA8A-4C8B-BF66-8F6C5D83357D}"/>
          </ac:spMkLst>
        </pc:spChg>
        <pc:picChg chg="del">
          <ac:chgData name="xinlv feitian" userId="27fa07f1571a7e19" providerId="LiveId" clId="{5E6C8FBF-3AA2-465A-BAA4-141CAA9371CB}" dt="2020-10-16T08:44:39.696" v="6982" actId="478"/>
          <ac:picMkLst>
            <pc:docMk/>
            <pc:sldMk cId="3059769180" sldId="280"/>
            <ac:picMk id="4" creationId="{F6EECC1A-291E-4404-98D9-938BA974280B}"/>
          </ac:picMkLst>
        </pc:picChg>
        <pc:picChg chg="add mod ord modCrop">
          <ac:chgData name="xinlv feitian" userId="27fa07f1571a7e19" providerId="LiveId" clId="{5E6C8FBF-3AA2-465A-BAA4-141CAA9371CB}" dt="2020-10-16T08:46:29.848" v="7010" actId="1076"/>
          <ac:picMkLst>
            <pc:docMk/>
            <pc:sldMk cId="3059769180" sldId="280"/>
            <ac:picMk id="5" creationId="{300A0518-F793-4EF5-878D-C64CC16CA1C3}"/>
          </ac:picMkLst>
        </pc:picChg>
      </pc:sldChg>
      <pc:sldChg chg="addSp delSp modSp add mod">
        <pc:chgData name="xinlv feitian" userId="27fa07f1571a7e19" providerId="LiveId" clId="{5E6C8FBF-3AA2-465A-BAA4-141CAA9371CB}" dt="2020-10-16T09:06:43.474" v="7766" actId="1076"/>
        <pc:sldMkLst>
          <pc:docMk/>
          <pc:sldMk cId="374474811" sldId="281"/>
        </pc:sldMkLst>
        <pc:spChg chg="mod ord">
          <ac:chgData name="xinlv feitian" userId="27fa07f1571a7e19" providerId="LiveId" clId="{5E6C8FBF-3AA2-465A-BAA4-141CAA9371CB}" dt="2020-10-16T09:06:38.106" v="7764" actId="1076"/>
          <ac:spMkLst>
            <pc:docMk/>
            <pc:sldMk cId="374474811" sldId="281"/>
            <ac:spMk id="3" creationId="{A0B5E1A7-A62C-4F22-BE42-D4831C03A1AB}"/>
          </ac:spMkLst>
        </pc:spChg>
        <pc:spChg chg="del">
          <ac:chgData name="xinlv feitian" userId="27fa07f1571a7e19" providerId="LiveId" clId="{5E6C8FBF-3AA2-465A-BAA4-141CAA9371CB}" dt="2020-10-16T09:02:21.555" v="7581" actId="478"/>
          <ac:spMkLst>
            <pc:docMk/>
            <pc:sldMk cId="374474811" sldId="281"/>
            <ac:spMk id="6" creationId="{6332C1ED-AA8A-4C8B-BF66-8F6C5D83357D}"/>
          </ac:spMkLst>
        </pc:spChg>
        <pc:picChg chg="add mod">
          <ac:chgData name="xinlv feitian" userId="27fa07f1571a7e19" providerId="LiveId" clId="{5E6C8FBF-3AA2-465A-BAA4-141CAA9371CB}" dt="2020-10-16T09:06:43.474" v="7766" actId="1076"/>
          <ac:picMkLst>
            <pc:docMk/>
            <pc:sldMk cId="374474811" sldId="281"/>
            <ac:picMk id="4" creationId="{DB36C83F-8E72-4210-8142-ABD9ED0F11CF}"/>
          </ac:picMkLst>
        </pc:picChg>
        <pc:picChg chg="del">
          <ac:chgData name="xinlv feitian" userId="27fa07f1571a7e19" providerId="LiveId" clId="{5E6C8FBF-3AA2-465A-BAA4-141CAA9371CB}" dt="2020-10-16T09:01:57.458" v="7578" actId="478"/>
          <ac:picMkLst>
            <pc:docMk/>
            <pc:sldMk cId="374474811" sldId="281"/>
            <ac:picMk id="5" creationId="{300A0518-F793-4EF5-878D-C64CC16CA1C3}"/>
          </ac:picMkLst>
        </pc:picChg>
      </pc:sldChg>
      <pc:sldChg chg="addSp delSp modSp add mod">
        <pc:chgData name="xinlv feitian" userId="27fa07f1571a7e19" providerId="LiveId" clId="{5E6C8FBF-3AA2-465A-BAA4-141CAA9371CB}" dt="2020-10-16T09:09:51.575" v="8038" actId="14100"/>
        <pc:sldMkLst>
          <pc:docMk/>
          <pc:sldMk cId="2715702486" sldId="282"/>
        </pc:sldMkLst>
        <pc:spChg chg="mod">
          <ac:chgData name="xinlv feitian" userId="27fa07f1571a7e19" providerId="LiveId" clId="{5E6C8FBF-3AA2-465A-BAA4-141CAA9371CB}" dt="2020-10-16T09:09:47.034" v="8037" actId="1076"/>
          <ac:spMkLst>
            <pc:docMk/>
            <pc:sldMk cId="2715702486" sldId="282"/>
            <ac:spMk id="3" creationId="{A0B5E1A7-A62C-4F22-BE42-D4831C03A1AB}"/>
          </ac:spMkLst>
        </pc:spChg>
        <pc:picChg chg="del">
          <ac:chgData name="xinlv feitian" userId="27fa07f1571a7e19" providerId="LiveId" clId="{5E6C8FBF-3AA2-465A-BAA4-141CAA9371CB}" dt="2020-10-16T09:07:26.294" v="7782" actId="478"/>
          <ac:picMkLst>
            <pc:docMk/>
            <pc:sldMk cId="2715702486" sldId="282"/>
            <ac:picMk id="4" creationId="{DB36C83F-8E72-4210-8142-ABD9ED0F11CF}"/>
          </ac:picMkLst>
        </pc:picChg>
        <pc:picChg chg="add mod">
          <ac:chgData name="xinlv feitian" userId="27fa07f1571a7e19" providerId="LiveId" clId="{5E6C8FBF-3AA2-465A-BAA4-141CAA9371CB}" dt="2020-10-16T09:09:51.575" v="8038" actId="14100"/>
          <ac:picMkLst>
            <pc:docMk/>
            <pc:sldMk cId="2715702486" sldId="282"/>
            <ac:picMk id="5" creationId="{56C94A20-E056-4851-9AF9-5D91D36E58DA}"/>
          </ac:picMkLst>
        </pc:picChg>
      </pc:sldChg>
      <pc:sldChg chg="delSp modSp add mod">
        <pc:chgData name="xinlv feitian" userId="27fa07f1571a7e19" providerId="LiveId" clId="{5E6C8FBF-3AA2-465A-BAA4-141CAA9371CB}" dt="2020-10-16T09:15:01.768" v="8205" actId="20577"/>
        <pc:sldMkLst>
          <pc:docMk/>
          <pc:sldMk cId="3259138227" sldId="283"/>
        </pc:sldMkLst>
        <pc:spChg chg="mod">
          <ac:chgData name="xinlv feitian" userId="27fa07f1571a7e19" providerId="LiveId" clId="{5E6C8FBF-3AA2-465A-BAA4-141CAA9371CB}" dt="2020-10-16T09:15:01.768" v="8205" actId="20577"/>
          <ac:spMkLst>
            <pc:docMk/>
            <pc:sldMk cId="3259138227" sldId="283"/>
            <ac:spMk id="3" creationId="{A0B5E1A7-A62C-4F22-BE42-D4831C03A1AB}"/>
          </ac:spMkLst>
        </pc:spChg>
        <pc:picChg chg="del">
          <ac:chgData name="xinlv feitian" userId="27fa07f1571a7e19" providerId="LiveId" clId="{5E6C8FBF-3AA2-465A-BAA4-141CAA9371CB}" dt="2020-10-16T09:12:15.284" v="8136" actId="478"/>
          <ac:picMkLst>
            <pc:docMk/>
            <pc:sldMk cId="3259138227" sldId="283"/>
            <ac:picMk id="5" creationId="{56C94A20-E056-4851-9AF9-5D91D36E58DA}"/>
          </ac:picMkLst>
        </pc:picChg>
      </pc:sldChg>
      <pc:sldChg chg="addSp delSp modSp add mod">
        <pc:chgData name="xinlv feitian" userId="27fa07f1571a7e19" providerId="LiveId" clId="{5E6C8FBF-3AA2-465A-BAA4-141CAA9371CB}" dt="2020-10-16T10:01:13.410" v="10051" actId="403"/>
        <pc:sldMkLst>
          <pc:docMk/>
          <pc:sldMk cId="1297729394" sldId="284"/>
        </pc:sldMkLst>
        <pc:spChg chg="mod">
          <ac:chgData name="xinlv feitian" userId="27fa07f1571a7e19" providerId="LiveId" clId="{5E6C8FBF-3AA2-465A-BAA4-141CAA9371CB}" dt="2020-10-16T09:15:17.725" v="8222" actId="20577"/>
          <ac:spMkLst>
            <pc:docMk/>
            <pc:sldMk cId="1297729394" sldId="284"/>
            <ac:spMk id="2" creationId="{4B4DA954-DEA0-4A9E-8705-13B23399B96C}"/>
          </ac:spMkLst>
        </pc:spChg>
        <pc:spChg chg="mod ord">
          <ac:chgData name="xinlv feitian" userId="27fa07f1571a7e19" providerId="LiveId" clId="{5E6C8FBF-3AA2-465A-BAA4-141CAA9371CB}" dt="2020-10-16T10:01:13.410" v="10051" actId="403"/>
          <ac:spMkLst>
            <pc:docMk/>
            <pc:sldMk cId="1297729394" sldId="284"/>
            <ac:spMk id="3" creationId="{A0B5E1A7-A62C-4F22-BE42-D4831C03A1AB}"/>
          </ac:spMkLst>
        </pc:spChg>
        <pc:picChg chg="add del mod">
          <ac:chgData name="xinlv feitian" userId="27fa07f1571a7e19" providerId="LiveId" clId="{5E6C8FBF-3AA2-465A-BAA4-141CAA9371CB}" dt="2020-10-16T09:18:11.636" v="8333" actId="478"/>
          <ac:picMkLst>
            <pc:docMk/>
            <pc:sldMk cId="1297729394" sldId="284"/>
            <ac:picMk id="5" creationId="{54A2EE8F-E593-4BA2-A899-21DD298955A8}"/>
          </ac:picMkLst>
        </pc:picChg>
        <pc:picChg chg="add mod">
          <ac:chgData name="xinlv feitian" userId="27fa07f1571a7e19" providerId="LiveId" clId="{5E6C8FBF-3AA2-465A-BAA4-141CAA9371CB}" dt="2020-10-16T09:19:27.447" v="8417" actId="14100"/>
          <ac:picMkLst>
            <pc:docMk/>
            <pc:sldMk cId="1297729394" sldId="284"/>
            <ac:picMk id="6" creationId="{B7D8C842-88FC-4CE2-9E34-7E7E870EFD05}"/>
          </ac:picMkLst>
        </pc:picChg>
        <pc:picChg chg="add mod">
          <ac:chgData name="xinlv feitian" userId="27fa07f1571a7e19" providerId="LiveId" clId="{5E6C8FBF-3AA2-465A-BAA4-141CAA9371CB}" dt="2020-10-16T09:18:33.273" v="8339" actId="1076"/>
          <ac:picMkLst>
            <pc:docMk/>
            <pc:sldMk cId="1297729394" sldId="284"/>
            <ac:picMk id="7" creationId="{FB24BB83-EFD6-41B0-A287-947CC5E354ED}"/>
          </ac:picMkLst>
        </pc:picChg>
      </pc:sldChg>
      <pc:sldChg chg="addSp delSp modSp add mod">
        <pc:chgData name="xinlv feitian" userId="27fa07f1571a7e19" providerId="LiveId" clId="{5E6C8FBF-3AA2-465A-BAA4-141CAA9371CB}" dt="2020-10-16T10:01:16.117" v="10052" actId="403"/>
        <pc:sldMkLst>
          <pc:docMk/>
          <pc:sldMk cId="2188269693" sldId="285"/>
        </pc:sldMkLst>
        <pc:spChg chg="mod">
          <ac:chgData name="xinlv feitian" userId="27fa07f1571a7e19" providerId="LiveId" clId="{5E6C8FBF-3AA2-465A-BAA4-141CAA9371CB}" dt="2020-10-16T10:01:16.117" v="10052" actId="403"/>
          <ac:spMkLst>
            <pc:docMk/>
            <pc:sldMk cId="2188269693" sldId="285"/>
            <ac:spMk id="3" creationId="{A0B5E1A7-A62C-4F22-BE42-D4831C03A1AB}"/>
          </ac:spMkLst>
        </pc:spChg>
        <pc:picChg chg="add mod modCrop">
          <ac:chgData name="xinlv feitian" userId="27fa07f1571a7e19" providerId="LiveId" clId="{5E6C8FBF-3AA2-465A-BAA4-141CAA9371CB}" dt="2020-10-16T09:41:07.837" v="9061" actId="1076"/>
          <ac:picMkLst>
            <pc:docMk/>
            <pc:sldMk cId="2188269693" sldId="285"/>
            <ac:picMk id="4" creationId="{5ACD80F0-A613-4E8B-A3DE-D10E9714ADE4}"/>
          </ac:picMkLst>
        </pc:picChg>
        <pc:picChg chg="add mod">
          <ac:chgData name="xinlv feitian" userId="27fa07f1571a7e19" providerId="LiveId" clId="{5E6C8FBF-3AA2-465A-BAA4-141CAA9371CB}" dt="2020-10-16T09:40:57.137" v="9060" actId="1076"/>
          <ac:picMkLst>
            <pc:docMk/>
            <pc:sldMk cId="2188269693" sldId="285"/>
            <ac:picMk id="5" creationId="{9D7E7ECA-E62E-47CC-B44D-DD97B0332F4D}"/>
          </ac:picMkLst>
        </pc:picChg>
        <pc:picChg chg="del mod">
          <ac:chgData name="xinlv feitian" userId="27fa07f1571a7e19" providerId="LiveId" clId="{5E6C8FBF-3AA2-465A-BAA4-141CAA9371CB}" dt="2020-10-16T09:23:51.173" v="8628" actId="478"/>
          <ac:picMkLst>
            <pc:docMk/>
            <pc:sldMk cId="2188269693" sldId="285"/>
            <ac:picMk id="6" creationId="{B7D8C842-88FC-4CE2-9E34-7E7E870EFD05}"/>
          </ac:picMkLst>
        </pc:picChg>
        <pc:picChg chg="del">
          <ac:chgData name="xinlv feitian" userId="27fa07f1571a7e19" providerId="LiveId" clId="{5E6C8FBF-3AA2-465A-BAA4-141CAA9371CB}" dt="2020-10-16T09:23:49.911" v="8626" actId="478"/>
          <ac:picMkLst>
            <pc:docMk/>
            <pc:sldMk cId="2188269693" sldId="285"/>
            <ac:picMk id="7" creationId="{FB24BB83-EFD6-41B0-A287-947CC5E354ED}"/>
          </ac:picMkLst>
        </pc:picChg>
      </pc:sldChg>
      <pc:sldChg chg="modSp add del mod ord">
        <pc:chgData name="xinlv feitian" userId="27fa07f1571a7e19" providerId="LiveId" clId="{5E6C8FBF-3AA2-465A-BAA4-141CAA9371CB}" dt="2020-10-16T09:42:20.472" v="9118" actId="47"/>
        <pc:sldMkLst>
          <pc:docMk/>
          <pc:sldMk cId="3581662696" sldId="286"/>
        </pc:sldMkLst>
        <pc:spChg chg="mod">
          <ac:chgData name="xinlv feitian" userId="27fa07f1571a7e19" providerId="LiveId" clId="{5E6C8FBF-3AA2-465A-BAA4-141CAA9371CB}" dt="2020-10-16T09:32:36.109" v="9051" actId="20577"/>
          <ac:spMkLst>
            <pc:docMk/>
            <pc:sldMk cId="3581662696" sldId="286"/>
            <ac:spMk id="3" creationId="{A0B5E1A7-A62C-4F22-BE42-D4831C03A1AB}"/>
          </ac:spMkLst>
        </pc:spChg>
        <pc:picChg chg="mod modCrop">
          <ac:chgData name="xinlv feitian" userId="27fa07f1571a7e19" providerId="LiveId" clId="{5E6C8FBF-3AA2-465A-BAA4-141CAA9371CB}" dt="2020-10-16T09:41:56.294" v="9078" actId="732"/>
          <ac:picMkLst>
            <pc:docMk/>
            <pc:sldMk cId="3581662696" sldId="286"/>
            <ac:picMk id="4" creationId="{5ACD80F0-A613-4E8B-A3DE-D10E9714ADE4}"/>
          </ac:picMkLst>
        </pc:picChg>
      </pc:sldChg>
      <pc:sldChg chg="addSp delSp modSp add mod">
        <pc:chgData name="xinlv feitian" userId="27fa07f1571a7e19" providerId="LiveId" clId="{5E6C8FBF-3AA2-465A-BAA4-141CAA9371CB}" dt="2020-10-16T10:00:43.380" v="10011" actId="27636"/>
        <pc:sldMkLst>
          <pc:docMk/>
          <pc:sldMk cId="3179072405" sldId="287"/>
        </pc:sldMkLst>
        <pc:spChg chg="mod">
          <ac:chgData name="xinlv feitian" userId="27fa07f1571a7e19" providerId="LiveId" clId="{5E6C8FBF-3AA2-465A-BAA4-141CAA9371CB}" dt="2020-10-16T10:00:43.380" v="10011" actId="27636"/>
          <ac:spMkLst>
            <pc:docMk/>
            <pc:sldMk cId="3179072405" sldId="287"/>
            <ac:spMk id="3" creationId="{A0B5E1A7-A62C-4F22-BE42-D4831C03A1AB}"/>
          </ac:spMkLst>
        </pc:spChg>
        <pc:picChg chg="del mod">
          <ac:chgData name="xinlv feitian" userId="27fa07f1571a7e19" providerId="LiveId" clId="{5E6C8FBF-3AA2-465A-BAA4-141CAA9371CB}" dt="2020-10-16T09:42:00.849" v="9080" actId="478"/>
          <ac:picMkLst>
            <pc:docMk/>
            <pc:sldMk cId="3179072405" sldId="287"/>
            <ac:picMk id="4" creationId="{5ACD80F0-A613-4E8B-A3DE-D10E9714ADE4}"/>
          </ac:picMkLst>
        </pc:picChg>
        <pc:picChg chg="mod">
          <ac:chgData name="xinlv feitian" userId="27fa07f1571a7e19" providerId="LiveId" clId="{5E6C8FBF-3AA2-465A-BAA4-141CAA9371CB}" dt="2020-10-16T09:42:10.003" v="9096" actId="1035"/>
          <ac:picMkLst>
            <pc:docMk/>
            <pc:sldMk cId="3179072405" sldId="287"/>
            <ac:picMk id="5" creationId="{9D7E7ECA-E62E-47CC-B44D-DD97B0332F4D}"/>
          </ac:picMkLst>
        </pc:picChg>
        <pc:picChg chg="add del mod">
          <ac:chgData name="xinlv feitian" userId="27fa07f1571a7e19" providerId="LiveId" clId="{5E6C8FBF-3AA2-465A-BAA4-141CAA9371CB}" dt="2020-10-16T09:41:51.694" v="9075" actId="22"/>
          <ac:picMkLst>
            <pc:docMk/>
            <pc:sldMk cId="3179072405" sldId="287"/>
            <ac:picMk id="7" creationId="{AD58946C-8A9B-4EF0-89D4-EB250F210AFA}"/>
          </ac:picMkLst>
        </pc:picChg>
        <pc:picChg chg="add mod">
          <ac:chgData name="xinlv feitian" userId="27fa07f1571a7e19" providerId="LiveId" clId="{5E6C8FBF-3AA2-465A-BAA4-141CAA9371CB}" dt="2020-10-16T09:42:14.524" v="9117" actId="1035"/>
          <ac:picMkLst>
            <pc:docMk/>
            <pc:sldMk cId="3179072405" sldId="287"/>
            <ac:picMk id="9" creationId="{E2403D11-AA78-4879-9030-7A0FA7D1A117}"/>
          </ac:picMkLst>
        </pc:picChg>
      </pc:sldChg>
      <pc:sldChg chg="delSp modSp add mod">
        <pc:chgData name="xinlv feitian" userId="27fa07f1571a7e19" providerId="LiveId" clId="{5E6C8FBF-3AA2-465A-BAA4-141CAA9371CB}" dt="2020-10-16T10:00:19.753" v="10007" actId="2085"/>
        <pc:sldMkLst>
          <pc:docMk/>
          <pc:sldMk cId="694446875" sldId="288"/>
        </pc:sldMkLst>
        <pc:spChg chg="mod">
          <ac:chgData name="xinlv feitian" userId="27fa07f1571a7e19" providerId="LiveId" clId="{5E6C8FBF-3AA2-465A-BAA4-141CAA9371CB}" dt="2020-10-16T10:00:19.753" v="10007" actId="2085"/>
          <ac:spMkLst>
            <pc:docMk/>
            <pc:sldMk cId="694446875" sldId="288"/>
            <ac:spMk id="3" creationId="{A0B5E1A7-A62C-4F22-BE42-D4831C03A1AB}"/>
          </ac:spMkLst>
        </pc:spChg>
        <pc:picChg chg="del">
          <ac:chgData name="xinlv feitian" userId="27fa07f1571a7e19" providerId="LiveId" clId="{5E6C8FBF-3AA2-465A-BAA4-141CAA9371CB}" dt="2020-10-16T09:43:19.279" v="9126" actId="478"/>
          <ac:picMkLst>
            <pc:docMk/>
            <pc:sldMk cId="694446875" sldId="288"/>
            <ac:picMk id="5" creationId="{9D7E7ECA-E62E-47CC-B44D-DD97B0332F4D}"/>
          </ac:picMkLst>
        </pc:picChg>
        <pc:picChg chg="del">
          <ac:chgData name="xinlv feitian" userId="27fa07f1571a7e19" providerId="LiveId" clId="{5E6C8FBF-3AA2-465A-BAA4-141CAA9371CB}" dt="2020-10-16T09:43:17.759" v="9125" actId="478"/>
          <ac:picMkLst>
            <pc:docMk/>
            <pc:sldMk cId="694446875" sldId="288"/>
            <ac:picMk id="9" creationId="{E2403D11-AA78-4879-9030-7A0FA7D1A117}"/>
          </ac:picMkLst>
        </pc:picChg>
      </pc:sldChg>
      <pc:sldChg chg="add del ord">
        <pc:chgData name="xinlv feitian" userId="27fa07f1571a7e19" providerId="LiveId" clId="{5E6C8FBF-3AA2-465A-BAA4-141CAA9371CB}" dt="2020-10-16T09:43:09.349" v="9123" actId="2890"/>
        <pc:sldMkLst>
          <pc:docMk/>
          <pc:sldMk cId="2599590839" sldId="288"/>
        </pc:sldMkLst>
      </pc:sldChg>
      <pc:sldChg chg="addSp delSp modSp add del mod ord">
        <pc:chgData name="xinlv feitian" userId="27fa07f1571a7e19" providerId="LiveId" clId="{5E6C8FBF-3AA2-465A-BAA4-141CAA9371CB}" dt="2020-10-16T09:59:40.658" v="10005" actId="47"/>
        <pc:sldMkLst>
          <pc:docMk/>
          <pc:sldMk cId="1475271081" sldId="289"/>
        </pc:sldMkLst>
        <pc:spChg chg="add mod">
          <ac:chgData name="xinlv feitian" userId="27fa07f1571a7e19" providerId="LiveId" clId="{5E6C8FBF-3AA2-465A-BAA4-141CAA9371CB}" dt="2020-10-16T09:54:32.651" v="9770" actId="1037"/>
          <ac:spMkLst>
            <pc:docMk/>
            <pc:sldMk cId="1475271081" sldId="289"/>
            <ac:spMk id="3" creationId="{70079425-B48A-4D96-AF4C-E54511B32554}"/>
          </ac:spMkLst>
        </pc:spChg>
        <pc:spChg chg="mod">
          <ac:chgData name="xinlv feitian" userId="27fa07f1571a7e19" providerId="LiveId" clId="{5E6C8FBF-3AA2-465A-BAA4-141CAA9371CB}" dt="2020-10-16T09:54:58.592" v="9775" actId="1076"/>
          <ac:spMkLst>
            <pc:docMk/>
            <pc:sldMk cId="1475271081" sldId="289"/>
            <ac:spMk id="5" creationId="{BA078239-0D98-4E8D-A996-DBACF61A1943}"/>
          </ac:spMkLst>
        </pc:spChg>
        <pc:spChg chg="add mod">
          <ac:chgData name="xinlv feitian" userId="27fa07f1571a7e19" providerId="LiveId" clId="{5E6C8FBF-3AA2-465A-BAA4-141CAA9371CB}" dt="2020-10-16T09:54:32.651" v="9770" actId="1037"/>
          <ac:spMkLst>
            <pc:docMk/>
            <pc:sldMk cId="1475271081" sldId="289"/>
            <ac:spMk id="8" creationId="{E86B89B9-6FF6-4016-9EA7-0E74FD7B1A3D}"/>
          </ac:spMkLst>
        </pc:spChg>
        <pc:spChg chg="add del">
          <ac:chgData name="xinlv feitian" userId="27fa07f1571a7e19" providerId="LiveId" clId="{5E6C8FBF-3AA2-465A-BAA4-141CAA9371CB}" dt="2020-10-16T09:53:40.177" v="9727" actId="11529"/>
          <ac:spMkLst>
            <pc:docMk/>
            <pc:sldMk cId="1475271081" sldId="289"/>
            <ac:spMk id="9" creationId="{D362A2B9-03F2-41D5-9B45-53244BBAB603}"/>
          </ac:spMkLst>
        </pc:spChg>
        <pc:spChg chg="add del mod">
          <ac:chgData name="xinlv feitian" userId="27fa07f1571a7e19" providerId="LiveId" clId="{5E6C8FBF-3AA2-465A-BAA4-141CAA9371CB}" dt="2020-10-16T09:55:24.481" v="9780" actId="478"/>
          <ac:spMkLst>
            <pc:docMk/>
            <pc:sldMk cId="1475271081" sldId="289"/>
            <ac:spMk id="10" creationId="{1FFEE47C-C40D-45C9-B8CF-AC8396A91486}"/>
          </ac:spMkLst>
        </pc:spChg>
        <pc:picChg chg="mod modCrop">
          <ac:chgData name="xinlv feitian" userId="27fa07f1571a7e19" providerId="LiveId" clId="{5E6C8FBF-3AA2-465A-BAA4-141CAA9371CB}" dt="2020-10-16T09:54:32.651" v="9770" actId="1037"/>
          <ac:picMkLst>
            <pc:docMk/>
            <pc:sldMk cId="1475271081" sldId="289"/>
            <ac:picMk id="4" creationId="{118B77A8-35D1-4BE3-8F81-B79D6AB42497}"/>
          </ac:picMkLst>
        </pc:picChg>
      </pc:sldChg>
      <pc:sldChg chg="modSp add mod modAnim">
        <pc:chgData name="xinlv feitian" userId="27fa07f1571a7e19" providerId="LiveId" clId="{5E6C8FBF-3AA2-465A-BAA4-141CAA9371CB}" dt="2020-10-16T10:09:29.848" v="10265" actId="20577"/>
        <pc:sldMkLst>
          <pc:docMk/>
          <pc:sldMk cId="3705440534" sldId="290"/>
        </pc:sldMkLst>
        <pc:spChg chg="mod">
          <ac:chgData name="xinlv feitian" userId="27fa07f1571a7e19" providerId="LiveId" clId="{5E6C8FBF-3AA2-465A-BAA4-141CAA9371CB}" dt="2020-10-16T10:09:29.848" v="10265" actId="20577"/>
          <ac:spMkLst>
            <pc:docMk/>
            <pc:sldMk cId="3705440534" sldId="290"/>
            <ac:spMk id="2" creationId="{4B4DA954-DEA0-4A9E-8705-13B23399B96C}"/>
          </ac:spMkLst>
        </pc:spChg>
        <pc:spChg chg="mod">
          <ac:chgData name="xinlv feitian" userId="27fa07f1571a7e19" providerId="LiveId" clId="{5E6C8FBF-3AA2-465A-BAA4-141CAA9371CB}" dt="2020-10-16T09:59:35.035" v="10003" actId="1076"/>
          <ac:spMkLst>
            <pc:docMk/>
            <pc:sldMk cId="3705440534" sldId="290"/>
            <ac:spMk id="10" creationId="{1FFEE47C-C40D-45C9-B8CF-AC8396A9148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A86D86-0287-4E24-BFCD-E14EF44C325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2DB4997-DEBC-45DD-8F12-1BA1BCA9AFB1}">
      <dgm:prSet custT="1"/>
      <dgm:spPr/>
      <dgm:t>
        <a:bodyPr/>
        <a:lstStyle/>
        <a:p>
          <a:r>
            <a:rPr lang="zh-CN" altLang="en-US" sz="3400" dirty="0"/>
            <a:t>研究背景</a:t>
          </a:r>
          <a:r>
            <a:rPr lang="en-US" altLang="zh-CN" sz="3400" dirty="0"/>
            <a:t>&amp;</a:t>
          </a:r>
          <a:r>
            <a:rPr lang="zh-CN" altLang="en-US" sz="3400" dirty="0"/>
            <a:t>研究意义</a:t>
          </a:r>
          <a:endParaRPr lang="en-US" altLang="zh-CN" sz="3400" dirty="0"/>
        </a:p>
        <a:p>
          <a:r>
            <a:rPr lang="zh-CN" sz="3200" dirty="0"/>
            <a:t>为什么要研究多面体编译</a:t>
          </a:r>
          <a:endParaRPr lang="en-US" sz="3400" dirty="0"/>
        </a:p>
      </dgm:t>
    </dgm:pt>
    <dgm:pt modelId="{5A298CF0-D24D-4FA8-A87F-7BE841EE7552}" type="parTrans" cxnId="{2F66F1EC-5C8D-4CDA-A324-34E531AA4D2E}">
      <dgm:prSet/>
      <dgm:spPr/>
      <dgm:t>
        <a:bodyPr/>
        <a:lstStyle/>
        <a:p>
          <a:endParaRPr lang="en-US"/>
        </a:p>
      </dgm:t>
    </dgm:pt>
    <dgm:pt modelId="{66BA4DF6-1C93-447B-B01B-92CBC1000B20}" type="sibTrans" cxnId="{2F66F1EC-5C8D-4CDA-A324-34E531AA4D2E}">
      <dgm:prSet/>
      <dgm:spPr/>
      <dgm:t>
        <a:bodyPr/>
        <a:lstStyle/>
        <a:p>
          <a:endParaRPr lang="en-US"/>
        </a:p>
      </dgm:t>
    </dgm:pt>
    <dgm:pt modelId="{4B516484-7638-43DA-A961-480377AB60E7}">
      <dgm:prSet custT="1"/>
      <dgm:spPr/>
      <dgm:t>
        <a:bodyPr/>
        <a:lstStyle/>
        <a:p>
          <a:r>
            <a:rPr lang="zh-CN" altLang="en-US" sz="3400" dirty="0"/>
            <a:t>研究内容</a:t>
          </a:r>
          <a:endParaRPr lang="en-US" altLang="zh-CN" sz="3400" dirty="0"/>
        </a:p>
        <a:p>
          <a:r>
            <a:rPr lang="zh-CN" sz="3200" dirty="0"/>
            <a:t>多面体编译是什么</a:t>
          </a:r>
          <a:endParaRPr lang="en-US" sz="3200" dirty="0"/>
        </a:p>
      </dgm:t>
    </dgm:pt>
    <dgm:pt modelId="{16C37AE4-549C-44CA-A190-7FC847AF8CB5}" type="parTrans" cxnId="{9CB34F51-0DC9-42B8-BC22-A9047884E359}">
      <dgm:prSet/>
      <dgm:spPr/>
      <dgm:t>
        <a:bodyPr/>
        <a:lstStyle/>
        <a:p>
          <a:endParaRPr lang="en-US"/>
        </a:p>
      </dgm:t>
    </dgm:pt>
    <dgm:pt modelId="{306ED2A3-EBC6-42D1-85EF-B1FC28FC5E98}" type="sibTrans" cxnId="{9CB34F51-0DC9-42B8-BC22-A9047884E359}">
      <dgm:prSet/>
      <dgm:spPr/>
      <dgm:t>
        <a:bodyPr/>
        <a:lstStyle/>
        <a:p>
          <a:endParaRPr lang="en-US"/>
        </a:p>
      </dgm:t>
    </dgm:pt>
    <dgm:pt modelId="{F2EB0061-48DB-4D12-A730-8EACC0D7A816}">
      <dgm:prSet custT="1"/>
      <dgm:spPr/>
      <dgm:t>
        <a:bodyPr/>
        <a:lstStyle/>
        <a:p>
          <a:r>
            <a:rPr lang="zh-CN" altLang="en-US" sz="3400" dirty="0"/>
            <a:t>研究前景</a:t>
          </a:r>
          <a:endParaRPr lang="en-US" altLang="zh-CN" sz="3400" dirty="0"/>
        </a:p>
        <a:p>
          <a:r>
            <a:rPr lang="zh-CN" sz="3200" dirty="0"/>
            <a:t>多面体编译面临的挑战</a:t>
          </a:r>
          <a:endParaRPr lang="en-US" sz="3200" dirty="0"/>
        </a:p>
      </dgm:t>
    </dgm:pt>
    <dgm:pt modelId="{F18216E2-5AF0-47C8-94F5-2A44E6A2A9FE}" type="parTrans" cxnId="{ED99DFD5-6A05-4C2F-8EA8-032E44A63EA6}">
      <dgm:prSet/>
      <dgm:spPr/>
      <dgm:t>
        <a:bodyPr/>
        <a:lstStyle/>
        <a:p>
          <a:endParaRPr lang="en-US"/>
        </a:p>
      </dgm:t>
    </dgm:pt>
    <dgm:pt modelId="{98439093-7BC4-463C-AF86-BBDA621A4DDA}" type="sibTrans" cxnId="{ED99DFD5-6A05-4C2F-8EA8-032E44A63EA6}">
      <dgm:prSet/>
      <dgm:spPr/>
      <dgm:t>
        <a:bodyPr/>
        <a:lstStyle/>
        <a:p>
          <a:endParaRPr lang="en-US"/>
        </a:p>
      </dgm:t>
    </dgm:pt>
    <dgm:pt modelId="{95DA0121-EB48-4FA6-8501-23A2F65ECE67}" type="pres">
      <dgm:prSet presAssocID="{E4A86D86-0287-4E24-BFCD-E14EF44C3255}" presName="linear" presStyleCnt="0">
        <dgm:presLayoutVars>
          <dgm:animLvl val="lvl"/>
          <dgm:resizeHandles val="exact"/>
        </dgm:presLayoutVars>
      </dgm:prSet>
      <dgm:spPr/>
    </dgm:pt>
    <dgm:pt modelId="{D432C939-A936-4797-B40E-A091D3B87EDF}" type="pres">
      <dgm:prSet presAssocID="{62DB4997-DEBC-45DD-8F12-1BA1BCA9AFB1}" presName="parentText" presStyleLbl="node1" presStyleIdx="0" presStyleCnt="3">
        <dgm:presLayoutVars>
          <dgm:chMax val="0"/>
          <dgm:bulletEnabled val="1"/>
        </dgm:presLayoutVars>
      </dgm:prSet>
      <dgm:spPr/>
    </dgm:pt>
    <dgm:pt modelId="{DE8F7F47-862C-4C70-BB71-4422E2ED0EAC}" type="pres">
      <dgm:prSet presAssocID="{66BA4DF6-1C93-447B-B01B-92CBC1000B20}" presName="spacer" presStyleCnt="0"/>
      <dgm:spPr/>
    </dgm:pt>
    <dgm:pt modelId="{A60778D4-58FE-4BBD-834D-7B0E355D93BC}" type="pres">
      <dgm:prSet presAssocID="{4B516484-7638-43DA-A961-480377AB60E7}" presName="parentText" presStyleLbl="node1" presStyleIdx="1" presStyleCnt="3">
        <dgm:presLayoutVars>
          <dgm:chMax val="0"/>
          <dgm:bulletEnabled val="1"/>
        </dgm:presLayoutVars>
      </dgm:prSet>
      <dgm:spPr/>
    </dgm:pt>
    <dgm:pt modelId="{54F67E07-F2F5-4390-8C74-8032358F6C0E}" type="pres">
      <dgm:prSet presAssocID="{306ED2A3-EBC6-42D1-85EF-B1FC28FC5E98}" presName="spacer" presStyleCnt="0"/>
      <dgm:spPr/>
    </dgm:pt>
    <dgm:pt modelId="{832894DE-E1C7-4717-A351-90A0D1637A83}" type="pres">
      <dgm:prSet presAssocID="{F2EB0061-48DB-4D12-A730-8EACC0D7A816}" presName="parentText" presStyleLbl="node1" presStyleIdx="2" presStyleCnt="3">
        <dgm:presLayoutVars>
          <dgm:chMax val="0"/>
          <dgm:bulletEnabled val="1"/>
        </dgm:presLayoutVars>
      </dgm:prSet>
      <dgm:spPr/>
    </dgm:pt>
  </dgm:ptLst>
  <dgm:cxnLst>
    <dgm:cxn modelId="{9F8FCA29-11C5-4549-BE2C-ABE791EC1ED6}" type="presOf" srcId="{E4A86D86-0287-4E24-BFCD-E14EF44C3255}" destId="{95DA0121-EB48-4FA6-8501-23A2F65ECE67}" srcOrd="0" destOrd="0" presId="urn:microsoft.com/office/officeart/2005/8/layout/vList2"/>
    <dgm:cxn modelId="{2A4CC53E-128B-40AD-A4B0-559812BAD789}" type="presOf" srcId="{F2EB0061-48DB-4D12-A730-8EACC0D7A816}" destId="{832894DE-E1C7-4717-A351-90A0D1637A83}" srcOrd="0" destOrd="0" presId="urn:microsoft.com/office/officeart/2005/8/layout/vList2"/>
    <dgm:cxn modelId="{9CB34F51-0DC9-42B8-BC22-A9047884E359}" srcId="{E4A86D86-0287-4E24-BFCD-E14EF44C3255}" destId="{4B516484-7638-43DA-A961-480377AB60E7}" srcOrd="1" destOrd="0" parTransId="{16C37AE4-549C-44CA-A190-7FC847AF8CB5}" sibTransId="{306ED2A3-EBC6-42D1-85EF-B1FC28FC5E98}"/>
    <dgm:cxn modelId="{99655BD3-502A-4E89-82DE-601E67B18A45}" type="presOf" srcId="{4B516484-7638-43DA-A961-480377AB60E7}" destId="{A60778D4-58FE-4BBD-834D-7B0E355D93BC}" srcOrd="0" destOrd="0" presId="urn:microsoft.com/office/officeart/2005/8/layout/vList2"/>
    <dgm:cxn modelId="{ED99DFD5-6A05-4C2F-8EA8-032E44A63EA6}" srcId="{E4A86D86-0287-4E24-BFCD-E14EF44C3255}" destId="{F2EB0061-48DB-4D12-A730-8EACC0D7A816}" srcOrd="2" destOrd="0" parTransId="{F18216E2-5AF0-47C8-94F5-2A44E6A2A9FE}" sibTransId="{98439093-7BC4-463C-AF86-BBDA621A4DDA}"/>
    <dgm:cxn modelId="{28D5E3E4-0D48-4343-9614-C6A6CC0F2812}" type="presOf" srcId="{62DB4997-DEBC-45DD-8F12-1BA1BCA9AFB1}" destId="{D432C939-A936-4797-B40E-A091D3B87EDF}" srcOrd="0" destOrd="0" presId="urn:microsoft.com/office/officeart/2005/8/layout/vList2"/>
    <dgm:cxn modelId="{2F66F1EC-5C8D-4CDA-A324-34E531AA4D2E}" srcId="{E4A86D86-0287-4E24-BFCD-E14EF44C3255}" destId="{62DB4997-DEBC-45DD-8F12-1BA1BCA9AFB1}" srcOrd="0" destOrd="0" parTransId="{5A298CF0-D24D-4FA8-A87F-7BE841EE7552}" sibTransId="{66BA4DF6-1C93-447B-B01B-92CBC1000B20}"/>
    <dgm:cxn modelId="{8FA4B8D8-AF23-4099-897A-409DFC694617}" type="presParOf" srcId="{95DA0121-EB48-4FA6-8501-23A2F65ECE67}" destId="{D432C939-A936-4797-B40E-A091D3B87EDF}" srcOrd="0" destOrd="0" presId="urn:microsoft.com/office/officeart/2005/8/layout/vList2"/>
    <dgm:cxn modelId="{617EB807-6F47-4280-BAE5-1F84D69C8DEB}" type="presParOf" srcId="{95DA0121-EB48-4FA6-8501-23A2F65ECE67}" destId="{DE8F7F47-862C-4C70-BB71-4422E2ED0EAC}" srcOrd="1" destOrd="0" presId="urn:microsoft.com/office/officeart/2005/8/layout/vList2"/>
    <dgm:cxn modelId="{15C7C03A-DE4B-4AAE-881B-1C50DB75D223}" type="presParOf" srcId="{95DA0121-EB48-4FA6-8501-23A2F65ECE67}" destId="{A60778D4-58FE-4BBD-834D-7B0E355D93BC}" srcOrd="2" destOrd="0" presId="urn:microsoft.com/office/officeart/2005/8/layout/vList2"/>
    <dgm:cxn modelId="{299F4723-0CB5-46E0-85CF-267F3DBEE476}" type="presParOf" srcId="{95DA0121-EB48-4FA6-8501-23A2F65ECE67}" destId="{54F67E07-F2F5-4390-8C74-8032358F6C0E}" srcOrd="3" destOrd="0" presId="urn:microsoft.com/office/officeart/2005/8/layout/vList2"/>
    <dgm:cxn modelId="{C291970F-C9F3-402F-834A-00AC50AF0642}" type="presParOf" srcId="{95DA0121-EB48-4FA6-8501-23A2F65ECE67}" destId="{832894DE-E1C7-4717-A351-90A0D1637A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2C939-A936-4797-B40E-A091D3B87EDF}">
      <dsp:nvSpPr>
        <dsp:cNvPr id="0" name=""/>
        <dsp:cNvSpPr/>
      </dsp:nvSpPr>
      <dsp:spPr>
        <a:xfrm>
          <a:off x="0" y="55493"/>
          <a:ext cx="5257800" cy="16731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zh-CN" altLang="en-US" sz="3400" kern="1200" dirty="0"/>
            <a:t>研究背景</a:t>
          </a:r>
          <a:r>
            <a:rPr lang="en-US" altLang="zh-CN" sz="3400" kern="1200" dirty="0"/>
            <a:t>&amp;</a:t>
          </a:r>
          <a:r>
            <a:rPr lang="zh-CN" altLang="en-US" sz="3400" kern="1200" dirty="0"/>
            <a:t>研究意义</a:t>
          </a:r>
          <a:endParaRPr lang="en-US" altLang="zh-CN" sz="3400" kern="1200" dirty="0"/>
        </a:p>
        <a:p>
          <a:pPr marL="0" lvl="0" indent="0" algn="l" defTabSz="1511300">
            <a:lnSpc>
              <a:spcPct val="90000"/>
            </a:lnSpc>
            <a:spcBef>
              <a:spcPct val="0"/>
            </a:spcBef>
            <a:spcAft>
              <a:spcPct val="35000"/>
            </a:spcAft>
            <a:buNone/>
          </a:pPr>
          <a:r>
            <a:rPr lang="zh-CN" sz="3200" kern="1200" dirty="0"/>
            <a:t>为什么要研究多面体编译</a:t>
          </a:r>
          <a:endParaRPr lang="en-US" sz="3400" kern="1200" dirty="0"/>
        </a:p>
      </dsp:txBody>
      <dsp:txXfrm>
        <a:off x="81674" y="137167"/>
        <a:ext cx="5094452" cy="1509752"/>
      </dsp:txXfrm>
    </dsp:sp>
    <dsp:sp modelId="{A60778D4-58FE-4BBD-834D-7B0E355D93BC}">
      <dsp:nvSpPr>
        <dsp:cNvPr id="0" name=""/>
        <dsp:cNvSpPr/>
      </dsp:nvSpPr>
      <dsp:spPr>
        <a:xfrm>
          <a:off x="0" y="1915793"/>
          <a:ext cx="5257800" cy="16731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zh-CN" altLang="en-US" sz="3400" kern="1200" dirty="0"/>
            <a:t>研究内容</a:t>
          </a:r>
          <a:endParaRPr lang="en-US" altLang="zh-CN" sz="3400" kern="1200" dirty="0"/>
        </a:p>
        <a:p>
          <a:pPr marL="0" lvl="0" indent="0" algn="l" defTabSz="1511300">
            <a:lnSpc>
              <a:spcPct val="90000"/>
            </a:lnSpc>
            <a:spcBef>
              <a:spcPct val="0"/>
            </a:spcBef>
            <a:spcAft>
              <a:spcPct val="35000"/>
            </a:spcAft>
            <a:buNone/>
          </a:pPr>
          <a:r>
            <a:rPr lang="zh-CN" sz="3200" kern="1200" dirty="0"/>
            <a:t>多面体编译是什么</a:t>
          </a:r>
          <a:endParaRPr lang="en-US" sz="3200" kern="1200" dirty="0"/>
        </a:p>
      </dsp:txBody>
      <dsp:txXfrm>
        <a:off x="81674" y="1997467"/>
        <a:ext cx="5094452" cy="1509752"/>
      </dsp:txXfrm>
    </dsp:sp>
    <dsp:sp modelId="{832894DE-E1C7-4717-A351-90A0D1637A83}">
      <dsp:nvSpPr>
        <dsp:cNvPr id="0" name=""/>
        <dsp:cNvSpPr/>
      </dsp:nvSpPr>
      <dsp:spPr>
        <a:xfrm>
          <a:off x="0" y="3776094"/>
          <a:ext cx="5257800" cy="16731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zh-CN" altLang="en-US" sz="3400" kern="1200" dirty="0"/>
            <a:t>研究前景</a:t>
          </a:r>
          <a:endParaRPr lang="en-US" altLang="zh-CN" sz="3400" kern="1200" dirty="0"/>
        </a:p>
        <a:p>
          <a:pPr marL="0" lvl="0" indent="0" algn="l" defTabSz="1511300">
            <a:lnSpc>
              <a:spcPct val="90000"/>
            </a:lnSpc>
            <a:spcBef>
              <a:spcPct val="0"/>
            </a:spcBef>
            <a:spcAft>
              <a:spcPct val="35000"/>
            </a:spcAft>
            <a:buNone/>
          </a:pPr>
          <a:r>
            <a:rPr lang="zh-CN" sz="3200" kern="1200" dirty="0"/>
            <a:t>多面体编译面临的挑战</a:t>
          </a:r>
          <a:endParaRPr lang="en-US" sz="3200" kern="1200" dirty="0"/>
        </a:p>
      </dsp:txBody>
      <dsp:txXfrm>
        <a:off x="81674" y="3857768"/>
        <a:ext cx="5094452" cy="15097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05F28-BBD3-4D2F-9061-CDCB692A38EA}" type="datetimeFigureOut">
              <a:rPr lang="zh-CN" altLang="en-US" smtClean="0"/>
              <a:t>2020/12/29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D468A-AF62-4ECB-9684-190277482F66}" type="slidenum">
              <a:rPr lang="zh-CN" altLang="en-US" smtClean="0"/>
              <a:t>‹#›</a:t>
            </a:fld>
            <a:endParaRPr lang="zh-CN" altLang="en-US"/>
          </a:p>
        </p:txBody>
      </p:sp>
    </p:spTree>
    <p:extLst>
      <p:ext uri="{BB962C8B-B14F-4D97-AF65-F5344CB8AC3E}">
        <p14:creationId xmlns:p14="http://schemas.microsoft.com/office/powerpoint/2010/main" val="658560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抛开算法层面的并行化，这里说的是代码层面的并行化，其实说的就是代码中的循环部分</a:t>
            </a:r>
            <a:r>
              <a:rPr lang="en-US" altLang="zh-CN" dirty="0"/>
              <a:t>——</a:t>
            </a:r>
            <a:r>
              <a:rPr lang="zh-CN" altLang="en-US" dirty="0"/>
              <a:t>自动并行化的对象</a:t>
            </a:r>
          </a:p>
        </p:txBody>
      </p:sp>
      <p:sp>
        <p:nvSpPr>
          <p:cNvPr id="4" name="灯片编号占位符 3"/>
          <p:cNvSpPr>
            <a:spLocks noGrp="1"/>
          </p:cNvSpPr>
          <p:nvPr>
            <p:ph type="sldNum" sz="quarter" idx="5"/>
          </p:nvPr>
        </p:nvSpPr>
        <p:spPr/>
        <p:txBody>
          <a:bodyPr/>
          <a:lstStyle/>
          <a:p>
            <a:fld id="{694D468A-AF62-4ECB-9684-190277482F66}" type="slidenum">
              <a:rPr lang="zh-CN" altLang="en-US" smtClean="0"/>
              <a:t>4</a:t>
            </a:fld>
            <a:endParaRPr lang="zh-CN" altLang="en-US"/>
          </a:p>
        </p:txBody>
      </p:sp>
    </p:spTree>
    <p:extLst>
      <p:ext uri="{BB962C8B-B14F-4D97-AF65-F5344CB8AC3E}">
        <p14:creationId xmlns:p14="http://schemas.microsoft.com/office/powerpoint/2010/main" val="414166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4D468A-AF62-4ECB-9684-190277482F66}" type="slidenum">
              <a:rPr lang="zh-CN" altLang="en-US" smtClean="0"/>
              <a:t>5</a:t>
            </a:fld>
            <a:endParaRPr lang="zh-CN" altLang="en-US"/>
          </a:p>
        </p:txBody>
      </p:sp>
    </p:spTree>
    <p:extLst>
      <p:ext uri="{BB962C8B-B14F-4D97-AF65-F5344CB8AC3E}">
        <p14:creationId xmlns:p14="http://schemas.microsoft.com/office/powerpoint/2010/main" val="387352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4D468A-AF62-4ECB-9684-190277482F66}" type="slidenum">
              <a:rPr lang="zh-CN" altLang="en-US" smtClean="0"/>
              <a:t>7</a:t>
            </a:fld>
            <a:endParaRPr lang="zh-CN" altLang="en-US"/>
          </a:p>
        </p:txBody>
      </p:sp>
    </p:spTree>
    <p:extLst>
      <p:ext uri="{BB962C8B-B14F-4D97-AF65-F5344CB8AC3E}">
        <p14:creationId xmlns:p14="http://schemas.microsoft.com/office/powerpoint/2010/main" val="2898831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t>扩展到非仿射变换：难，</a:t>
            </a:r>
            <a:r>
              <a:rPr lang="en-US" altLang="zh-CN" dirty="0" err="1"/>
              <a:t>Spmv</a:t>
            </a:r>
            <a:r>
              <a:rPr lang="zh-CN" altLang="en-US" dirty="0"/>
              <a:t>，</a:t>
            </a:r>
            <a:r>
              <a:rPr lang="en-US" altLang="zh-CN" dirty="0" err="1"/>
              <a:t>Taichi</a:t>
            </a:r>
            <a:endParaRPr lang="en-US" altLang="zh-CN" dirty="0"/>
          </a:p>
          <a:p>
            <a:pPr>
              <a:lnSpc>
                <a:spcPct val="150000"/>
              </a:lnSpc>
            </a:pPr>
            <a:r>
              <a:rPr lang="zh-CN" altLang="en-US" dirty="0"/>
              <a:t>与运行时技术结合：目前研究不多，好发文章</a:t>
            </a:r>
            <a:endParaRPr lang="en-US" altLang="zh-CN" dirty="0"/>
          </a:p>
          <a:p>
            <a:pPr>
              <a:lnSpc>
                <a:spcPct val="150000"/>
              </a:lnSpc>
            </a:pPr>
            <a:r>
              <a:rPr lang="zh-CN" altLang="en-US" dirty="0"/>
              <a:t>应用到人工智能领域：热门，⭐</a:t>
            </a:r>
            <a:endParaRPr lang="en-US" altLang="zh-CN" dirty="0"/>
          </a:p>
          <a:p>
            <a:pPr>
              <a:lnSpc>
                <a:spcPct val="150000"/>
              </a:lnSpc>
            </a:pPr>
            <a:r>
              <a:rPr lang="en-US" altLang="zh-CN" dirty="0"/>
              <a:t>NP</a:t>
            </a:r>
            <a:r>
              <a:rPr lang="zh-CN" altLang="en-US" dirty="0"/>
              <a:t>难问题</a:t>
            </a:r>
            <a:r>
              <a:rPr lang="en-US" altLang="zh-CN" dirty="0">
                <a:sym typeface="Wingdings" panose="05000000000000000000" pitchFamily="2" charset="2"/>
              </a:rPr>
              <a:t></a:t>
            </a:r>
            <a:r>
              <a:rPr lang="zh-CN" altLang="en-US" dirty="0">
                <a:sym typeface="Wingdings" panose="05000000000000000000" pitchFamily="2" charset="2"/>
              </a:rPr>
              <a:t>编译耗时长：易发文章</a:t>
            </a:r>
            <a:endParaRPr lang="en-US" altLang="zh-CN" dirty="0"/>
          </a:p>
        </p:txBody>
      </p:sp>
      <p:sp>
        <p:nvSpPr>
          <p:cNvPr id="4" name="灯片编号占位符 3"/>
          <p:cNvSpPr>
            <a:spLocks noGrp="1"/>
          </p:cNvSpPr>
          <p:nvPr>
            <p:ph type="sldNum" sz="quarter" idx="5"/>
          </p:nvPr>
        </p:nvSpPr>
        <p:spPr/>
        <p:txBody>
          <a:bodyPr/>
          <a:lstStyle/>
          <a:p>
            <a:fld id="{694D468A-AF62-4ECB-9684-190277482F66}" type="slidenum">
              <a:rPr lang="zh-CN" altLang="en-US" smtClean="0"/>
              <a:t>32</a:t>
            </a:fld>
            <a:endParaRPr lang="zh-CN" altLang="en-US"/>
          </a:p>
        </p:txBody>
      </p:sp>
    </p:spTree>
    <p:extLst>
      <p:ext uri="{BB962C8B-B14F-4D97-AF65-F5344CB8AC3E}">
        <p14:creationId xmlns:p14="http://schemas.microsoft.com/office/powerpoint/2010/main" val="2705904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3CE24-9979-48CA-912D-9387E89B3F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CC7B8B1-6019-4026-AFE0-CCF7883FD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EA7CDE9-A699-4A53-956B-08941C89FDA7}"/>
              </a:ext>
            </a:extLst>
          </p:cNvPr>
          <p:cNvSpPr>
            <a:spLocks noGrp="1"/>
          </p:cNvSpPr>
          <p:nvPr>
            <p:ph type="dt" sz="half" idx="10"/>
          </p:nvPr>
        </p:nvSpPr>
        <p:spPr/>
        <p:txBody>
          <a:bodyPr/>
          <a:lstStyle/>
          <a:p>
            <a:fld id="{BEB507E2-AA95-464D-AAC4-9419F7444C85}"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C1A8D602-DC95-40A6-B843-ED30C877F7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32659A-BB04-4D56-BA9B-0F864679BD89}"/>
              </a:ext>
            </a:extLst>
          </p:cNvPr>
          <p:cNvSpPr>
            <a:spLocks noGrp="1"/>
          </p:cNvSpPr>
          <p:nvPr>
            <p:ph type="sldNum" sz="quarter" idx="12"/>
          </p:nvPr>
        </p:nvSpPr>
        <p:spPr/>
        <p:txBody>
          <a:body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281871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F657B-7898-4E44-B7CC-72ACB83466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2D69CB1-3C0C-492D-9F64-49BA0AB3038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43EC9C-4E88-4D3A-932B-74DA2ADA745D}"/>
              </a:ext>
            </a:extLst>
          </p:cNvPr>
          <p:cNvSpPr>
            <a:spLocks noGrp="1"/>
          </p:cNvSpPr>
          <p:nvPr>
            <p:ph type="dt" sz="half" idx="10"/>
          </p:nvPr>
        </p:nvSpPr>
        <p:spPr/>
        <p:txBody>
          <a:bodyPr/>
          <a:lstStyle/>
          <a:p>
            <a:fld id="{BEB507E2-AA95-464D-AAC4-9419F7444C85}"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118B4E2B-8A9D-44DC-A4B2-9032908E7C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B79A8A-09D5-4A5A-A4C0-D8CBBB71AA7D}"/>
              </a:ext>
            </a:extLst>
          </p:cNvPr>
          <p:cNvSpPr>
            <a:spLocks noGrp="1"/>
          </p:cNvSpPr>
          <p:nvPr>
            <p:ph type="sldNum" sz="quarter" idx="12"/>
          </p:nvPr>
        </p:nvSpPr>
        <p:spPr/>
        <p:txBody>
          <a:body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1305100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081C6B2-2F64-4D74-A7B8-A6F4F6A563C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5891C25-E965-4E7C-ABCB-EB554183C8C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9F18E-EEB5-4C41-899D-32A0495C5020}"/>
              </a:ext>
            </a:extLst>
          </p:cNvPr>
          <p:cNvSpPr>
            <a:spLocks noGrp="1"/>
          </p:cNvSpPr>
          <p:nvPr>
            <p:ph type="dt" sz="half" idx="10"/>
          </p:nvPr>
        </p:nvSpPr>
        <p:spPr/>
        <p:txBody>
          <a:bodyPr/>
          <a:lstStyle/>
          <a:p>
            <a:fld id="{BEB507E2-AA95-464D-AAC4-9419F7444C85}"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0F956324-7B3A-43D7-BEFC-109C02FC7D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B470F8-B9F4-4C19-9528-D80D6C0619E1}"/>
              </a:ext>
            </a:extLst>
          </p:cNvPr>
          <p:cNvSpPr>
            <a:spLocks noGrp="1"/>
          </p:cNvSpPr>
          <p:nvPr>
            <p:ph type="sldNum" sz="quarter" idx="12"/>
          </p:nvPr>
        </p:nvSpPr>
        <p:spPr/>
        <p:txBody>
          <a:body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257013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B5F37-4BC6-4767-BF9D-9280D43E52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6811EC-7C03-4B9C-9099-283E305CD0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36C87B-4AA2-404B-95F4-69B0AADB1748}"/>
              </a:ext>
            </a:extLst>
          </p:cNvPr>
          <p:cNvSpPr>
            <a:spLocks noGrp="1"/>
          </p:cNvSpPr>
          <p:nvPr>
            <p:ph type="dt" sz="half" idx="10"/>
          </p:nvPr>
        </p:nvSpPr>
        <p:spPr/>
        <p:txBody>
          <a:bodyPr/>
          <a:lstStyle/>
          <a:p>
            <a:fld id="{BEB507E2-AA95-464D-AAC4-9419F7444C85}"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9581DD98-6456-450F-845C-309C0F1EE3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9D7092-1B6B-4E03-9345-D17FD6A0139E}"/>
              </a:ext>
            </a:extLst>
          </p:cNvPr>
          <p:cNvSpPr>
            <a:spLocks noGrp="1"/>
          </p:cNvSpPr>
          <p:nvPr>
            <p:ph type="sldNum" sz="quarter" idx="12"/>
          </p:nvPr>
        </p:nvSpPr>
        <p:spPr/>
        <p:txBody>
          <a:body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59086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DDEEC-A893-4967-8103-7757D11964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83F883-689B-4012-BCCA-6D567FCC6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FA2AA3-9CAF-4FB4-89E3-8ED9232148BE}"/>
              </a:ext>
            </a:extLst>
          </p:cNvPr>
          <p:cNvSpPr>
            <a:spLocks noGrp="1"/>
          </p:cNvSpPr>
          <p:nvPr>
            <p:ph type="dt" sz="half" idx="10"/>
          </p:nvPr>
        </p:nvSpPr>
        <p:spPr/>
        <p:txBody>
          <a:bodyPr/>
          <a:lstStyle/>
          <a:p>
            <a:fld id="{BEB507E2-AA95-464D-AAC4-9419F7444C85}"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82E8F036-2755-455A-B1CE-9693AC15B7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03B08A-9AF3-4039-BB50-F33EAE320C88}"/>
              </a:ext>
            </a:extLst>
          </p:cNvPr>
          <p:cNvSpPr>
            <a:spLocks noGrp="1"/>
          </p:cNvSpPr>
          <p:nvPr>
            <p:ph type="sldNum" sz="quarter" idx="12"/>
          </p:nvPr>
        </p:nvSpPr>
        <p:spPr/>
        <p:txBody>
          <a:body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380500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18AFF-8408-4052-AA03-792615C7BB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3CC174-F542-42B5-9A0C-69783699AA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D8F4198-C349-4615-88B4-15A668E8E9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64D6508-4B72-435C-BD6B-424EC1C3D18E}"/>
              </a:ext>
            </a:extLst>
          </p:cNvPr>
          <p:cNvSpPr>
            <a:spLocks noGrp="1"/>
          </p:cNvSpPr>
          <p:nvPr>
            <p:ph type="dt" sz="half" idx="10"/>
          </p:nvPr>
        </p:nvSpPr>
        <p:spPr/>
        <p:txBody>
          <a:bodyPr/>
          <a:lstStyle/>
          <a:p>
            <a:fld id="{BEB507E2-AA95-464D-AAC4-9419F7444C85}" type="datetimeFigureOut">
              <a:rPr lang="zh-CN" altLang="en-US" smtClean="0"/>
              <a:t>2020/12/29</a:t>
            </a:fld>
            <a:endParaRPr lang="zh-CN" altLang="en-US"/>
          </a:p>
        </p:txBody>
      </p:sp>
      <p:sp>
        <p:nvSpPr>
          <p:cNvPr id="6" name="页脚占位符 5">
            <a:extLst>
              <a:ext uri="{FF2B5EF4-FFF2-40B4-BE49-F238E27FC236}">
                <a16:creationId xmlns:a16="http://schemas.microsoft.com/office/drawing/2014/main" id="{2495464C-2DF5-4A49-91E3-571EDFEED5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F308A4-1D53-4AE9-9543-A3A4E8D6C016}"/>
              </a:ext>
            </a:extLst>
          </p:cNvPr>
          <p:cNvSpPr>
            <a:spLocks noGrp="1"/>
          </p:cNvSpPr>
          <p:nvPr>
            <p:ph type="sldNum" sz="quarter" idx="12"/>
          </p:nvPr>
        </p:nvSpPr>
        <p:spPr/>
        <p:txBody>
          <a:body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76969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697A8-D279-4D57-A746-B33AF843D8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2F1F5F-82FD-45E1-94D1-B037F68E4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8740240-8F37-4E94-9119-75E5A415162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B1F68C4-6631-45C8-8DDF-8AB985353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EEA1AD-8C06-4C83-A7AC-3ECFAC26AE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E2D771-4F73-4277-B87F-608281A46789}"/>
              </a:ext>
            </a:extLst>
          </p:cNvPr>
          <p:cNvSpPr>
            <a:spLocks noGrp="1"/>
          </p:cNvSpPr>
          <p:nvPr>
            <p:ph type="dt" sz="half" idx="10"/>
          </p:nvPr>
        </p:nvSpPr>
        <p:spPr/>
        <p:txBody>
          <a:bodyPr/>
          <a:lstStyle/>
          <a:p>
            <a:fld id="{BEB507E2-AA95-464D-AAC4-9419F7444C85}" type="datetimeFigureOut">
              <a:rPr lang="zh-CN" altLang="en-US" smtClean="0"/>
              <a:t>2020/12/29</a:t>
            </a:fld>
            <a:endParaRPr lang="zh-CN" altLang="en-US"/>
          </a:p>
        </p:txBody>
      </p:sp>
      <p:sp>
        <p:nvSpPr>
          <p:cNvPr id="8" name="页脚占位符 7">
            <a:extLst>
              <a:ext uri="{FF2B5EF4-FFF2-40B4-BE49-F238E27FC236}">
                <a16:creationId xmlns:a16="http://schemas.microsoft.com/office/drawing/2014/main" id="{012C0F9E-D508-4BF4-BF8C-E0495A1E3E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07AE7BD-67D2-4E9F-90E3-A644F01F5955}"/>
              </a:ext>
            </a:extLst>
          </p:cNvPr>
          <p:cNvSpPr>
            <a:spLocks noGrp="1"/>
          </p:cNvSpPr>
          <p:nvPr>
            <p:ph type="sldNum" sz="quarter" idx="12"/>
          </p:nvPr>
        </p:nvSpPr>
        <p:spPr/>
        <p:txBody>
          <a:body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242242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41B11-9BC4-4EFC-9D2E-27F4073897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308F4E-58AF-4355-9384-17DA711C7A51}"/>
              </a:ext>
            </a:extLst>
          </p:cNvPr>
          <p:cNvSpPr>
            <a:spLocks noGrp="1"/>
          </p:cNvSpPr>
          <p:nvPr>
            <p:ph type="dt" sz="half" idx="10"/>
          </p:nvPr>
        </p:nvSpPr>
        <p:spPr/>
        <p:txBody>
          <a:bodyPr/>
          <a:lstStyle/>
          <a:p>
            <a:fld id="{BEB507E2-AA95-464D-AAC4-9419F7444C85}" type="datetimeFigureOut">
              <a:rPr lang="zh-CN" altLang="en-US" smtClean="0"/>
              <a:t>2020/12/29</a:t>
            </a:fld>
            <a:endParaRPr lang="zh-CN" altLang="en-US"/>
          </a:p>
        </p:txBody>
      </p:sp>
      <p:sp>
        <p:nvSpPr>
          <p:cNvPr id="4" name="页脚占位符 3">
            <a:extLst>
              <a:ext uri="{FF2B5EF4-FFF2-40B4-BE49-F238E27FC236}">
                <a16:creationId xmlns:a16="http://schemas.microsoft.com/office/drawing/2014/main" id="{9FB9EED3-F4F4-4578-B374-93FF5BE97E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B2978B-B792-476F-A555-FEC5E96A1DFE}"/>
              </a:ext>
            </a:extLst>
          </p:cNvPr>
          <p:cNvSpPr>
            <a:spLocks noGrp="1"/>
          </p:cNvSpPr>
          <p:nvPr>
            <p:ph type="sldNum" sz="quarter" idx="12"/>
          </p:nvPr>
        </p:nvSpPr>
        <p:spPr/>
        <p:txBody>
          <a:body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240217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8BDAF5-5DF4-42EF-BDC3-88DDAB7E0F7E}"/>
              </a:ext>
            </a:extLst>
          </p:cNvPr>
          <p:cNvSpPr>
            <a:spLocks noGrp="1"/>
          </p:cNvSpPr>
          <p:nvPr>
            <p:ph type="dt" sz="half" idx="10"/>
          </p:nvPr>
        </p:nvSpPr>
        <p:spPr/>
        <p:txBody>
          <a:bodyPr/>
          <a:lstStyle/>
          <a:p>
            <a:fld id="{BEB507E2-AA95-464D-AAC4-9419F7444C85}" type="datetimeFigureOut">
              <a:rPr lang="zh-CN" altLang="en-US" smtClean="0"/>
              <a:t>2020/12/29</a:t>
            </a:fld>
            <a:endParaRPr lang="zh-CN" altLang="en-US"/>
          </a:p>
        </p:txBody>
      </p:sp>
      <p:sp>
        <p:nvSpPr>
          <p:cNvPr id="3" name="页脚占位符 2">
            <a:extLst>
              <a:ext uri="{FF2B5EF4-FFF2-40B4-BE49-F238E27FC236}">
                <a16:creationId xmlns:a16="http://schemas.microsoft.com/office/drawing/2014/main" id="{9F206A0D-BCF9-46EC-895A-DF24EB1FA0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969371E-93B1-43ED-883C-D2F2838F41C8}"/>
              </a:ext>
            </a:extLst>
          </p:cNvPr>
          <p:cNvSpPr>
            <a:spLocks noGrp="1"/>
          </p:cNvSpPr>
          <p:nvPr>
            <p:ph type="sldNum" sz="quarter" idx="12"/>
          </p:nvPr>
        </p:nvSpPr>
        <p:spPr/>
        <p:txBody>
          <a:body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318881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F04B0-02DB-4D3B-9F5C-042E9EA18E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4D2628-93E1-4DF4-80AF-AA4CA2670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A69E3CE-60E5-43C9-AE0C-CF26B8706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3E8C27-3EBC-4DAC-BD4F-96207C921792}"/>
              </a:ext>
            </a:extLst>
          </p:cNvPr>
          <p:cNvSpPr>
            <a:spLocks noGrp="1"/>
          </p:cNvSpPr>
          <p:nvPr>
            <p:ph type="dt" sz="half" idx="10"/>
          </p:nvPr>
        </p:nvSpPr>
        <p:spPr/>
        <p:txBody>
          <a:bodyPr/>
          <a:lstStyle/>
          <a:p>
            <a:fld id="{BEB507E2-AA95-464D-AAC4-9419F7444C85}" type="datetimeFigureOut">
              <a:rPr lang="zh-CN" altLang="en-US" smtClean="0"/>
              <a:t>2020/12/29</a:t>
            </a:fld>
            <a:endParaRPr lang="zh-CN" altLang="en-US"/>
          </a:p>
        </p:txBody>
      </p:sp>
      <p:sp>
        <p:nvSpPr>
          <p:cNvPr id="6" name="页脚占位符 5">
            <a:extLst>
              <a:ext uri="{FF2B5EF4-FFF2-40B4-BE49-F238E27FC236}">
                <a16:creationId xmlns:a16="http://schemas.microsoft.com/office/drawing/2014/main" id="{984B99D5-898C-403A-8ECC-529B6CC675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3C267A-A44E-4556-A1E9-17869BCA277D}"/>
              </a:ext>
            </a:extLst>
          </p:cNvPr>
          <p:cNvSpPr>
            <a:spLocks noGrp="1"/>
          </p:cNvSpPr>
          <p:nvPr>
            <p:ph type="sldNum" sz="quarter" idx="12"/>
          </p:nvPr>
        </p:nvSpPr>
        <p:spPr/>
        <p:txBody>
          <a:body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64371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58023-3FA8-4017-9F7B-3AA2B45BE8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D439C1-7FB1-4B51-AACA-A1C188F8F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A288D6C-B68C-4F3D-A67D-F0102D5D2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BF993B-1DC3-44C2-8600-FF1B2BE94FEE}"/>
              </a:ext>
            </a:extLst>
          </p:cNvPr>
          <p:cNvSpPr>
            <a:spLocks noGrp="1"/>
          </p:cNvSpPr>
          <p:nvPr>
            <p:ph type="dt" sz="half" idx="10"/>
          </p:nvPr>
        </p:nvSpPr>
        <p:spPr/>
        <p:txBody>
          <a:bodyPr/>
          <a:lstStyle/>
          <a:p>
            <a:fld id="{BEB507E2-AA95-464D-AAC4-9419F7444C85}" type="datetimeFigureOut">
              <a:rPr lang="zh-CN" altLang="en-US" smtClean="0"/>
              <a:t>2020/12/29</a:t>
            </a:fld>
            <a:endParaRPr lang="zh-CN" altLang="en-US"/>
          </a:p>
        </p:txBody>
      </p:sp>
      <p:sp>
        <p:nvSpPr>
          <p:cNvPr id="6" name="页脚占位符 5">
            <a:extLst>
              <a:ext uri="{FF2B5EF4-FFF2-40B4-BE49-F238E27FC236}">
                <a16:creationId xmlns:a16="http://schemas.microsoft.com/office/drawing/2014/main" id="{DA58077D-1166-46DF-B83C-F85A3C2A2C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D8B951-40F2-4BF7-8C1B-5AEEA043D2A8}"/>
              </a:ext>
            </a:extLst>
          </p:cNvPr>
          <p:cNvSpPr>
            <a:spLocks noGrp="1"/>
          </p:cNvSpPr>
          <p:nvPr>
            <p:ph type="sldNum" sz="quarter" idx="12"/>
          </p:nvPr>
        </p:nvSpPr>
        <p:spPr/>
        <p:txBody>
          <a:body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214786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8028C2-2EDF-4C22-842B-D05B7FFC03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ADDBEF-F61B-4001-9CDA-85C784AE6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28E3B3-74AD-4A30-9C15-47F6C8E8D7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507E2-AA95-464D-AAC4-9419F7444C85}"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51B0535F-05B6-4C47-82C1-BD6916106B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FEF1DA1-B82C-4BFF-9972-2D1AE92694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DD9D2-A27E-42EE-8DB8-C088E2F7A6A3}" type="slidenum">
              <a:rPr lang="zh-CN" altLang="en-US" smtClean="0"/>
              <a:t>‹#›</a:t>
            </a:fld>
            <a:endParaRPr lang="zh-CN" altLang="en-US"/>
          </a:p>
        </p:txBody>
      </p:sp>
    </p:spTree>
    <p:extLst>
      <p:ext uri="{BB962C8B-B14F-4D97-AF65-F5344CB8AC3E}">
        <p14:creationId xmlns:p14="http://schemas.microsoft.com/office/powerpoint/2010/main" val="249186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jos.org.cn/1000-9825/5563.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3D 多面体抽象渲染">
            <a:extLst>
              <a:ext uri="{FF2B5EF4-FFF2-40B4-BE49-F238E27FC236}">
                <a16:creationId xmlns:a16="http://schemas.microsoft.com/office/drawing/2014/main" id="{E21D0E6C-FCB8-4D2D-9A17-8466E614C722}"/>
              </a:ext>
            </a:extLst>
          </p:cNvPr>
          <p:cNvPicPr>
            <a:picLocks noChangeAspect="1"/>
          </p:cNvPicPr>
          <p:nvPr/>
        </p:nvPicPr>
        <p:blipFill rotWithShape="1">
          <a:blip r:embed="rId2">
            <a:extLst>
              <a:ext uri="{28A0092B-C50C-407E-A947-70E740481C1C}">
                <a14:useLocalDpi xmlns:a14="http://schemas.microsoft.com/office/drawing/2010/main" val="0"/>
              </a:ext>
            </a:extLst>
          </a:blip>
          <a:srcRect t="1666" r="35364" b="7425"/>
          <a:stretch/>
        </p:blipFill>
        <p:spPr>
          <a:xfrm>
            <a:off x="3523488" y="10"/>
            <a:ext cx="8668512" cy="6857990"/>
          </a:xfrm>
          <a:prstGeom prst="rect">
            <a:avLst/>
          </a:prstGeom>
        </p:spPr>
      </p:pic>
      <p:sp>
        <p:nvSpPr>
          <p:cNvPr id="2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4ECF23EA-0419-4758-8E91-2FA85FCD7657}"/>
              </a:ext>
            </a:extLst>
          </p:cNvPr>
          <p:cNvSpPr>
            <a:spLocks noGrp="1"/>
          </p:cNvSpPr>
          <p:nvPr>
            <p:ph type="ctrTitle"/>
          </p:nvPr>
        </p:nvSpPr>
        <p:spPr>
          <a:xfrm>
            <a:off x="477981" y="1122363"/>
            <a:ext cx="4023360" cy="3204134"/>
          </a:xfrm>
        </p:spPr>
        <p:txBody>
          <a:bodyPr anchor="b">
            <a:normAutofit/>
          </a:bodyPr>
          <a:lstStyle/>
          <a:p>
            <a:pPr algn="l"/>
            <a:r>
              <a:rPr lang="zh-CN" altLang="en-US" sz="4800"/>
              <a:t>多面体编译简介</a:t>
            </a:r>
          </a:p>
        </p:txBody>
      </p:sp>
      <p:sp>
        <p:nvSpPr>
          <p:cNvPr id="3" name="副标题 2">
            <a:extLst>
              <a:ext uri="{FF2B5EF4-FFF2-40B4-BE49-F238E27FC236}">
                <a16:creationId xmlns:a16="http://schemas.microsoft.com/office/drawing/2014/main" id="{9604BE79-EBDE-4F19-879E-17DAC4DC7C5D}"/>
              </a:ext>
            </a:extLst>
          </p:cNvPr>
          <p:cNvSpPr>
            <a:spLocks noGrp="1"/>
          </p:cNvSpPr>
          <p:nvPr>
            <p:ph type="subTitle" idx="1"/>
          </p:nvPr>
        </p:nvSpPr>
        <p:spPr>
          <a:xfrm>
            <a:off x="477980" y="4872922"/>
            <a:ext cx="4023359" cy="1208141"/>
          </a:xfrm>
        </p:spPr>
        <p:txBody>
          <a:bodyPr>
            <a:normAutofit/>
          </a:bodyPr>
          <a:lstStyle/>
          <a:p>
            <a:pPr algn="l"/>
            <a:endParaRPr lang="zh-CN" altLang="en-US" sz="2000"/>
          </a:p>
        </p:txBody>
      </p:sp>
      <p:sp>
        <p:nvSpPr>
          <p:cNvPr id="25"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014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37BBA-A349-4A31-B4ED-0BE6E9C8F94E}"/>
              </a:ext>
            </a:extLst>
          </p:cNvPr>
          <p:cNvSpPr>
            <a:spLocks noGrp="1"/>
          </p:cNvSpPr>
          <p:nvPr>
            <p:ph type="title"/>
          </p:nvPr>
        </p:nvSpPr>
        <p:spPr/>
        <p:txBody>
          <a:bodyPr/>
          <a:lstStyle/>
          <a:p>
            <a:r>
              <a:rPr lang="zh-CN" altLang="en-US" dirty="0"/>
              <a:t>多面体研究方向</a:t>
            </a:r>
          </a:p>
        </p:txBody>
      </p:sp>
      <p:sp>
        <p:nvSpPr>
          <p:cNvPr id="3" name="内容占位符 2">
            <a:extLst>
              <a:ext uri="{FF2B5EF4-FFF2-40B4-BE49-F238E27FC236}">
                <a16:creationId xmlns:a16="http://schemas.microsoft.com/office/drawing/2014/main" id="{C59A09CD-578A-4649-AAE4-18D81E1864F9}"/>
              </a:ext>
            </a:extLst>
          </p:cNvPr>
          <p:cNvSpPr>
            <a:spLocks noGrp="1"/>
          </p:cNvSpPr>
          <p:nvPr>
            <p:ph idx="1"/>
          </p:nvPr>
        </p:nvSpPr>
        <p:spPr/>
        <p:txBody>
          <a:bodyPr>
            <a:normAutofit fontScale="92500" lnSpcReduction="20000"/>
          </a:bodyPr>
          <a:lstStyle/>
          <a:p>
            <a:pPr>
              <a:lnSpc>
                <a:spcPct val="150000"/>
              </a:lnSpc>
            </a:pPr>
            <a:r>
              <a:rPr lang="zh-CN" altLang="en-US" dirty="0"/>
              <a:t>按编译流程分析：</a:t>
            </a:r>
            <a:endParaRPr lang="en-US" altLang="zh-CN" dirty="0"/>
          </a:p>
          <a:p>
            <a:pPr lvl="1">
              <a:lnSpc>
                <a:spcPct val="150000"/>
              </a:lnSpc>
            </a:pPr>
            <a:r>
              <a:rPr lang="zh-CN" altLang="en-US" dirty="0"/>
              <a:t>依赖关系分析：前端的重要内容</a:t>
            </a:r>
            <a:endParaRPr lang="en-US" altLang="zh-CN" dirty="0"/>
          </a:p>
          <a:p>
            <a:pPr lvl="1">
              <a:lnSpc>
                <a:spcPct val="150000"/>
              </a:lnSpc>
            </a:pPr>
            <a:r>
              <a:rPr lang="zh-CN" altLang="en-US" dirty="0"/>
              <a:t>调度变换：核心部分，目的是获取更好的程序并行性和数据局部性。变换过程是各种循环变换的组合优化过程。</a:t>
            </a:r>
            <a:endParaRPr lang="en-US" altLang="zh-CN" dirty="0"/>
          </a:p>
          <a:p>
            <a:pPr lvl="1">
              <a:lnSpc>
                <a:spcPct val="150000"/>
              </a:lnSpc>
            </a:pPr>
            <a:r>
              <a:rPr lang="zh-CN" altLang="en-US" dirty="0"/>
              <a:t>代码生成：从多面体到抽象语法树的生成</a:t>
            </a:r>
            <a:endParaRPr lang="en-US" altLang="zh-CN" dirty="0"/>
          </a:p>
          <a:p>
            <a:pPr>
              <a:lnSpc>
                <a:spcPct val="150000"/>
              </a:lnSpc>
            </a:pPr>
            <a:r>
              <a:rPr lang="zh-CN" altLang="en-US" dirty="0"/>
              <a:t>除</a:t>
            </a:r>
            <a:r>
              <a:rPr lang="zh-CN" altLang="en-US" sz="3000" dirty="0">
                <a:highlight>
                  <a:srgbClr val="FFFF00"/>
                </a:highlight>
              </a:rPr>
              <a:t>程序并行性</a:t>
            </a:r>
            <a:r>
              <a:rPr lang="zh-CN" altLang="en-US" dirty="0"/>
              <a:t>，还需考虑</a:t>
            </a:r>
            <a:r>
              <a:rPr lang="en-US" altLang="zh-CN" dirty="0"/>
              <a:t>[</a:t>
            </a:r>
            <a:r>
              <a:rPr lang="zh-CN" altLang="en-US" sz="3000" dirty="0">
                <a:highlight>
                  <a:srgbClr val="FFFF00"/>
                </a:highlight>
              </a:rPr>
              <a:t>数据局部性</a:t>
            </a:r>
            <a:r>
              <a:rPr lang="en-US" altLang="zh-CN" dirty="0"/>
              <a:t>]</a:t>
            </a:r>
            <a:r>
              <a:rPr lang="zh-CN" altLang="en-US" dirty="0"/>
              <a:t>：</a:t>
            </a:r>
            <a:endParaRPr lang="en-US" altLang="zh-CN" dirty="0"/>
          </a:p>
          <a:p>
            <a:pPr lvl="1">
              <a:lnSpc>
                <a:spcPct val="150000"/>
              </a:lnSpc>
            </a:pPr>
            <a:r>
              <a:rPr lang="zh-CN" altLang="en-US" dirty="0"/>
              <a:t>循环分块</a:t>
            </a:r>
            <a:endParaRPr lang="en-US" altLang="zh-CN" dirty="0"/>
          </a:p>
          <a:p>
            <a:pPr lvl="1">
              <a:lnSpc>
                <a:spcPct val="150000"/>
              </a:lnSpc>
            </a:pPr>
            <a:r>
              <a:rPr lang="zh-CN" altLang="en-US" dirty="0"/>
              <a:t>数组压缩</a:t>
            </a:r>
          </a:p>
        </p:txBody>
      </p:sp>
    </p:spTree>
    <p:extLst>
      <p:ext uri="{BB962C8B-B14F-4D97-AF65-F5344CB8AC3E}">
        <p14:creationId xmlns:p14="http://schemas.microsoft.com/office/powerpoint/2010/main" val="188182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目标一：程序并行性</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p:txBody>
          <a:bodyPr/>
          <a:lstStyle/>
          <a:p>
            <a:pPr>
              <a:lnSpc>
                <a:spcPct val="150000"/>
              </a:lnSpc>
            </a:pPr>
            <a:r>
              <a:rPr lang="zh-CN" altLang="en-US" dirty="0"/>
              <a:t>依赖关系分析</a:t>
            </a:r>
            <a:endParaRPr lang="en-US" altLang="zh-CN" dirty="0"/>
          </a:p>
          <a:p>
            <a:pPr>
              <a:lnSpc>
                <a:spcPct val="150000"/>
              </a:lnSpc>
            </a:pPr>
            <a:r>
              <a:rPr lang="zh-CN" altLang="en-US" dirty="0"/>
              <a:t>调度变换</a:t>
            </a:r>
            <a:endParaRPr lang="en-US" altLang="zh-CN" dirty="0"/>
          </a:p>
          <a:p>
            <a:pPr>
              <a:lnSpc>
                <a:spcPct val="150000"/>
              </a:lnSpc>
            </a:pPr>
            <a:r>
              <a:rPr lang="zh-CN" altLang="en-US" dirty="0"/>
              <a:t>代码生成</a:t>
            </a:r>
          </a:p>
        </p:txBody>
      </p:sp>
    </p:spTree>
    <p:extLst>
      <p:ext uri="{BB962C8B-B14F-4D97-AF65-F5344CB8AC3E}">
        <p14:creationId xmlns:p14="http://schemas.microsoft.com/office/powerpoint/2010/main" val="309887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程序并行性</a:t>
            </a:r>
            <a:r>
              <a:rPr lang="en-US" altLang="zh-CN" dirty="0"/>
              <a:t>——</a:t>
            </a:r>
            <a:r>
              <a:rPr lang="zh-CN" altLang="en-US" dirty="0"/>
              <a:t>依赖关系分析</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0" indent="0">
              <a:lnSpc>
                <a:spcPct val="100000"/>
              </a:lnSpc>
              <a:buNone/>
            </a:pPr>
            <a:r>
              <a:rPr lang="zh-CN" altLang="en-US" dirty="0"/>
              <a:t>语句实例</a:t>
            </a:r>
            <a:r>
              <a:rPr lang="en-US" altLang="zh-CN" dirty="0"/>
              <a:t>S1</a:t>
            </a:r>
            <a:r>
              <a:rPr lang="zh-CN" altLang="en-US" dirty="0"/>
              <a:t>和</a:t>
            </a:r>
            <a:r>
              <a:rPr lang="en-US" altLang="zh-CN" dirty="0"/>
              <a:t>S2</a:t>
            </a:r>
            <a:r>
              <a:rPr lang="zh-CN" altLang="en-US" dirty="0"/>
              <a:t>存在依赖的必要条件：</a:t>
            </a:r>
            <a:endParaRPr lang="en-US" altLang="zh-CN" dirty="0"/>
          </a:p>
          <a:p>
            <a:pPr marL="514350" indent="-514350">
              <a:lnSpc>
                <a:spcPct val="100000"/>
              </a:lnSpc>
              <a:buFont typeface="+mj-ea"/>
              <a:buAutoNum type="circleNumDbPlain"/>
            </a:pPr>
            <a:r>
              <a:rPr lang="en-US" altLang="zh-CN" dirty="0"/>
              <a:t>S1 </a:t>
            </a:r>
            <a:r>
              <a:rPr lang="zh-CN" altLang="en-US" dirty="0"/>
              <a:t>和</a:t>
            </a:r>
            <a:r>
              <a:rPr lang="en-US" altLang="zh-CN" dirty="0"/>
              <a:t>S2 </a:t>
            </a:r>
            <a:r>
              <a:rPr lang="zh-CN" altLang="en-US" dirty="0"/>
              <a:t>访存同一地址单元</a:t>
            </a:r>
            <a:endParaRPr lang="en-US" altLang="zh-CN" dirty="0"/>
          </a:p>
          <a:p>
            <a:pPr marL="514350" indent="-514350">
              <a:lnSpc>
                <a:spcPct val="100000"/>
              </a:lnSpc>
              <a:buFont typeface="+mj-ea"/>
              <a:buAutoNum type="circleNumDbPlain"/>
            </a:pPr>
            <a:r>
              <a:rPr lang="en-US" altLang="zh-CN" dirty="0"/>
              <a:t>S1 </a:t>
            </a:r>
            <a:r>
              <a:rPr lang="zh-CN" altLang="en-US" dirty="0"/>
              <a:t>和</a:t>
            </a:r>
            <a:r>
              <a:rPr lang="en-US" altLang="zh-CN" dirty="0"/>
              <a:t>S2 </a:t>
            </a:r>
            <a:r>
              <a:rPr lang="zh-CN" altLang="en-US" dirty="0"/>
              <a:t>之中至少有</a:t>
            </a:r>
            <a:r>
              <a:rPr lang="en-US" altLang="zh-CN" dirty="0"/>
              <a:t>1 </a:t>
            </a:r>
            <a:r>
              <a:rPr lang="zh-CN" altLang="en-US" dirty="0"/>
              <a:t>个是向该地址单元写入数据</a:t>
            </a:r>
            <a:endParaRPr lang="en-US" altLang="zh-CN" dirty="0"/>
          </a:p>
          <a:p>
            <a:pPr marL="514350" indent="-514350">
              <a:lnSpc>
                <a:spcPct val="100000"/>
              </a:lnSpc>
              <a:buFont typeface="+mj-ea"/>
              <a:buAutoNum type="circleNumDbPlain"/>
            </a:pPr>
            <a:r>
              <a:rPr lang="zh-CN" altLang="en-US" dirty="0"/>
              <a:t>存在一条从</a:t>
            </a:r>
            <a:r>
              <a:rPr lang="en-US" altLang="zh-CN" dirty="0"/>
              <a:t>S1 </a:t>
            </a:r>
            <a:r>
              <a:rPr lang="zh-CN" altLang="en-US" dirty="0"/>
              <a:t>到</a:t>
            </a:r>
            <a:r>
              <a:rPr lang="en-US" altLang="zh-CN" dirty="0"/>
              <a:t>S2 </a:t>
            </a:r>
            <a:r>
              <a:rPr lang="zh-CN" altLang="en-US" dirty="0"/>
              <a:t>的程序执行路径</a:t>
            </a:r>
            <a:endParaRPr lang="en-US" altLang="zh-CN" dirty="0"/>
          </a:p>
          <a:p>
            <a:pPr marL="514350" indent="-514350">
              <a:lnSpc>
                <a:spcPct val="100000"/>
              </a:lnSpc>
              <a:buFont typeface="+mj-ea"/>
              <a:buAutoNum type="circleNumDbPlain"/>
            </a:pPr>
            <a:r>
              <a:rPr lang="en-US" altLang="zh-CN" dirty="0"/>
              <a:t>S1 </a:t>
            </a:r>
            <a:r>
              <a:rPr lang="zh-CN" altLang="en-US" dirty="0"/>
              <a:t>是所有满足前面</a:t>
            </a:r>
            <a:r>
              <a:rPr lang="en-US" altLang="zh-CN" dirty="0"/>
              <a:t>3</a:t>
            </a:r>
            <a:r>
              <a:rPr lang="zh-CN" altLang="en-US" dirty="0"/>
              <a:t>个条件中程序执行路径上离</a:t>
            </a:r>
            <a:r>
              <a:rPr lang="en-US" altLang="zh-CN" dirty="0"/>
              <a:t>S2 </a:t>
            </a:r>
            <a:r>
              <a:rPr lang="zh-CN" altLang="en-US" dirty="0"/>
              <a:t>最近的一个语句实例</a:t>
            </a:r>
            <a:endParaRPr lang="en-US" altLang="zh-CN" dirty="0"/>
          </a:p>
          <a:p>
            <a:pPr marL="0" indent="0">
              <a:lnSpc>
                <a:spcPct val="100000"/>
              </a:lnSpc>
              <a:buNone/>
            </a:pPr>
            <a:r>
              <a:rPr lang="zh-CN" altLang="en-US" dirty="0"/>
              <a:t>这种将依赖关系的分析结果从语句精确到语句实例的方法被称为数据流分析</a:t>
            </a:r>
            <a:r>
              <a:rPr lang="en-US" altLang="zh-CN" dirty="0"/>
              <a:t>.</a:t>
            </a:r>
            <a:endParaRPr lang="zh-CN" altLang="en-US" dirty="0"/>
          </a:p>
        </p:txBody>
      </p:sp>
    </p:spTree>
    <p:extLst>
      <p:ext uri="{BB962C8B-B14F-4D97-AF65-F5344CB8AC3E}">
        <p14:creationId xmlns:p14="http://schemas.microsoft.com/office/powerpoint/2010/main" val="117082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程序并行性</a:t>
            </a:r>
            <a:r>
              <a:rPr lang="en-US" altLang="zh-CN" dirty="0"/>
              <a:t>——</a:t>
            </a:r>
            <a:r>
              <a:rPr lang="zh-CN" altLang="en-US" dirty="0"/>
              <a:t>调度变换</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a:xfrm>
            <a:off x="276600" y="1825625"/>
            <a:ext cx="2409000" cy="4351338"/>
          </a:xfrm>
        </p:spPr>
        <p:style>
          <a:lnRef idx="2">
            <a:schemeClr val="dk1"/>
          </a:lnRef>
          <a:fillRef idx="1">
            <a:schemeClr val="lt1"/>
          </a:fillRef>
          <a:effectRef idx="0">
            <a:schemeClr val="dk1"/>
          </a:effectRef>
          <a:fontRef idx="minor">
            <a:schemeClr val="dk1"/>
          </a:fontRef>
        </p:style>
        <p:txBody>
          <a:bodyPr>
            <a:normAutofit/>
          </a:bodyPr>
          <a:lstStyle/>
          <a:p>
            <a:pPr marL="0" indent="0">
              <a:lnSpc>
                <a:spcPct val="100000"/>
              </a:lnSpc>
              <a:buNone/>
            </a:pPr>
            <a:r>
              <a:rPr lang="zh-CN" altLang="en-US" dirty="0"/>
              <a:t>调度变换是指在满足依赖关系的前提下</a:t>
            </a:r>
            <a:r>
              <a:rPr lang="en-US" altLang="zh-CN" dirty="0"/>
              <a:t>,</a:t>
            </a:r>
            <a:r>
              <a:rPr lang="zh-CN" altLang="en-US" dirty="0"/>
              <a:t>将一种调度转换成另外一种调度的过程。</a:t>
            </a:r>
            <a:endParaRPr lang="en-US" altLang="zh-CN" dirty="0"/>
          </a:p>
          <a:p>
            <a:pPr marL="0" indent="0">
              <a:lnSpc>
                <a:spcPct val="100000"/>
              </a:lnSpc>
              <a:buNone/>
            </a:pPr>
            <a:endParaRPr lang="en-US" altLang="zh-CN" dirty="0"/>
          </a:p>
          <a:p>
            <a:pPr marL="0" indent="0">
              <a:lnSpc>
                <a:spcPct val="100000"/>
              </a:lnSpc>
              <a:buNone/>
            </a:pPr>
            <a:endParaRPr lang="zh-CN" altLang="en-US" dirty="0"/>
          </a:p>
        </p:txBody>
      </p:sp>
      <p:pic>
        <p:nvPicPr>
          <p:cNvPr id="4" name="图片 3">
            <a:extLst>
              <a:ext uri="{FF2B5EF4-FFF2-40B4-BE49-F238E27FC236}">
                <a16:creationId xmlns:a16="http://schemas.microsoft.com/office/drawing/2014/main" id="{086D4980-B3BC-4906-9432-99590ED09394}"/>
              </a:ext>
            </a:extLst>
          </p:cNvPr>
          <p:cNvPicPr>
            <a:picLocks noChangeAspect="1"/>
          </p:cNvPicPr>
          <p:nvPr/>
        </p:nvPicPr>
        <p:blipFill rotWithShape="1">
          <a:blip r:embed="rId2"/>
          <a:srcRect t="3942"/>
          <a:stretch/>
        </p:blipFill>
        <p:spPr>
          <a:xfrm>
            <a:off x="3063819" y="1825625"/>
            <a:ext cx="9128181" cy="4351338"/>
          </a:xfrm>
          <a:prstGeom prst="rect">
            <a:avLst/>
          </a:prstGeom>
        </p:spPr>
      </p:pic>
    </p:spTree>
    <p:extLst>
      <p:ext uri="{BB962C8B-B14F-4D97-AF65-F5344CB8AC3E}">
        <p14:creationId xmlns:p14="http://schemas.microsoft.com/office/powerpoint/2010/main" val="248216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程序并行性</a:t>
            </a:r>
            <a:r>
              <a:rPr lang="en-US" altLang="zh-CN" dirty="0"/>
              <a:t>——</a:t>
            </a:r>
            <a:r>
              <a:rPr lang="zh-CN" altLang="en-US" dirty="0"/>
              <a:t>调度变换</a:t>
            </a:r>
          </a:p>
        </p:txBody>
      </p:sp>
      <p:sp>
        <p:nvSpPr>
          <p:cNvPr id="7" name="内容占位符 6">
            <a:extLst>
              <a:ext uri="{FF2B5EF4-FFF2-40B4-BE49-F238E27FC236}">
                <a16:creationId xmlns:a16="http://schemas.microsoft.com/office/drawing/2014/main" id="{7C95389C-45CD-4F74-999B-62DCCAE4F5F8}"/>
              </a:ext>
            </a:extLst>
          </p:cNvPr>
          <p:cNvSpPr>
            <a:spLocks noGrp="1"/>
          </p:cNvSpPr>
          <p:nvPr>
            <p:ph idx="1"/>
          </p:nvPr>
        </p:nvSpPr>
        <p:spPr>
          <a:xfrm>
            <a:off x="843116" y="1768833"/>
            <a:ext cx="10515600" cy="4351338"/>
          </a:xfrm>
        </p:spPr>
        <p:style>
          <a:lnRef idx="2">
            <a:schemeClr val="dk1"/>
          </a:lnRef>
          <a:fillRef idx="1">
            <a:schemeClr val="lt1"/>
          </a:fillRef>
          <a:effectRef idx="0">
            <a:schemeClr val="dk1"/>
          </a:effectRef>
          <a:fontRef idx="minor">
            <a:schemeClr val="dk1"/>
          </a:fontRef>
        </p:style>
        <p:txBody>
          <a:bodyPr anchor="ctr"/>
          <a:lstStyle/>
          <a:p>
            <a:pPr marL="514350" indent="-514350">
              <a:lnSpc>
                <a:spcPct val="100000"/>
              </a:lnSpc>
              <a:buFont typeface="+mj-lt"/>
              <a:buAutoNum type="arabicPeriod"/>
            </a:pPr>
            <a:r>
              <a:rPr lang="en-US" altLang="zh-CN" dirty="0" err="1"/>
              <a:t>Feautrier</a:t>
            </a:r>
            <a:r>
              <a:rPr lang="zh-CN" altLang="en-US" dirty="0"/>
              <a:t>算法</a:t>
            </a:r>
            <a:endParaRPr lang="en-US" altLang="zh-CN" dirty="0"/>
          </a:p>
          <a:p>
            <a:pPr marL="514350" indent="-514350">
              <a:lnSpc>
                <a:spcPct val="150000"/>
              </a:lnSpc>
              <a:buFont typeface="+mj-lt"/>
              <a:buAutoNum type="arabicPeriod"/>
            </a:pPr>
            <a:r>
              <a:rPr lang="zh-CN" altLang="en-US" dirty="0"/>
              <a:t>基于划分平面的调度算法</a:t>
            </a:r>
            <a:endParaRPr lang="en-US" altLang="zh-CN" dirty="0"/>
          </a:p>
          <a:p>
            <a:pPr marL="514350" indent="-514350">
              <a:lnSpc>
                <a:spcPct val="100000"/>
              </a:lnSpc>
              <a:buFont typeface="+mj-lt"/>
              <a:buAutoNum type="arabicPeriod"/>
            </a:pPr>
            <a:r>
              <a:rPr lang="zh-CN" altLang="en-US" dirty="0"/>
              <a:t>基于代价模型的调度算法</a:t>
            </a:r>
            <a:r>
              <a:rPr lang="en-US" altLang="zh-CN" dirty="0"/>
              <a:t>——Pluto</a:t>
            </a:r>
            <a:r>
              <a:rPr lang="zh-CN" altLang="en-US" dirty="0"/>
              <a:t>算法</a:t>
            </a:r>
            <a:endParaRPr lang="en-US" altLang="zh-CN" dirty="0"/>
          </a:p>
        </p:txBody>
      </p:sp>
    </p:spTree>
    <p:extLst>
      <p:ext uri="{BB962C8B-B14F-4D97-AF65-F5344CB8AC3E}">
        <p14:creationId xmlns:p14="http://schemas.microsoft.com/office/powerpoint/2010/main" val="3371425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调度变换</a:t>
            </a:r>
            <a:r>
              <a:rPr lang="en-US" altLang="zh-CN" dirty="0"/>
              <a:t>——</a:t>
            </a:r>
            <a:r>
              <a:rPr lang="en-US" altLang="zh-CN" dirty="0" err="1"/>
              <a:t>Feautrier</a:t>
            </a:r>
            <a:r>
              <a:rPr lang="zh-CN" altLang="en-US" dirty="0"/>
              <a:t>算法</a:t>
            </a:r>
          </a:p>
        </p:txBody>
      </p:sp>
      <p:sp>
        <p:nvSpPr>
          <p:cNvPr id="7" name="内容占位符 6">
            <a:extLst>
              <a:ext uri="{FF2B5EF4-FFF2-40B4-BE49-F238E27FC236}">
                <a16:creationId xmlns:a16="http://schemas.microsoft.com/office/drawing/2014/main" id="{7C95389C-45CD-4F74-999B-62DCCAE4F5F8}"/>
              </a:ext>
            </a:extLst>
          </p:cNvPr>
          <p:cNvSpPr>
            <a:spLocks noGrp="1"/>
          </p:cNvSpPr>
          <p:nvPr>
            <p:ph idx="1"/>
          </p:nvPr>
        </p:nvSpPr>
        <p:spPr>
          <a:xfrm>
            <a:off x="843116" y="1768833"/>
            <a:ext cx="10515600" cy="4351338"/>
          </a:xfrm>
        </p:spPr>
        <p:style>
          <a:lnRef idx="2">
            <a:schemeClr val="dk1"/>
          </a:lnRef>
          <a:fillRef idx="1">
            <a:schemeClr val="lt1"/>
          </a:fillRef>
          <a:effectRef idx="0">
            <a:schemeClr val="dk1"/>
          </a:effectRef>
          <a:fontRef idx="minor">
            <a:schemeClr val="dk1"/>
          </a:fontRef>
        </p:style>
        <p:txBody>
          <a:bodyPr anchor="ctr">
            <a:normAutofit/>
          </a:bodyPr>
          <a:lstStyle/>
          <a:p>
            <a:pPr marL="0" indent="0">
              <a:lnSpc>
                <a:spcPct val="100000"/>
              </a:lnSpc>
              <a:buNone/>
            </a:pPr>
            <a:r>
              <a:rPr lang="zh-CN" altLang="en-US" dirty="0"/>
              <a:t>算法前提：</a:t>
            </a:r>
            <a:endParaRPr lang="en-US" altLang="zh-CN" dirty="0"/>
          </a:p>
          <a:p>
            <a:pPr marL="457200" lvl="1" indent="0">
              <a:lnSpc>
                <a:spcPct val="100000"/>
              </a:lnSpc>
              <a:buNone/>
            </a:pPr>
            <a:r>
              <a:rPr lang="zh-CN" altLang="en-US" dirty="0"/>
              <a:t>循环迭代</a:t>
            </a:r>
            <a:r>
              <a:rPr lang="zh-CN" altLang="en-US" dirty="0">
                <a:sym typeface="Wingdings" panose="05000000000000000000" pitchFamily="2" charset="2"/>
              </a:rPr>
              <a:t>抽象为执行序列</a:t>
            </a:r>
            <a:endParaRPr lang="en-US" altLang="zh-CN" dirty="0"/>
          </a:p>
          <a:p>
            <a:pPr marL="457200" lvl="1" indent="0">
              <a:lnSpc>
                <a:spcPct val="100000"/>
              </a:lnSpc>
              <a:buNone/>
            </a:pPr>
            <a:r>
              <a:rPr lang="zh-CN" altLang="en-US" dirty="0"/>
              <a:t>循环迭代在空间多面体上的坐标</a:t>
            </a:r>
            <a:r>
              <a:rPr lang="en-US" altLang="zh-CN" dirty="0">
                <a:sym typeface="Wingdings" panose="05000000000000000000" pitchFamily="2" charset="2"/>
              </a:rPr>
              <a:t></a:t>
            </a:r>
            <a:r>
              <a:rPr lang="zh-CN" altLang="en-US" dirty="0">
                <a:sym typeface="Wingdings" panose="05000000000000000000" pitchFamily="2" charset="2"/>
              </a:rPr>
              <a:t>该循环迭代对应的</a:t>
            </a:r>
            <a:r>
              <a:rPr lang="zh-CN" altLang="en-US" dirty="0"/>
              <a:t>时间节点</a:t>
            </a:r>
            <a:endParaRPr lang="en-US" altLang="zh-CN" dirty="0"/>
          </a:p>
          <a:p>
            <a:pPr marL="457200" lvl="1" indent="0">
              <a:lnSpc>
                <a:spcPct val="100000"/>
              </a:lnSpc>
              <a:buNone/>
            </a:pPr>
            <a:r>
              <a:rPr lang="zh-CN" altLang="en-US" dirty="0"/>
              <a:t>程序串行执行</a:t>
            </a:r>
            <a:r>
              <a:rPr lang="en-US" altLang="zh-CN" dirty="0">
                <a:sym typeface="Wingdings" panose="05000000000000000000" pitchFamily="2" charset="2"/>
              </a:rPr>
              <a:t></a:t>
            </a:r>
            <a:r>
              <a:rPr lang="zh-CN" altLang="en-US" dirty="0"/>
              <a:t>每个迭代都有唯一坐标，即唯一时间节点</a:t>
            </a:r>
            <a:endParaRPr lang="en-US" altLang="zh-CN" dirty="0"/>
          </a:p>
          <a:p>
            <a:pPr marL="0" indent="0">
              <a:lnSpc>
                <a:spcPct val="100000"/>
              </a:lnSpc>
              <a:buNone/>
            </a:pPr>
            <a:r>
              <a:rPr lang="zh-CN" altLang="en-US" dirty="0"/>
              <a:t>算法思想：</a:t>
            </a:r>
            <a:endParaRPr lang="en-US" altLang="zh-CN" dirty="0"/>
          </a:p>
          <a:p>
            <a:pPr marL="457200" lvl="1" indent="0">
              <a:lnSpc>
                <a:spcPct val="100000"/>
              </a:lnSpc>
              <a:buNone/>
            </a:pPr>
            <a:r>
              <a:rPr lang="zh-CN" altLang="en-US" dirty="0"/>
              <a:t>满足依赖关系的前提下，对每个循环迭代计算一个新执行时间节点，经过</a:t>
            </a:r>
            <a:r>
              <a:rPr lang="en-US" altLang="zh-CN" dirty="0"/>
              <a:t>Feautrier</a:t>
            </a:r>
            <a:r>
              <a:rPr lang="zh-CN" altLang="en-US" dirty="0"/>
              <a:t>变换后，不同的循环迭代可能具有相同的时间节点。而具有相同的循环迭代可以并行执行</a:t>
            </a:r>
            <a:endParaRPr lang="en-US" altLang="zh-CN" dirty="0"/>
          </a:p>
          <a:p>
            <a:pPr marL="0" indent="0">
              <a:lnSpc>
                <a:spcPct val="100000"/>
              </a:lnSpc>
              <a:buNone/>
            </a:pPr>
            <a:r>
              <a:rPr lang="zh-CN" altLang="en-US" dirty="0"/>
              <a:t>该算法先对时间排序，再对空间划分</a:t>
            </a:r>
            <a:r>
              <a:rPr lang="en-US" altLang="zh-CN" dirty="0"/>
              <a:t>…</a:t>
            </a:r>
            <a:r>
              <a:rPr lang="zh-CN" altLang="en-US" dirty="0"/>
              <a:t>实现的是内层循环</a:t>
            </a:r>
            <a:endParaRPr lang="en-US" altLang="zh-CN" dirty="0"/>
          </a:p>
        </p:txBody>
      </p:sp>
    </p:spTree>
    <p:extLst>
      <p:ext uri="{BB962C8B-B14F-4D97-AF65-F5344CB8AC3E}">
        <p14:creationId xmlns:p14="http://schemas.microsoft.com/office/powerpoint/2010/main" val="193497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调度变换</a:t>
            </a:r>
            <a:r>
              <a:rPr lang="en-US" altLang="zh-CN" dirty="0"/>
              <a:t>——</a:t>
            </a:r>
            <a:r>
              <a:rPr lang="zh-CN" altLang="en-US" dirty="0"/>
              <a:t>基于划分平面的调度算法</a:t>
            </a:r>
          </a:p>
        </p:txBody>
      </p:sp>
      <p:sp>
        <p:nvSpPr>
          <p:cNvPr id="7" name="内容占位符 6">
            <a:extLst>
              <a:ext uri="{FF2B5EF4-FFF2-40B4-BE49-F238E27FC236}">
                <a16:creationId xmlns:a16="http://schemas.microsoft.com/office/drawing/2014/main" id="{7C95389C-45CD-4F74-999B-62DCCAE4F5F8}"/>
              </a:ext>
            </a:extLst>
          </p:cNvPr>
          <p:cNvSpPr>
            <a:spLocks noGrp="1"/>
          </p:cNvSpPr>
          <p:nvPr>
            <p:ph idx="1"/>
          </p:nvPr>
        </p:nvSpPr>
        <p:spPr>
          <a:xfrm>
            <a:off x="843116" y="1768833"/>
            <a:ext cx="10515600" cy="4351338"/>
          </a:xfrm>
        </p:spPr>
        <p:style>
          <a:lnRef idx="2">
            <a:schemeClr val="dk1"/>
          </a:lnRef>
          <a:fillRef idx="1">
            <a:schemeClr val="lt1"/>
          </a:fillRef>
          <a:effectRef idx="0">
            <a:schemeClr val="dk1"/>
          </a:effectRef>
          <a:fontRef idx="minor">
            <a:schemeClr val="dk1"/>
          </a:fontRef>
        </p:style>
        <p:txBody>
          <a:bodyPr anchor="ctr">
            <a:normAutofit/>
          </a:bodyPr>
          <a:lstStyle/>
          <a:p>
            <a:pPr marL="0" indent="0">
              <a:lnSpc>
                <a:spcPct val="100000"/>
              </a:lnSpc>
              <a:buNone/>
            </a:pPr>
            <a:r>
              <a:rPr lang="zh-CN" altLang="en-US" dirty="0"/>
              <a:t>算法前提：</a:t>
            </a:r>
            <a:endParaRPr lang="en-US" altLang="zh-CN" dirty="0"/>
          </a:p>
          <a:p>
            <a:pPr marL="457200" lvl="1" indent="0">
              <a:lnSpc>
                <a:spcPct val="100000"/>
              </a:lnSpc>
              <a:buNone/>
            </a:pPr>
            <a:r>
              <a:rPr lang="zh-CN" altLang="en-US" dirty="0"/>
              <a:t>调度变换实质上是变集过程</a:t>
            </a:r>
            <a:r>
              <a:rPr lang="en-US" altLang="zh-CN" dirty="0">
                <a:sym typeface="Wingdings" panose="05000000000000000000" pitchFamily="2" charset="2"/>
              </a:rPr>
              <a:t></a:t>
            </a:r>
            <a:r>
              <a:rPr lang="zh-CN" altLang="en-US" dirty="0">
                <a:sym typeface="Wingdings" panose="05000000000000000000" pitchFamily="2" charset="2"/>
              </a:rPr>
              <a:t>变基矩阵</a:t>
            </a:r>
            <a:endParaRPr lang="en-US" altLang="zh-CN" dirty="0"/>
          </a:p>
          <a:p>
            <a:pPr marL="0" indent="0">
              <a:lnSpc>
                <a:spcPct val="100000"/>
              </a:lnSpc>
              <a:buNone/>
            </a:pPr>
            <a:r>
              <a:rPr lang="zh-CN" altLang="en-US" dirty="0"/>
              <a:t>算法思想：</a:t>
            </a:r>
            <a:endParaRPr lang="en-US" altLang="zh-CN" dirty="0"/>
          </a:p>
          <a:p>
            <a:pPr marL="457200" lvl="1" indent="0">
              <a:lnSpc>
                <a:spcPct val="100000"/>
              </a:lnSpc>
              <a:buNone/>
            </a:pPr>
            <a:r>
              <a:rPr lang="zh-CN" altLang="en-US" dirty="0">
                <a:sym typeface="Wingdings" panose="05000000000000000000" pitchFamily="2" charset="2"/>
              </a:rPr>
              <a:t>矩阵抽象为多面体</a:t>
            </a:r>
            <a:endParaRPr lang="en-US" altLang="zh-CN" dirty="0">
              <a:sym typeface="Wingdings" panose="05000000000000000000" pitchFamily="2" charset="2"/>
            </a:endParaRPr>
          </a:p>
          <a:p>
            <a:pPr marL="457200" lvl="1" indent="0">
              <a:lnSpc>
                <a:spcPct val="100000"/>
              </a:lnSpc>
              <a:buNone/>
            </a:pPr>
            <a:r>
              <a:rPr lang="zh-CN" altLang="en-US" dirty="0">
                <a:sym typeface="Wingdings" panose="05000000000000000000" pitchFamily="2" charset="2"/>
              </a:rPr>
              <a:t>矩阵的每一行抽象为不同的划分平面</a:t>
            </a:r>
            <a:endParaRPr lang="en-US" altLang="zh-CN" dirty="0"/>
          </a:p>
          <a:p>
            <a:pPr marL="457200" lvl="1" indent="0">
              <a:lnSpc>
                <a:spcPct val="100000"/>
              </a:lnSpc>
              <a:buNone/>
            </a:pPr>
            <a:r>
              <a:rPr lang="zh-CN" altLang="en-US" dirty="0"/>
              <a:t>问题就转换为</a:t>
            </a:r>
            <a:r>
              <a:rPr lang="en-US" altLang="zh-CN" dirty="0"/>
              <a:t>[</a:t>
            </a:r>
            <a:r>
              <a:rPr lang="zh-CN" altLang="en-US" dirty="0"/>
              <a:t>计算每一个划分平面的所有元素的过程</a:t>
            </a:r>
            <a:r>
              <a:rPr lang="en-US" altLang="zh-CN" dirty="0"/>
              <a:t>]</a:t>
            </a:r>
          </a:p>
          <a:p>
            <a:pPr marL="457200" lvl="1" indent="0">
              <a:lnSpc>
                <a:spcPct val="100000"/>
              </a:lnSpc>
              <a:buNone/>
            </a:pP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多个不等式构成线性整数规划问题</a:t>
            </a:r>
            <a:r>
              <a:rPr lang="en-US" altLang="zh-CN" dirty="0">
                <a:sym typeface="Wingdings" panose="05000000000000000000" pitchFamily="2" charset="2"/>
              </a:rPr>
              <a:t></a:t>
            </a:r>
            <a:r>
              <a:rPr lang="zh-CN" altLang="en-US" dirty="0">
                <a:sym typeface="Wingdings" panose="05000000000000000000" pitchFamily="2" charset="2"/>
              </a:rPr>
              <a:t>利用工具，获取一个满足所有不等式的整数解集合，即矩阵的所有元素。</a:t>
            </a:r>
            <a:endParaRPr lang="en-US" altLang="zh-CN" dirty="0"/>
          </a:p>
        </p:txBody>
      </p:sp>
    </p:spTree>
    <p:extLst>
      <p:ext uri="{BB962C8B-B14F-4D97-AF65-F5344CB8AC3E}">
        <p14:creationId xmlns:p14="http://schemas.microsoft.com/office/powerpoint/2010/main" val="336957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调度变换</a:t>
            </a:r>
            <a:r>
              <a:rPr lang="en-US" altLang="zh-CN" dirty="0"/>
              <a:t>——</a:t>
            </a:r>
            <a:r>
              <a:rPr lang="zh-CN" altLang="en-US" dirty="0"/>
              <a:t>基于代价模型的调度算法</a:t>
            </a:r>
          </a:p>
        </p:txBody>
      </p:sp>
      <p:sp>
        <p:nvSpPr>
          <p:cNvPr id="7" name="内容占位符 6">
            <a:extLst>
              <a:ext uri="{FF2B5EF4-FFF2-40B4-BE49-F238E27FC236}">
                <a16:creationId xmlns:a16="http://schemas.microsoft.com/office/drawing/2014/main" id="{7C95389C-45CD-4F74-999B-62DCCAE4F5F8}"/>
              </a:ext>
            </a:extLst>
          </p:cNvPr>
          <p:cNvSpPr>
            <a:spLocks noGrp="1"/>
          </p:cNvSpPr>
          <p:nvPr>
            <p:ph idx="1"/>
          </p:nvPr>
        </p:nvSpPr>
        <p:spPr>
          <a:xfrm>
            <a:off x="843116" y="1768833"/>
            <a:ext cx="10515600" cy="4351338"/>
          </a:xfrm>
        </p:spPr>
        <p:style>
          <a:lnRef idx="2">
            <a:schemeClr val="dk1"/>
          </a:lnRef>
          <a:fillRef idx="1">
            <a:schemeClr val="lt1"/>
          </a:fillRef>
          <a:effectRef idx="0">
            <a:schemeClr val="dk1"/>
          </a:effectRef>
          <a:fontRef idx="minor">
            <a:schemeClr val="dk1"/>
          </a:fontRef>
        </p:style>
        <p:txBody>
          <a:bodyPr anchor="ctr">
            <a:normAutofit/>
          </a:bodyPr>
          <a:lstStyle/>
          <a:p>
            <a:pPr marL="0" indent="0">
              <a:lnSpc>
                <a:spcPct val="100000"/>
              </a:lnSpc>
              <a:buNone/>
            </a:pPr>
            <a:r>
              <a:rPr lang="zh-CN" altLang="en-US" dirty="0"/>
              <a:t>在上述算法的基础上，引入了新的约束条件</a:t>
            </a:r>
            <a:r>
              <a:rPr lang="en-US" altLang="zh-CN" dirty="0">
                <a:sym typeface="Wingdings" panose="05000000000000000000" pitchFamily="2" charset="2"/>
              </a:rPr>
              <a:t></a:t>
            </a:r>
            <a:r>
              <a:rPr lang="zh-CN" altLang="en-US" dirty="0">
                <a:sym typeface="Wingdings" panose="05000000000000000000" pitchFamily="2" charset="2"/>
              </a:rPr>
              <a:t>降低了通信量</a:t>
            </a:r>
            <a:endParaRPr lang="en-US" altLang="zh-CN" dirty="0"/>
          </a:p>
        </p:txBody>
      </p:sp>
    </p:spTree>
    <p:extLst>
      <p:ext uri="{BB962C8B-B14F-4D97-AF65-F5344CB8AC3E}">
        <p14:creationId xmlns:p14="http://schemas.microsoft.com/office/powerpoint/2010/main" val="16066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程序并行性</a:t>
            </a:r>
            <a:r>
              <a:rPr lang="en-US" altLang="zh-CN" dirty="0"/>
              <a:t>——</a:t>
            </a:r>
            <a:r>
              <a:rPr lang="zh-CN" altLang="en-US" dirty="0"/>
              <a:t>代码生成</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0" indent="0">
              <a:lnSpc>
                <a:spcPct val="100000"/>
              </a:lnSpc>
              <a:buNone/>
            </a:pPr>
            <a:r>
              <a:rPr lang="zh-CN" altLang="en-US" dirty="0"/>
              <a:t>是多面体编译技术面向不同目标平台实现优化的依据</a:t>
            </a:r>
            <a:endParaRPr lang="en-US" altLang="zh-CN" dirty="0"/>
          </a:p>
          <a:p>
            <a:pPr marL="0" indent="0">
              <a:lnSpc>
                <a:spcPct val="100000"/>
              </a:lnSpc>
              <a:buNone/>
            </a:pPr>
            <a:r>
              <a:rPr lang="zh-CN" altLang="en-US" dirty="0"/>
              <a:t>输入：调度变换阶段生成的调度、程序原有的迭代空间</a:t>
            </a:r>
            <a:endParaRPr lang="en-US" altLang="zh-CN" dirty="0"/>
          </a:p>
          <a:p>
            <a:pPr marL="0" indent="0">
              <a:lnSpc>
                <a:spcPct val="100000"/>
              </a:lnSpc>
              <a:buNone/>
            </a:pPr>
            <a:r>
              <a:rPr lang="zh-CN" altLang="en-US" dirty="0"/>
              <a:t>输出：抽象语法树</a:t>
            </a:r>
            <a:endParaRPr lang="en-US" altLang="zh-CN" dirty="0"/>
          </a:p>
          <a:p>
            <a:pPr marL="0" indent="0">
              <a:lnSpc>
                <a:spcPct val="100000"/>
              </a:lnSpc>
              <a:buNone/>
            </a:pPr>
            <a:r>
              <a:rPr lang="zh-CN" altLang="en-US" dirty="0"/>
              <a:t>核心问题：如何生成每个循环的边界以及如何生成每个控制流的判定条件</a:t>
            </a:r>
            <a:endParaRPr lang="en-US" altLang="zh-CN" dirty="0"/>
          </a:p>
          <a:p>
            <a:pPr marL="0" indent="0">
              <a:lnSpc>
                <a:spcPct val="100000"/>
              </a:lnSpc>
              <a:buNone/>
            </a:pPr>
            <a:r>
              <a:rPr lang="zh-CN" altLang="en-US" dirty="0"/>
              <a:t>两种方法：</a:t>
            </a:r>
            <a:endParaRPr lang="en-US" altLang="zh-CN" dirty="0"/>
          </a:p>
          <a:p>
            <a:pPr marL="514350" indent="-514350">
              <a:lnSpc>
                <a:spcPct val="100000"/>
              </a:lnSpc>
              <a:buFont typeface="+mj-ea"/>
              <a:buAutoNum type="circleNumDbPlain"/>
            </a:pPr>
            <a:r>
              <a:rPr lang="zh-CN" altLang="en-US" dirty="0"/>
              <a:t>聚合代码生成方法</a:t>
            </a:r>
            <a:endParaRPr lang="en-US" altLang="zh-CN" dirty="0"/>
          </a:p>
          <a:p>
            <a:pPr marL="514350" indent="-514350">
              <a:lnSpc>
                <a:spcPct val="100000"/>
              </a:lnSpc>
              <a:buFont typeface="+mj-ea"/>
              <a:buAutoNum type="circleNumDbPlain"/>
            </a:pPr>
            <a:r>
              <a:rPr lang="zh-CN" altLang="en-US" dirty="0"/>
              <a:t>分割代码生成方法</a:t>
            </a:r>
          </a:p>
        </p:txBody>
      </p:sp>
    </p:spTree>
    <p:extLst>
      <p:ext uri="{BB962C8B-B14F-4D97-AF65-F5344CB8AC3E}">
        <p14:creationId xmlns:p14="http://schemas.microsoft.com/office/powerpoint/2010/main" val="3626825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程序并行性</a:t>
            </a:r>
            <a:r>
              <a:rPr lang="en-US" altLang="zh-CN" dirty="0"/>
              <a:t>——</a:t>
            </a:r>
            <a:r>
              <a:rPr lang="zh-CN" altLang="en-US" dirty="0"/>
              <a:t>代码生成</a:t>
            </a:r>
          </a:p>
        </p:txBody>
      </p:sp>
      <p:pic>
        <p:nvPicPr>
          <p:cNvPr id="6" name="图片 5">
            <a:extLst>
              <a:ext uri="{FF2B5EF4-FFF2-40B4-BE49-F238E27FC236}">
                <a16:creationId xmlns:a16="http://schemas.microsoft.com/office/drawing/2014/main" id="{C4D8E837-0D00-4D05-832A-121E20C9EE7D}"/>
              </a:ext>
            </a:extLst>
          </p:cNvPr>
          <p:cNvPicPr>
            <a:picLocks noChangeAspect="1"/>
          </p:cNvPicPr>
          <p:nvPr/>
        </p:nvPicPr>
        <p:blipFill>
          <a:blip r:embed="rId2"/>
          <a:stretch>
            <a:fillRect/>
          </a:stretch>
        </p:blipFill>
        <p:spPr>
          <a:xfrm>
            <a:off x="0" y="1690688"/>
            <a:ext cx="9421423" cy="4171950"/>
          </a:xfrm>
          <a:prstGeom prst="rect">
            <a:avLst/>
          </a:prstGeom>
        </p:spPr>
      </p:pic>
      <p:sp>
        <p:nvSpPr>
          <p:cNvPr id="7" name="文本框 6">
            <a:extLst>
              <a:ext uri="{FF2B5EF4-FFF2-40B4-BE49-F238E27FC236}">
                <a16:creationId xmlns:a16="http://schemas.microsoft.com/office/drawing/2014/main" id="{C7CB72A1-B6C9-4835-88FE-1ABE9EF59A68}"/>
              </a:ext>
            </a:extLst>
          </p:cNvPr>
          <p:cNvSpPr txBox="1"/>
          <p:nvPr/>
        </p:nvSpPr>
        <p:spPr>
          <a:xfrm>
            <a:off x="8844562" y="2644170"/>
            <a:ext cx="3086100" cy="1569660"/>
          </a:xfrm>
          <a:prstGeom prst="rect">
            <a:avLst/>
          </a:prstGeom>
          <a:noFill/>
        </p:spPr>
        <p:txBody>
          <a:bodyPr wrap="square" rtlCol="0">
            <a:spAutoFit/>
          </a:bodyPr>
          <a:lstStyle/>
          <a:p>
            <a:pPr marL="285750" indent="-285750" algn="l">
              <a:buFont typeface="Arial" panose="020B0604020202020204" pitchFamily="34" charset="0"/>
              <a:buChar char="•"/>
            </a:pPr>
            <a:r>
              <a:rPr lang="zh-CN" altLang="en-US" sz="2400" b="0" i="0" u="none" strike="noStrike" baseline="0" dirty="0">
                <a:solidFill>
                  <a:srgbClr val="FF0000"/>
                </a:solidFill>
                <a:latin typeface="宋体" panose="02010600030101010101" pitchFamily="2" charset="-122"/>
                <a:ea typeface="宋体" panose="02010600030101010101" pitchFamily="2" charset="-122"/>
              </a:rPr>
              <a:t>红色</a:t>
            </a:r>
            <a:r>
              <a:rPr lang="zh-CN" altLang="en-US" sz="2400" b="0" i="0" u="none" strike="noStrike" baseline="0" dirty="0">
                <a:latin typeface="宋体" panose="02010600030101010101" pitchFamily="2" charset="-122"/>
                <a:ea typeface="宋体" panose="02010600030101010101" pitchFamily="2" charset="-122"/>
              </a:rPr>
              <a:t>正方形代表语句</a:t>
            </a:r>
            <a:r>
              <a:rPr lang="en-US" altLang="zh-CN" sz="2400" b="0" i="1" u="none" strike="noStrike" baseline="0" dirty="0">
                <a:latin typeface="Times New Roman" panose="02020603050405020304" pitchFamily="18" charset="0"/>
                <a:ea typeface="宋体" panose="02010600030101010101" pitchFamily="2" charset="-122"/>
              </a:rPr>
              <a:t>S</a:t>
            </a:r>
            <a:r>
              <a:rPr lang="en-US" altLang="zh-CN" sz="2400" b="0" i="0" u="none" strike="noStrike" baseline="0" dirty="0">
                <a:latin typeface="TimesNewRomanPSMT"/>
                <a:ea typeface="宋体" panose="02010600030101010101" pitchFamily="2" charset="-122"/>
              </a:rPr>
              <a:t>1 </a:t>
            </a:r>
            <a:r>
              <a:rPr lang="zh-CN" altLang="en-US" sz="2400" b="0" i="0" u="none" strike="noStrike" baseline="0" dirty="0">
                <a:latin typeface="宋体" panose="02010600030101010101" pitchFamily="2" charset="-122"/>
                <a:ea typeface="宋体" panose="02010600030101010101" pitchFamily="2" charset="-122"/>
              </a:rPr>
              <a:t>的所有迭代</a:t>
            </a:r>
            <a:endParaRPr lang="en-US" altLang="zh-CN" sz="2400" b="0" i="0" u="none" strike="noStrike" baseline="0" dirty="0">
              <a:latin typeface="TimesNewRomanPSMT"/>
              <a:ea typeface="宋体" panose="02010600030101010101" pitchFamily="2" charset="-122"/>
            </a:endParaRPr>
          </a:p>
          <a:p>
            <a:pPr marL="285750" indent="-285750" algn="l">
              <a:buFont typeface="Arial" panose="020B0604020202020204" pitchFamily="34" charset="0"/>
              <a:buChar char="•"/>
            </a:pPr>
            <a:r>
              <a:rPr lang="zh-CN" altLang="en-US" sz="2400" b="0" i="0" u="none" strike="noStrike" baseline="0" dirty="0">
                <a:solidFill>
                  <a:schemeClr val="accent1"/>
                </a:solidFill>
                <a:latin typeface="宋体" panose="02010600030101010101" pitchFamily="2" charset="-122"/>
                <a:ea typeface="宋体" panose="02010600030101010101" pitchFamily="2" charset="-122"/>
              </a:rPr>
              <a:t>蓝色</a:t>
            </a:r>
            <a:r>
              <a:rPr lang="zh-CN" altLang="en-US" sz="2400" b="0" i="0" u="none" strike="noStrike" baseline="0" dirty="0">
                <a:latin typeface="宋体" panose="02010600030101010101" pitchFamily="2" charset="-122"/>
                <a:ea typeface="宋体" panose="02010600030101010101" pitchFamily="2" charset="-122"/>
              </a:rPr>
              <a:t>圆形代表语句</a:t>
            </a:r>
            <a:r>
              <a:rPr lang="en-US" altLang="zh-CN" sz="2400" b="0" i="1" u="none" strike="noStrike" baseline="0" dirty="0">
                <a:latin typeface="Times New Roman" panose="02020603050405020304" pitchFamily="18" charset="0"/>
                <a:ea typeface="宋体" panose="02010600030101010101" pitchFamily="2" charset="-122"/>
              </a:rPr>
              <a:t>S</a:t>
            </a:r>
            <a:r>
              <a:rPr lang="en-US" altLang="zh-CN" sz="2400" b="0" i="0" u="none" strike="noStrike" baseline="0" dirty="0">
                <a:latin typeface="TimesNewRomanPSMT"/>
                <a:ea typeface="宋体" panose="02010600030101010101" pitchFamily="2" charset="-122"/>
              </a:rPr>
              <a:t>2 </a:t>
            </a:r>
            <a:r>
              <a:rPr lang="zh-CN" altLang="en-US" sz="2400" b="0" i="0" u="none" strike="noStrike" baseline="0" dirty="0">
                <a:latin typeface="宋体" panose="02010600030101010101" pitchFamily="2" charset="-122"/>
                <a:ea typeface="宋体" panose="02010600030101010101" pitchFamily="2" charset="-122"/>
              </a:rPr>
              <a:t>的所有迭代</a:t>
            </a:r>
            <a:endParaRPr lang="zh-CN" altLang="en-US" sz="2400" dirty="0"/>
          </a:p>
        </p:txBody>
      </p:sp>
    </p:spTree>
    <p:extLst>
      <p:ext uri="{BB962C8B-B14F-4D97-AF65-F5344CB8AC3E}">
        <p14:creationId xmlns:p14="http://schemas.microsoft.com/office/powerpoint/2010/main" val="166195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29973-A526-47DC-8644-90825C43FA8C}"/>
              </a:ext>
            </a:extLst>
          </p:cNvPr>
          <p:cNvSpPr>
            <a:spLocks noGrp="1"/>
          </p:cNvSpPr>
          <p:nvPr>
            <p:ph type="title"/>
          </p:nvPr>
        </p:nvSpPr>
        <p:spPr>
          <a:xfrm>
            <a:off x="519545" y="621792"/>
            <a:ext cx="5181503" cy="5504688"/>
          </a:xfrm>
        </p:spPr>
        <p:txBody>
          <a:bodyPr>
            <a:normAutofit/>
          </a:bodyPr>
          <a:lstStyle/>
          <a:p>
            <a:r>
              <a:rPr lang="zh-CN" altLang="en-US" sz="4800"/>
              <a:t>目录</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内容占位符 2">
            <a:extLst>
              <a:ext uri="{FF2B5EF4-FFF2-40B4-BE49-F238E27FC236}">
                <a16:creationId xmlns:a16="http://schemas.microsoft.com/office/drawing/2014/main" id="{FD4E77B1-F1C0-46C1-B001-64A51166FA2B}"/>
              </a:ext>
            </a:extLst>
          </p:cNvPr>
          <p:cNvGraphicFramePr>
            <a:graphicFrameLocks noGrp="1"/>
          </p:cNvGraphicFramePr>
          <p:nvPr>
            <p:ph idx="1"/>
            <p:extLst>
              <p:ext uri="{D42A27DB-BD31-4B8C-83A1-F6EECF244321}">
                <p14:modId xmlns:p14="http://schemas.microsoft.com/office/powerpoint/2010/main" val="2560565290"/>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377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目标二：数据局部性</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p:txBody>
          <a:bodyPr/>
          <a:lstStyle/>
          <a:p>
            <a:pPr>
              <a:lnSpc>
                <a:spcPct val="150000"/>
              </a:lnSpc>
            </a:pPr>
            <a:r>
              <a:rPr lang="zh-CN" altLang="en-US" dirty="0"/>
              <a:t>循环分块</a:t>
            </a:r>
            <a:endParaRPr lang="en-US" altLang="zh-CN" dirty="0"/>
          </a:p>
          <a:p>
            <a:pPr>
              <a:lnSpc>
                <a:spcPct val="150000"/>
              </a:lnSpc>
            </a:pPr>
            <a:r>
              <a:rPr lang="zh-CN" altLang="en-US" dirty="0"/>
              <a:t>数组压缩</a:t>
            </a:r>
          </a:p>
        </p:txBody>
      </p:sp>
    </p:spTree>
    <p:extLst>
      <p:ext uri="{BB962C8B-B14F-4D97-AF65-F5344CB8AC3E}">
        <p14:creationId xmlns:p14="http://schemas.microsoft.com/office/powerpoint/2010/main" val="485486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数据局部性</a:t>
            </a:r>
            <a:r>
              <a:rPr lang="en-US" altLang="zh-CN" dirty="0"/>
              <a:t>——</a:t>
            </a:r>
            <a:r>
              <a:rPr lang="zh-CN" altLang="en-US" dirty="0"/>
              <a:t>循环分块</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p:txBody>
          <a:bodyPr/>
          <a:lstStyle/>
          <a:p>
            <a:pPr marL="0" indent="0">
              <a:lnSpc>
                <a:spcPct val="150000"/>
              </a:lnSpc>
              <a:buNone/>
            </a:pPr>
            <a:r>
              <a:rPr lang="zh-CN" altLang="en-US" dirty="0"/>
              <a:t>是指通过增加循环嵌套的维度来提升数据局部性的循环交换技术</a:t>
            </a:r>
            <a:endParaRPr lang="en-US" altLang="zh-CN" dirty="0"/>
          </a:p>
          <a:p>
            <a:pPr marL="0" indent="0">
              <a:lnSpc>
                <a:spcPct val="150000"/>
              </a:lnSpc>
              <a:buNone/>
            </a:pPr>
            <a:r>
              <a:rPr lang="zh-CN" altLang="en-US" dirty="0"/>
              <a:t>两个研究点：</a:t>
            </a:r>
            <a:endParaRPr lang="en-US" altLang="zh-CN" dirty="0"/>
          </a:p>
          <a:p>
            <a:pPr>
              <a:lnSpc>
                <a:spcPct val="150000"/>
              </a:lnSpc>
            </a:pPr>
            <a:r>
              <a:rPr lang="zh-CN" altLang="en-US" dirty="0"/>
              <a:t>面向分块形状的研究</a:t>
            </a:r>
            <a:endParaRPr lang="en-US" altLang="zh-CN" dirty="0"/>
          </a:p>
          <a:p>
            <a:pPr>
              <a:lnSpc>
                <a:spcPct val="150000"/>
              </a:lnSpc>
            </a:pPr>
            <a:r>
              <a:rPr lang="zh-CN" altLang="en-US" dirty="0"/>
              <a:t>面向分块大小的研究</a:t>
            </a:r>
            <a:endParaRPr lang="en-US" altLang="zh-CN" dirty="0"/>
          </a:p>
        </p:txBody>
      </p:sp>
    </p:spTree>
    <p:extLst>
      <p:ext uri="{BB962C8B-B14F-4D97-AF65-F5344CB8AC3E}">
        <p14:creationId xmlns:p14="http://schemas.microsoft.com/office/powerpoint/2010/main" val="4071257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6EECC1A-291E-4404-98D9-938BA974280B}"/>
              </a:ext>
            </a:extLst>
          </p:cNvPr>
          <p:cNvPicPr>
            <a:picLocks noChangeAspect="1"/>
          </p:cNvPicPr>
          <p:nvPr/>
        </p:nvPicPr>
        <p:blipFill>
          <a:blip r:embed="rId2"/>
          <a:stretch>
            <a:fillRect/>
          </a:stretch>
        </p:blipFill>
        <p:spPr>
          <a:xfrm>
            <a:off x="6500553" y="1016607"/>
            <a:ext cx="5691447" cy="5841393"/>
          </a:xfrm>
          <a:prstGeom prst="rect">
            <a:avLst/>
          </a:prstGeom>
        </p:spPr>
      </p:pic>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数据局部性</a:t>
            </a:r>
            <a:r>
              <a:rPr lang="en-US" altLang="zh-CN" dirty="0"/>
              <a:t>——</a:t>
            </a:r>
            <a:r>
              <a:rPr lang="zh-CN" altLang="en-US" dirty="0"/>
              <a:t>循环分块</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a:xfrm>
            <a:off x="838200" y="1825625"/>
            <a:ext cx="5414493" cy="4351338"/>
          </a:xfrm>
        </p:spPr>
        <p:txBody>
          <a:bodyPr>
            <a:normAutofit/>
          </a:bodyPr>
          <a:lstStyle/>
          <a:p>
            <a:pPr marL="0" indent="0">
              <a:lnSpc>
                <a:spcPct val="150000"/>
              </a:lnSpc>
              <a:buNone/>
            </a:pPr>
            <a:r>
              <a:rPr lang="en-US" altLang="zh-CN" sz="2400" dirty="0"/>
              <a:t>Pluto</a:t>
            </a:r>
            <a:r>
              <a:rPr lang="zh-CN" altLang="en-US" sz="2400" dirty="0"/>
              <a:t>算法</a:t>
            </a:r>
            <a:endParaRPr lang="en-US" altLang="zh-CN" sz="2400" dirty="0"/>
          </a:p>
          <a:p>
            <a:pPr>
              <a:lnSpc>
                <a:spcPct val="150000"/>
              </a:lnSpc>
            </a:pPr>
            <a:r>
              <a:rPr lang="zh-CN" altLang="en-US" sz="2400" dirty="0"/>
              <a:t>当前最先进的算法（之一）</a:t>
            </a:r>
            <a:endParaRPr lang="en-US" altLang="zh-CN" sz="2400" dirty="0"/>
          </a:p>
          <a:p>
            <a:pPr>
              <a:lnSpc>
                <a:spcPct val="150000"/>
              </a:lnSpc>
            </a:pPr>
            <a:r>
              <a:rPr lang="zh-CN" altLang="en-US" sz="2400" dirty="0"/>
              <a:t>可以实现自动分块，但只能做到简单的平行四边形分块</a:t>
            </a:r>
            <a:endParaRPr lang="en-US" altLang="zh-CN" sz="2400" dirty="0"/>
          </a:p>
          <a:p>
            <a:pPr>
              <a:lnSpc>
                <a:spcPct val="150000"/>
              </a:lnSpc>
            </a:pPr>
            <a:r>
              <a:rPr lang="zh-CN" altLang="en-US" sz="2400" dirty="0"/>
              <a:t>提升了数据局部性；</a:t>
            </a:r>
            <a:endParaRPr lang="en-US" altLang="zh-CN" sz="2400" dirty="0"/>
          </a:p>
          <a:p>
            <a:pPr>
              <a:lnSpc>
                <a:spcPct val="150000"/>
              </a:lnSpc>
            </a:pPr>
            <a:r>
              <a:rPr lang="zh-CN" altLang="en-US" sz="2400" dirty="0"/>
              <a:t>但分块之间只能流水并行</a:t>
            </a:r>
            <a:endParaRPr lang="en-US" altLang="zh-CN" sz="2400" dirty="0"/>
          </a:p>
        </p:txBody>
      </p:sp>
    </p:spTree>
    <p:extLst>
      <p:ext uri="{BB962C8B-B14F-4D97-AF65-F5344CB8AC3E}">
        <p14:creationId xmlns:p14="http://schemas.microsoft.com/office/powerpoint/2010/main" val="2943684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00A0518-F793-4EF5-878D-C64CC16CA1C3}"/>
              </a:ext>
            </a:extLst>
          </p:cNvPr>
          <p:cNvPicPr>
            <a:picLocks noChangeAspect="1"/>
          </p:cNvPicPr>
          <p:nvPr/>
        </p:nvPicPr>
        <p:blipFill rotWithShape="1">
          <a:blip r:embed="rId2"/>
          <a:srcRect t="4048" b="19100"/>
          <a:stretch/>
        </p:blipFill>
        <p:spPr>
          <a:xfrm>
            <a:off x="1664334" y="4111580"/>
            <a:ext cx="8863332" cy="2746420"/>
          </a:xfrm>
          <a:prstGeom prst="rect">
            <a:avLst/>
          </a:prstGeom>
        </p:spPr>
      </p:pic>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数据局部性</a:t>
            </a:r>
            <a:r>
              <a:rPr lang="en-US" altLang="zh-CN" dirty="0"/>
              <a:t>——</a:t>
            </a:r>
            <a:r>
              <a:rPr lang="zh-CN" altLang="en-US" dirty="0"/>
              <a:t>循环分块</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a:xfrm>
            <a:off x="838200" y="1825625"/>
            <a:ext cx="4880020" cy="2285955"/>
          </a:xfrm>
        </p:spPr>
        <p:style>
          <a:lnRef idx="2">
            <a:schemeClr val="dk1"/>
          </a:lnRef>
          <a:fillRef idx="1">
            <a:schemeClr val="lt1"/>
          </a:fillRef>
          <a:effectRef idx="0">
            <a:schemeClr val="dk1"/>
          </a:effectRef>
          <a:fontRef idx="minor">
            <a:schemeClr val="dk1"/>
          </a:fontRef>
        </p:style>
        <p:txBody>
          <a:bodyPr>
            <a:normAutofit fontScale="92500"/>
          </a:bodyPr>
          <a:lstStyle/>
          <a:p>
            <a:pPr marL="0" indent="0">
              <a:lnSpc>
                <a:spcPct val="100000"/>
              </a:lnSpc>
              <a:buNone/>
            </a:pPr>
            <a:r>
              <a:rPr lang="zh-CN" altLang="en-US" sz="2600" dirty="0"/>
              <a:t>交叉分块：</a:t>
            </a:r>
            <a:endParaRPr lang="en-US" altLang="zh-CN" sz="2600" dirty="0"/>
          </a:p>
          <a:p>
            <a:pPr marL="0" indent="0">
              <a:lnSpc>
                <a:spcPct val="100000"/>
              </a:lnSpc>
              <a:buNone/>
            </a:pPr>
            <a:r>
              <a:rPr lang="zh-CN" altLang="en-US" sz="2400" dirty="0"/>
              <a:t>先实现平行四边形分块；然后将前一个块的所有依赖远点划分过来</a:t>
            </a:r>
            <a:r>
              <a:rPr lang="en-US" altLang="zh-CN" sz="2400" dirty="0">
                <a:sym typeface="Wingdings" panose="05000000000000000000" pitchFamily="2" charset="2"/>
              </a:rPr>
              <a:t></a:t>
            </a:r>
            <a:r>
              <a:rPr lang="zh-CN" altLang="en-US" sz="2400" dirty="0">
                <a:sym typeface="Wingdings" panose="05000000000000000000" pitchFamily="2" charset="2"/>
              </a:rPr>
              <a:t>形成了两个分块间的交叉</a:t>
            </a:r>
            <a:endParaRPr lang="en-US" altLang="zh-CN" sz="2400" dirty="0">
              <a:sym typeface="Wingdings" panose="05000000000000000000" pitchFamily="2" charset="2"/>
            </a:endParaRPr>
          </a:p>
          <a:p>
            <a:pPr marL="0" indent="0">
              <a:lnSpc>
                <a:spcPct val="100000"/>
              </a:lnSpc>
              <a:buNone/>
            </a:pPr>
            <a:r>
              <a:rPr lang="zh-CN" altLang="en-US" sz="2400" dirty="0">
                <a:sym typeface="Wingdings" panose="05000000000000000000" pitchFamily="2" charset="2"/>
              </a:rPr>
              <a:t>水平方向分块并行，但存在重复计算</a:t>
            </a:r>
            <a:endParaRPr lang="en-US" altLang="zh-CN" sz="2400" dirty="0">
              <a:sym typeface="Wingdings" panose="05000000000000000000" pitchFamily="2" charset="2"/>
            </a:endParaRPr>
          </a:p>
          <a:p>
            <a:pPr marL="0" indent="0">
              <a:lnSpc>
                <a:spcPct val="100000"/>
              </a:lnSpc>
              <a:buNone/>
            </a:pPr>
            <a:endParaRPr lang="en-US" altLang="zh-CN" sz="2400" dirty="0"/>
          </a:p>
          <a:p>
            <a:pPr marL="0" indent="0">
              <a:lnSpc>
                <a:spcPct val="100000"/>
              </a:lnSpc>
              <a:buNone/>
            </a:pPr>
            <a:endParaRPr lang="en-US" altLang="zh-CN" sz="2400" dirty="0"/>
          </a:p>
        </p:txBody>
      </p:sp>
      <p:sp>
        <p:nvSpPr>
          <p:cNvPr id="6" name="内容占位符 2">
            <a:extLst>
              <a:ext uri="{FF2B5EF4-FFF2-40B4-BE49-F238E27FC236}">
                <a16:creationId xmlns:a16="http://schemas.microsoft.com/office/drawing/2014/main" id="{6332C1ED-AA8A-4C8B-BF66-8F6C5D83357D}"/>
              </a:ext>
            </a:extLst>
          </p:cNvPr>
          <p:cNvSpPr txBox="1">
            <a:spLocks/>
          </p:cNvSpPr>
          <p:nvPr/>
        </p:nvSpPr>
        <p:spPr>
          <a:xfrm>
            <a:off x="6473780" y="1825625"/>
            <a:ext cx="4880020" cy="228595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buFont typeface="Arial" panose="020B0604020202020204" pitchFamily="34" charset="0"/>
              <a:buNone/>
            </a:pPr>
            <a:r>
              <a:rPr lang="zh-CN" altLang="en-US" sz="2400" dirty="0"/>
              <a:t>分裂分块：</a:t>
            </a:r>
            <a:endParaRPr lang="en-US" altLang="zh-CN" sz="2400" dirty="0"/>
          </a:p>
          <a:p>
            <a:pPr marL="0" indent="0">
              <a:lnSpc>
                <a:spcPct val="100000"/>
              </a:lnSpc>
              <a:buFont typeface="Arial" panose="020B0604020202020204" pitchFamily="34" charset="0"/>
              <a:buNone/>
            </a:pPr>
            <a:r>
              <a:rPr lang="zh-CN" altLang="en-US" sz="2200" dirty="0"/>
              <a:t>为了消除重复计算，将交叉分块进行分裂；</a:t>
            </a:r>
            <a:endParaRPr lang="en-US" altLang="zh-CN" sz="2200" dirty="0"/>
          </a:p>
          <a:p>
            <a:pPr marL="0" indent="0">
              <a:lnSpc>
                <a:spcPct val="100000"/>
              </a:lnSpc>
              <a:buFont typeface="Arial" panose="020B0604020202020204" pitchFamily="34" charset="0"/>
              <a:buNone/>
            </a:pPr>
            <a:r>
              <a:rPr lang="zh-CN" altLang="en-US" sz="2200" dirty="0"/>
              <a:t>交叉部分</a:t>
            </a:r>
            <a:r>
              <a:rPr lang="en-US" altLang="zh-CN" sz="2200" dirty="0">
                <a:sym typeface="Wingdings" panose="05000000000000000000" pitchFamily="2" charset="2"/>
              </a:rPr>
              <a:t>Ⅰ</a:t>
            </a:r>
            <a:r>
              <a:rPr lang="zh-CN" altLang="en-US" sz="2200" dirty="0">
                <a:sym typeface="Wingdings" panose="05000000000000000000" pitchFamily="2" charset="2"/>
              </a:rPr>
              <a:t>；未交叉部分</a:t>
            </a:r>
            <a:r>
              <a:rPr lang="en-US" altLang="zh-CN" sz="2200" dirty="0">
                <a:sym typeface="Wingdings" panose="05000000000000000000" pitchFamily="2" charset="2"/>
              </a:rPr>
              <a:t>Ⅱ</a:t>
            </a:r>
          </a:p>
          <a:p>
            <a:pPr marL="0" indent="0">
              <a:lnSpc>
                <a:spcPct val="100000"/>
              </a:lnSpc>
              <a:buFont typeface="Arial" panose="020B0604020202020204" pitchFamily="34" charset="0"/>
              <a:buNone/>
            </a:pPr>
            <a:r>
              <a:rPr lang="zh-CN" altLang="en-US" sz="2200" dirty="0">
                <a:sym typeface="Wingdings" panose="05000000000000000000" pitchFamily="2" charset="2"/>
              </a:rPr>
              <a:t>在水平方向上，先</a:t>
            </a:r>
            <a:r>
              <a:rPr lang="en-US" altLang="zh-CN" sz="2200" dirty="0">
                <a:sym typeface="Wingdings" panose="05000000000000000000" pitchFamily="2" charset="2"/>
              </a:rPr>
              <a:t>Ⅰ</a:t>
            </a:r>
            <a:r>
              <a:rPr lang="zh-CN" altLang="en-US" sz="2200" dirty="0">
                <a:sym typeface="Wingdings" panose="05000000000000000000" pitchFamily="2" charset="2"/>
              </a:rPr>
              <a:t>后</a:t>
            </a:r>
            <a:r>
              <a:rPr lang="en-US" altLang="zh-CN" sz="2200" dirty="0">
                <a:sym typeface="Wingdings" panose="05000000000000000000" pitchFamily="2" charset="2"/>
              </a:rPr>
              <a:t>Ⅱ</a:t>
            </a:r>
            <a:r>
              <a:rPr lang="zh-CN" altLang="en-US" sz="2200" dirty="0">
                <a:sym typeface="Wingdings" panose="05000000000000000000" pitchFamily="2" charset="2"/>
              </a:rPr>
              <a:t>；</a:t>
            </a:r>
            <a:endParaRPr lang="en-US" altLang="zh-CN" sz="2200" dirty="0"/>
          </a:p>
        </p:txBody>
      </p:sp>
    </p:spTree>
    <p:extLst>
      <p:ext uri="{BB962C8B-B14F-4D97-AF65-F5344CB8AC3E}">
        <p14:creationId xmlns:p14="http://schemas.microsoft.com/office/powerpoint/2010/main" val="3059769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数据局部性</a:t>
            </a:r>
            <a:r>
              <a:rPr lang="en-US" altLang="zh-CN" dirty="0"/>
              <a:t>——</a:t>
            </a:r>
            <a:r>
              <a:rPr lang="zh-CN" altLang="en-US" dirty="0"/>
              <a:t>循环分块</a:t>
            </a:r>
          </a:p>
        </p:txBody>
      </p:sp>
      <p:pic>
        <p:nvPicPr>
          <p:cNvPr id="4" name="图片 3">
            <a:extLst>
              <a:ext uri="{FF2B5EF4-FFF2-40B4-BE49-F238E27FC236}">
                <a16:creationId xmlns:a16="http://schemas.microsoft.com/office/drawing/2014/main" id="{DB36C83F-8E72-4210-8142-ABD9ED0F11CF}"/>
              </a:ext>
            </a:extLst>
          </p:cNvPr>
          <p:cNvPicPr>
            <a:picLocks noChangeAspect="1"/>
          </p:cNvPicPr>
          <p:nvPr/>
        </p:nvPicPr>
        <p:blipFill>
          <a:blip r:embed="rId2"/>
          <a:stretch>
            <a:fillRect/>
          </a:stretch>
        </p:blipFill>
        <p:spPr>
          <a:xfrm>
            <a:off x="5367103" y="2202631"/>
            <a:ext cx="6824897" cy="3750618"/>
          </a:xfrm>
          <a:prstGeom prst="rect">
            <a:avLst/>
          </a:prstGeom>
        </p:spPr>
      </p:pic>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a:xfrm>
            <a:off x="311525" y="1870991"/>
            <a:ext cx="5055578" cy="4413898"/>
          </a:xfrm>
        </p:spPr>
        <p:style>
          <a:lnRef idx="2">
            <a:schemeClr val="dk1"/>
          </a:lnRef>
          <a:fillRef idx="1">
            <a:schemeClr val="lt1"/>
          </a:fillRef>
          <a:effectRef idx="0">
            <a:schemeClr val="dk1"/>
          </a:effectRef>
          <a:fontRef idx="minor">
            <a:schemeClr val="dk1"/>
          </a:fontRef>
        </p:style>
        <p:txBody>
          <a:bodyPr>
            <a:normAutofit/>
          </a:bodyPr>
          <a:lstStyle/>
          <a:p>
            <a:pPr marL="0" indent="0">
              <a:lnSpc>
                <a:spcPct val="100000"/>
              </a:lnSpc>
              <a:buNone/>
            </a:pPr>
            <a:r>
              <a:rPr lang="zh-CN" altLang="en-US" sz="2400" dirty="0"/>
              <a:t>钻石分块：</a:t>
            </a:r>
            <a:endParaRPr lang="en-US" altLang="zh-CN" sz="2400" dirty="0"/>
          </a:p>
          <a:p>
            <a:pPr marL="457200" indent="-457200" algn="l">
              <a:buFont typeface="+mj-ea"/>
              <a:buAutoNum type="circleNumDbPlain"/>
            </a:pPr>
            <a:r>
              <a:rPr lang="zh-CN" altLang="en-US" sz="2400" dirty="0"/>
              <a:t>通过</a:t>
            </a:r>
            <a:r>
              <a:rPr lang="en-US" altLang="zh-CN" sz="2400" dirty="0"/>
              <a:t>Pluto </a:t>
            </a:r>
            <a:r>
              <a:rPr lang="zh-CN" altLang="en-US" sz="2400" dirty="0"/>
              <a:t>算法寻找能够满足钻石分块的划分平面</a:t>
            </a:r>
            <a:endParaRPr lang="en-US" altLang="zh-CN" sz="2400" dirty="0"/>
          </a:p>
          <a:p>
            <a:pPr marL="457200" indent="-457200" algn="l">
              <a:buFont typeface="+mj-ea"/>
              <a:buAutoNum type="circleNumDbPlain"/>
            </a:pPr>
            <a:r>
              <a:rPr lang="zh-CN" altLang="en-US" sz="2400" dirty="0"/>
              <a:t>然后沿着这些划分平面对迭代空间进行划分</a:t>
            </a:r>
            <a:endParaRPr lang="en-US" altLang="zh-CN" sz="2400" dirty="0"/>
          </a:p>
          <a:p>
            <a:pPr marL="0" indent="0" algn="l">
              <a:buNone/>
            </a:pPr>
            <a:r>
              <a:rPr lang="zh-CN" altLang="en-US" sz="2400" dirty="0"/>
              <a:t>对比：</a:t>
            </a:r>
            <a:endParaRPr lang="en-US" altLang="zh-CN" sz="2400" dirty="0"/>
          </a:p>
          <a:p>
            <a:r>
              <a:rPr lang="zh-CN" altLang="en-US" sz="2400" dirty="0"/>
              <a:t>无重复计算</a:t>
            </a:r>
            <a:endParaRPr lang="en-US" altLang="zh-CN" sz="2400" dirty="0"/>
          </a:p>
          <a:p>
            <a:r>
              <a:rPr lang="zh-CN" altLang="en-US" sz="2400" dirty="0"/>
              <a:t>避免因块内分裂而导致不同阶段必须串行执行</a:t>
            </a:r>
            <a:endParaRPr lang="en-US" altLang="zh-CN" sz="2400" dirty="0"/>
          </a:p>
          <a:p>
            <a:r>
              <a:rPr lang="zh-CN" altLang="en-US" sz="2400" dirty="0"/>
              <a:t>数据局部性不如平行四边形分块</a:t>
            </a:r>
            <a:endParaRPr lang="en-US" altLang="zh-CN" sz="2400" dirty="0"/>
          </a:p>
          <a:p>
            <a:pPr marL="0" indent="0">
              <a:buNone/>
            </a:pPr>
            <a:endParaRPr lang="en-US" altLang="zh-CN" sz="2400" dirty="0"/>
          </a:p>
          <a:p>
            <a:pPr marL="0" indent="0">
              <a:lnSpc>
                <a:spcPct val="100000"/>
              </a:lnSpc>
              <a:buNone/>
            </a:pPr>
            <a:endParaRPr lang="en-US" altLang="zh-CN" sz="2400" dirty="0"/>
          </a:p>
        </p:txBody>
      </p:sp>
    </p:spTree>
    <p:extLst>
      <p:ext uri="{BB962C8B-B14F-4D97-AF65-F5344CB8AC3E}">
        <p14:creationId xmlns:p14="http://schemas.microsoft.com/office/powerpoint/2010/main" val="374474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数据局部性</a:t>
            </a:r>
            <a:r>
              <a:rPr lang="en-US" altLang="zh-CN" dirty="0"/>
              <a:t>——</a:t>
            </a:r>
            <a:r>
              <a:rPr lang="zh-CN" altLang="en-US" dirty="0"/>
              <a:t>循环分块</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a:xfrm>
            <a:off x="530466" y="2043285"/>
            <a:ext cx="5055578" cy="3835587"/>
          </a:xfrm>
        </p:spPr>
        <p:style>
          <a:lnRef idx="2">
            <a:schemeClr val="dk1"/>
          </a:lnRef>
          <a:fillRef idx="1">
            <a:schemeClr val="lt1"/>
          </a:fillRef>
          <a:effectRef idx="0">
            <a:schemeClr val="dk1"/>
          </a:effectRef>
          <a:fontRef idx="minor">
            <a:schemeClr val="dk1"/>
          </a:fontRef>
        </p:style>
        <p:txBody>
          <a:bodyPr>
            <a:normAutofit/>
          </a:bodyPr>
          <a:lstStyle/>
          <a:p>
            <a:pPr marL="0" indent="0">
              <a:lnSpc>
                <a:spcPct val="150000"/>
              </a:lnSpc>
              <a:buNone/>
            </a:pPr>
            <a:r>
              <a:rPr lang="zh-CN" altLang="en-US" sz="2400" dirty="0"/>
              <a:t>六角形分块：</a:t>
            </a:r>
            <a:endParaRPr lang="en-US" altLang="zh-CN" sz="2400" dirty="0"/>
          </a:p>
          <a:p>
            <a:pPr>
              <a:lnSpc>
                <a:spcPct val="150000"/>
              </a:lnSpc>
            </a:pPr>
            <a:r>
              <a:rPr lang="zh-CN" altLang="en-US" sz="2400" dirty="0"/>
              <a:t>钻石分块是其一种特殊形式；</a:t>
            </a:r>
            <a:endParaRPr lang="en-US" altLang="zh-CN" sz="2400" dirty="0"/>
          </a:p>
          <a:p>
            <a:pPr>
              <a:lnSpc>
                <a:spcPct val="150000"/>
              </a:lnSpc>
            </a:pPr>
            <a:r>
              <a:rPr lang="zh-CN" altLang="en-US" sz="2400" dirty="0"/>
              <a:t>与钻石分块相比，六角形分块的顶端沿着水平方向横向扩展</a:t>
            </a:r>
            <a:endParaRPr lang="en-US" altLang="zh-CN" sz="2400" dirty="0"/>
          </a:p>
          <a:p>
            <a:pPr>
              <a:lnSpc>
                <a:spcPct val="150000"/>
              </a:lnSpc>
            </a:pPr>
            <a:r>
              <a:rPr lang="zh-CN" altLang="en-US" sz="2400" dirty="0"/>
              <a:t>块内可使用向量化等手段实现多级冰心</a:t>
            </a:r>
            <a:endParaRPr lang="en-US" altLang="zh-CN" sz="2400" dirty="0"/>
          </a:p>
        </p:txBody>
      </p:sp>
      <p:pic>
        <p:nvPicPr>
          <p:cNvPr id="5" name="图片 4">
            <a:extLst>
              <a:ext uri="{FF2B5EF4-FFF2-40B4-BE49-F238E27FC236}">
                <a16:creationId xmlns:a16="http://schemas.microsoft.com/office/drawing/2014/main" id="{56C94A20-E056-4851-9AF9-5D91D36E58DA}"/>
              </a:ext>
            </a:extLst>
          </p:cNvPr>
          <p:cNvPicPr>
            <a:picLocks noChangeAspect="1"/>
          </p:cNvPicPr>
          <p:nvPr/>
        </p:nvPicPr>
        <p:blipFill>
          <a:blip r:embed="rId2"/>
          <a:stretch>
            <a:fillRect/>
          </a:stretch>
        </p:blipFill>
        <p:spPr>
          <a:xfrm>
            <a:off x="5943886" y="2043285"/>
            <a:ext cx="6248114" cy="3835587"/>
          </a:xfrm>
          <a:prstGeom prst="rect">
            <a:avLst/>
          </a:prstGeom>
        </p:spPr>
      </p:pic>
    </p:spTree>
    <p:extLst>
      <p:ext uri="{BB962C8B-B14F-4D97-AF65-F5344CB8AC3E}">
        <p14:creationId xmlns:p14="http://schemas.microsoft.com/office/powerpoint/2010/main" val="2715702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数据局部性</a:t>
            </a:r>
            <a:r>
              <a:rPr lang="en-US" altLang="zh-CN" dirty="0"/>
              <a:t>——</a:t>
            </a:r>
            <a:r>
              <a:rPr lang="zh-CN" altLang="en-US" dirty="0"/>
              <a:t>循环分块</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a:xfrm>
            <a:off x="1639910" y="2172516"/>
            <a:ext cx="8912179" cy="3474870"/>
          </a:xfrm>
          <a:ln>
            <a:noFill/>
          </a:ln>
        </p:spPr>
        <p:style>
          <a:lnRef idx="2">
            <a:schemeClr val="dk1"/>
          </a:lnRef>
          <a:fillRef idx="1">
            <a:schemeClr val="lt1"/>
          </a:fillRef>
          <a:effectRef idx="0">
            <a:schemeClr val="dk1"/>
          </a:effectRef>
          <a:fontRef idx="minor">
            <a:schemeClr val="dk1"/>
          </a:fontRef>
        </p:style>
        <p:txBody>
          <a:bodyPr anchor="ctr">
            <a:normAutofit lnSpcReduction="10000"/>
          </a:bodyPr>
          <a:lstStyle/>
          <a:p>
            <a:pPr marL="0" indent="0">
              <a:lnSpc>
                <a:spcPct val="150000"/>
              </a:lnSpc>
              <a:buNone/>
            </a:pPr>
            <a:r>
              <a:rPr lang="zh-CN" altLang="en-US" sz="3200" dirty="0"/>
              <a:t>分块大小</a:t>
            </a:r>
            <a:r>
              <a:rPr lang="zh-CN" altLang="en-US" dirty="0"/>
              <a:t>：</a:t>
            </a:r>
            <a:endParaRPr lang="en-US" altLang="zh-CN" dirty="0"/>
          </a:p>
          <a:p>
            <a:pPr lvl="1">
              <a:lnSpc>
                <a:spcPct val="150000"/>
              </a:lnSpc>
            </a:pPr>
            <a:r>
              <a:rPr lang="zh-CN" altLang="en-US" sz="2800" dirty="0"/>
              <a:t>往往与目标体系结构的参数相关；</a:t>
            </a:r>
            <a:endParaRPr lang="en-US" altLang="zh-CN" sz="2800" dirty="0"/>
          </a:p>
          <a:p>
            <a:pPr lvl="1">
              <a:lnSpc>
                <a:spcPct val="150000"/>
              </a:lnSpc>
            </a:pPr>
            <a:r>
              <a:rPr lang="zh-CN" altLang="en-US" sz="2800" dirty="0"/>
              <a:t>通过向代码生成的线性整数规划问题添加新的约束</a:t>
            </a:r>
            <a:r>
              <a:rPr lang="zh-CN" altLang="en-US" sz="2800" dirty="0">
                <a:sym typeface="Wingdings" panose="05000000000000000000" pitchFamily="2" charset="2"/>
              </a:rPr>
              <a:t>来</a:t>
            </a:r>
            <a:r>
              <a:rPr lang="zh-CN" altLang="en-US" sz="2800" dirty="0"/>
              <a:t>生成带有参数的循环分块大小；</a:t>
            </a:r>
            <a:endParaRPr lang="en-US" altLang="zh-CN" sz="2800" dirty="0"/>
          </a:p>
          <a:p>
            <a:pPr lvl="1">
              <a:lnSpc>
                <a:spcPct val="150000"/>
              </a:lnSpc>
            </a:pPr>
            <a:r>
              <a:rPr lang="zh-CN" altLang="en-US" sz="2800" dirty="0"/>
              <a:t>也是线性规划问题</a:t>
            </a:r>
            <a:endParaRPr lang="en-US" altLang="zh-CN" sz="2800" dirty="0"/>
          </a:p>
        </p:txBody>
      </p:sp>
    </p:spTree>
    <p:extLst>
      <p:ext uri="{BB962C8B-B14F-4D97-AF65-F5344CB8AC3E}">
        <p14:creationId xmlns:p14="http://schemas.microsoft.com/office/powerpoint/2010/main" val="3259138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数据局部性</a:t>
            </a:r>
            <a:r>
              <a:rPr lang="en-US" altLang="zh-CN" dirty="0"/>
              <a:t>——</a:t>
            </a:r>
            <a:r>
              <a:rPr lang="zh-CN" altLang="en-US" dirty="0"/>
              <a:t>数组压缩</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a:xfrm>
            <a:off x="294417" y="2028422"/>
            <a:ext cx="5619731" cy="4011769"/>
          </a:xfrm>
          <a:ln/>
        </p:spPr>
        <p:style>
          <a:lnRef idx="2">
            <a:schemeClr val="dk1"/>
          </a:lnRef>
          <a:fillRef idx="1">
            <a:schemeClr val="lt1"/>
          </a:fillRef>
          <a:effectRef idx="0">
            <a:schemeClr val="dk1"/>
          </a:effectRef>
          <a:fontRef idx="minor">
            <a:schemeClr val="dk1"/>
          </a:fontRef>
        </p:style>
        <p:txBody>
          <a:bodyPr anchor="ctr">
            <a:normAutofit/>
          </a:bodyPr>
          <a:lstStyle/>
          <a:p>
            <a:pPr marL="0" indent="0">
              <a:lnSpc>
                <a:spcPct val="150000"/>
              </a:lnSpc>
              <a:buNone/>
            </a:pPr>
            <a:r>
              <a:rPr lang="zh-CN" altLang="en-US" dirty="0"/>
              <a:t>问题背景：</a:t>
            </a:r>
            <a:endParaRPr lang="en-US" altLang="zh-CN" dirty="0"/>
          </a:p>
          <a:p>
            <a:pPr>
              <a:lnSpc>
                <a:spcPct val="150000"/>
              </a:lnSpc>
            </a:pPr>
            <a:r>
              <a:rPr lang="zh-CN" altLang="en-US" sz="2400" dirty="0"/>
              <a:t>迭代空间和数据存储空间完全一致</a:t>
            </a:r>
            <a:endParaRPr lang="en-US" altLang="zh-CN" sz="2400" dirty="0"/>
          </a:p>
          <a:p>
            <a:pPr>
              <a:lnSpc>
                <a:spcPct val="150000"/>
              </a:lnSpc>
            </a:pPr>
            <a:r>
              <a:rPr lang="zh-CN" altLang="en-US" sz="2400" dirty="0"/>
              <a:t>多核架构和多级存储结构中，缓存空间有限</a:t>
            </a:r>
            <a:endParaRPr lang="en-US" altLang="zh-CN" sz="2400" dirty="0"/>
          </a:p>
          <a:p>
            <a:pPr>
              <a:lnSpc>
                <a:spcPct val="150000"/>
              </a:lnSpc>
            </a:pPr>
            <a:r>
              <a:rPr lang="zh-CN" altLang="en-US" sz="2400" dirty="0">
                <a:sym typeface="Wingdings" panose="05000000000000000000" pitchFamily="2" charset="2"/>
              </a:rPr>
              <a:t>若所需存储空间大于缓存空间</a:t>
            </a:r>
            <a:r>
              <a:rPr lang="en-US" altLang="zh-CN" sz="2400" dirty="0">
                <a:sym typeface="Wingdings" panose="05000000000000000000" pitchFamily="2" charset="2"/>
              </a:rPr>
              <a:t></a:t>
            </a:r>
            <a:r>
              <a:rPr lang="zh-CN" altLang="en-US" sz="2400" dirty="0">
                <a:highlight>
                  <a:srgbClr val="FFFF00"/>
                </a:highlight>
                <a:sym typeface="Wingdings" panose="05000000000000000000" pitchFamily="2" charset="2"/>
              </a:rPr>
              <a:t>适当减少数据存储空间</a:t>
            </a:r>
            <a:endParaRPr lang="en-US" altLang="zh-CN" sz="2400" dirty="0">
              <a:highlight>
                <a:srgbClr val="FFFF00"/>
              </a:highlight>
              <a:sym typeface="Wingdings" panose="05000000000000000000" pitchFamily="2" charset="2"/>
            </a:endParaRPr>
          </a:p>
        </p:txBody>
      </p:sp>
      <p:pic>
        <p:nvPicPr>
          <p:cNvPr id="6" name="图片 5">
            <a:extLst>
              <a:ext uri="{FF2B5EF4-FFF2-40B4-BE49-F238E27FC236}">
                <a16:creationId xmlns:a16="http://schemas.microsoft.com/office/drawing/2014/main" id="{B7D8C842-88FC-4CE2-9E34-7E7E870EFD05}"/>
              </a:ext>
            </a:extLst>
          </p:cNvPr>
          <p:cNvPicPr>
            <a:picLocks noChangeAspect="1"/>
          </p:cNvPicPr>
          <p:nvPr/>
        </p:nvPicPr>
        <p:blipFill>
          <a:blip r:embed="rId2"/>
          <a:stretch>
            <a:fillRect/>
          </a:stretch>
        </p:blipFill>
        <p:spPr>
          <a:xfrm>
            <a:off x="6420118" y="2091199"/>
            <a:ext cx="5413068" cy="1171249"/>
          </a:xfrm>
          <a:prstGeom prst="rect">
            <a:avLst/>
          </a:prstGeom>
        </p:spPr>
      </p:pic>
      <p:pic>
        <p:nvPicPr>
          <p:cNvPr id="7" name="图片 6">
            <a:extLst>
              <a:ext uri="{FF2B5EF4-FFF2-40B4-BE49-F238E27FC236}">
                <a16:creationId xmlns:a16="http://schemas.microsoft.com/office/drawing/2014/main" id="{FB24BB83-EFD6-41B0-A287-947CC5E354ED}"/>
              </a:ext>
            </a:extLst>
          </p:cNvPr>
          <p:cNvPicPr>
            <a:picLocks noChangeAspect="1"/>
          </p:cNvPicPr>
          <p:nvPr/>
        </p:nvPicPr>
        <p:blipFill>
          <a:blip r:embed="rId3"/>
          <a:stretch>
            <a:fillRect/>
          </a:stretch>
        </p:blipFill>
        <p:spPr>
          <a:xfrm>
            <a:off x="6191044" y="3648814"/>
            <a:ext cx="4858428" cy="3019846"/>
          </a:xfrm>
          <a:prstGeom prst="rect">
            <a:avLst/>
          </a:prstGeom>
        </p:spPr>
      </p:pic>
    </p:spTree>
    <p:extLst>
      <p:ext uri="{BB962C8B-B14F-4D97-AF65-F5344CB8AC3E}">
        <p14:creationId xmlns:p14="http://schemas.microsoft.com/office/powerpoint/2010/main" val="129772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数据局部性</a:t>
            </a:r>
            <a:r>
              <a:rPr lang="en-US" altLang="zh-CN" dirty="0"/>
              <a:t>——</a:t>
            </a:r>
            <a:r>
              <a:rPr lang="zh-CN" altLang="en-US" dirty="0"/>
              <a:t>数组压缩</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a:xfrm>
            <a:off x="294417" y="2028422"/>
            <a:ext cx="5619731" cy="4011769"/>
          </a:xfrm>
          <a:ln/>
        </p:spPr>
        <p:style>
          <a:lnRef idx="2">
            <a:schemeClr val="dk1"/>
          </a:lnRef>
          <a:fillRef idx="1">
            <a:schemeClr val="lt1"/>
          </a:fillRef>
          <a:effectRef idx="0">
            <a:schemeClr val="dk1"/>
          </a:effectRef>
          <a:fontRef idx="minor">
            <a:schemeClr val="dk1"/>
          </a:fontRef>
        </p:style>
        <p:txBody>
          <a:bodyPr anchor="ctr">
            <a:normAutofit/>
          </a:bodyPr>
          <a:lstStyle/>
          <a:p>
            <a:pPr marL="0" indent="0">
              <a:lnSpc>
                <a:spcPct val="110000"/>
              </a:lnSpc>
              <a:buNone/>
            </a:pPr>
            <a:r>
              <a:rPr lang="zh-CN" altLang="en-US" dirty="0"/>
              <a:t>引入问题：</a:t>
            </a:r>
            <a:endParaRPr lang="en-US" altLang="zh-CN" dirty="0"/>
          </a:p>
          <a:p>
            <a:pPr marL="0" indent="0">
              <a:lnSpc>
                <a:spcPct val="110000"/>
              </a:lnSpc>
              <a:buNone/>
            </a:pPr>
            <a:r>
              <a:rPr lang="zh-CN" altLang="en-US" sz="2400" dirty="0"/>
              <a:t>最后一次循环中的数据必须在计算结束后仍处于活跃状态；</a:t>
            </a:r>
            <a:endParaRPr lang="en-US" altLang="zh-CN" sz="2400" dirty="0"/>
          </a:p>
          <a:p>
            <a:pPr marL="0" indent="0">
              <a:lnSpc>
                <a:spcPct val="110000"/>
              </a:lnSpc>
              <a:buNone/>
            </a:pPr>
            <a:r>
              <a:rPr lang="zh-CN" altLang="en-US" sz="2400" dirty="0"/>
              <a:t>而所有中间迭代写入的数据都是临时数据；</a:t>
            </a:r>
            <a:endParaRPr lang="en-US" altLang="zh-CN" sz="2400" dirty="0"/>
          </a:p>
          <a:p>
            <a:pPr marL="0" indent="0">
              <a:lnSpc>
                <a:spcPct val="110000"/>
              </a:lnSpc>
              <a:buNone/>
            </a:pPr>
            <a:r>
              <a:rPr lang="zh-CN" altLang="en-US" sz="2400" dirty="0"/>
              <a:t>数组压缩研究的问题就是</a:t>
            </a:r>
            <a:r>
              <a:rPr lang="en-US" altLang="zh-CN" sz="2400" dirty="0"/>
              <a:t>--</a:t>
            </a:r>
            <a:r>
              <a:rPr lang="zh-CN" altLang="en-US" sz="2400" dirty="0"/>
              <a:t>如何根据临时数据活跃变量周期之间的关系来减少数据存储空间的大小；</a:t>
            </a:r>
            <a:endParaRPr lang="en-US" altLang="zh-CN" sz="2400" dirty="0"/>
          </a:p>
        </p:txBody>
      </p:sp>
      <p:pic>
        <p:nvPicPr>
          <p:cNvPr id="4" name="图片 3">
            <a:extLst>
              <a:ext uri="{FF2B5EF4-FFF2-40B4-BE49-F238E27FC236}">
                <a16:creationId xmlns:a16="http://schemas.microsoft.com/office/drawing/2014/main" id="{5ACD80F0-A613-4E8B-A3DE-D10E9714ADE4}"/>
              </a:ext>
            </a:extLst>
          </p:cNvPr>
          <p:cNvPicPr>
            <a:picLocks noChangeAspect="1"/>
          </p:cNvPicPr>
          <p:nvPr/>
        </p:nvPicPr>
        <p:blipFill rotWithShape="1">
          <a:blip r:embed="rId2"/>
          <a:srcRect t="-1" b="33918"/>
          <a:stretch/>
        </p:blipFill>
        <p:spPr>
          <a:xfrm>
            <a:off x="6096000" y="3953812"/>
            <a:ext cx="6079834" cy="2086379"/>
          </a:xfrm>
          <a:prstGeom prst="rect">
            <a:avLst/>
          </a:prstGeom>
        </p:spPr>
      </p:pic>
      <p:pic>
        <p:nvPicPr>
          <p:cNvPr id="5" name="图片 4">
            <a:extLst>
              <a:ext uri="{FF2B5EF4-FFF2-40B4-BE49-F238E27FC236}">
                <a16:creationId xmlns:a16="http://schemas.microsoft.com/office/drawing/2014/main" id="{9D7E7ECA-E62E-47CC-B44D-DD97B0332F4D}"/>
              </a:ext>
            </a:extLst>
          </p:cNvPr>
          <p:cNvPicPr>
            <a:picLocks noChangeAspect="1"/>
          </p:cNvPicPr>
          <p:nvPr/>
        </p:nvPicPr>
        <p:blipFill>
          <a:blip r:embed="rId3"/>
          <a:stretch>
            <a:fillRect/>
          </a:stretch>
        </p:blipFill>
        <p:spPr>
          <a:xfrm>
            <a:off x="6484515" y="2121890"/>
            <a:ext cx="5413068" cy="1171249"/>
          </a:xfrm>
          <a:prstGeom prst="rect">
            <a:avLst/>
          </a:prstGeom>
        </p:spPr>
      </p:pic>
    </p:spTree>
    <p:extLst>
      <p:ext uri="{BB962C8B-B14F-4D97-AF65-F5344CB8AC3E}">
        <p14:creationId xmlns:p14="http://schemas.microsoft.com/office/powerpoint/2010/main" val="2188269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数据局部性</a:t>
            </a:r>
            <a:r>
              <a:rPr lang="en-US" altLang="zh-CN" dirty="0"/>
              <a:t>——</a:t>
            </a:r>
            <a:r>
              <a:rPr lang="zh-CN" altLang="en-US" dirty="0"/>
              <a:t>数组压缩</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a:xfrm>
            <a:off x="294417" y="2028422"/>
            <a:ext cx="5619731" cy="4011769"/>
          </a:xfrm>
          <a:ln/>
        </p:spPr>
        <p:style>
          <a:lnRef idx="2">
            <a:schemeClr val="dk1"/>
          </a:lnRef>
          <a:fillRef idx="1">
            <a:schemeClr val="lt1"/>
          </a:fillRef>
          <a:effectRef idx="0">
            <a:schemeClr val="dk1"/>
          </a:effectRef>
          <a:fontRef idx="minor">
            <a:schemeClr val="dk1"/>
          </a:fontRef>
        </p:style>
        <p:txBody>
          <a:bodyPr anchor="ctr">
            <a:normAutofit fontScale="92500" lnSpcReduction="10000"/>
          </a:bodyPr>
          <a:lstStyle/>
          <a:p>
            <a:pPr marL="0" indent="0">
              <a:lnSpc>
                <a:spcPct val="110000"/>
              </a:lnSpc>
              <a:buNone/>
            </a:pPr>
            <a:r>
              <a:rPr lang="zh-CN" altLang="en-US" dirty="0"/>
              <a:t>问题</a:t>
            </a:r>
            <a:r>
              <a:rPr lang="zh-CN" altLang="en-US" sz="2400" dirty="0"/>
              <a:t>：</a:t>
            </a:r>
            <a:endParaRPr lang="en-US" altLang="zh-CN" sz="2400" dirty="0"/>
          </a:p>
          <a:p>
            <a:pPr marL="0" indent="0">
              <a:lnSpc>
                <a:spcPct val="110000"/>
              </a:lnSpc>
              <a:buNone/>
            </a:pPr>
            <a:r>
              <a:rPr lang="zh-CN" altLang="en-US" sz="2400" dirty="0"/>
              <a:t>如何根据临时数据活跃变量周期之间的关系来减少数据存储空间的大小？</a:t>
            </a:r>
            <a:endParaRPr lang="en-US" altLang="zh-CN" sz="2400" dirty="0"/>
          </a:p>
          <a:p>
            <a:pPr marL="0" indent="0">
              <a:lnSpc>
                <a:spcPct val="110000"/>
              </a:lnSpc>
              <a:buNone/>
            </a:pPr>
            <a:r>
              <a:rPr lang="zh-CN" altLang="en-US" dirty="0"/>
              <a:t>多面体</a:t>
            </a:r>
            <a:r>
              <a:rPr lang="zh-CN" altLang="en-US" sz="2400" dirty="0"/>
              <a:t>：</a:t>
            </a:r>
            <a:endParaRPr lang="en-US" altLang="zh-CN" sz="2400" dirty="0"/>
          </a:p>
          <a:p>
            <a:pPr marL="0" indent="0">
              <a:lnSpc>
                <a:spcPct val="110000"/>
              </a:lnSpc>
              <a:buNone/>
            </a:pPr>
            <a:r>
              <a:rPr lang="zh-CN" altLang="en-US" sz="2400" dirty="0"/>
              <a:t>基于数组下标冲突关系实现。</a:t>
            </a:r>
            <a:endParaRPr lang="en-US" altLang="zh-CN" sz="2400" dirty="0"/>
          </a:p>
          <a:p>
            <a:pPr marL="0" indent="0">
              <a:lnSpc>
                <a:spcPct val="110000"/>
              </a:lnSpc>
              <a:buNone/>
            </a:pPr>
            <a:r>
              <a:rPr lang="zh-CN" altLang="en-US" sz="2400" dirty="0"/>
              <a:t>数组下标冲突：不同数组下标对应的数据元素在相同调度下同时处于活跃状态而不能存储在同一个地址单元的冲突，由所有这样的数组下标构成的集合称为数据冲突集</a:t>
            </a:r>
            <a:endParaRPr lang="en-US" altLang="zh-CN" sz="2400" dirty="0"/>
          </a:p>
        </p:txBody>
      </p:sp>
      <p:pic>
        <p:nvPicPr>
          <p:cNvPr id="5" name="图片 4">
            <a:extLst>
              <a:ext uri="{FF2B5EF4-FFF2-40B4-BE49-F238E27FC236}">
                <a16:creationId xmlns:a16="http://schemas.microsoft.com/office/drawing/2014/main" id="{9D7E7ECA-E62E-47CC-B44D-DD97B0332F4D}"/>
              </a:ext>
            </a:extLst>
          </p:cNvPr>
          <p:cNvPicPr>
            <a:picLocks noChangeAspect="1"/>
          </p:cNvPicPr>
          <p:nvPr/>
        </p:nvPicPr>
        <p:blipFill>
          <a:blip r:embed="rId2"/>
          <a:stretch>
            <a:fillRect/>
          </a:stretch>
        </p:blipFill>
        <p:spPr>
          <a:xfrm>
            <a:off x="6484515" y="2012424"/>
            <a:ext cx="5413068" cy="1171249"/>
          </a:xfrm>
          <a:prstGeom prst="rect">
            <a:avLst/>
          </a:prstGeom>
        </p:spPr>
      </p:pic>
      <p:pic>
        <p:nvPicPr>
          <p:cNvPr id="9" name="图片 8">
            <a:extLst>
              <a:ext uri="{FF2B5EF4-FFF2-40B4-BE49-F238E27FC236}">
                <a16:creationId xmlns:a16="http://schemas.microsoft.com/office/drawing/2014/main" id="{E2403D11-AA78-4879-9030-7A0FA7D1A117}"/>
              </a:ext>
            </a:extLst>
          </p:cNvPr>
          <p:cNvPicPr>
            <a:picLocks noChangeAspect="1"/>
          </p:cNvPicPr>
          <p:nvPr/>
        </p:nvPicPr>
        <p:blipFill>
          <a:blip r:embed="rId3"/>
          <a:stretch>
            <a:fillRect/>
          </a:stretch>
        </p:blipFill>
        <p:spPr>
          <a:xfrm>
            <a:off x="6096000" y="3123133"/>
            <a:ext cx="6079834" cy="3157247"/>
          </a:xfrm>
          <a:prstGeom prst="rect">
            <a:avLst/>
          </a:prstGeom>
        </p:spPr>
      </p:pic>
    </p:spTree>
    <p:extLst>
      <p:ext uri="{BB962C8B-B14F-4D97-AF65-F5344CB8AC3E}">
        <p14:creationId xmlns:p14="http://schemas.microsoft.com/office/powerpoint/2010/main" val="317907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4093F-3919-4CB2-BF3F-339FDCE05218}"/>
              </a:ext>
            </a:extLst>
          </p:cNvPr>
          <p:cNvSpPr>
            <a:spLocks noGrp="1"/>
          </p:cNvSpPr>
          <p:nvPr>
            <p:ph type="title"/>
          </p:nvPr>
        </p:nvSpPr>
        <p:spPr/>
        <p:txBody>
          <a:bodyPr/>
          <a:lstStyle/>
          <a:p>
            <a:r>
              <a:rPr lang="zh-CN" altLang="en-US" dirty="0"/>
              <a:t>主要参考文献</a:t>
            </a:r>
          </a:p>
        </p:txBody>
      </p:sp>
      <p:sp>
        <p:nvSpPr>
          <p:cNvPr id="3" name="内容占位符 2">
            <a:extLst>
              <a:ext uri="{FF2B5EF4-FFF2-40B4-BE49-F238E27FC236}">
                <a16:creationId xmlns:a16="http://schemas.microsoft.com/office/drawing/2014/main" id="{664CA78C-357A-4B28-B9FE-A76B504AB0A4}"/>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marL="0" indent="0">
              <a:lnSpc>
                <a:spcPct val="150000"/>
              </a:lnSpc>
              <a:buNone/>
            </a:pPr>
            <a:r>
              <a:rPr lang="zh-CN" altLang="en-US" dirty="0"/>
              <a:t>题目：基于多面体模型的编译“黑魔法”</a:t>
            </a:r>
            <a:endParaRPr lang="en-US" altLang="zh-CN" dirty="0"/>
          </a:p>
          <a:p>
            <a:pPr marL="0" indent="0">
              <a:lnSpc>
                <a:spcPct val="150000"/>
              </a:lnSpc>
              <a:buNone/>
            </a:pPr>
            <a:r>
              <a:rPr lang="zh-CN" altLang="en-US" dirty="0"/>
              <a:t>作者：赵捷</a:t>
            </a:r>
            <a:r>
              <a:rPr lang="en-US" altLang="zh-CN" dirty="0"/>
              <a:t>, </a:t>
            </a:r>
            <a:r>
              <a:rPr lang="zh-CN" altLang="en-US" dirty="0"/>
              <a:t>李颖颖</a:t>
            </a:r>
            <a:r>
              <a:rPr lang="en-US" altLang="zh-CN" dirty="0"/>
              <a:t>, </a:t>
            </a:r>
            <a:r>
              <a:rPr lang="zh-CN" altLang="en-US" dirty="0"/>
              <a:t>赵荣彩</a:t>
            </a:r>
            <a:endParaRPr lang="en-US" altLang="zh-CN" dirty="0"/>
          </a:p>
          <a:p>
            <a:pPr marL="0" indent="0">
              <a:lnSpc>
                <a:spcPct val="150000"/>
              </a:lnSpc>
              <a:buNone/>
            </a:pPr>
            <a:r>
              <a:rPr lang="zh-CN" altLang="en-US" dirty="0"/>
              <a:t>期刊：软件学报</a:t>
            </a:r>
            <a:r>
              <a:rPr lang="en-US" altLang="zh-CN" dirty="0"/>
              <a:t>, 2018, 29(8): 2371-2396.</a:t>
            </a:r>
          </a:p>
          <a:p>
            <a:pPr marL="0" indent="0">
              <a:lnSpc>
                <a:spcPct val="150000"/>
              </a:lnSpc>
              <a:buNone/>
            </a:pPr>
            <a:r>
              <a:rPr lang="zh-CN" altLang="en-US" dirty="0"/>
              <a:t>链接：</a:t>
            </a:r>
            <a:r>
              <a:rPr lang="en-US" altLang="zh-CN" dirty="0">
                <a:hlinkClick r:id="rId2"/>
              </a:rPr>
              <a:t>http://www.jos.org.cn/1000-9825/5563.html</a:t>
            </a:r>
            <a:endParaRPr lang="en-US" altLang="zh-CN" dirty="0"/>
          </a:p>
          <a:p>
            <a:pPr marL="0" indent="0">
              <a:lnSpc>
                <a:spcPct val="150000"/>
              </a:lnSpc>
              <a:buNone/>
            </a:pPr>
            <a:r>
              <a:rPr lang="zh-CN" altLang="en-US" dirty="0"/>
              <a:t>收稿时间</a:t>
            </a:r>
            <a:r>
              <a:rPr lang="en-US" altLang="zh-CN" dirty="0"/>
              <a:t>: 2017-10-22; </a:t>
            </a:r>
            <a:r>
              <a:rPr lang="zh-CN" altLang="en-US" dirty="0"/>
              <a:t>修改时间</a:t>
            </a:r>
            <a:r>
              <a:rPr lang="en-US" altLang="zh-CN" dirty="0"/>
              <a:t>: 2017-12-08; </a:t>
            </a:r>
            <a:r>
              <a:rPr lang="zh-CN" altLang="en-US" dirty="0"/>
              <a:t>采用时间</a:t>
            </a:r>
            <a:r>
              <a:rPr lang="en-US" altLang="zh-CN" dirty="0"/>
              <a:t>: 2018-01-29; </a:t>
            </a:r>
          </a:p>
        </p:txBody>
      </p:sp>
    </p:spTree>
    <p:extLst>
      <p:ext uri="{BB962C8B-B14F-4D97-AF65-F5344CB8AC3E}">
        <p14:creationId xmlns:p14="http://schemas.microsoft.com/office/powerpoint/2010/main" val="4274577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数据局部性</a:t>
            </a:r>
            <a:r>
              <a:rPr lang="en-US" altLang="zh-CN" dirty="0"/>
              <a:t>——</a:t>
            </a:r>
            <a:r>
              <a:rPr lang="zh-CN" altLang="en-US" dirty="0"/>
              <a:t>数组压缩</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a:xfrm>
            <a:off x="1832556" y="2067059"/>
            <a:ext cx="8526887" cy="4011769"/>
          </a:xfrm>
          <a:ln>
            <a:noFill/>
          </a:ln>
        </p:spPr>
        <p:style>
          <a:lnRef idx="2">
            <a:schemeClr val="dk1"/>
          </a:lnRef>
          <a:fillRef idx="1">
            <a:schemeClr val="lt1"/>
          </a:fillRef>
          <a:effectRef idx="0">
            <a:schemeClr val="dk1"/>
          </a:effectRef>
          <a:fontRef idx="minor">
            <a:schemeClr val="dk1"/>
          </a:fontRef>
        </p:style>
        <p:txBody>
          <a:bodyPr anchor="ctr">
            <a:normAutofit/>
          </a:bodyPr>
          <a:lstStyle/>
          <a:p>
            <a:pPr marL="0" indent="0">
              <a:lnSpc>
                <a:spcPct val="110000"/>
              </a:lnSpc>
              <a:buNone/>
            </a:pPr>
            <a:r>
              <a:rPr lang="en-US" altLang="zh-CN" dirty="0"/>
              <a:t>3</a:t>
            </a:r>
            <a:r>
              <a:rPr lang="zh-CN" altLang="en-US" dirty="0"/>
              <a:t>类方法：</a:t>
            </a:r>
            <a:endParaRPr lang="en-US" altLang="zh-CN" dirty="0"/>
          </a:p>
          <a:p>
            <a:pPr marL="457200" indent="-457200">
              <a:lnSpc>
                <a:spcPct val="110000"/>
              </a:lnSpc>
              <a:buFont typeface="+mj-ea"/>
              <a:buAutoNum type="circleNumDbPlain"/>
            </a:pPr>
            <a:r>
              <a:rPr lang="zh-CN" altLang="en-US" sz="2400" dirty="0"/>
              <a:t>基于</a:t>
            </a:r>
            <a:r>
              <a:rPr lang="en-US" altLang="zh-CN" sz="2400" dirty="0"/>
              <a:t>UOV</a:t>
            </a:r>
            <a:r>
              <a:rPr lang="zh-CN" altLang="en-US" sz="2400" dirty="0"/>
              <a:t>的压缩方法</a:t>
            </a:r>
            <a:endParaRPr lang="en-US" altLang="zh-CN" sz="2400" dirty="0"/>
          </a:p>
          <a:p>
            <a:pPr marL="457200" indent="-457200">
              <a:lnSpc>
                <a:spcPct val="110000"/>
              </a:lnSpc>
              <a:buFont typeface="+mj-ea"/>
              <a:buAutoNum type="circleNumDbPlain"/>
            </a:pPr>
            <a:r>
              <a:rPr lang="zh-CN" altLang="en-US" sz="2400" dirty="0"/>
              <a:t>基于格的压缩方法</a:t>
            </a:r>
            <a:endParaRPr lang="en-US" altLang="zh-CN" sz="2400" dirty="0"/>
          </a:p>
          <a:p>
            <a:pPr marL="457200" indent="-457200">
              <a:lnSpc>
                <a:spcPct val="110000"/>
              </a:lnSpc>
              <a:buFont typeface="+mj-ea"/>
              <a:buAutoNum type="circleNumDbPlain"/>
            </a:pPr>
            <a:r>
              <a:rPr lang="zh-CN" altLang="en-US" sz="2400" dirty="0"/>
              <a:t>基于划分平面的压缩方法</a:t>
            </a:r>
            <a:endParaRPr lang="en-US" altLang="zh-CN" sz="2400" dirty="0"/>
          </a:p>
          <a:p>
            <a:pPr marL="0" indent="0">
              <a:lnSpc>
                <a:spcPct val="110000"/>
              </a:lnSpc>
              <a:buNone/>
            </a:pPr>
            <a:endParaRPr lang="en-US" altLang="zh-CN" sz="2400" dirty="0"/>
          </a:p>
          <a:p>
            <a:pPr marL="0" indent="0">
              <a:lnSpc>
                <a:spcPct val="110000"/>
              </a:lnSpc>
              <a:buNone/>
            </a:pPr>
            <a:r>
              <a:rPr lang="zh-CN" altLang="en-US" sz="2400" dirty="0"/>
              <a:t>上述方法要么可以转换为调度变换问题，要么利于与调度变换相似的思想求解数据空间的划分平面</a:t>
            </a:r>
            <a:endParaRPr lang="en-US" altLang="zh-CN" sz="2400" dirty="0"/>
          </a:p>
        </p:txBody>
      </p:sp>
    </p:spTree>
    <p:extLst>
      <p:ext uri="{BB962C8B-B14F-4D97-AF65-F5344CB8AC3E}">
        <p14:creationId xmlns:p14="http://schemas.microsoft.com/office/powerpoint/2010/main" val="694446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研究内容总结</a:t>
            </a:r>
          </a:p>
        </p:txBody>
      </p:sp>
      <p:pic>
        <p:nvPicPr>
          <p:cNvPr id="4" name="图片 3">
            <a:extLst>
              <a:ext uri="{FF2B5EF4-FFF2-40B4-BE49-F238E27FC236}">
                <a16:creationId xmlns:a16="http://schemas.microsoft.com/office/drawing/2014/main" id="{118B77A8-35D1-4BE3-8F81-B79D6AB42497}"/>
              </a:ext>
            </a:extLst>
          </p:cNvPr>
          <p:cNvPicPr>
            <a:picLocks noChangeAspect="1"/>
          </p:cNvPicPr>
          <p:nvPr/>
        </p:nvPicPr>
        <p:blipFill rotWithShape="1">
          <a:blip r:embed="rId2"/>
          <a:srcRect l="12461" r="10203" b="18136"/>
          <a:stretch/>
        </p:blipFill>
        <p:spPr>
          <a:xfrm>
            <a:off x="3869098" y="2311060"/>
            <a:ext cx="4419472" cy="3411075"/>
          </a:xfrm>
          <a:prstGeom prst="rect">
            <a:avLst/>
          </a:prstGeom>
        </p:spPr>
      </p:pic>
      <p:sp>
        <p:nvSpPr>
          <p:cNvPr id="5" name="文本框 4">
            <a:extLst>
              <a:ext uri="{FF2B5EF4-FFF2-40B4-BE49-F238E27FC236}">
                <a16:creationId xmlns:a16="http://schemas.microsoft.com/office/drawing/2014/main" id="{BA078239-0D98-4E8D-A996-DBACF61A1943}"/>
              </a:ext>
            </a:extLst>
          </p:cNvPr>
          <p:cNvSpPr txBox="1"/>
          <p:nvPr/>
        </p:nvSpPr>
        <p:spPr>
          <a:xfrm>
            <a:off x="8333646" y="1835239"/>
            <a:ext cx="3813146" cy="446545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zh-CN" altLang="en-US" sz="2400" dirty="0"/>
              <a:t>抽象分析：代码</a:t>
            </a:r>
            <a:r>
              <a:rPr lang="en-US" altLang="zh-CN" sz="2400" dirty="0">
                <a:sym typeface="Wingdings" panose="05000000000000000000" pitchFamily="2" charset="2"/>
              </a:rPr>
              <a:t></a:t>
            </a:r>
            <a:r>
              <a:rPr lang="zh-CN" altLang="en-US" sz="2400" dirty="0">
                <a:sym typeface="Wingdings" panose="05000000000000000000" pitchFamily="2" charset="2"/>
              </a:rPr>
              <a:t>多面体；计算迭代空间，访存映射</a:t>
            </a:r>
            <a:r>
              <a:rPr lang="en-US" altLang="zh-CN" sz="2400" dirty="0">
                <a:sym typeface="Wingdings" panose="05000000000000000000" pitchFamily="2" charset="2"/>
              </a:rPr>
              <a:t></a:t>
            </a:r>
            <a:r>
              <a:rPr lang="zh-CN" altLang="en-US" sz="2400" dirty="0">
                <a:sym typeface="Wingdings" panose="05000000000000000000" pitchFamily="2" charset="2"/>
              </a:rPr>
              <a:t>依赖关系</a:t>
            </a:r>
            <a:endParaRPr lang="en-US" altLang="zh-CN" sz="2400" dirty="0"/>
          </a:p>
          <a:p>
            <a:pPr>
              <a:lnSpc>
                <a:spcPct val="150000"/>
              </a:lnSpc>
            </a:pPr>
            <a:r>
              <a:rPr lang="zh-CN" altLang="en-US" sz="2400" dirty="0"/>
              <a:t>调度变换：满足依赖的前提下，计算一个充分优化后的调度</a:t>
            </a:r>
            <a:endParaRPr lang="en-US" altLang="zh-CN" sz="2400" dirty="0"/>
          </a:p>
          <a:p>
            <a:pPr>
              <a:lnSpc>
                <a:spcPct val="150000"/>
              </a:lnSpc>
            </a:pPr>
            <a:r>
              <a:rPr lang="zh-CN" altLang="en-US" sz="2400" dirty="0"/>
              <a:t>后端：迭代空间，调度</a:t>
            </a:r>
            <a:r>
              <a:rPr lang="en-US" altLang="zh-CN" sz="2400" dirty="0">
                <a:sym typeface="Wingdings" panose="05000000000000000000" pitchFamily="2" charset="2"/>
              </a:rPr>
              <a:t></a:t>
            </a:r>
            <a:r>
              <a:rPr lang="zh-CN" altLang="en-US" sz="2400" dirty="0"/>
              <a:t>抽象语法树</a:t>
            </a:r>
            <a:r>
              <a:rPr lang="en-US" altLang="zh-CN" sz="2400" dirty="0">
                <a:sym typeface="Wingdings" panose="05000000000000000000" pitchFamily="2" charset="2"/>
              </a:rPr>
              <a:t></a:t>
            </a:r>
            <a:r>
              <a:rPr lang="zh-CN" altLang="en-US" sz="2400" dirty="0">
                <a:sym typeface="Wingdings" panose="05000000000000000000" pitchFamily="2" charset="2"/>
              </a:rPr>
              <a:t>目标代码</a:t>
            </a:r>
            <a:endParaRPr lang="zh-CN" altLang="en-US" sz="2400" dirty="0"/>
          </a:p>
        </p:txBody>
      </p:sp>
      <p:sp>
        <p:nvSpPr>
          <p:cNvPr id="3" name="文本框 2">
            <a:extLst>
              <a:ext uri="{FF2B5EF4-FFF2-40B4-BE49-F238E27FC236}">
                <a16:creationId xmlns:a16="http://schemas.microsoft.com/office/drawing/2014/main" id="{70079425-B48A-4D96-AF4C-E54511B32554}"/>
              </a:ext>
            </a:extLst>
          </p:cNvPr>
          <p:cNvSpPr txBox="1"/>
          <p:nvPr/>
        </p:nvSpPr>
        <p:spPr>
          <a:xfrm>
            <a:off x="347730" y="1690688"/>
            <a:ext cx="3393588" cy="22520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zh-CN" altLang="en-US" sz="2400" dirty="0"/>
              <a:t>目标一：程序并行性</a:t>
            </a:r>
            <a:endParaRPr lang="en-US" altLang="zh-CN" sz="2400" dirty="0"/>
          </a:p>
          <a:p>
            <a:pPr marL="342900" indent="-342900">
              <a:lnSpc>
                <a:spcPct val="150000"/>
              </a:lnSpc>
              <a:buFont typeface="Arial" panose="020B0604020202020204" pitchFamily="34" charset="0"/>
              <a:buChar char="•"/>
            </a:pPr>
            <a:r>
              <a:rPr lang="zh-CN" altLang="en-US" sz="2400" dirty="0"/>
              <a:t>依赖关系分析</a:t>
            </a:r>
            <a:endParaRPr lang="en-US" altLang="zh-CN" sz="2400" dirty="0"/>
          </a:p>
          <a:p>
            <a:pPr marL="342900" indent="-342900">
              <a:lnSpc>
                <a:spcPct val="150000"/>
              </a:lnSpc>
              <a:buFont typeface="Arial" panose="020B0604020202020204" pitchFamily="34" charset="0"/>
              <a:buChar char="•"/>
            </a:pPr>
            <a:r>
              <a:rPr lang="zh-CN" altLang="en-US" sz="2400" dirty="0"/>
              <a:t>调度变换</a:t>
            </a:r>
            <a:endParaRPr lang="en-US" altLang="zh-CN" sz="2400" dirty="0"/>
          </a:p>
          <a:p>
            <a:pPr marL="342900" indent="-342900">
              <a:lnSpc>
                <a:spcPct val="150000"/>
              </a:lnSpc>
              <a:buFont typeface="Arial" panose="020B0604020202020204" pitchFamily="34" charset="0"/>
              <a:buChar char="•"/>
            </a:pPr>
            <a:r>
              <a:rPr lang="zh-CN" altLang="en-US" sz="2400" dirty="0"/>
              <a:t>代码生成</a:t>
            </a:r>
            <a:endParaRPr lang="en-US" altLang="zh-CN" sz="2400" dirty="0"/>
          </a:p>
        </p:txBody>
      </p:sp>
      <p:sp>
        <p:nvSpPr>
          <p:cNvPr id="8" name="文本框 7">
            <a:extLst>
              <a:ext uri="{FF2B5EF4-FFF2-40B4-BE49-F238E27FC236}">
                <a16:creationId xmlns:a16="http://schemas.microsoft.com/office/drawing/2014/main" id="{E86B89B9-6FF6-4016-9EA7-0E74FD7B1A3D}"/>
              </a:ext>
            </a:extLst>
          </p:cNvPr>
          <p:cNvSpPr txBox="1"/>
          <p:nvPr/>
        </p:nvSpPr>
        <p:spPr>
          <a:xfrm>
            <a:off x="347730" y="4794846"/>
            <a:ext cx="3393588" cy="16980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zh-CN" altLang="en-US" sz="2400" dirty="0"/>
              <a:t>目标二：数据局部性</a:t>
            </a:r>
            <a:endParaRPr lang="en-US" altLang="zh-CN" sz="2400" dirty="0"/>
          </a:p>
          <a:p>
            <a:pPr marL="342900" indent="-342900">
              <a:lnSpc>
                <a:spcPct val="150000"/>
              </a:lnSpc>
              <a:buFont typeface="Arial" panose="020B0604020202020204" pitchFamily="34" charset="0"/>
              <a:buChar char="•"/>
            </a:pPr>
            <a:r>
              <a:rPr lang="zh-CN" altLang="en-US" sz="2400" dirty="0"/>
              <a:t>循环分块</a:t>
            </a:r>
            <a:endParaRPr lang="en-US" altLang="zh-CN" sz="2400" dirty="0"/>
          </a:p>
          <a:p>
            <a:pPr marL="342900" indent="-342900">
              <a:lnSpc>
                <a:spcPct val="150000"/>
              </a:lnSpc>
              <a:buFont typeface="Arial" panose="020B0604020202020204" pitchFamily="34" charset="0"/>
              <a:buChar char="•"/>
            </a:pPr>
            <a:r>
              <a:rPr lang="zh-CN" altLang="en-US" sz="2400" dirty="0"/>
              <a:t>数组压缩</a:t>
            </a:r>
          </a:p>
        </p:txBody>
      </p:sp>
      <p:sp>
        <p:nvSpPr>
          <p:cNvPr id="10" name="矩形: 圆角 9">
            <a:extLst>
              <a:ext uri="{FF2B5EF4-FFF2-40B4-BE49-F238E27FC236}">
                <a16:creationId xmlns:a16="http://schemas.microsoft.com/office/drawing/2014/main" id="{1FFEE47C-C40D-45C9-B8CF-AC8396A91486}"/>
              </a:ext>
            </a:extLst>
          </p:cNvPr>
          <p:cNvSpPr/>
          <p:nvPr/>
        </p:nvSpPr>
        <p:spPr>
          <a:xfrm>
            <a:off x="6220496" y="3158638"/>
            <a:ext cx="1989786" cy="1587227"/>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544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1763E-63A5-44CB-8C0E-C69B7B7582CF}"/>
              </a:ext>
            </a:extLst>
          </p:cNvPr>
          <p:cNvSpPr>
            <a:spLocks noGrp="1"/>
          </p:cNvSpPr>
          <p:nvPr>
            <p:ph type="title"/>
          </p:nvPr>
        </p:nvSpPr>
        <p:spPr/>
        <p:txBody>
          <a:bodyPr/>
          <a:lstStyle/>
          <a:p>
            <a:r>
              <a:rPr lang="zh-CN" altLang="en-US" dirty="0"/>
              <a:t>多面体编译的挑战</a:t>
            </a:r>
          </a:p>
        </p:txBody>
      </p:sp>
      <p:sp>
        <p:nvSpPr>
          <p:cNvPr id="3" name="内容占位符 2">
            <a:extLst>
              <a:ext uri="{FF2B5EF4-FFF2-40B4-BE49-F238E27FC236}">
                <a16:creationId xmlns:a16="http://schemas.microsoft.com/office/drawing/2014/main" id="{72F6C31A-9A07-42D2-B3B7-C4C3784E1620}"/>
              </a:ext>
            </a:extLst>
          </p:cNvPr>
          <p:cNvSpPr>
            <a:spLocks noGrp="1"/>
          </p:cNvSpPr>
          <p:nvPr>
            <p:ph idx="1"/>
          </p:nvPr>
        </p:nvSpPr>
        <p:spPr>
          <a:xfrm>
            <a:off x="2602828" y="1825625"/>
            <a:ext cx="5811253" cy="4351338"/>
          </a:xfrm>
          <a:ln>
            <a:noFill/>
          </a:ln>
        </p:spPr>
        <p:style>
          <a:lnRef idx="2">
            <a:schemeClr val="dk1"/>
          </a:lnRef>
          <a:fillRef idx="1">
            <a:schemeClr val="lt1"/>
          </a:fillRef>
          <a:effectRef idx="0">
            <a:schemeClr val="dk1"/>
          </a:effectRef>
          <a:fontRef idx="minor">
            <a:schemeClr val="dk1"/>
          </a:fontRef>
        </p:style>
        <p:txBody>
          <a:bodyPr anchor="ctr">
            <a:normAutofit/>
          </a:bodyPr>
          <a:lstStyle/>
          <a:p>
            <a:pPr>
              <a:lnSpc>
                <a:spcPct val="150000"/>
              </a:lnSpc>
            </a:pPr>
            <a:r>
              <a:rPr lang="zh-CN" altLang="en-US" sz="3600" dirty="0"/>
              <a:t>扩展到非仿射变换</a:t>
            </a:r>
            <a:endParaRPr lang="en-US" altLang="zh-CN" sz="3600" dirty="0"/>
          </a:p>
          <a:p>
            <a:pPr>
              <a:lnSpc>
                <a:spcPct val="150000"/>
              </a:lnSpc>
            </a:pPr>
            <a:r>
              <a:rPr lang="zh-CN" altLang="en-US" sz="3600" dirty="0"/>
              <a:t>与运行时技术结合</a:t>
            </a:r>
            <a:endParaRPr lang="en-US" altLang="zh-CN" sz="3600" dirty="0"/>
          </a:p>
          <a:p>
            <a:pPr>
              <a:lnSpc>
                <a:spcPct val="150000"/>
              </a:lnSpc>
            </a:pPr>
            <a:r>
              <a:rPr lang="zh-CN" altLang="en-US" sz="3600" dirty="0"/>
              <a:t>应用到人工智能领域</a:t>
            </a:r>
            <a:endParaRPr lang="en-US" altLang="zh-CN" sz="3600" dirty="0"/>
          </a:p>
          <a:p>
            <a:pPr>
              <a:lnSpc>
                <a:spcPct val="150000"/>
              </a:lnSpc>
            </a:pPr>
            <a:r>
              <a:rPr lang="en-US" altLang="zh-CN" sz="3600" dirty="0"/>
              <a:t>NP</a:t>
            </a:r>
            <a:r>
              <a:rPr lang="zh-CN" altLang="en-US" sz="3600" dirty="0"/>
              <a:t>难问题</a:t>
            </a:r>
            <a:r>
              <a:rPr lang="en-US" altLang="zh-CN" sz="3600" dirty="0">
                <a:sym typeface="Wingdings" panose="05000000000000000000" pitchFamily="2" charset="2"/>
              </a:rPr>
              <a:t></a:t>
            </a:r>
            <a:r>
              <a:rPr lang="zh-CN" altLang="en-US" sz="3600" dirty="0">
                <a:sym typeface="Wingdings" panose="05000000000000000000" pitchFamily="2" charset="2"/>
              </a:rPr>
              <a:t>编译耗时长</a:t>
            </a:r>
            <a:endParaRPr lang="en-US" altLang="zh-CN" sz="3600" dirty="0"/>
          </a:p>
        </p:txBody>
      </p:sp>
    </p:spTree>
    <p:extLst>
      <p:ext uri="{BB962C8B-B14F-4D97-AF65-F5344CB8AC3E}">
        <p14:creationId xmlns:p14="http://schemas.microsoft.com/office/powerpoint/2010/main" val="19311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3D608-F833-48C5-A22D-49C8F8E227F0}"/>
              </a:ext>
            </a:extLst>
          </p:cNvPr>
          <p:cNvSpPr>
            <a:spLocks noGrp="1"/>
          </p:cNvSpPr>
          <p:nvPr>
            <p:ph type="title"/>
          </p:nvPr>
        </p:nvSpPr>
        <p:spPr/>
        <p:txBody>
          <a:bodyPr/>
          <a:lstStyle/>
          <a:p>
            <a:r>
              <a:rPr lang="zh-CN" altLang="en-US" dirty="0"/>
              <a:t>研究背景</a:t>
            </a:r>
          </a:p>
        </p:txBody>
      </p:sp>
      <p:sp>
        <p:nvSpPr>
          <p:cNvPr id="3" name="内容占位符 2">
            <a:extLst>
              <a:ext uri="{FF2B5EF4-FFF2-40B4-BE49-F238E27FC236}">
                <a16:creationId xmlns:a16="http://schemas.microsoft.com/office/drawing/2014/main" id="{69060BF5-F933-4815-A15D-B1D9201AD07F}"/>
              </a:ext>
            </a:extLst>
          </p:cNvPr>
          <p:cNvSpPr>
            <a:spLocks noGrp="1"/>
          </p:cNvSpPr>
          <p:nvPr>
            <p:ph idx="1"/>
          </p:nvPr>
        </p:nvSpPr>
        <p:spPr>
          <a:xfrm>
            <a:off x="500743" y="1825625"/>
            <a:ext cx="5108057" cy="4351338"/>
          </a:xfrm>
        </p:spPr>
        <p:style>
          <a:lnRef idx="2">
            <a:schemeClr val="dk1"/>
          </a:lnRef>
          <a:fillRef idx="1">
            <a:schemeClr val="lt1"/>
          </a:fillRef>
          <a:effectRef idx="0">
            <a:schemeClr val="dk1"/>
          </a:effectRef>
          <a:fontRef idx="minor">
            <a:schemeClr val="dk1"/>
          </a:fontRef>
        </p:style>
        <p:txBody>
          <a:bodyPr/>
          <a:lstStyle/>
          <a:p>
            <a:pPr marL="0" indent="0">
              <a:lnSpc>
                <a:spcPct val="100000"/>
              </a:lnSpc>
              <a:buNone/>
            </a:pPr>
            <a:r>
              <a:rPr lang="zh-CN" altLang="en-US" dirty="0"/>
              <a:t>问题：</a:t>
            </a:r>
            <a:endParaRPr lang="en-US" altLang="zh-CN" dirty="0"/>
          </a:p>
          <a:p>
            <a:pPr>
              <a:lnSpc>
                <a:spcPct val="100000"/>
              </a:lnSpc>
            </a:pPr>
            <a:r>
              <a:rPr lang="zh-CN" altLang="en-US" dirty="0"/>
              <a:t>多核架构成为处理器市场的主流</a:t>
            </a:r>
            <a:endParaRPr lang="en-US" altLang="zh-CN" dirty="0"/>
          </a:p>
          <a:p>
            <a:pPr>
              <a:lnSpc>
                <a:spcPct val="100000"/>
              </a:lnSpc>
            </a:pPr>
            <a:r>
              <a:rPr lang="zh-CN" altLang="en-US" dirty="0"/>
              <a:t>面向单核开发的应用程序移植到多核架构难度大</a:t>
            </a:r>
            <a:endParaRPr lang="en-US" altLang="zh-CN" dirty="0"/>
          </a:p>
          <a:p>
            <a:pPr>
              <a:lnSpc>
                <a:spcPct val="100000"/>
              </a:lnSpc>
            </a:pPr>
            <a:r>
              <a:rPr lang="zh-CN" altLang="en-US" dirty="0"/>
              <a:t>直接面向多核的并行程序开发难度大</a:t>
            </a:r>
            <a:endParaRPr lang="en-US" altLang="zh-CN" dirty="0"/>
          </a:p>
        </p:txBody>
      </p:sp>
      <p:sp>
        <p:nvSpPr>
          <p:cNvPr id="5" name="内容占位符 2">
            <a:extLst>
              <a:ext uri="{FF2B5EF4-FFF2-40B4-BE49-F238E27FC236}">
                <a16:creationId xmlns:a16="http://schemas.microsoft.com/office/drawing/2014/main" id="{551A4758-ED6A-4461-BA75-D96B3EE5D257}"/>
              </a:ext>
            </a:extLst>
          </p:cNvPr>
          <p:cNvSpPr txBox="1">
            <a:spLocks/>
          </p:cNvSpPr>
          <p:nvPr/>
        </p:nvSpPr>
        <p:spPr>
          <a:xfrm>
            <a:off x="6583199" y="1825625"/>
            <a:ext cx="5108057" cy="43513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dirty="0"/>
              <a:t>解决方法</a:t>
            </a:r>
            <a:r>
              <a:rPr lang="en-US" altLang="zh-CN" dirty="0"/>
              <a:t>——</a:t>
            </a:r>
            <a:r>
              <a:rPr lang="zh-CN" altLang="en-US" dirty="0"/>
              <a:t>自动并行化</a:t>
            </a:r>
            <a:endParaRPr lang="en-US" altLang="zh-CN" dirty="0"/>
          </a:p>
          <a:p>
            <a:pPr>
              <a:lnSpc>
                <a:spcPct val="150000"/>
              </a:lnSpc>
            </a:pPr>
            <a:r>
              <a:rPr lang="zh-CN" altLang="en-US" dirty="0"/>
              <a:t>将串行程序自动转换为并行程序</a:t>
            </a:r>
            <a:endParaRPr lang="en-US" altLang="zh-CN" dirty="0"/>
          </a:p>
          <a:p>
            <a:pPr>
              <a:lnSpc>
                <a:spcPct val="150000"/>
              </a:lnSpc>
            </a:pPr>
            <a:r>
              <a:rPr lang="zh-CN" altLang="en-US" dirty="0"/>
              <a:t>从复杂的并行代码编写工作中解脱出来</a:t>
            </a:r>
            <a:endParaRPr lang="en-US" altLang="zh-CN" dirty="0"/>
          </a:p>
        </p:txBody>
      </p:sp>
    </p:spTree>
    <p:extLst>
      <p:ext uri="{BB962C8B-B14F-4D97-AF65-F5344CB8AC3E}">
        <p14:creationId xmlns:p14="http://schemas.microsoft.com/office/powerpoint/2010/main" val="97754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3D0D5-BC36-4DCA-8D7B-2B0AD40AFD4C}"/>
              </a:ext>
            </a:extLst>
          </p:cNvPr>
          <p:cNvSpPr>
            <a:spLocks noGrp="1"/>
          </p:cNvSpPr>
          <p:nvPr>
            <p:ph type="title"/>
          </p:nvPr>
        </p:nvSpPr>
        <p:spPr/>
        <p:txBody>
          <a:bodyPr/>
          <a:lstStyle/>
          <a:p>
            <a:r>
              <a:rPr lang="zh-CN" altLang="en-US" dirty="0"/>
              <a:t>研究意义</a:t>
            </a:r>
          </a:p>
        </p:txBody>
      </p:sp>
      <p:sp>
        <p:nvSpPr>
          <p:cNvPr id="3" name="内容占位符 2">
            <a:extLst>
              <a:ext uri="{FF2B5EF4-FFF2-40B4-BE49-F238E27FC236}">
                <a16:creationId xmlns:a16="http://schemas.microsoft.com/office/drawing/2014/main" id="{FC37C989-E018-41F9-8FE3-389A140E1D68}"/>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lnSpc>
                <a:spcPct val="150000"/>
              </a:lnSpc>
              <a:buNone/>
            </a:pPr>
            <a:r>
              <a:rPr lang="zh-CN" altLang="en-US" dirty="0"/>
              <a:t>基于多面体模型的编译优化技术</a:t>
            </a:r>
            <a:endParaRPr lang="en-US" altLang="zh-CN" dirty="0"/>
          </a:p>
          <a:p>
            <a:pPr marL="0" indent="0">
              <a:lnSpc>
                <a:spcPct val="150000"/>
              </a:lnSpc>
              <a:buNone/>
            </a:pPr>
            <a:r>
              <a:rPr lang="en-US" altLang="zh-CN" dirty="0"/>
              <a:t>	</a:t>
            </a:r>
            <a:r>
              <a:rPr lang="zh-CN" altLang="en-US" dirty="0"/>
              <a:t>是程序自动并行化领域的研究热点</a:t>
            </a:r>
            <a:endParaRPr lang="en-US" altLang="zh-CN" dirty="0"/>
          </a:p>
          <a:p>
            <a:pPr marL="0" indent="0">
              <a:lnSpc>
                <a:spcPct val="150000"/>
              </a:lnSpc>
              <a:buNone/>
            </a:pPr>
            <a:r>
              <a:rPr lang="en-US" altLang="zh-CN" dirty="0"/>
              <a:t>	</a:t>
            </a:r>
            <a:r>
              <a:rPr lang="zh-CN" altLang="en-US" dirty="0"/>
              <a:t>是解决程序自动并行变换的有效手段</a:t>
            </a:r>
            <a:endParaRPr lang="en-US" altLang="zh-CN" dirty="0"/>
          </a:p>
          <a:p>
            <a:pPr marL="0" indent="0">
              <a:lnSpc>
                <a:spcPct val="150000"/>
              </a:lnSpc>
              <a:buNone/>
            </a:pPr>
            <a:r>
              <a:rPr lang="zh-CN" altLang="en-US" dirty="0"/>
              <a:t>优点：</a:t>
            </a:r>
            <a:endParaRPr lang="en-US" altLang="zh-CN" dirty="0"/>
          </a:p>
          <a:p>
            <a:pPr lvl="1">
              <a:lnSpc>
                <a:spcPct val="150000"/>
              </a:lnSpc>
            </a:pPr>
            <a:r>
              <a:rPr lang="zh-CN" altLang="en-US" sz="2800" dirty="0"/>
              <a:t>应用范围广</a:t>
            </a:r>
            <a:endParaRPr lang="en-US" altLang="zh-CN" sz="2800" dirty="0"/>
          </a:p>
          <a:p>
            <a:pPr lvl="1">
              <a:lnSpc>
                <a:spcPct val="150000"/>
              </a:lnSpc>
            </a:pPr>
            <a:r>
              <a:rPr lang="zh-CN" altLang="en-US" sz="2800" dirty="0"/>
              <a:t>表示能力强</a:t>
            </a:r>
            <a:endParaRPr lang="en-US" altLang="zh-CN" sz="2800" dirty="0"/>
          </a:p>
          <a:p>
            <a:pPr lvl="1">
              <a:lnSpc>
                <a:spcPct val="150000"/>
              </a:lnSpc>
            </a:pPr>
            <a:r>
              <a:rPr lang="zh-CN" altLang="en-US" sz="2800" dirty="0"/>
              <a:t>优化空间大</a:t>
            </a:r>
            <a:endParaRPr lang="en-US" altLang="zh-CN" sz="2800" dirty="0"/>
          </a:p>
        </p:txBody>
      </p:sp>
    </p:spTree>
    <p:extLst>
      <p:ext uri="{BB962C8B-B14F-4D97-AF65-F5344CB8AC3E}">
        <p14:creationId xmlns:p14="http://schemas.microsoft.com/office/powerpoint/2010/main" val="374706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6ECDB-D0D8-417F-B99C-884020F3CA0E}"/>
              </a:ext>
            </a:extLst>
          </p:cNvPr>
          <p:cNvSpPr>
            <a:spLocks noGrp="1"/>
          </p:cNvSpPr>
          <p:nvPr>
            <p:ph type="title"/>
          </p:nvPr>
        </p:nvSpPr>
        <p:spPr/>
        <p:txBody>
          <a:bodyPr/>
          <a:lstStyle/>
          <a:p>
            <a:r>
              <a:rPr lang="zh-CN" altLang="en-US" dirty="0"/>
              <a:t>研究内容</a:t>
            </a:r>
          </a:p>
        </p:txBody>
      </p:sp>
      <p:sp>
        <p:nvSpPr>
          <p:cNvPr id="3" name="内容占位符 2">
            <a:extLst>
              <a:ext uri="{FF2B5EF4-FFF2-40B4-BE49-F238E27FC236}">
                <a16:creationId xmlns:a16="http://schemas.microsoft.com/office/drawing/2014/main" id="{F6665D28-AF8A-4504-9137-7A7389126B94}"/>
              </a:ext>
            </a:extLst>
          </p:cNvPr>
          <p:cNvSpPr>
            <a:spLocks noGrp="1"/>
          </p:cNvSpPr>
          <p:nvPr>
            <p:ph idx="1"/>
          </p:nvPr>
        </p:nvSpPr>
        <p:spPr/>
        <p:txBody>
          <a:bodyPr/>
          <a:lstStyle/>
          <a:p>
            <a:pPr>
              <a:lnSpc>
                <a:spcPct val="150000"/>
              </a:lnSpc>
            </a:pPr>
            <a:r>
              <a:rPr lang="zh-CN" altLang="en-US" dirty="0"/>
              <a:t>多面体模型原理</a:t>
            </a:r>
            <a:endParaRPr lang="en-US" altLang="zh-CN" dirty="0"/>
          </a:p>
          <a:p>
            <a:pPr>
              <a:lnSpc>
                <a:spcPct val="150000"/>
              </a:lnSpc>
            </a:pPr>
            <a:r>
              <a:rPr lang="zh-CN" altLang="en-US" dirty="0"/>
              <a:t>多面体编译流程</a:t>
            </a:r>
            <a:endParaRPr lang="en-US" altLang="zh-CN" dirty="0"/>
          </a:p>
          <a:p>
            <a:pPr>
              <a:lnSpc>
                <a:spcPct val="150000"/>
              </a:lnSpc>
            </a:pPr>
            <a:r>
              <a:rPr lang="zh-CN" altLang="en-US" dirty="0"/>
              <a:t>多面体研究方向</a:t>
            </a:r>
            <a:endParaRPr lang="en-US" altLang="zh-CN" dirty="0"/>
          </a:p>
          <a:p>
            <a:pPr lvl="1">
              <a:lnSpc>
                <a:spcPct val="150000"/>
              </a:lnSpc>
            </a:pPr>
            <a:r>
              <a:rPr lang="zh-CN" altLang="en-US" dirty="0"/>
              <a:t>目标一：程序并行性</a:t>
            </a:r>
            <a:endParaRPr lang="en-US" altLang="zh-CN" dirty="0"/>
          </a:p>
          <a:p>
            <a:pPr lvl="1">
              <a:lnSpc>
                <a:spcPct val="150000"/>
              </a:lnSpc>
            </a:pPr>
            <a:r>
              <a:rPr lang="zh-CN" altLang="en-US" dirty="0"/>
              <a:t>目标二：数据局部性</a:t>
            </a:r>
          </a:p>
        </p:txBody>
      </p:sp>
    </p:spTree>
    <p:extLst>
      <p:ext uri="{BB962C8B-B14F-4D97-AF65-F5344CB8AC3E}">
        <p14:creationId xmlns:p14="http://schemas.microsoft.com/office/powerpoint/2010/main" val="407094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多面体模型原理</a:t>
            </a:r>
          </a:p>
        </p:txBody>
      </p:sp>
      <p:sp>
        <p:nvSpPr>
          <p:cNvPr id="3" name="内容占位符 2">
            <a:extLst>
              <a:ext uri="{FF2B5EF4-FFF2-40B4-BE49-F238E27FC236}">
                <a16:creationId xmlns:a16="http://schemas.microsoft.com/office/drawing/2014/main" id="{A0B5E1A7-A62C-4F22-BE42-D4831C03A1AB}"/>
              </a:ext>
            </a:extLst>
          </p:cNvPr>
          <p:cNvSpPr>
            <a:spLocks noGrp="1"/>
          </p:cNvSpPr>
          <p:nvPr>
            <p:ph idx="1"/>
          </p:nvPr>
        </p:nvSpPr>
        <p:spPr/>
        <p:txBody>
          <a:bodyPr>
            <a:normAutofit fontScale="92500" lnSpcReduction="20000"/>
          </a:bodyPr>
          <a:lstStyle/>
          <a:p>
            <a:pPr>
              <a:lnSpc>
                <a:spcPct val="150000"/>
              </a:lnSpc>
            </a:pPr>
            <a:r>
              <a:rPr lang="zh-CN" altLang="en-US" dirty="0"/>
              <a:t>在循环边界约束条件下，将语句实例表示为空间多面体，并通过这些多面体上的几何操作来分析和优化程序的编译技术。</a:t>
            </a:r>
            <a:endParaRPr lang="en-US" altLang="zh-CN" dirty="0"/>
          </a:p>
          <a:p>
            <a:pPr>
              <a:lnSpc>
                <a:spcPct val="150000"/>
              </a:lnSpc>
            </a:pPr>
            <a:r>
              <a:rPr lang="zh-CN" altLang="en-US" dirty="0"/>
              <a:t>重要术语</a:t>
            </a:r>
            <a:r>
              <a:rPr lang="en-US" altLang="zh-CN" dirty="0"/>
              <a:t>/</a:t>
            </a:r>
            <a:r>
              <a:rPr lang="zh-CN" altLang="en-US" dirty="0"/>
              <a:t>要素</a:t>
            </a:r>
            <a:endParaRPr lang="en-US" altLang="zh-CN" dirty="0"/>
          </a:p>
          <a:p>
            <a:pPr lvl="1">
              <a:lnSpc>
                <a:spcPct val="150000"/>
              </a:lnSpc>
            </a:pPr>
            <a:r>
              <a:rPr lang="zh-CN" altLang="en-US" dirty="0"/>
              <a:t>迭代空间：循环中每条指令在一次循环迭代下的语句实例集合</a:t>
            </a:r>
            <a:endParaRPr lang="en-US" altLang="zh-CN" dirty="0"/>
          </a:p>
          <a:p>
            <a:pPr lvl="1">
              <a:lnSpc>
                <a:spcPct val="150000"/>
              </a:lnSpc>
            </a:pPr>
            <a:r>
              <a:rPr lang="zh-CN" altLang="en-US" dirty="0"/>
              <a:t>访存映射：表示语句实例与访存数据之间的映射关系</a:t>
            </a:r>
            <a:endParaRPr lang="en-US" altLang="zh-CN" dirty="0"/>
          </a:p>
          <a:p>
            <a:pPr lvl="1">
              <a:lnSpc>
                <a:spcPct val="150000"/>
              </a:lnSpc>
            </a:pPr>
            <a:r>
              <a:rPr lang="zh-CN" altLang="en-US" dirty="0"/>
              <a:t>依赖关系：访存相同数据元素（至少一个为写）的两个语句实例之间的偏序关系</a:t>
            </a:r>
            <a:endParaRPr lang="en-US" altLang="zh-CN" dirty="0"/>
          </a:p>
          <a:p>
            <a:pPr lvl="1">
              <a:lnSpc>
                <a:spcPct val="150000"/>
              </a:lnSpc>
            </a:pPr>
            <a:r>
              <a:rPr lang="zh-CN" altLang="en-US" dirty="0"/>
              <a:t>调度：表示在满足依赖关系的前提下语句实例之间的偏序或全序执行顺序</a:t>
            </a:r>
            <a:endParaRPr lang="en-US" altLang="zh-CN" dirty="0"/>
          </a:p>
        </p:txBody>
      </p:sp>
    </p:spTree>
    <p:extLst>
      <p:ext uri="{BB962C8B-B14F-4D97-AF65-F5344CB8AC3E}">
        <p14:creationId xmlns:p14="http://schemas.microsoft.com/office/powerpoint/2010/main" val="90592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多面体模型原理</a:t>
            </a:r>
          </a:p>
        </p:txBody>
      </p:sp>
      <p:pic>
        <p:nvPicPr>
          <p:cNvPr id="10" name="图片 9">
            <a:extLst>
              <a:ext uri="{FF2B5EF4-FFF2-40B4-BE49-F238E27FC236}">
                <a16:creationId xmlns:a16="http://schemas.microsoft.com/office/drawing/2014/main" id="{18937473-C4E0-43D8-9BE5-056A8F057596}"/>
              </a:ext>
            </a:extLst>
          </p:cNvPr>
          <p:cNvPicPr>
            <a:picLocks noChangeAspect="1"/>
          </p:cNvPicPr>
          <p:nvPr/>
        </p:nvPicPr>
        <p:blipFill>
          <a:blip r:embed="rId2"/>
          <a:stretch>
            <a:fillRect/>
          </a:stretch>
        </p:blipFill>
        <p:spPr>
          <a:xfrm>
            <a:off x="0" y="1861863"/>
            <a:ext cx="12192000" cy="4996137"/>
          </a:xfrm>
          <a:prstGeom prst="rect">
            <a:avLst/>
          </a:prstGeom>
        </p:spPr>
      </p:pic>
    </p:spTree>
    <p:extLst>
      <p:ext uri="{BB962C8B-B14F-4D97-AF65-F5344CB8AC3E}">
        <p14:creationId xmlns:p14="http://schemas.microsoft.com/office/powerpoint/2010/main" val="195626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DA954-DEA0-4A9E-8705-13B23399B96C}"/>
              </a:ext>
            </a:extLst>
          </p:cNvPr>
          <p:cNvSpPr>
            <a:spLocks noGrp="1"/>
          </p:cNvSpPr>
          <p:nvPr>
            <p:ph type="title"/>
          </p:nvPr>
        </p:nvSpPr>
        <p:spPr/>
        <p:txBody>
          <a:bodyPr/>
          <a:lstStyle/>
          <a:p>
            <a:r>
              <a:rPr lang="zh-CN" altLang="en-US" dirty="0"/>
              <a:t>多面体编译流程</a:t>
            </a:r>
          </a:p>
        </p:txBody>
      </p:sp>
      <p:pic>
        <p:nvPicPr>
          <p:cNvPr id="4" name="图片 3">
            <a:extLst>
              <a:ext uri="{FF2B5EF4-FFF2-40B4-BE49-F238E27FC236}">
                <a16:creationId xmlns:a16="http://schemas.microsoft.com/office/drawing/2014/main" id="{118B77A8-35D1-4BE3-8F81-B79D6AB42497}"/>
              </a:ext>
            </a:extLst>
          </p:cNvPr>
          <p:cNvPicPr>
            <a:picLocks noChangeAspect="1"/>
          </p:cNvPicPr>
          <p:nvPr/>
        </p:nvPicPr>
        <p:blipFill>
          <a:blip r:embed="rId2"/>
          <a:stretch>
            <a:fillRect/>
          </a:stretch>
        </p:blipFill>
        <p:spPr>
          <a:xfrm>
            <a:off x="5228253" y="1780466"/>
            <a:ext cx="6963747" cy="5077534"/>
          </a:xfrm>
          <a:prstGeom prst="rect">
            <a:avLst/>
          </a:prstGeom>
        </p:spPr>
      </p:pic>
      <p:sp>
        <p:nvSpPr>
          <p:cNvPr id="5" name="文本框 4">
            <a:extLst>
              <a:ext uri="{FF2B5EF4-FFF2-40B4-BE49-F238E27FC236}">
                <a16:creationId xmlns:a16="http://schemas.microsoft.com/office/drawing/2014/main" id="{BA078239-0D98-4E8D-A996-DBACF61A1943}"/>
              </a:ext>
            </a:extLst>
          </p:cNvPr>
          <p:cNvSpPr txBox="1"/>
          <p:nvPr/>
        </p:nvSpPr>
        <p:spPr>
          <a:xfrm>
            <a:off x="209551" y="1957598"/>
            <a:ext cx="5810250" cy="44680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zh-CN" altLang="en-US" sz="2400" dirty="0"/>
              <a:t>输入：源码</a:t>
            </a:r>
            <a:r>
              <a:rPr lang="en-US" altLang="zh-CN" sz="2400" dirty="0"/>
              <a:t>/</a:t>
            </a:r>
            <a:r>
              <a:rPr lang="zh-CN" altLang="en-US" sz="2400" dirty="0"/>
              <a:t>中间语言</a:t>
            </a:r>
            <a:endParaRPr lang="en-US" altLang="zh-CN" sz="2400" dirty="0"/>
          </a:p>
          <a:p>
            <a:pPr>
              <a:lnSpc>
                <a:spcPct val="150000"/>
              </a:lnSpc>
            </a:pPr>
            <a:r>
              <a:rPr lang="zh-CN" altLang="en-US" sz="2400" dirty="0"/>
              <a:t>输出：源码</a:t>
            </a:r>
            <a:r>
              <a:rPr lang="en-US" altLang="zh-CN" sz="2400" dirty="0"/>
              <a:t>/</a:t>
            </a:r>
            <a:r>
              <a:rPr lang="zh-CN" altLang="en-US" sz="2400" dirty="0"/>
              <a:t>中间语言</a:t>
            </a:r>
            <a:endParaRPr lang="en-US" altLang="zh-CN" sz="2400" dirty="0"/>
          </a:p>
          <a:p>
            <a:pPr>
              <a:lnSpc>
                <a:spcPct val="150000"/>
              </a:lnSpc>
            </a:pPr>
            <a:r>
              <a:rPr lang="zh-CN" altLang="en-US" sz="2400" dirty="0"/>
              <a:t>抽象分析：代码</a:t>
            </a:r>
            <a:r>
              <a:rPr lang="en-US" altLang="zh-CN" sz="2400" dirty="0">
                <a:sym typeface="Wingdings" panose="05000000000000000000" pitchFamily="2" charset="2"/>
              </a:rPr>
              <a:t></a:t>
            </a:r>
            <a:r>
              <a:rPr lang="zh-CN" altLang="en-US" sz="2400" dirty="0">
                <a:sym typeface="Wingdings" panose="05000000000000000000" pitchFamily="2" charset="2"/>
              </a:rPr>
              <a:t>多面体；计算迭代空间，访存映射</a:t>
            </a:r>
            <a:r>
              <a:rPr lang="en-US" altLang="zh-CN" sz="2400" dirty="0">
                <a:sym typeface="Wingdings" panose="05000000000000000000" pitchFamily="2" charset="2"/>
              </a:rPr>
              <a:t></a:t>
            </a:r>
            <a:r>
              <a:rPr lang="zh-CN" altLang="en-US" sz="2400" dirty="0">
                <a:sym typeface="Wingdings" panose="05000000000000000000" pitchFamily="2" charset="2"/>
              </a:rPr>
              <a:t>依赖关系</a:t>
            </a:r>
            <a:endParaRPr lang="en-US" altLang="zh-CN" sz="2400" dirty="0"/>
          </a:p>
          <a:p>
            <a:pPr>
              <a:lnSpc>
                <a:spcPct val="150000"/>
              </a:lnSpc>
            </a:pPr>
            <a:r>
              <a:rPr lang="zh-CN" altLang="en-US" sz="2400" dirty="0"/>
              <a:t>调度变换：满足依赖的前提下，计算一个充分优化后的调度</a:t>
            </a:r>
            <a:endParaRPr lang="en-US" altLang="zh-CN" sz="2400" dirty="0"/>
          </a:p>
          <a:p>
            <a:pPr>
              <a:lnSpc>
                <a:spcPct val="150000"/>
              </a:lnSpc>
            </a:pPr>
            <a:r>
              <a:rPr lang="zh-CN" altLang="en-US" sz="2400" dirty="0"/>
              <a:t>后端：迭代空间，调度</a:t>
            </a:r>
            <a:r>
              <a:rPr lang="en-US" altLang="zh-CN" sz="2400" dirty="0">
                <a:sym typeface="Wingdings" panose="05000000000000000000" pitchFamily="2" charset="2"/>
              </a:rPr>
              <a:t></a:t>
            </a:r>
            <a:r>
              <a:rPr lang="zh-CN" altLang="en-US" sz="2400" dirty="0"/>
              <a:t>抽象语法树</a:t>
            </a:r>
            <a:r>
              <a:rPr lang="en-US" altLang="zh-CN" sz="2400" dirty="0">
                <a:sym typeface="Wingdings" panose="05000000000000000000" pitchFamily="2" charset="2"/>
              </a:rPr>
              <a:t></a:t>
            </a:r>
            <a:r>
              <a:rPr lang="zh-CN" altLang="en-US" sz="2400" dirty="0">
                <a:sym typeface="Wingdings" panose="05000000000000000000" pitchFamily="2" charset="2"/>
              </a:rPr>
              <a:t>目标代码</a:t>
            </a:r>
            <a:endParaRPr lang="zh-CN" altLang="en-US" sz="2400" dirty="0"/>
          </a:p>
        </p:txBody>
      </p:sp>
    </p:spTree>
    <p:extLst>
      <p:ext uri="{BB962C8B-B14F-4D97-AF65-F5344CB8AC3E}">
        <p14:creationId xmlns:p14="http://schemas.microsoft.com/office/powerpoint/2010/main" val="1876487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1568</Words>
  <Application>Microsoft Office PowerPoint</Application>
  <PresentationFormat>宽屏</PresentationFormat>
  <Paragraphs>192</Paragraphs>
  <Slides>32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TimesNewRomanPSMT</vt:lpstr>
      <vt:lpstr>等线</vt:lpstr>
      <vt:lpstr>等线 Light</vt:lpstr>
      <vt:lpstr>宋体</vt:lpstr>
      <vt:lpstr>Arial</vt:lpstr>
      <vt:lpstr>Calibri</vt:lpstr>
      <vt:lpstr>Times New Roman</vt:lpstr>
      <vt:lpstr>Office 主题​​</vt:lpstr>
      <vt:lpstr>多面体编译简介</vt:lpstr>
      <vt:lpstr>目录</vt:lpstr>
      <vt:lpstr>主要参考文献</vt:lpstr>
      <vt:lpstr>研究背景</vt:lpstr>
      <vt:lpstr>研究意义</vt:lpstr>
      <vt:lpstr>研究内容</vt:lpstr>
      <vt:lpstr>多面体模型原理</vt:lpstr>
      <vt:lpstr>多面体模型原理</vt:lpstr>
      <vt:lpstr>多面体编译流程</vt:lpstr>
      <vt:lpstr>多面体研究方向</vt:lpstr>
      <vt:lpstr>目标一：程序并行性</vt:lpstr>
      <vt:lpstr>程序并行性——依赖关系分析</vt:lpstr>
      <vt:lpstr>程序并行性——调度变换</vt:lpstr>
      <vt:lpstr>程序并行性——调度变换</vt:lpstr>
      <vt:lpstr>调度变换——Feautrier算法</vt:lpstr>
      <vt:lpstr>调度变换——基于划分平面的调度算法</vt:lpstr>
      <vt:lpstr>调度变换——基于代价模型的调度算法</vt:lpstr>
      <vt:lpstr>程序并行性——代码生成</vt:lpstr>
      <vt:lpstr>程序并行性——代码生成</vt:lpstr>
      <vt:lpstr>目标二：数据局部性</vt:lpstr>
      <vt:lpstr>数据局部性——循环分块</vt:lpstr>
      <vt:lpstr>数据局部性——循环分块</vt:lpstr>
      <vt:lpstr>数据局部性——循环分块</vt:lpstr>
      <vt:lpstr>数据局部性——循环分块</vt:lpstr>
      <vt:lpstr>数据局部性——循环分块</vt:lpstr>
      <vt:lpstr>数据局部性——循环分块</vt:lpstr>
      <vt:lpstr>数据局部性——数组压缩</vt:lpstr>
      <vt:lpstr>数据局部性——数组压缩</vt:lpstr>
      <vt:lpstr>数据局部性——数组压缩</vt:lpstr>
      <vt:lpstr>数据局部性——数组压缩</vt:lpstr>
      <vt:lpstr>研究内容总结</vt:lpstr>
      <vt:lpstr>多面体编译的挑战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多面体编译简介</dc:title>
  <dc:creator>xinlv feitian</dc:creator>
  <cp:lastModifiedBy>lenovo</cp:lastModifiedBy>
  <cp:revision>1</cp:revision>
  <dcterms:created xsi:type="dcterms:W3CDTF">2020-10-15T08:52:20Z</dcterms:created>
  <dcterms:modified xsi:type="dcterms:W3CDTF">2020-12-29T14:30:51Z</dcterms:modified>
</cp:coreProperties>
</file>