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sldIdLst>
    <p:sldId id="256" r:id="rId2"/>
    <p:sldId id="258" r:id="rId3"/>
    <p:sldId id="268" r:id="rId4"/>
    <p:sldId id="257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9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553"/>
    <a:srgbClr val="F1839D"/>
    <a:srgbClr val="D81636"/>
    <a:srgbClr val="AE122C"/>
    <a:srgbClr val="F49AAF"/>
    <a:srgbClr val="C21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6"/>
    <p:restoredTop sz="87417" autoAdjust="0"/>
  </p:normalViewPr>
  <p:slideViewPr>
    <p:cSldViewPr snapToGrid="0">
      <p:cViewPr varScale="1">
        <p:scale>
          <a:sx n="112" d="100"/>
          <a:sy n="112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BE79-AA3C-4378-8424-37133AE2F058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0FBF-1F3A-499E-8514-76DF7F08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37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59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0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C0FBF-1F3A-499E-8514-76DF7F0870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2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79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1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8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4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0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5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45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4858-CE88-4DA1-9F01-B7EE66527F4B}" type="datetimeFigureOut">
              <a:rPr kumimoji="1" lang="ja-JP" altLang="en-US" smtClean="0"/>
              <a:t>2018/7/1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3C9D-2BD9-4472-BBA2-8D7B1A4B5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6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独学の方法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1562"/>
          </a:xfrm>
        </p:spPr>
        <p:txBody>
          <a:bodyPr>
            <a:normAutofit/>
          </a:bodyPr>
          <a:lstStyle/>
          <a:p>
            <a:endParaRPr kumimoji="1" lang="en-US" altLang="ja-JP" sz="3600" dirty="0" smtClean="0">
              <a:solidFill>
                <a:schemeClr val="tx1"/>
              </a:solidFill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</a:rPr>
              <a:t>2018</a:t>
            </a:r>
            <a:r>
              <a:rPr lang="ja-JP" altLang="en-US" sz="3600" dirty="0" smtClean="0">
                <a:solidFill>
                  <a:schemeClr val="tx1"/>
                </a:solidFill>
              </a:rPr>
              <a:t>年</a:t>
            </a:r>
            <a:r>
              <a:rPr lang="en-US" altLang="ja-JP" sz="3600" dirty="0" smtClean="0">
                <a:solidFill>
                  <a:schemeClr val="tx1"/>
                </a:solidFill>
              </a:rPr>
              <a:t>7</a:t>
            </a:r>
            <a:r>
              <a:rPr lang="ja-JP" altLang="en-US" sz="3600" dirty="0" smtClean="0">
                <a:solidFill>
                  <a:schemeClr val="tx1"/>
                </a:solidFill>
              </a:rPr>
              <a:t>月</a:t>
            </a:r>
            <a:r>
              <a:rPr lang="en-US" altLang="ja-JP" sz="3600" dirty="0" smtClean="0">
                <a:solidFill>
                  <a:schemeClr val="tx1"/>
                </a:solidFill>
              </a:rPr>
              <a:t>3</a:t>
            </a:r>
            <a:r>
              <a:rPr lang="ja-JP" altLang="en-US" sz="3600" dirty="0" smtClean="0">
                <a:solidFill>
                  <a:schemeClr val="tx1"/>
                </a:solidFill>
              </a:rPr>
              <a:t>日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</a:rPr>
              <a:t>8F</a:t>
            </a:r>
            <a:r>
              <a:rPr lang="ja-JP" altLang="en-US" sz="3600" dirty="0" smtClean="0">
                <a:solidFill>
                  <a:schemeClr val="tx1"/>
                </a:solidFill>
              </a:rPr>
              <a:t>クラス　叶欣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4.4 </a:t>
            </a:r>
            <a:r>
              <a:rPr kumimoji="1" lang="ja-JP" altLang="en-US" sz="5400" dirty="0" smtClean="0"/>
              <a:t>参考資料を見つける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9495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あるテーマについて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一冊の本に限らない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ãæ¬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82" y="3195892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加算記号 3"/>
          <p:cNvSpPr/>
          <p:nvPr/>
        </p:nvSpPr>
        <p:spPr>
          <a:xfrm>
            <a:off x="4928996" y="3418867"/>
            <a:ext cx="1440000" cy="1440000"/>
          </a:xfrm>
          <a:prstGeom prst="mathPlus">
            <a:avLst>
              <a:gd name="adj1" fmla="val 1422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865384" y="2244981"/>
            <a:ext cx="4303014" cy="340245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本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ブログポスト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オンラインビデオ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専門家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ポッドキャスト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ソースコード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sz="2800" b="1" dirty="0" smtClean="0">
                <a:solidFill>
                  <a:schemeClr val="tx1"/>
                </a:solidFill>
              </a:rPr>
              <a:t>サンプルプロジェクト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sz="2800" b="1" dirty="0" smtClean="0">
                <a:solidFill>
                  <a:schemeClr val="tx1"/>
                </a:solidFill>
              </a:rPr>
              <a:t>オンラインドキュメント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26629" y="5718275"/>
            <a:ext cx="9466707" cy="89274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テーマについて見つけられるあらゆるリソースを集める</a:t>
            </a:r>
            <a:endParaRPr kumimoji="1" lang="ja-JP" altLang="en-US" sz="28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9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9676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4.5</a:t>
            </a:r>
            <a:r>
              <a:rPr lang="ja-JP" altLang="en-US" sz="5400" dirty="0" smtClean="0"/>
              <a:t> </a:t>
            </a:r>
            <a:r>
              <a:rPr kumimoji="1" lang="ja-JP" altLang="en-US" sz="5400" dirty="0" smtClean="0"/>
              <a:t>学習プランを作る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/>
              <a:t>なぜ学習プランが必要なのか？</a:t>
            </a: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→①目標達成するために必要な内容</a:t>
            </a:r>
            <a:r>
              <a:rPr lang="ja-JP" altLang="en-US" dirty="0" smtClean="0">
                <a:solidFill>
                  <a:srgbClr val="C00000"/>
                </a:solidFill>
              </a:rPr>
              <a:t>より</a:t>
            </a:r>
            <a:r>
              <a:rPr lang="ja-JP" altLang="en-US" dirty="0">
                <a:solidFill>
                  <a:srgbClr val="C00000"/>
                </a:solidFill>
              </a:rPr>
              <a:t>多</a:t>
            </a:r>
            <a:r>
              <a:rPr lang="ja-JP" altLang="en-US" dirty="0" smtClean="0">
                <a:solidFill>
                  <a:srgbClr val="C00000"/>
                </a:solidFill>
              </a:rPr>
              <a:t>くのこと</a:t>
            </a:r>
            <a:r>
              <a:rPr lang="ja-JP" altLang="en-US" dirty="0" smtClean="0"/>
              <a:t>を扱っている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→②</a:t>
            </a:r>
            <a:r>
              <a:rPr lang="ja-JP" altLang="en-US" dirty="0" smtClean="0">
                <a:solidFill>
                  <a:srgbClr val="C00000"/>
                </a:solidFill>
              </a:rPr>
              <a:t>構成がうまくできていない</a:t>
            </a:r>
            <a:r>
              <a:rPr lang="ja-JP" altLang="en-US" dirty="0" smtClean="0"/>
              <a:t>本は多い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solidFill>
                <a:srgbClr val="C000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5400000">
            <a:off x="5711952" y="4294251"/>
            <a:ext cx="768096" cy="8229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782574" y="5196078"/>
            <a:ext cx="10626852" cy="9875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複数の参考資料を使い→何を学ぶか、どのような順序で学んでいくか</a:t>
            </a:r>
            <a:endParaRPr kumimoji="1"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67160" y="6273225"/>
            <a:ext cx="62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smtClean="0"/>
              <a:t>10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1655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5.  </a:t>
            </a:r>
            <a:r>
              <a:rPr kumimoji="1" lang="ja-JP" altLang="en-US" sz="5400" dirty="0" smtClean="0"/>
              <a:t>まとめ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67160" y="6273225"/>
            <a:ext cx="62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11</a:t>
            </a:r>
            <a:endParaRPr kumimoji="1" lang="ja-JP" altLang="en-US" sz="3200" b="1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36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 smtClean="0"/>
              <a:t>IT</a:t>
            </a:r>
            <a:r>
              <a:rPr kumimoji="1" lang="ja-JP" altLang="en-US" sz="3200" dirty="0" smtClean="0"/>
              <a:t>専門書を読み始める前に計画</a:t>
            </a:r>
            <a:endParaRPr kumimoji="1"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自分に適する方法を見つける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619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8200" y="1962150"/>
            <a:ext cx="969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SOFT </a:t>
            </a:r>
            <a:r>
              <a:rPr lang="en-US" altLang="ja-JP" sz="3200" dirty="0"/>
              <a:t>SKILLS </a:t>
            </a:r>
            <a:r>
              <a:rPr lang="ja-JP" altLang="en-US" sz="3200" dirty="0"/>
              <a:t>ソフトウェア開発者の人生</a:t>
            </a:r>
            <a:r>
              <a:rPr lang="ja-JP" altLang="en-US" sz="3200" dirty="0" smtClean="0"/>
              <a:t>マニュアル</a:t>
            </a:r>
            <a:endParaRPr lang="en-US" altLang="ja-JP" sz="3200" dirty="0" smtClean="0"/>
          </a:p>
          <a:p>
            <a:r>
              <a:rPr lang="ja-JP" altLang="en-US" sz="3200" dirty="0"/>
              <a:t>ジョン・ソンメズ（</a:t>
            </a:r>
            <a:r>
              <a:rPr lang="en-US" altLang="ja-JP" sz="3200" dirty="0"/>
              <a:t>2016</a:t>
            </a:r>
            <a:r>
              <a:rPr lang="ja-JP" altLang="en-US" sz="3200" dirty="0" smtClean="0"/>
              <a:t>）</a:t>
            </a:r>
            <a:r>
              <a:rPr lang="ja-JP" altLang="en-US" sz="3200" dirty="0"/>
              <a:t>日経</a:t>
            </a:r>
            <a:r>
              <a:rPr lang="en-US" altLang="ja-JP" sz="3200" dirty="0"/>
              <a:t>BP</a:t>
            </a:r>
            <a:r>
              <a:rPr lang="ja-JP" altLang="en-US" sz="3200" dirty="0"/>
              <a:t>社</a:t>
            </a:r>
            <a:r>
              <a:rPr lang="ja-JP" altLang="en-US" sz="3200" dirty="0" smtClean="0"/>
              <a:t>　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15" y="2706706"/>
            <a:ext cx="2762810" cy="39226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506200" y="6273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12</a:t>
            </a:r>
            <a:endParaRPr kumimoji="1" lang="ja-JP" altLang="en-US" sz="3200" b="1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dirty="0" smtClean="0"/>
              <a:t>6.  </a:t>
            </a:r>
            <a:r>
              <a:rPr lang="ja-JP" altLang="en-US" sz="5400" dirty="0" smtClean="0"/>
              <a:t>参考資料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4232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目次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4164"/>
            <a:ext cx="10515600" cy="608012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本の分類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テーマを選んだ理由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最初から最後まで読むな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本を読む前にやるべきこと（</a:t>
            </a:r>
            <a:r>
              <a:rPr lang="en-US" altLang="ja-JP" sz="3200" dirty="0"/>
              <a:t>5</a:t>
            </a:r>
            <a:r>
              <a:rPr lang="ja-JP" altLang="en-US" sz="3200" dirty="0"/>
              <a:t>つのステップ）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まとめ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参考資料</a:t>
            </a:r>
            <a:endParaRPr lang="en-US" altLang="ja-JP" sz="3200" dirty="0"/>
          </a:p>
          <a:p>
            <a:pPr lvl="1">
              <a:lnSpc>
                <a:spcPct val="150000"/>
              </a:lnSpc>
            </a:pPr>
            <a:endParaRPr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smtClean="0"/>
              <a:t>1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14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文芸（小説）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実用（健康、料理、地図）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/>
              <a:t>ビジネス（自己啓発、ビジネス）</a:t>
            </a:r>
            <a:endParaRPr kumimoji="1"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C00000"/>
                </a:solidFill>
              </a:rPr>
              <a:t>専門書（特にコンピュータ関係）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dirty="0" smtClean="0"/>
              <a:t>1. </a:t>
            </a:r>
            <a:r>
              <a:rPr lang="ja-JP" altLang="en-US" sz="5400" dirty="0" smtClean="0"/>
              <a:t>本の分類</a:t>
            </a:r>
            <a:endParaRPr lang="ja-JP" altLang="en-US" sz="5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886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2. </a:t>
            </a:r>
            <a:r>
              <a:rPr kumimoji="1" lang="ja-JP" altLang="en-US" sz="5400" dirty="0" smtClean="0"/>
              <a:t>テーマを選んだ理由</a:t>
            </a:r>
            <a:endParaRPr kumimoji="1" lang="ja-JP" altLang="en-US" sz="5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985"/>
            <a:ext cx="3762847" cy="332541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1452" y="2160985"/>
            <a:ext cx="3388959" cy="332541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253023" y="3308003"/>
            <a:ext cx="1685951" cy="103137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14524" y="5486402"/>
            <a:ext cx="8362950" cy="104774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社会人は時間がない</a:t>
            </a:r>
            <a:endParaRPr kumimoji="1" lang="ja-JP" altLang="en-US" sz="4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3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73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 smtClean="0"/>
              <a:t>3. </a:t>
            </a:r>
            <a:r>
              <a:rPr lang="ja-JP" altLang="en-US" sz="5400" dirty="0" smtClean="0"/>
              <a:t>最初から最後まで読むな</a:t>
            </a:r>
            <a:endParaRPr kumimoji="1"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7229856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 smtClean="0"/>
              <a:t>どうすれば始められるか</a:t>
            </a:r>
            <a:endParaRPr kumimoji="1" lang="en-US" altLang="ja-JP" b="1" dirty="0" smtClean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学び始めるための基本的な知識は何か</a:t>
            </a:r>
            <a:endParaRPr kumimoji="1" lang="en-US" altLang="ja-JP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1" dirty="0" smtClean="0"/>
              <a:t>テーマの幅</a:t>
            </a:r>
            <a:endParaRPr lang="en-US" altLang="ja-JP" b="1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自分に何ができ、この技術で何が可能か</a:t>
            </a:r>
            <a:endParaRPr lang="en-US" altLang="ja-JP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 dirty="0" smtClean="0"/>
              <a:t>基礎</a:t>
            </a:r>
            <a:endParaRPr lang="en-US" altLang="ja-JP" b="1" dirty="0"/>
          </a:p>
          <a:p>
            <a:pPr lvl="1">
              <a:lnSpc>
                <a:spcPct val="150000"/>
              </a:lnSpc>
            </a:pPr>
            <a:r>
              <a:rPr kumimoji="1" lang="ja-JP" altLang="en-US" dirty="0" smtClean="0"/>
              <a:t>その技術を使うためのもっとも基本的なことは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8154096" y="4137810"/>
            <a:ext cx="2520000" cy="2520000"/>
          </a:xfrm>
          <a:prstGeom prst="ellipse">
            <a:avLst/>
          </a:prstGeom>
          <a:solidFill>
            <a:srgbClr val="F18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154096" y="1217826"/>
            <a:ext cx="2520000" cy="25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154096" y="1883826"/>
            <a:ext cx="1188000" cy="1188000"/>
          </a:xfrm>
          <a:prstGeom prst="ellipse">
            <a:avLst/>
          </a:prstGeom>
          <a:solidFill>
            <a:srgbClr val="F18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900" dirty="0">
                <a:solidFill>
                  <a:schemeClr val="tx1"/>
                </a:solidFill>
              </a:rPr>
              <a:t>20%</a:t>
            </a:r>
            <a:endParaRPr lang="ja-JP" altLang="en-US" sz="29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9486096" y="4803810"/>
            <a:ext cx="1188000" cy="11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900" dirty="0" smtClean="0">
                <a:solidFill>
                  <a:schemeClr val="tx1"/>
                </a:solidFill>
              </a:rPr>
              <a:t>20%</a:t>
            </a:r>
            <a:endParaRPr kumimoji="1" lang="ja-JP" altLang="en-US" sz="29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0556" y="2208521"/>
            <a:ext cx="9231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900" dirty="0" smtClean="0"/>
              <a:t>80%</a:t>
            </a:r>
            <a:endParaRPr kumimoji="1" lang="ja-JP" altLang="en-US" sz="29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18900" y="5128505"/>
            <a:ext cx="9231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900" dirty="0" smtClean="0"/>
              <a:t>80%</a:t>
            </a:r>
            <a:endParaRPr kumimoji="1" lang="ja-JP" altLang="en-US" sz="29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60136" y="2240737"/>
            <a:ext cx="15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C00000"/>
                </a:solidFill>
              </a:rPr>
              <a:t>本</a:t>
            </a:r>
            <a:r>
              <a:rPr lang="ja-JP" altLang="en-US" sz="2400" b="1" dirty="0" smtClean="0">
                <a:solidFill>
                  <a:srgbClr val="C00000"/>
                </a:solidFill>
              </a:rPr>
              <a:t>の</a:t>
            </a:r>
            <a:r>
              <a:rPr lang="ja-JP" altLang="en-US" sz="2400" b="1" dirty="0">
                <a:solidFill>
                  <a:srgbClr val="C00000"/>
                </a:solidFill>
              </a:rPr>
              <a:t>内容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18096" y="5205449"/>
            <a:ext cx="15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日常用途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9898578" y="3119833"/>
            <a:ext cx="363036" cy="158749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8566578" y="3125999"/>
            <a:ext cx="363036" cy="1587496"/>
          </a:xfrm>
          <a:prstGeom prst="downArrow">
            <a:avLst/>
          </a:prstGeom>
          <a:solidFill>
            <a:srgbClr val="EB35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4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9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 smtClean="0"/>
              <a:t>4. </a:t>
            </a:r>
            <a:r>
              <a:rPr lang="ja-JP" altLang="en-US" sz="5400" dirty="0" smtClean="0"/>
              <a:t>本を読む前にやるべきこと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08012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>
                <a:solidFill>
                  <a:srgbClr val="C00000"/>
                </a:solidFill>
              </a:rPr>
              <a:t>全体像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つかむ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>
                <a:solidFill>
                  <a:srgbClr val="C00000"/>
                </a:solidFill>
              </a:rPr>
              <a:t>スコープ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決める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/>
              <a:t>成功の</a:t>
            </a:r>
            <a:r>
              <a:rPr lang="ja-JP" altLang="en-US" sz="3200" dirty="0">
                <a:solidFill>
                  <a:srgbClr val="C00000"/>
                </a:solidFill>
              </a:rPr>
              <a:t>基準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決める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/>
              <a:t>参考</a:t>
            </a:r>
            <a:r>
              <a:rPr lang="ja-JP" altLang="en-US" sz="3200" dirty="0">
                <a:solidFill>
                  <a:srgbClr val="C00000"/>
                </a:solidFill>
              </a:rPr>
              <a:t>資料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見つける</a:t>
            </a:r>
            <a:endParaRPr lang="en-US" altLang="ja-JP" sz="3200" dirty="0" smtClean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ja-JP" altLang="en-US" sz="3200" dirty="0"/>
              <a:t>学習</a:t>
            </a:r>
            <a:r>
              <a:rPr lang="ja-JP" altLang="en-US" sz="3200" dirty="0">
                <a:solidFill>
                  <a:srgbClr val="C00000"/>
                </a:solidFill>
              </a:rPr>
              <a:t>プラン</a:t>
            </a:r>
            <a:r>
              <a:rPr lang="ja-JP" altLang="en-US" sz="3200" dirty="0"/>
              <a:t>を作る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5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7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4.1 </a:t>
            </a:r>
            <a:r>
              <a:rPr kumimoji="1" lang="ja-JP" altLang="en-US" sz="5400" dirty="0" smtClean="0"/>
              <a:t>全体像をつかむ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目標：実際に</a:t>
            </a:r>
            <a:r>
              <a:rPr kumimoji="1" lang="ja-JP" altLang="en-US" dirty="0" smtClean="0">
                <a:solidFill>
                  <a:srgbClr val="C00000"/>
                </a:solidFill>
              </a:rPr>
              <a:t>学ぶことなく</a:t>
            </a:r>
            <a:r>
              <a:rPr kumimoji="1" lang="ja-JP" altLang="en-US" dirty="0" smtClean="0"/>
              <a:t>、学びたいテーマは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どのようなもの</a:t>
            </a:r>
            <a:r>
              <a:rPr kumimoji="1" lang="ja-JP" altLang="en-US" dirty="0" smtClean="0"/>
              <a:t>なのか、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どれくらい大きい</a:t>
            </a:r>
            <a:r>
              <a:rPr kumimoji="1" lang="ja-JP" altLang="en-US" dirty="0" smtClean="0"/>
              <a:t>のか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注意点：あまり</a:t>
            </a:r>
            <a:r>
              <a:rPr kumimoji="1" lang="ja-JP" altLang="en-US" dirty="0" smtClean="0">
                <a:solidFill>
                  <a:srgbClr val="C00000"/>
                </a:solidFill>
              </a:rPr>
              <a:t>時間をかけすぎ</a:t>
            </a:r>
            <a:r>
              <a:rPr kumimoji="1" lang="ja-JP" altLang="en-US" dirty="0" smtClean="0"/>
              <a:t>てはならない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やり方：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①本の</a:t>
            </a:r>
            <a:r>
              <a:rPr lang="ja-JP" altLang="en-US" dirty="0" smtClean="0">
                <a:solidFill>
                  <a:srgbClr val="C00000"/>
                </a:solidFill>
              </a:rPr>
              <a:t>イントロダクション</a:t>
            </a:r>
            <a:r>
              <a:rPr lang="ja-JP" altLang="en-US" dirty="0" smtClean="0"/>
              <a:t>の章を読む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②ブログポストや記事を</a:t>
            </a:r>
            <a:r>
              <a:rPr kumimoji="1" lang="ja-JP" altLang="en-US" dirty="0" smtClean="0">
                <a:solidFill>
                  <a:srgbClr val="C00000"/>
                </a:solidFill>
              </a:rPr>
              <a:t>流し読み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6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33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4.2 </a:t>
            </a:r>
            <a:r>
              <a:rPr kumimoji="1" lang="ja-JP" altLang="en-US" sz="5400" dirty="0" smtClean="0"/>
              <a:t>スコープを決める</a:t>
            </a:r>
            <a:endParaRPr kumimoji="1" lang="ja-JP" altLang="en-US" sz="54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65055"/>
              </p:ext>
            </p:extLst>
          </p:nvPr>
        </p:nvGraphicFramePr>
        <p:xfrm>
          <a:off x="838200" y="2743200"/>
          <a:ext cx="10504170" cy="297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33"/>
                <a:gridCol w="8352337"/>
              </a:tblGrid>
              <a:tr h="9411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元のテーマ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適切なスコープ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17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簡単な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コンソールアプリケーションを作る</a:t>
                      </a:r>
                      <a:r>
                        <a:rPr kumimoji="1" lang="ja-JP" altLang="en-US" sz="2800" b="0" dirty="0" smtClean="0"/>
                        <a:t>ために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必要な</a:t>
                      </a:r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言語の基礎を学ぶ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1017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Linux</a:t>
                      </a:r>
                      <a:r>
                        <a:rPr kumimoji="1" lang="ja-JP" altLang="en-US" sz="2800" b="0" dirty="0" smtClean="0"/>
                        <a:t>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Ubuntu Linux</a:t>
                      </a:r>
                      <a:r>
                        <a:rPr kumimoji="1" lang="ja-JP" altLang="en-US" sz="2800" b="0" dirty="0" smtClean="0"/>
                        <a:t>を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セットアップ</a:t>
                      </a:r>
                      <a:r>
                        <a:rPr kumimoji="1" lang="ja-JP" altLang="en-US" sz="2800" b="0" dirty="0" smtClean="0"/>
                        <a:t>、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インストール</a:t>
                      </a:r>
                      <a:r>
                        <a:rPr kumimoji="1" lang="ja-JP" altLang="en-US" sz="2800" b="0" dirty="0" smtClean="0"/>
                        <a:t>する方法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とその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基本機能</a:t>
                      </a:r>
                      <a:r>
                        <a:rPr kumimoji="1" lang="ja-JP" altLang="en-US" sz="2800" b="0" dirty="0" smtClean="0"/>
                        <a:t>の使い方を学ぶ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38200" y="1690688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大きなテーマを管理できる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スコープに分割</a:t>
            </a:r>
            <a:r>
              <a:rPr kumimoji="1" lang="ja-JP" altLang="en-US" sz="3600" dirty="0" smtClean="0"/>
              <a:t>する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7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95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4.3 </a:t>
            </a:r>
            <a:r>
              <a:rPr kumimoji="1" lang="ja-JP" altLang="en-US" sz="5400" dirty="0" smtClean="0"/>
              <a:t>成功の基準を決める</a:t>
            </a:r>
            <a:endParaRPr kumimoji="1" lang="ja-JP" altLang="en-US" sz="54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06129"/>
              </p:ext>
            </p:extLst>
          </p:nvPr>
        </p:nvGraphicFramePr>
        <p:xfrm>
          <a:off x="838200" y="2718119"/>
          <a:ext cx="10439400" cy="320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393"/>
                <a:gridCol w="6622007"/>
              </a:tblGrid>
              <a:tr h="8855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悪い成功基準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 smtClean="0"/>
                        <a:t>いい成功基準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15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>
                          <a:solidFill>
                            <a:srgbClr val="C00000"/>
                          </a:solidFill>
                        </a:rPr>
                        <a:t>C#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の基礎</a:t>
                      </a:r>
                      <a:r>
                        <a:rPr kumimoji="1" lang="ja-JP" altLang="en-US" sz="2800" b="0" dirty="0" smtClean="0"/>
                        <a:t>が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身</a:t>
                      </a:r>
                      <a:r>
                        <a:rPr kumimoji="1" lang="ja-JP" altLang="en-US" sz="2800" b="0" dirty="0" smtClean="0"/>
                        <a:t>につけている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C#</a:t>
                      </a:r>
                      <a:r>
                        <a:rPr kumimoji="1" lang="ja-JP" altLang="en-US" sz="2800" b="0" dirty="0" smtClean="0"/>
                        <a:t>で主要な言語機能をすべて利用している</a:t>
                      </a:r>
                      <a:endParaRPr kumimoji="1" lang="en-US" altLang="ja-JP" sz="2800" b="0" dirty="0" smtClean="0"/>
                    </a:p>
                    <a:p>
                      <a:pPr algn="ctr"/>
                      <a:r>
                        <a:rPr kumimoji="1" lang="ja-JP" altLang="en-US" sz="2800" b="0" dirty="0" smtClean="0"/>
                        <a:t>小さな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アプリケーションを書ける</a:t>
                      </a:r>
                      <a:r>
                        <a:rPr kumimoji="1" lang="ja-JP" altLang="en-US" sz="2800" b="0" dirty="0" smtClean="0"/>
                        <a:t>ようになる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  <a:tr h="9556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HTML</a:t>
                      </a:r>
                      <a:r>
                        <a:rPr kumimoji="1" lang="ja-JP" altLang="en-US" sz="2800" b="0" dirty="0" smtClean="0"/>
                        <a:t>を使って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ウェブページを構築</a:t>
                      </a:r>
                      <a:r>
                        <a:rPr kumimoji="1" lang="ja-JP" altLang="en-US" sz="2800" b="0" dirty="0" smtClean="0"/>
                        <a:t>する方法を知っている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/>
                        <a:t>HTML5</a:t>
                      </a:r>
                      <a:r>
                        <a:rPr kumimoji="1" lang="ja-JP" altLang="en-US" sz="2800" b="0" dirty="0" smtClean="0"/>
                        <a:t>を使って、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自分の履歴書と仕事</a:t>
                      </a:r>
                      <a:r>
                        <a:rPr kumimoji="1" lang="ja-JP" altLang="en-US" sz="2800" b="0" dirty="0" smtClean="0"/>
                        <a:t>の</a:t>
                      </a:r>
                      <a:r>
                        <a:rPr kumimoji="1" lang="ja-JP" altLang="en-US" sz="2800" b="0" dirty="0" smtClean="0">
                          <a:solidFill>
                            <a:srgbClr val="C00000"/>
                          </a:solidFill>
                        </a:rPr>
                        <a:t>ホームページを作れる</a:t>
                      </a:r>
                      <a:r>
                        <a:rPr kumimoji="1" lang="ja-JP" altLang="en-US" sz="2800" b="0" dirty="0" smtClean="0"/>
                        <a:t>ようになる</a:t>
                      </a:r>
                      <a:endParaRPr kumimoji="1" lang="ja-JP" alt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38200" y="166687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C00000"/>
                </a:solidFill>
              </a:rPr>
              <a:t>悪い成功基準</a:t>
            </a:r>
            <a:r>
              <a:rPr kumimoji="1" lang="ja-JP" altLang="en-US" sz="3600" dirty="0" smtClean="0"/>
              <a:t>と</a:t>
            </a:r>
            <a:r>
              <a:rPr kumimoji="1" lang="ja-JP" altLang="en-US" sz="3600" dirty="0" smtClean="0">
                <a:solidFill>
                  <a:srgbClr val="C00000"/>
                </a:solidFill>
              </a:rPr>
              <a:t>いい成功基準</a:t>
            </a:r>
            <a:r>
              <a:rPr kumimoji="1" lang="ja-JP" altLang="en-US" sz="3600" dirty="0" smtClean="0"/>
              <a:t>の例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53850" y="6273225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/>
              <a:t>8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82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501</Words>
  <Application>Microsoft Macintosh PowerPoint</Application>
  <PresentationFormat>ワイド画面</PresentationFormat>
  <Paragraphs>102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ＭＳ Ｐゴシック</vt:lpstr>
      <vt:lpstr>Arial</vt:lpstr>
      <vt:lpstr>Office テーマ</vt:lpstr>
      <vt:lpstr>独学の方法</vt:lpstr>
      <vt:lpstr>目次</vt:lpstr>
      <vt:lpstr>PowerPoint プレゼンテーション</vt:lpstr>
      <vt:lpstr>2. テーマを選んだ理由</vt:lpstr>
      <vt:lpstr>3. 最初から最後まで読むな</vt:lpstr>
      <vt:lpstr>4. 本を読む前にやるべきこと</vt:lpstr>
      <vt:lpstr>4.1 全体像をつかむ</vt:lpstr>
      <vt:lpstr>4.2 スコープを決める</vt:lpstr>
      <vt:lpstr>4.3 成功の基準を決める</vt:lpstr>
      <vt:lpstr>4.4 参考資料を見つける</vt:lpstr>
      <vt:lpstr>4.5 学習プランを作る</vt:lpstr>
      <vt:lpstr>5.  まとめ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独学の方法</dc:title>
  <dc:creator>MIZUHO</dc:creator>
  <cp:lastModifiedBy>Microsoft Office ユーザー</cp:lastModifiedBy>
  <cp:revision>68</cp:revision>
  <dcterms:created xsi:type="dcterms:W3CDTF">2018-06-24T23:01:53Z</dcterms:created>
  <dcterms:modified xsi:type="dcterms:W3CDTF">2018-07-01T01:26:42Z</dcterms:modified>
</cp:coreProperties>
</file>