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B2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9"/>
    <p:restoredTop sz="94709"/>
  </p:normalViewPr>
  <p:slideViewPr>
    <p:cSldViewPr snapToGrid="0">
      <p:cViewPr>
        <p:scale>
          <a:sx n="43" d="100"/>
          <a:sy n="43" d="100"/>
        </p:scale>
        <p:origin x="213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3:26.442"/>
    </inkml:context>
    <inkml:brush xml:id="br0">
      <inkml:brushProperty name="width" value="0.1" units="cm"/>
      <inkml:brushProperty name="height" value="0.1" units="cm"/>
    </inkml:brush>
  </inkml:definitions>
  <inkml:trace contextRef="#ctx0" brushRef="#br0">5132 7938 24575,'-18'0'0,"2"0"0,5 0 0,4 0 0,2 0 0,0 0 0,0 0 0,-2 0 0,-1 0 0,1 0 0,1 0 0,-2 0 0,-3 0 0,-7 0 0,-4 0 0,0 0 0,2 0 0,3 0 0,5 0 0,1 0 0,3 1 0,1 1 0,4 0 0,0 3 0,-1 2 0,-1 4 0,-3 0 0,0 2 0,-2 3 0,2 4 0,-1 4 0,1 1 0,1-2 0,2-4 0,1-4 0,1-3 0,-2 1 0,-1 2 0,-2 0 0,-1 0 0,0-2 0,-2-2 0,-1-2 0,-4-2 0,-2-2 0,-5-1 0,-1-1 0,-2-2 0,0 1 0,2-2 0,1 0 0,2 0 0,2 0 0,2 0 0,0-3 0,2-3 0,-1-5 0,1-3 0,2 0 0,0 0 0,3 1 0,-1-4 0,0-1 0,1-1 0,0 0 0,2 2 0,2 0 0,2 2 0,1 0 0,2 2 0,1 3 0,0-1 0,-1 1 0,-2-2 0,0-3 0,-2-2 0,0-4 0,0-1 0,-4-5 0,1-2 0,-2-1 0,1 2 0,0 2 0,1 3 0,0 0 0,2 0 0,-1 0 0,2 0 0,0 1 0,-1-3 0,1-3 0,0 0 0,0 1 0,1 5 0,0 2 0,1 2 0,0 0 0,-1-1 0,0 2 0,0 2 0,-1 2 0,1 0 0,-1-2 0,0-1 0,-3-1 0,4 7 0,-3 1 0,2 6 0,-3 0 0,-1 1 0,-2-2 0,0 0 0,-1-3 0,1 0 0,-1-1 0,0 0 0,1 0 0,-1 1 0,0-2 0,0 2 0,1-1 0,-1-1 0,0-2 0,0-2 0,0-1 0,0-2 0,2 0 0,1-1 0,1 0 0,1-1 0,0 0 0,1 2 0,-2-1 0,0 1 0,0-3 0,1-1 0,1 0 0,0 0 0,0 0 0,0-1 0,0-2 0,0-2 0,-1-1 0,1 1 0,0-2 0,1-1 0,0-4 0,0-1 0,0-1 0,1 3 0,0 4 0,0 4 0,1 3 0,0 5 0,1 2 0,-1 0 0,0-2 0,0 0 0,0-1 0,-1 1 0,0-2 0,-2 0 0,0-1 0,2 2 0,-1 3 0,0 1 0,0 4 0,0 1 0,0 1 0,0 0 0,0 1 0,0-2 0,-2-1 0,-2-3 0,0-2 0,-3-1 0,-1 0 0,-3-1 0,-2 0 0,-1-1 0,0 2 0,2 3 0,4 3 0,2 2 0,4 2 0,3-1 0,1 1 0,0-1 0,0-2 0,-3-1 0,1-4 0,-1-2 0,-1-3 0,1-2 0,-2-1 0,-2-2 0,-2-2 0,0-3 0,0 2 0,1-1 0,1-2 0,-1-1 0,1-1 0,1-2 0,0 2 0,0 0 0,1-2 0,0 1 0,2-2 0,1 1 0,1 2 0,0 1 0,2 3 0,0-2 0,2-4 0,0-2 0,0-3 0,0 1 0,0 4 0,0 3 0,0 0 0,0-1 0,0 0 0,0 0 0,0 3 0,0 3 0,0 0 0,0 0 0,0-2 0,-1-2 0,-2 0 0,0 0 0,-1 0 0,2-2 0,-1-2 0,2-2 0,-2 2 0,1 2 0,0 3 0,0 2 0,0 2 0,-1 1 0,0 1 0,2-1 0,-2-1 0,1 3 0,-1 0 0,-1 3 0,0 1 0,0 0 0,1 3 0,2 0 0,1 1 0,0 0 0,0 1 0,0-3 0,0 1 0,0-2 0,0 1 0,0 2 0,0 3 0,0 2 0,0 0 0,0 1 0,0-4 0,0 3 0,0-3 0,0 2 0,0-2 0,0 0 0,0 2 0,0 2 0,0 2 0,0 1 0,0 0 0,0-1 0,0-3 0,0 3 0,-1-2 0,-2 5 0,1 0 0,-2 0 0,0 1 0,1 0 0,-1 0 0,0 0 0,-1 2 0,0 0 0,-1 1 0,0-1 0,1 0 0,-1 0 0,0 0 0,1 1 0,0 1 0,0 1 0,0 0 0,-1 0 0,0-1 0,1 0 0,0 0 0,-1 0 0,0 4 0,2-4 0,-2 7 0,2-3 0,-2 3 0,0 2 0,-1 2 0,-2 2 0,0-1 0,2 1 0,-1-1 0,2 1 0,0 2 0,-1 0 0,0 0 0,0 0 0,-1-3 0,2-2 0,-3-2 0,0 0 0,-2 0 0,-1-2 0,-1-1 0,0-4 0,-1-3 0,1-1 0,1-1 0,0 0 0,1 0 0,-1 0 0,0 0 0,1 0 0,-2 0 0,-1 0 0,-2 0 0,-2 0 0,-2 0 0,-1-2 0,-2-4 0,-3-4 0,0-1 0,-1 2 0,-1 1 0,2 1 0,1-1 0,0-1 0,1 0 0,1 1 0,0-1 0,0 1 0,2 0 0,1-1 0,1 0 0,3 0 0,1-1 0,3 1 0,3 0 0,1 0 0,2-2 0,1-1 0,3-3 0,0-1 0,2 1 0,0 6 0,0-1 0,0 5 0,-1-2 0,0 0 0,-2 1 0,0 0 0,0 0 0,-2-3 0,1 3 0,-2-4 0,2 2 0,-2-3 0,0-2 0,0-1 0,-2 1 0,1 0 0,0 2 0,2 2 0,0 1 0,1 2 0,-1-1 0,2 0 0,1 1 0,2 0 0,0 1 0,0 0 0,0 0 0,0-3 0,1 2 0,2-3 0,3 4 0,5-2 0,3 0 0,3 1 0,2 1 0,-1 2 0,2 1 0,0-1 0,1 0 0,-1 0 0,-2-1 0,0 1 0,-2 1 0,1-1 0,-2 1 0,0-2 0,0 0 0,0 0 0,0-1 0,0-1 0,0-1 0,0 0 0,0-1 0,-2-1 0,-1-1 0,-4 1 0,-3 1 0,-4 2 0,-1-1 0,0 0 0,-1 2 0,-3-2 0,-6 2 0,-4 0 0,-5 0 0,0 2 0,0 2 0,0 1 0,-2 0 0,0 0 0,-1 2 0,1 3 0,1 2 0,1 1 0,1 0 0,-1-1 0,1-2 0,-1 0 0,0-2 0,-2-2 0,0 0 0,0-1 0,1 0 0,3 0 0,2 0 0,4-1 0,2-3 0,4-7 0,1-5 0,1-5 0,0-2 0,-1 3 0,1 0 0,0 4 0,0 2 0,0 3 0,-2-2 0,0 7 0,-3-5 0,2 4 0,-2-2 0,-1-2 0,-1-1 0,0 0 0,-1 1 0,0 5 0,-1 2 0,5 2 0,-4 2 0,3 0 0,-4 0 0,-2 0 0,-1 0 0,0 0 0,0 2 0,0-1 0,1 1 0,1-1 0,1-1 0,-1 0 0,4 0 0,-2 0 0,3 0 0,-3 0 0,-2 0 0,-8 0 0,4 0 0,-5-3 0,4-5 0,-1-5 0,-1-5 0,2 0 0,3 1 0,3 1 0,2-1 0,2 0 0,1 0 0,1 0 0,2 2 0,2 1 0,1-1 0,1 0 0,0-2 0,0 0 0,0-3 0,0 8 0,0 0 0,0 7 0,0-2 0,-2-1 0,-4-6 0,1 6 0,-2-4 0,3 10 0,-1-1 0,0 2 0,0 0 0,-4 0 0,-2 1 0,-2-1 0,-4-3 0,-1-2 0,-3-2 0,-2-1 0,-1 0 0,0 1 0,1 1 0,1 0 0,2 1 0,1 0 0,1 2 0,1 0 0,1 2 0,1 0 0,2 1 0,3 0 0,0 1 0,1 0 0,0 0 0,-1 0 0,-3 1 0,-4 2 0,-4 4 0,-3 1 0,-2 1 0,1-1 0,1 0 0,2-1 0,-3 2 0,1-2 0,-1 1 0,-1-2 0,4 0 0,-3-2 0,3 0 0,-1 0 0,1-1 0,-1 0 0,2-2 0,3-1 0,-1 0 0,4 0 0,-2 0 0,2 0 0,0 0 0,0 0 0,2 0 0,-1 0 0,1 0 0,-2 0 0,-2 0 0,-2 1 0,1 0 0,-1 1 0,0 1 0,-1 0 0,0 0 0,-2 0 0,1-2 0,0-1 0,1 2 0,0-1 0,-1 1 0,1-1 0,-1-1 0,1 0 0,0 0 0,2 0 0,1 0 0,2 0 0,1 0 0,2 0 0,2 0 0,3 0 0,1 0 0,0 0 0,-1 0 0,-2 0 0,-1 0 0,0 0 0,1 0 0,3 0 0,0-2 0,2-1 0,-1-2 0,1-3 0,0 1 0,1-3 0,1 1 0,0 0 0,2-1 0,0 0 0,0-3 0,1-3 0,2-1 0,2-5 0,3-1 0,2-2 0,0-1 0,2 0 0,0 0 0,1 2 0,-2 2 0,0 2 0,-1 4 0,-1 1 0,0 3 0,0 3 0,0 0 0,-2 0 0,1-1 0,1-2 0,2 1 0,0-1 0,1 1 0,1 1 0,0-1 0,2 2 0,0 0 0,1 1 0,-1 2 0,-2 1 0,0 1 0,-1 1 0,-1 1 0,0-2 0,-1 1 0,-1 0 0,-1 1 0,2-1 0,1-3 0,1-2 0,1 0 0,2-1 0,0 0 0,-2 1 0,-3-1 0,-5 4 0,-3-1 0,-2 3 0,0-1 0,0 0 0,0 0 0,-2 0 0,-2 0 0,-2 1 0,-2 0 0,-1 1 0,-1 1 0,-1-1 0,-3 2 0,-1 0 0,-2 0 0,1 0 0,1 0 0,2 0 0,2 0 0,2-1 0,2-2 0,2-2 0,2-2 0,2-2 0,1-2 0,0-2 0,0-2 0,0-3 0,0-1 0,0 1 0,0 0 0,0 0 0,0 7 0,0-3 0,0 5 0,0 1 0,0-2 0,0 5 0,-1 0 0,-2 2 0,-2 1 0,-3-1 0,-1 2 0,-1-1 0,-1 1 0,0 1 0,3 0 0,-1 0 0,4-1 0,-1-2 0,0 0 0,-3-2 0,-2 0 0,0 0 0,-1-1 0,-1 0 0,-1-2 0,1 0 0,1 1 0,2 0 0,0 0 0,3 1 0,2 0 0,3 2 0,5 2 0,2 3 0,1 0 0,-3 1 0,3 2 0,-6-2 0,3 1 0,-3 0 0,1-1 0,-1-8 0,0 3 0,-3-6 0,1 7 0,-1-2 0,-2-1 0,0-2 0,-1-1 0,0-1 0,-1-1 0,-1 1 0,1-2 0,-1 1 0,0-1 0,-1-2 0,0-2 0,1-2 0,0-1 0,-1 0 0,1 1 0,0 2 0,2 3 0,1 2 0,2 5 0,-1-1 0,3 4 0,0-2 0,0 2 0,-1-2 0,1-2 0,-2-2 0,0-4 0,-3-4 0,0-1 0,-1-1 0,0 2 0,0 3 0,1 3 0,1 2 0,0 2 0,3 2 0,-1 1 0,2-2 0,-1-1 0,1 1 0,0-1 0,-1 3 0,2 1 0,7 0 0,-4 2 0,8 0 0,-7 1 0,2 0 0,0 2 0,2 0 0,0-1 0,0 0 0,2 0 0,-4 1 0,3-1 0,-4 0 0,2 1 0,-1-1 0,-2 0 0,0 1 0,-1 1 0,0-1 0,0 1 0,0-1 0,-1 0 0,1 1 0,0 0 0,0 0 0,2 1 0,-3-2 0,2 0 0,-3-2 0,2 0 0,1 0 0,0-1 0,2 0 0,2 0 0,0 0 0,1 1 0,3 0 0,-5 1 0,4-1 0,-6 0 0,1 0 0,-2 1 0,0-1 0,-1-1 0,0 1 0,-1 0 0,1 1 0,-1-1 0,2-1 0,-1 1 0,2 1 0,1 1 0,0 0 0,1 0 0,2 3 0,1-2 0,0 1 0,2 0 0,-1 0 0,1-1 0,0-1 0,1 0 0,0 0 0,2-1 0,2 1 0,0 1 0,2 1 0,1 0 0,1 0 0,0 0 0,0-1 0,-1-1 0,-1 1 0,0-1 0,-1-1 0,1-1 0,-2-1 0,0 0 0,-2 0 0,0 0 0,1 0 0,-1 0 0,-1 0 0,-1 0 0,-1 0 0,0 0 0,-1 0 0,-1 0 0,1 0 0,-3 0 0,2 0 0,-3 0 0,1 0 0,0 0 0,0 0 0,1-1 0,1-1 0,0-1 0,2 0 0,0 1 0,-1-1 0,2 0 0,1-1 0,1-1 0,0 0 0,0-1 0,3 1 0,2-1 0,1 1 0,-1-1 0,0-1 0,0 1 0,-1 0 0,0 0 0,0-2 0,-1 1 0,2-1 0,0 1 0,0 1 0,-2 0 0,-2 1 0,-1-1 0,-1 1 0,-1 1 0,-1-1 0,0 1 0,-1-2 0,1 1 0,-1-1 0,0 0 0,-1-2 0,0-2 0,0 0 0,1-4 0,-1 1 0,-1-1 0,-2 1 0,0 1 0,-2 1 0,-1-3 0,-2 1 0,-1-2 0,0 0 0,-1 1 0,0 2 0,0 2 0,0 0 0,0-2 0,0-2 0,0 1 0,0 1 0,0 3 0,0 0 0,0 0 0,0 0 0,0-1 0,2 1 0,2 1 0,0 0 0,1 1 0,0 0 0,1 0 0,1 0 0,2 0 0,-1 2 0,3 0 0,-1 2 0,4-2 0,3 2 0,4-1 0,5 1 0,2 1 0,2 1 0,0 1 0,-2 0 0,-4-2 0,-5 1 0,-4-2 0,-2 0 0,-1 1 0,-1-1 0,0 0 0,-2-3 0,-1-1 0,-4 1 0,1-2 0,-4 2 0,2-2 0,-1-1 0,0 1 0,0 0 0,1 2 0,0 1 0,1 1 0,0 1 0,3 0 0,1 1 0,1 0 0,0-1 0,0 1 0,0-1 0,1-1 0,0 1 0,1-1 0,1 1 0,-1 1 0,1-1 0,0 0 0,1 0 0,0-1 0,1 1 0,-1 0 0,-1-2 0,-1 1 0,1 0 0,-1-2 0,1-1 0,0 0 0,-1-1 0,-1 1 0,-1 0 0,-1-1 0,-1 1 0,-1-1 0,-1 1 0,-1-3 0,-1 4 0,2-2 0,-1 3 0,1-2 0,-1-1 0,1-1 0,-1-1 0,0-1 0,1-1 0,1 1 0,-2-3 0,1 1 0,-1-1 0,0-1 0,1 2 0,-1-1 0,0 1 0,0 1 0,0 1 0,1 1 0,1 0 0,1 1 0,1 0 0,1 1 0,1 1 0,1 1 0,1 1 0,-1 0 0,3 3 0,1 0 0,1 2 0,0 0 0,-1 0 0,-1 0 0,-2 0 0,0 0 0,-1 0 0,0 0 0,-2 0 0,-2 0 0,-3-2 0,-1-2 0,1-1 0,0-2 0,1-1 0,-1-3 0,0-1 0,0 1 0,-1-2 0,0-1 0,-1 1 0,-1-1 0,-1 3 0,0 0 0,0-1 0,0 0 0,0-1 0,0 2 0,0-1 0,0 5 0,-2-2 0,-1 4 0,-3-1 0,-1 0 0,1 1 0,1 0 0,3 0 0,0 0 0,2 1 0,2 2 0,2 1 0,3 1 0,2 0 0,1 0 0,1 0 0,2 0 0,2 0 0,1 0 0,3 0 0,1 0 0,-1 0 0,1 0 0,-1 0 0,-1 0 0,-1 0 0,0 0 0,-2 0 0,0 0 0,-2 0 0,-2 0 0,-2-2 0,-2-1 0,-1-1 0,0 0 0,-1 0 0,0-1 0,-3 1 0,0-3 0,-2-1 0,0-5 0,0-5 0,0-4 0,0 1 0,0 2 0,-2 3 0,-3 3 0,-1 4 0,0 2 0,1 1 0,2 2 0,0 0 0,1 2 0,1-2 0,1 0 0,0 0 0,0-1 0,1 2 0,1-1 0,3 1 0,3-2 0,4-4 0,5-2 0,2-5 0,1 0 0,-2-3 0,-3 0 0,-1-1 0,-1-1 0,-3 1 0,-3 0 0,-3 0 0,-4 2 0,0 1 0,0 2 0,0 0 0,0-1 0,-4-3 0,-4-3 0,-4-2 0,0 3 0,1 2 0,3 3 0,1 3 0,0-1 0,3 6 0,0-1 0,4 7 0,0-2 0,0 1 0,0 0 0,2 0 0,1 2 0,5 0 0,4 1 0,5 0 0,6 0 0,6 0 0,2-2 0,2-1 0,0-2 0,1-1 0,-2-1 0,0 0 0,0-2 0,0-1 0,2-2 0,-2 0 0,-3 0 0,-3 1 0,-3 0 0,-1-2 0,-1 2 0,0 0 0,-3 2 0,-1 0 0,0 0 0,-1 0 0,2 0 0,0 2 0,-1 0 0,0 1 0,-1 0 0,2 1 0,0-1 0,3 1 0,-1 3 0,0 0 0,-1 2 0,1 0 0,0 0 0,0 0 0,0 0 0,-1 2 0,-1-1 0,1 2 0,-2 0 0,0 1 0,-1 0 0,1 0 0,2 0 0,3 0 0,0 2 0,-1 0 0,0 2 0,-4 0 0,0-2 0,-2 2 0,-1 1 0,2 2 0,-1 1 0,0 0 0,-2-1 0,-1 1 0,-1 0 0,-3-1 0,-1 1 0,-3 0 0,-1-1 0,-2 1 0,-1 1 0,0 2 0,0 0 0,0 0 0,0-3 0,0-4 0,0-3 0,0-1 0,0-1 0,0 1 0,0 1 0,0 1 0,0 0 0,3 0 0,3 1 0,4 1 0,6 3 0,3 1 0,4 0 0,0 1 0,1 0 0,-2-2 0,-2-1 0,-2-3 0,-3-2 0,-1-2 0,-1 0 0,-1-2 0,-1 1 0,1-1 0,-1-1 0,1 1 0,1 2 0,1 0 0,1 1 0,1 1 0,0 0 0,-1 1 0,-2-1 0,-3 0 0,-2 0 0,-3 0 0,-2-2 0,0-1 0,2 2 0,-1-1 0,5 3 0,-2-2 0,5 2 0,2 0 0,-1-1 0,0 1 0,-1-1 0,-3 1 0,-1-1 0,-3 0 0,-1-1 0,0 1 0,-2-1 0,-1 0 0,-4-3 0,-5-5 0,3 1 0,-2-3 0,5 6 0,1 0 0,4 5 0,1 0 0,4 4 0,0-2 0,1 2 0,1 0 0,2 1 0,0 0 0,-2 1 0,-1-1 0,-1 0 0,-2 0 0,2-1 0,-1-1 0,0 1 0,-1 0 0,2 0 0,0 1 0,3 0 0,1 0 0,-1-1 0,0-1 0,-2 0 0,-2 1 0,-2-1 0,0 3 0,-2-4 0,1 3 0,-1-2 0,1 3 0,1 0 0,1 1 0,3 0 0,-1-1 0,1 1 0,0-1 0,-1 1 0,1 0 0,-1-1 0,-1 0 0,-1-1 0,-2 0 0,1 0 0,-2 2 0,0-1 0,-2 1 0,-1-1 0,0-1 0,0-1 0,0-1 0,0 0 0,0 0 0,0 1 0,1-1 0,2-1 0,3 1 0,1-1 0,2 1 0,1-1 0,0 0 0,1 1 0,-1 0 0,0 2 0,0 1 0,2 1 0,0 1 0,0 1 0,-2 1 0,-3 0 0,-3-2 0,-3-3 0,-1-2 0,0-3 0,-1 0 0,-3 1 0,-4-1 0,-2 2 0,-3-2 0,-3 1 0,-5 0 0,-7 1 0,-2 0 0,2 0 0,2-2 0,3-2 0,3-1 0,1 0 0,4-2 0,3 0 0,2 0 0,2 0 0,1 0 0,1 0 0,1 0 0,0 0 0,2 1 0,0 2 0,2 5 0,1 8 0,0 5 0,3 4 0,1-1 0,4-2 0,2-1 0,0-3 0,0-1 0,-1-2 0,0-2 0,1-1 0,1-1 0,-1 1 0,0-2 0,-1-1 0,-1 0 0,-1-5 0,3 4 0,-6-6 0,6 3 0,-5-4 0,1 2 0,0 0 0,0-2 0,-2 1 0,-1-1 0,-1 0 0,0 2 0,0-1 0,1-1 0,-2 1 0,1 1 0,-1 0 0,0 0 0,1-1 0,-1 1 0,1 0 0,1 1 0,2 1 0,1 1 0,2 1 0,2 1 0,2-1 0,-1 1 0,1 1 0,1-1 0,0-1 0,0 0 0,-2-1 0,-4-2 0,-1-1 0,-3-1 0,-1 0 0,1 0 0,-1-1 0,3 1 0,-1-1 0,1 1 0,-1-2 0,0 1 0,0 1 0,-1-1 0,0 0 0,-1-1 0,1 0 0,1 0 0,0 0 0,1 1 0,0 1 0,-1 0 0,0 2 0,0-1 0,-1 0 0,1 1 0,1-1 0,1 1 0,0-1 0,1-2 0,0 2 0,0-2 0,0 1 0,-2-1 0,2 1 0,-3-1 0,1 1 0,-4-1 0,1 1 0,1-1 0,0 1 0,2 0 0,0-1 0,0 0 0,0-1 0,0 2 0,0-1 0,-1 1 0,-1 0 0,0-1 0,1 2 0,0 0 0,0-1 0,-1 1 0,0-2 0,0 1 0,0-1 0,0 0 0,-1 2 0,0-1 0,0 1 0,0 0 0,0 0 0,-1 0 0,1-1 0,0 1 0,1 1 0,-1-1 0,2 0 0,-2 0 0,1-1 0,-1 1 0,0-2 0,1 2 0,0-2 0,0 1 0,1-1 0,1 2 0,-2-2 0,2 1 0,-2-2 0,1 1 0,1 1 0,-2-1 0,2 1 0,-3 0 0,2-1 0,-2 1 0,1-1 0,-1 1 0,1 0 0,0 0 0,0-1 0,0 1 0,-1 0 0,0-1 0,-1 1 0,1 0 0,1-1 0,-2 2 0,1-2 0,2 1 0,0-1 0,1-1 0,1 2 0,-1 2 0,1 0 0,2 1 0,-3-2 0,4 3 0,-5-4 0,3 2 0,-1 0 0,1 0 0,2 1 0,1-1 0,0 1 0,-2 0 0,1-2 0,-5 0 0,1 0 0,-3-1 0,1-1 0,-1-1 0,2 0 0,1 0 0,1 0 0,2 0 0,0 0 0,1 0 0,0 0 0,1-1 0,2-1 0,-1 0 0,1 0 0,0 0 0,-1 1 0,-1 0 0,0 1 0,-1 0 0,-1 0 0,1 0 0,-1 0 0,1 0 0,2 0 0,-4 0 0,4 0 0,-3 1 0,3 3 0,2 1 0,0 2 0,1 0 0,-1-1 0,-1 0 0,-1 0 0,0 0 0,0 0 0,-1 0 0,1 1 0,2-1 0,2 2 0,1-1 0,2 1 0,2 0 0,4 1 0,1 1 0,1 1 0,-2-1 0,-2 1 0,-3 0 0,-3 0 0,-3 1 0,-1-1 0,0 1 0,-2 0 0,-3-1 0,-2 0 0,-1 0 0,-1-2 0,0-3 0,0 0 0,1-2 0,1 0 0,3 1 0,1-1 0,3 1 0,2 0 0,3 0 0,4 2 0,1-1 0,1 1 0,-1-1 0,-2 0 0,-1 0 0,-1 0 0,-3 0 0,0-1 0,-2 2 0,-1 0 0,0 1 0,-1 2 0,1 0 0,-1 1 0,1 1 0,0 1 0,0 2 0,0 0 0,2 0 0,0-1 0,-1-3 0,-1 1 0,1 0 0,2-1 0,3 0 0,3 0 0,3 0 0,3-1 0,1-2 0,-1-2 0,-3-3 0,0-1 0,0-2 0,0 0 0,0 0 0,-4 0 0,-4 0 0,-2 0 0,-4 0 0,0 0 0,-2 0 0,1 0 0,1 0 0,2 0 0,5 0 0,4 0 0,3 0 0,3 0 0,1 0 0,2 0 0,0 0 0,-3 0 0,-1 0 0,-4 0 0,-2 0 0,-1 0 0,-2 0 0,0 0 0,1 0 0,3 0 0,4-2 0,1-1 0,0-2 0,-2-1 0,-5 0 0,-4 1 0,-2 2 0,-1 2 0,1 1 0,0 0 0,1 0 0,-1 0 0,-1 0 0,2 0 0,-6 0 0,4 0 0,-5 0 0,2 0 0,-1 1 0,-1 1 0,-1 1 0,-1 2 0,-1 1 0,1 0 0,-1 1 0,0 0 0,0 1 0,-1 0 0,-1 0 0,-1 1 0,-1-1 0,0 1 0,0 0 0,0-1 0,0-1 0,0-1 0,2-2 0,3-2 0,2-2 0,7-4 0,4-5 0,6-6 0,6-5 0,1-4 0,-2 0 0,-4 1 0,-5 3 0,-5 6 0,-3 2 0,-2 0 0,-5 5 0,1-3 0,-4 6 0,1-1 0,-1 1 0,1 1 0,-2 0 0,1 1 0,1 1 0,0 1 0,0 0 0,4 0 0,6 0 0,11 0 0,6 1 0,0 1 0,-6 1 0,-7 1 0,-3-1 0,-6-1 0,0 1 0,-6-2 0,2 0 0,0 1 0,4 1 0,-2-1 0,4 2 0,-2-1 0,3 1 0,1 2 0,-1 0 0,1 0 0,-1 1 0,1 0 0,-1 0 0,0 0 0,-1 0 0,-1-2 0,2 1 0,2-1 0,0 1 0,1-2 0,-1 0 0,1-1 0,-5-2 0,4 1 0,-8-2 0,7 0 0,0 0 0,9 0 0,6 0 0,6 0 0,3 0 0,2-2 0,2-2 0,-2-1 0,-2-2 0,-6 1 0,-7 2 0,-6 1 0,-3 1 0,-1 2 0,-2-2 0,1 1 0,1-1 0,-4 0 0,3 0 0,-4-3 0,7-3 0,7-4 0,5-5 0,5-3 0,0-2 0,-2 1 0,-4 2 0,-4 2 0,-1 2 0,0 1 0,-1-2 0,1 0 0,-2 2 0,-3 0 0,-2 3 0,-2 3 0,-2 0 0,0 1 0,0 0 0,-1 0 0,2 0 0,1-1 0,2 0 0,3 1 0,0 1 0,3 2 0,7-1 0,8 0 0,8 0 0,5 2 0,-3 1 0,-5 0 0,-6 2 0,-8 0 0,-5 0 0,-5 0 0,-2 0 0,-1 0 0,-2 0 0,-2 0 0,-2 0 0,-2 0 0,-1 0 0,2 0 0,0 1 0,2 0 0,1 2 0,1 3 0,2 1 0,0-1 0,-1 1 0,-1-1 0,-3 1 0,-2 1 0,-4 2 0,1 0 0,-2 3 0,0 1 0,0 2 0,0-1 0,-1-2 0,-2-2 0,-1-2 0,-2-2 0,1-2 0,3-1 0,0 0 0,2 0 0,0 1 0,1 1 0,3 2 0,4 3 0,5 2 0,4 1 0,1-1 0,1-1 0,-2-2 0,-1-3 0,0-1 0,-1-3 0,0 1 0,-1-2 0,-2 1 0,0-1 0,-2 0 0,-2 1 0,-1-1 0,-3 1 0,-1-1 0,-1 1 0,-1 0 0,0 0 0,2 0 0,-1 2 0,-1 3 0,1 3 0,-2 4 0,0 5 0,0 2 0,-1 1 0,-3 0 0,-4-1 0,-4-2 0,-2-3 0,-3-3 0,-2-1 0,-2-3 0,-1-1 0,4-2 0,3-2 0,9-1 0,2-2 0,4 1 0,0 1 0,1 3 0,3 0 0,2 2 0,1-1 0,-2-2 0,-2-2 0,-5-2 0,-5-2 0,-6-2 0,-4-3 0,-1-1 0,2 0 0,0 1 0,7 2 0,-3 2 0,5 1 0,-4 0 0,-1 0 0,0 0 0,2 0 0,0 0 0,0 0 0,-11 5 0,3 2 0,-11 7 0,2 0 0,-2 1 0,-2 0 0,2-1 0,1-2 0,0-1 0,5-2 0,3 0 0,4-2 0,5 0 0,2 1 0,1 0 0,0 5 0,-3 2 0,0 4 0,1-1 0,1-2 0,3-3 0,2 1 0,3-6 0,0 4 0,1-4 0,0 4 0,0 3 0,1 0 0,2 0 0,5-2 0,2 1 0,4-1 0,-1 1 0,1-1 0,-2-4 0,-1-2 0,-6-3 0,1-1 0,-5-1 0,1 0 0,-1 1 0,-1 2 0,-4 1 0,-7 4 0,-7 1 0,-5 2 0,2-1 0,4-1 0,3-1 0,2-1 0,1 0 0,0 1 0,3 0 0,2 0 0,2-1 0,1-1 0,2 2 0,0 0 0,1 2 0,0-1 0,0 1 0,1 2 0,0-1 0,1 1 0,-1 1 0,0-2 0,-1 0 0,0 0 0,0-2 0,0 3 0,0-6 0,0 2 0,0-5 0,-1 2 0,-4 3 0,-6 1 0,-6 2 0,-1 1 0,-1 0 0,5-1 0,2-1 0,2 0 0,3-1 0,1-1 0,2-1 0,-1-1 0,1 0 0,-2 0 0,-2-1 0,-4-1 0,-5 0 0,-4-1 0,-3-2 0,2-2 0,6-1 0,8 2 0,4 5 0,3 6 0,1 6 0,0 4 0,0 1 0,0-4 0,0-1 0,0-1 0,0 3 0,0 2 0,0 0 0,-3-2 0,-5-3 0,-5-2 0,-5-2 0,0-3 0,1-2 0,0 0 0,7-5 0,-3 1 0,11-3 0,-1 3 0,1 0 0,1 5 0,-1 5 0,-1 6 0,1 4 0,1 1 0,0-2 0,1-4 0,0-4 0,0-8 0,-2 1 0,-5-3 0,-6 3 0,-7 2 0,-4 2 0,1-1 0,2 1 0,3-1 0,3-1 0,5-3 0,4-2 0,4-2 0,1 0 0,0-1 0,0 3 0,-1 4 0,1 4 0,1 5 0,0 1 0,0 0 0,0-1 0,0 0 0,0-1 0,0-1 0,0-2 0,0-4 0,0-3 0,0-3 0,-2-2 0,-3-1 0,-4-1 0,-3-1 0,2 0 0,3 0 0,3-2 0,2-2 0,2-4 0,0-3 0,0-1 0,0 3 0,0 1 0,0 2 0,0-2 0,-3-1 0,0-3 0,-3-3 0,-3-1 0,0 1 0,-3 2 0,0 1 0,0 1 0,1-3 0,-2-2 0,-3-3 0,-1-3 0,-1-1 0,2 0 0,1-1 0,3 2 0,0 2 0,1 1 0,2 4 0,2 2 0,2 2 0,0 2 0,-2-1 0,0-1 0,-1-1 0,-1 1 0,0 1 0,1 1 0,1 2 0,-1 3 0,2 2 0,-2 1 0,-3 1 0,-2 0 0,0 0 0,-2 4 0,1 2 0,-1 4 0,-2 2 0,0 0 0,0 0 0,0 1 0,0 3 0,2 1 0,0 3 0,2 0 0,0 1 0,1-2 0,-1-2 0,1-2 0,1-2 0,-1-1 0,2-2 0,0-2 0,-1-1 0,-2-3 0,-3 0 0,-3 1 0,-3 0 0,-5-1 0,-2 1 0,-3-2 0,0-1 0,3 0 0,5-2 0,3 0 0,2 0 0,0 0 0,1 0 0,1 0 0,3 0 0,2 0 0,-2 0 0,-2 0 0,-4 0 0,-2 0 0,-1 0 0,3 0 0,3-1 0,4 0 0,4 0 0,2-1 0,1 1 0,-2 1 0,-1 0 0,-2 0 0,-2 0 0,-1 0 0,1 0 0,0 0 0,2 0 0,3-1 0,4-2 0,2-2 0,2 0 0,-1 1 0,-1 2 0,-1 1 0,-4 1 0,-3 0 0,-4 0 0,-3 1 0,0 2 0,0 0 0,7 0 0,1-2 0,6-1 0,-2 2 0,-3-1 0,-5 2 0,-3 0 0,-3 1 0,0 2 0,4-1 0,4 1 0,3-1 0,5 0 0,-1 0 0,0 2 0,0 1 0,-4 0 0,-1 3 0,-1 1 0,-2 1 0,1 0 0,2-5 0,3-2 0,2-2 0,3-1 0,1 1 0,0 0 0,3 5 0,5 6 0,4 4 0,2 2 0,-2-1 0,-4-6 0,-4-4 0,-1-4 0,-2-2 0,-1 0 0,0 3 0,0 2 0,0 3 0,0 3 0,-1 2 0,-3 1 0,-5 0 0,-4-3 0,-4-2 0,0-1 0,2-3 0,0-2 0,7-2 0,-1 1 0,6-3 0,-2 1 0,0 0 0,-3 1 0,4-1 0,-6 2 0,2-1 0,-4 0 0,-3 2 0,-3-1 0,-1 2 0,-3-1 0,0 0 0,3 0 0,2-1 0,3 0 0,2-1 0,1-1 0,-1 0 0,0 0 0,1-2 0,-1 2 0,0-1 0,1-2 0,-1 3 0,4-3 0,3 1 0,14-2 0,-5 0 0,9-1 0,-10-1 0,1-1 0,-2-2 0,1 0 0,1 0 0,-2 1 0,1 0 0,-2-1 0,0 1 0,-1 2 0,0 11 0,-1 6 0,-3 8 0,-3-1 0,1-3 0,-3-4 0,5-7 0,-3-1 0,3-5 0,-1 0 0,0-1 0,0 3 0,1-1 0,0 1 0,0-1 0,-2 1 0,-1 1 0,-2 1 0,-2-1 0,1 0 0,-2-1 0,2 0 0,-1-2 0,0 0 0,1-1 0,-1-1 0,1 0 0,1 0 0,0 1 0,1 1 0,0-1 0,1 1 0,1-1 0,0 2 0,2 1 0,0 2 0,-2 3 0,3-4 0,-4 5 0,2-2 0,-2 3 0,0 1 0,0-1 0,1 1 0,1-1 0,-1 1 0,0 0 0,-1-1 0,-1 1 0,-1-1 0,-1 0 0,-1-1 0,-1-1 0,1-1 0,0-1 0,1 0 0,5-2 0,0 1 0,0 0 0,-3 3 0,-3 3 0,-2 1 0,-1 2 0,-1 1 0,-2 0 0,1 1 0,-1 1 0,1 0 0,2-1 0,2-2 0,2-3 0,0-2 0,3-3 0,-1-2 0,0-2 0,-1 2 0,-1 1 0,0 1 0,-1-2 0,0-1 0,2-1 0,1-1 0,-1 0 0,-2 1 0,0 1 0,-3 2 0,0 0 0,-1 1 0,0 2 0,2 2 0,0 1 0,1-1 0,0 1 0,1 0 0,-3 1 0,-1 2 0,-2 2 0,-2 0 0,3-2 0,4-3 0,3-6 0,4 0 0,2-3 0,1 2 0,2 3 0,0 6 0,0 4 0,0 2 0,0-3 0,0-2 0,-3-4 0,0-3 0,0-2 0,1-1 0,0 3 0,-1-1 0,-2 2 0,-2 1 0,0-1 0,2-2 0,1-4 0,1 0 0,0 1 0,-3 5 0,-3 4 0,-5 6 0,-5 1 0,-2 1 0,2-5 0,6-7 0,7-11 0,9-15 0,6-9 0,3-8 0,3 2 0,-1 5 0,-3 6 0,-3 5 0,-1 0 0,-3 8 0,1-4 0,-2 7 0,2 0 0,-1 0 0,1 1 0,-2 3 0,-18 5 0,3 1 0,-16 3 0,9-1 0,0-1 0,1 1 0,8-3 0,-1 1 0,7-3 0,-1 0 0,1 0 0,0-1 0,1 0 0,0-1 0,-1 0 0,0 0 0,1 0 0,0 1 0,0 0 0,0 0 0,-1 1 0,0-1 0,-5 0 0,3 1 0,-4 0 0,3-1 0,-1 1 0,-1-1 0,2 0 0,1 0 0,1 2 0,1 0 0,2 2 0,-2-1 0,1 1 0,-2 1 0,-1 0 0,0-1 0,0 0 0,2-1 0,1-1 0,1 0 0,0 0 0,-2 3 0,1-2 0,-2 2 0,2-2 0,-1 1 0,0 0 0,0 0 0,-3 1 0,0 0 0,-2-1 0,-1-1 0,-1 0 0,0 0 0,-4 0 0,-1-1 0,-2-2 0,-3-1 0,2 0 0,1 0 0,1 0 0,1 0 0,4 0 0,4 0 0,2 1 0,2 1 0,2 1 0,-2 4 0,-2 2 0,-2 3 0,-1 3 0,-2 3 0,1 2 0,-2 0 0,2 0 0,2-1 0,0 1 0,1 0 0,1 0 0,1-1 0,-1-2 0,2-2 0,0-2 0,2 0 0,0-1 0,1-1 0,0 1 0,1-2 0,0 0 0,0 0 0,1 1 0,4 0 0,2 1 0,3 0 0,-1-1 0,-3 1 0,-3-1 0,1 0 0,-3-1 0,1 0 0,0 0 0,0 2 0,1 2 0,1 2 0,0 4 0,2 1 0,-2 0 0,1-1 0,0 0 0,0 3 0,1 1 0,-1 0 0,-2-2 0,-2-2 0,-1-3 0,0-3 0,0 0 0,1 0 0,2 1 0,1 0 0,2 1 0,-2 3 0,1 0 0,0 2 0,-2-3 0,-1-1 0,-1-1 0,-1-2 0,0-2 0,0-3 0,0-3 0,-1-2 0,-2 2 0,-2 4 0,0 1 0,1 0 0,0 0 0,0-1 0,-1 0 0,-1 1 0,0 3 0,-1-1 0,1-1 0,1-4 0,0-2 0,1-3 0,1-1 0,-1-1 0,0-1 0,1 2 0,-1-1 0,1 2 0,1 1 0,-2 4 0,0 7 0,-3 3 0,1 3 0,-1-1 0,1-1 0,2 1 0,0 2 0,1 1 0,0 1 0,0-1 0,1-2 0,1 0 0,0-2 0,1-3 0,0-1 0,0-1 0,0-3 0,0-1 0,0-2 0,0 0 0,0-2 0,0 0 0,0-1 0,3-1 0,-3 0 0,3 0 0,-3-1 0,0 1 0,0 1 0,0 2 0,0 4 0,0 2 0,0 0 0,0 2 0,0-7 0,0 1 0,0-6 0,0 0 0,0 0 0,-1 0 0,-2 1 0,-3 0 0,-2-1 0,-1 1 0,-2-1 0,3 1 0,-2-1 0,3-2 0,-2 0 0,0-1 0,0 0 0,3 0 0,-1 1 0,4 1 0,-1-1 0,0 0 0,-1-1 0,2 0 0,0 1 0,-1 3 0,4 0 0,-4 1 0,2-1 0,0 2 0,-3 2 0,-2 4 0,-2 4 0,-1 2 0,0 3 0,3-3 0,-1-3 0,2 0 0,1-8 0,1 2 0,1-7 0,0 2 0,1-1 0,0 2 0,0-1 0,-1 2 0,1 1 0,-1 2 0,-2 0 0,1-1 0,0-2 0,2-1 0,1-1 0,1-2 0,-2 0 0,1 1 0,-2-1 0,1 1 0,1-1 0,0-1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5:19.476"/>
    </inkml:context>
    <inkml:brush xml:id="br0">
      <inkml:brushProperty name="width" value="0.1" units="cm"/>
      <inkml:brushProperty name="height" value="0.1" units="cm"/>
    </inkml:brush>
  </inkml:definitions>
  <inkml:trace contextRef="#ctx0" brushRef="#br0">61 1 24575,'2'18'0,"3"1"0,1 2 0,0-1 0,-2 0 0,-2 1 0,0 0 0,-1-2 0,1 0 0,-2-4 0,0-1 0,0-1 0,0-1 0,0-1 0,0 1 0,0 0 0,0-2 0,0-1 0,-3-2 0,-2-2 0,-2 1 0,-2 0 0,0 1 0,0 0 0,1 2 0,0 1 0,1 2 0,1-1 0,2 1 0,0 1 0,1 4 0,2 2 0,-2 3 0,1-1 0,0-2 0,1-2 0,1 0 0,0 1 0,0 2 0,0 2 0,0 2 0,0 1 0,2 2 0,4 2 0,2 1 0,1 0 0,0-1 0,-2-6 0,0-2 0,-1-4 0,0-2 0,-1 1 0,2 1 0,-1 1 0,2 1 0,2 0 0,1 1 0,1 1 0,1-1 0,1-1 0,1-1 0,3-1 0,0-2 0,0-1 0,-1-3 0,-1-3 0,1-3 0,2-4 0,1 0 0,1-1 0,-1 0 0,3 0 0,2-1 0,4-5 0,4-8 0,4-9 0,1-6 0,-2 0 0,-4 2 0,-6 5 0,-7 6 0,-5 6 0,-4 3 0,-2 2 0,-3 0 0,0 0 0,-1 0 0,-2-1 0,0-2 0,0-1 0,-1-3 0,-1-4 0,0-3 0,0-2 0,-1-1 0,-1 1 0,-3 3 0,-4 1 0,-3 1 0,-1-1 0,1-2 0,0 1 0,1-1 0,0 1 0,0 0 0,1 1 0,-2 1 0,1 1 0,1 1 0,1 0 0,1 3 0,-2 0 0,4 3 0,-2-1 0,4 2 0,-2-2 0,2-1 0,1-1 0,0-2 0,1-3 0,1-3 0,-1-4 0,1 2 0,-1 1 0,-1 5 0,1 4 0,-2 2 0,-2 0 0,-1-1 0,-2-3 0,-1 0 0,0-1 0,1 1 0,1 1 0,-1 3 0,0 1 0,-2-2 0,0 0 0,-2-2 0,0 0 0,-1 2 0,0-1 0,2 2 0,0 1 0,3 1 0,0 0 0,2 2 0,-1 1 0,-2-2 0,-2-2 0,-3-2 0,0-1 0,0 0 0,1 2 0,4 1 0,0 0 0,2 1 0,4 3 0,1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5:19.477"/>
    </inkml:context>
    <inkml:brush xml:id="br0">
      <inkml:brushProperty name="width" value="0.1" units="cm"/>
      <inkml:brushProperty name="height" value="0.1" units="cm"/>
    </inkml:brush>
  </inkml:definitions>
  <inkml:trace contextRef="#ctx0" brushRef="#br0">0 1720 24575,'14'-4'0,"0"-2"0,1-3 0,0 0 0,-1 0 0,-1 0 0,-1 0 0,-1 1 0,3-1 0,-6 5 0,2-1 0,-5 3 0,2 1 0,-1 0 0,0-1 0,-1 0 0,-1 1 0,0 1 0,0 0 0,2 0 0,-1 0 0,3 0 0,-2 0 0,3 0 0,1 0 0,1 0 0,1 0 0,-1 0 0,1 0 0,-1 0 0,1 0 0,0-2 0,-1-3 0,1 0 0,1-2 0,0 1 0,1 0 0,-1-1 0,-1 0 0,-1 0 0,1 2 0,0 2 0,-1 0 0,1 0 0,-1 2 0,1 0 0,0 1 0,0 0 0,-1 0 0,1 1 0,-2 2 0,0 1 0,-2 1 0,0-2 0,-1-2 0,0-1 0,2 0 0,0 0 0,-1 0 0,-1 0 0,-1-1 0,0-2 0,-2-5 0,-1-5 0,0-8 0,-1-5 0,-1-2 0,-1 1 0,0 5 0,0 2 0,0 3 0,0 3 0,0 2 0,0 3 0,-3-1 0,-1-2 0,-2 0 0,0-1 0,1 0 0,0-3 0,1 6 0,0-3 0,0 9 0,-1 0 0,0 2 0,-2 2 0,-3 0 0,-4 0 0,-1-2 0,0 0 0,2-1 0,1-1 0,1 1 0,1 1 0,1 1 0,0 1 0,2 0 0,0 0 0,-2-3 0,4 1 0,-2-4 0,1 1 0,1-2 0,1-2 0,2 2 0,1-1 0,1 2 0,0-1 0,0 1 0,0 0 0,2 1 0,4 0 0,-1 0 0,6 0 0,-3-1 0,3 0 0,0-1 0,-2 1 0,-1-1 0,-4 0 0,-3-2 0,0-3 0,-1-1 0,0-1 0,0 1 0,0 3 0,0 0 0,0 0 0,-1 1 0,-2-1 0,-2 0 0,-2-1 0,-2 0 0,1 2 0,0 3 0,-1 3 0,-1 1 0,-2 2 0,1 0 0,-1 0 0,-21 0 0,16 0 0,-13 0 0,22 0 0,-2-3 0,5 1 0,-3-4 0,4 2 0,-1-3 0,0 1 0,3-2 0,0 1 0,2-2 0,0 0 0,0-1 0,0 3 0,2-2 0,2 6 0,4-2 0,4-1 0,4-2 0,2-3 0,0-2 0,-2 1 0,-2 2 0,-1 1 0,-2 1 0,1 1 0,0-1 0,-1-1 0,1 0 0,0 0 0,1-1 0,0-1 0,1 0 0,-1 0 0,-2 1 0,3-2 0,-6 4 0,3-2 0,-5 5 0,1 0 0,0 1 0,-2 3 0,2-1 0,-4 2 0,3 0 0,-2 0 0,1 0 0,1 0 0,-1 0 0,-1 0 0,-1 0 0,0 1 0,0 0 0,1 1 0,0-1 0,2-1 0,1 0 0,1 0 0,1 0 0,0 0 0,1-1 0,3-3 0,2-2 0,2-3 0,2-1 0,-1 2 0,0 0 0,-1 3 0,-3 1 0,0 1 0,-2 0 0,0 0 0,-1 0 0,1 1 0,-1 1 0,1-1 0,0 0 0,-1-1 0,1 0 0,1 1 0,1-1 0,-1 0 0,0-1 0,-1 0 0,-1-2 0,1-2 0,0-1 0,-1-2 0,-1 0 0,-1-2 0,-2-1 0,0 0 0,-1 1 0,-1 2 0,-1 0 0,1 0 0,-2 3 0,4-2 0,-3 3 0,1-2 0,1 0 0,-1 1 0,1 1 0,1 3 0,1 1 0,2 2 0,1-1 0,2-1 0,0-1 0,1-3 0,-1 0 0,-2 0 0,-2-1 0,-1-1 0,1-1 0,0-2 0,0 0 0,-1 1 0,-3-1 0,0 0 0,-1 1 0,-2 1 0,-1 0 0,-1 2 0,0-2 0,1-1 0,1-1 0,0-2 0,2 1 0,0 0 0,1 2 0,1 3 0,1 2 0,-3 2 0,4 1 0,-5 2 0,3-1 0,-1 2 0,1 0 0,1 0 0,1 0 0,0 0 0,0-2 0,1 1 0,2-1 0,0-1 0,2 1 0,2-1 0,2-2 0,2 0 0,-1-2 0,-1 0 0,-2 1 0,0-2 0,-7 4 0,1-2 0,-5 3 0,-3 0 0,2-1 0,-3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5:19.478"/>
    </inkml:context>
    <inkml:brush xml:id="br0">
      <inkml:brushProperty name="width" value="0.1" units="cm"/>
      <inkml:brushProperty name="height" value="0.1" units="cm"/>
    </inkml:brush>
  </inkml:definitions>
  <inkml:trace contextRef="#ctx0" brushRef="#br0">83 1467 24575,'0'-15'0,"0"-1"0,0 0 0,0 1 0,-1 5 0,-2 1 0,-1 2 0,-2 2 0,-2-1 0,1-2 0,-3-2 0,3 2 0,-2-3 0,4 3 0,0-2 0,0 2 0,0-1 0,2 1 0,0-3 0,1 4 0,2-1 0,0 4 0,2 0 0,5-2 0,4 1 0,5-2 0,3-1 0,-2 0 0,-2 0 0,-2 1 0,-2 0 0,-2-1 0,-1-1 0,0-1 0,1-1 0,0 0 0,-1 3 0,5-1 0,-7 5 0,6-2 0,-10 4 0,1-2 0,-3-1 0,0-3 0,0-2 0,2-3 0,-1-2 0,1-3 0,-1-2 0,-1 1 0,0 2 0,0 4 0,0 3 0,0 0 0,0 0 0,0-1 0,0-1 0,2 2 0,2 3 0,4 2 0,2 4 0,2 0 0,1 0 0,0-1 0,2 1 0,0-1 0,-1 1 0,-1-2 0,-2-1 0,1 0 0,-1-1 0,-4 2 0,1-1 0,-6 2 0,2-2 0,-4 1 0,0-3 0,0-1 0,-2-4 0,-2-2 0,-5-3 0,-4-1 0,1 2 0,1 1 0,2 4 0,4 3 0,-3 2 0,4 1 0,-5 2 0,-1 0 0,-4 0 0,-5 0 0,-1-1 0,0-1 0,3-1 0,3-1 0,3 1 0,6-1 0,0-1 0,3-2 0,0-1 0,1-2 0,1 0 0,0-4 0,0-6 0,0-2 0,0-5 0,0 13 0,-2 1 0,-3 14 0,-3 0 0,-2 1 0,-1 0 0,0 0 0,1 0 0,3 0 0,2-1 0,1-3 0,2-4 0,0-3 0,2-4 0,0-1 0,0-2 0,0-3 0,0-4 0,0-1 0,0 0 0,1 4 0,2 6 0,3 5 0,-3 5 0,0 0 0,-3 2 0,0-3 0,-2-2 0,-5-5 0,-6-2 0,-2-1 0,1 1 0,5 1 0,5 7 0,4-1 0,6 8 0,8 0 0,5 1 0,5 0 0,-2 0 0,0 0 0,0 1 0,-1 2 0,3 3 0,2 1 0,2 1 0,1 0 0,-1-2 0,-1-1 0,-2-2 0,-3-1 0,-4-2 0,-3 0 0,-4 0 0,-1 0 0,0-3 0,1-1 0,0-2 0,1-1 0,-1 1 0,1 1 0,2 1 0,5 2 0,6 0 0,4 1 0,1 1 0,-3-1 0,-3-3 0,-2-3 0,-1-2 0,0-2 0,-3-1 0,0-3 0,-2-2 0,-1 0 0,-2 2 0,2 3 0,-7 5 0,2 2 0,-5 2 0,0-1 0,1-1 0,0-1 0,2-1 0,1 1 0,2 1 0,0 1 0,0 3 0,1 1 0,0 0 0,-1 0 0,-1 0 0,-2 0 0,-2 0 0,-2 0 0,-2-2 0,-1-2 0,-1 1 0,0-1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5:19.479"/>
    </inkml:context>
    <inkml:brush xml:id="br0">
      <inkml:brushProperty name="width" value="0.1" units="cm"/>
      <inkml:brushProperty name="height" value="0.1" units="cm"/>
    </inkml:brush>
  </inkml:definitions>
  <inkml:trace contextRef="#ctx0" brushRef="#br0">210 0 24575,'0'15'0,"0"2"0,0-1 0,0 2 0,0-2 0,-3 2 0,-4 1 0,-5-1 0,-2 0 0,0 0 0,-1 2 0,0 2 0,-1 1 0,0-2 0,4-4 0,3-4 0,1-1 0,0-2 0,-1-1 0,-2-2 0,2-3 0,-1-1 0,1-1 0,2 1 0,3 2 0,3-2 0,1 5 0,4 0 0,7 4 0,6 4 0,9 3 0,8 3 0,8 3 0,6-3 0,4-1 0,-2-6 0,-6-4 0,-6-3 0,-4-3 0,-3-1 0,1-1 0,2 0 0,-2 2 0,-4-2 0,-4 2 0,-3 1 0,10 9 0,-7 1 0,9 8 0,-13-5 0,-1 0 0,-1-3 0,-1 0 0,1-1 0,1 0 0,-1-2 0,-1 0 0,0-3 0,-3-1 0,1-4 0,0-3 0,-1-2 0,1 0 0,1 0 0,1 0 0,0 0 0,4 0 0,-1 0 0,-2 0 0,-1 0 0,-5 0 0,0 0 0,-1 0 0,1 0 0,1 0 0,1 0 0,1 0 0,0 0 0,-2 1 0,2 0 0,0 2 0,3 2 0,4 1 0,1 2 0,3 1 0,-2 1 0,-2-2 0,-1 2 0,-2-2 0,0 2 0,0 1 0,2 0 0,2 1 0,-1 2 0,1 1 0,-3-1 0,-3-1 0,0-2 0,3-2 0,6 0 0,8-1 0,6-1 0,2-1 0,1-2 0,0-3 0,1-1 0,0 0 0,-5 0 0,-8 0 0,-10 0 0,-4 0 0,-1 0 0,4 0 0,2 0 0,1 0 0,-5 0 0,-3 0 0,-2 0 0,0 0 0,3 0 0,2 1 0,2 2 0,-1 0 0,-4 1 0,-1 0 0,-2-2 0,1-1 0,0-1 0,2 0 0,-5 0 0,-2-1 0,-6-4 0,1-5 0,0-5 0,0-5 0,0-1 0,0 0 0,-1 1 0,-1 3 0,-1 3 0,0 2 0,0 2 0,0 0 0,0-1 0,0 0 0,0-2 0,0-2 0,0-1 0,1 1 0,1 3 0,-1 3 0,3 2 0,-3 3 0,3-2 0,-3 3 0,2-3 0,-2 3 0,1 0 0,0-1 0,0 0 0,0 0 0,1 2 0,1 0 0,1 2 0,0 0 0,3 0 0,2 0 0,3 0 0,2 0 0,0 0 0,-1 0 0,-13 0 0,3 0 0,-11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5:19.480"/>
    </inkml:context>
    <inkml:brush xml:id="br0">
      <inkml:brushProperty name="width" value="0.1" units="cm"/>
      <inkml:brushProperty name="height" value="0.1" units="cm"/>
    </inkml:brush>
  </inkml:definitions>
  <inkml:trace contextRef="#ctx0" brushRef="#br0">125 1 24575,'-14'0'0,"1"3"0,3 3 0,1 3 0,1 3 0,1 0 0,1-1 0,0 1 0,0 1 0,-1 0 0,1 2 0,1 0 0,0-1 0,3-1 0,1-1 0,1-1 0,0 2 0,0 1 0,0-1 0,0 0 0,0 1 0,1 1 0,4 1 0,1 1 0,4 0 0,0-2 0,4-1 0,4-2 0,4-1 0,2 0 0,-3-1 0,-3-1 0,-8-2 0,-2-2 0,-5-1 0,1 0 0,0 0 0,0 1 0,0 1 0,-1 1 0,-1 3 0,-1-4 0,-1 3 0,-2-5 0,-7 2 0,-10-2 0,-10-2 0,-7-1 0,2 0 0,5 2 0,5 1 0,8 1 0,7-1 0,5 0 0,4 1 0,0 1 0,0 2 0,0 1 0,0 1 0,1 2 0,4 1 0,2 3 0,4 0 0,1 3 0,0-3 0,-2 0 0,0-1 0,-1-1 0,-1-1 0,1-1 0,1-1 0,0-1 0,0 1 0,-1-2 0,-2 0 0,-1 1 0,-1 1 0,-2 1 0,-1 3 0,0 1 0,-2 3 0,0 0 0,1 2 0,2 1 0,2 3 0,1 4 0,0 3 0,-2 2 0,1 1 0,0 1 0,1 2 0,-1 0 0,-1 3 0,-3-2 0,0-5 0,2-6 0,1-8 0,1-5 0,0-3 0,0-3 0,-1-1 0,2 0 0,1 0 0,0 2 0,1 0 0,0 2 0,-1-3 0,-2-4 0,-3-2 0,-1-5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5:19.481"/>
    </inkml:context>
    <inkml:brush xml:id="br0">
      <inkml:brushProperty name="width" value="0.1" units="cm"/>
      <inkml:brushProperty name="height" value="0.1" units="cm"/>
    </inkml:brush>
  </inkml:definitions>
  <inkml:trace contextRef="#ctx0" brushRef="#br0">1 1 24575,'12'11'0,"-1"1"0,3-2 0,-1-1 0,0-2 0,1-2 0,-2-1 0,0-2 0,-1-1 0,3 2 0,-6-3 0,3 3 0,-6-3 0,1 0 0,2 0 0,-3 0 0,2 0 0,-5 0 0,2 0 0,1 0 0,2 0 0,2 1 0,-1 2 0,0 2 0,-2 3 0,-1 2 0,-1 5 0,-1 5 0,1 2 0,0 0 0,0-3 0,1-4 0,0-2 0,1 0 0,1 3 0,1 2 0,1 1 0,0-2 0,0-3 0,0-2 0,1-1 0,0 1 0,0-1 0,2 0 0,0-2 0,-1-1 0,1-2 0,1 0 0,2-1 0,2-3 0,3 1 0,3-1 0,5 2 0,5-1 0,4-2 0,3 2 0,-1-1 0,-2 0 0,-5 0 0,-2 0 0,-4 0 0,0 1 0,0 0 0,-1 1 0,1 2 0,-1 0 0,-2 1 0,-3-2 0,-1 1 0,0 0 0,-3 0 0,-1 0 0,-1-1 0,-3 1 0,0-1 0,-3 2 0,-3 0 0,-1 1 0,-2 2 0,-1 0 0,-1-3 0,-8-1 0,-10-3 0,-12 2 0,-6 2 0,2 0 0,7 1 0,10-2 0,5-1 0,2 1 0,4-3 0,-1 2 0,4-2 0,0 2 0,-1 1 0,-2 2 0,-2 2 0,-1 2 0,0-1 0,2 1 0,2-1 0,1 0 0,1-1 0,1 1 0,1 2 0,1 3 0,0 4 0,0 1 0,0 1 0,0 1 0,2-2 0,3 0 0,1-2 0,1-3 0,0-1 0,-2-5 0,2-2 0,0-3 0,1-4 0,-2 0 0,1-1 0,-1 0 0,2 0 0,3 0 0,0 0 0,0 0 0,0-1 0,-1-2 0,0-1 0,0-2 0,1 2 0,0 1 0,-4 2 0,-1 1 0,-3 0 0,-1 0 0,1 4 0,1 4 0,1 6 0,1 5 0,0 3 0,1 3 0,0 2 0,0-1 0,0-1 0,-1-3 0,-1-6 0,-1-4 0,0 1 0,-3-7 0,2 3 0,-2-3 0,1 2 0,-4-6 0,1 3 0,-2-7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5:19.482"/>
    </inkml:context>
    <inkml:brush xml:id="br0">
      <inkml:brushProperty name="width" value="0.1" units="cm"/>
      <inkml:brushProperty name="height" value="0.1" units="cm"/>
    </inkml:brush>
  </inkml:definitions>
  <inkml:trace contextRef="#ctx0" brushRef="#br0">73 51 24575,'-9'13'0,"0"0"0,2-2 0,-1 1 0,1 0 0,0-1 0,0 2 0,3-4 0,-1 2 0,2-6 0,0 1 0,1 0 0,1 0 0,1 0 0,0 1 0,0 4 0,0-4 0,0 2 0,2-4 0,3-1 0,3 1 0,2 0 0,2 0 0,1 0 0,3-1 0,1 0 0,1-1 0,-1 0 0,-1 0 0,-2-1 0,-1 0 0,2-1 0,1-1 0,0 0 0,3-2 0,-1-1 0,1-3 0,-1-1 0,-1 1 0,-2 1 0,-2 2 0,-1 1 0,1 1 0,0 0 0,4 1 0,0 0 0,0 0 0,2 0 0,-4 0 0,-1 2 0,-1 0 0,-1 3 0,1-1 0,0 0 0,1-1 0,0 0 0,0 0 0,1-2 0,1 0 0,1-1 0,2 0 0,-1 0 0,-1 0 0,-2 0 0,-2 0 0,-1 0 0,-1-2 0,1-1 0,-1 0 0,0 1 0,-1 1 0,0 1 0,0 0 0,2 0 0,-1 0 0,0 0 0,-1 0 0,-1-1 0,0 0 0,0-1 0,0 0 0,0 0 0,2 0 0,2-1 0,-5 2 0,2-3 0,-7 1 0,0-2 0,-2-6 0,-1-7 0,0-3 0,0-2 0,0 4 0,0 1 0,0 8 0,0-1 0,-1 9 0,-2-1 0,-4 2 0,-2 1 0,-1 0 0,2 0 0,-1-3 0,4 3 0,-2-3 0,3 3 0,-5 0 0,3 0 0,-4 0 0,3 0 0,-1-1 0,2 0 0,2-2 0,3-1 0,0 0 0,1-2 0,0-2 0,0 0 0,0-1 0,0 0 0,0 2 0,0 1 0,0-1 0,0 3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5:30.630"/>
    </inkml:context>
    <inkml:brush xml:id="br0">
      <inkml:brushProperty name="width" value="0.1" units="cm"/>
      <inkml:brushProperty name="height" value="0.1" units="cm"/>
    </inkml:brush>
  </inkml:definitions>
  <inkml:trace contextRef="#ctx0" brushRef="#br0">4729 7611 24575,'-17'0'0,"3"0"0,4 0 0,3 0 0,3 0 0,-1 0 0,0 0 0,-1 0 0,-1 0 0,1 0 0,0 0 0,-1 0 0,-4 0 0,-5 0 0,-4 0 0,-1 0 0,2 0 0,4 0 0,4 0 0,1 0 0,2 1 0,2 0 0,3 2 0,0 1 0,0 3 0,-2 3 0,-2 1 0,-1 2 0,-1 2 0,1 4 0,0 4 0,1 1 0,1-2 0,1-4 0,1-3 0,1-4 0,-1 2 0,-2 1 0,-1 1 0,-1-1 0,-1-1 0,-1-3 0,-1-2 0,-3-1 0,-3-2 0,-4-1 0,-1-2 0,-2 0 0,0-1 0,1-1 0,2 0 0,2 0 0,2 0 0,1 0 0,0-3 0,2-2 0,0-6 0,0-2 0,2 0 0,0-1 0,2 1 0,1-3 0,-2-1 0,2-1 0,0-1 0,2 3 0,1 1 0,2 0 0,2 1 0,1 1 0,1 3 0,0 0 0,-1 0 0,-2-1 0,0-4 0,-1-1 0,-1-4 0,0-2 0,-3-3 0,0-3 0,0-1 0,-1 2 0,1 2 0,0 3 0,1 1 0,1-2 0,1 1 0,0 0 0,0 1 0,0-3 0,0-2 0,0-2 0,0 3 0,2 3 0,-1 4 0,1 0 0,0 0 0,0 1 0,-1 0 0,0 3 0,0 1 0,1 1 0,-2-3 0,0 0 0,-2-1 0,3 7 0,-3 0 0,3 6 0,-3 0 0,-2 1 0,-1-2 0,0 0 0,-1-2 0,0-1 0,1-1 0,-1 1 0,0-1 0,0 1 0,0-1 0,1 1 0,-1-1 0,0 0 0,0-3 0,0-1 0,0-2 0,0-1 0,2 0 0,0-2 0,2 1 0,1-1 0,-1 0 0,1 1 0,-1 0 0,0 0 0,0-2 0,0-1 0,2-1 0,-1 1 0,1 1 0,-1-2 0,0-3 0,1-1 0,-1 0 0,0-1 0,1 0 0,0-2 0,0-4 0,0-1 0,1 0 0,0 2 0,0 5 0,1 2 0,1 4 0,-1 5 0,0 1 0,1 0 0,-1 0 0,0-2 0,1 0 0,-2 0 0,0-1 0,-1-1 0,-1 1 0,2 0 0,0 3 0,-1 2 0,1 3 0,-1 1 0,0 1 0,1 1 0,-1 0 0,0-1 0,-1-2 0,-2-3 0,-1-1 0,-2-1 0,-1-1 0,-2 0 0,-2-1 0,-3 0 0,2 1 0,1 4 0,4 2 0,3 3 0,2 1 0,3-1 0,1 2 0,1-3 0,-2 0 0,0-2 0,-1-4 0,-1-1 0,0-3 0,0-2 0,-1-1 0,-2-3 0,-2-1 0,-1-2 0,2 0 0,-1 0 0,2-1 0,-1-2 0,1-1 0,1-1 0,-1 1 0,1 0 0,0-2 0,1 1 0,2-1 0,0 1 0,1 1 0,1 1 0,1 2 0,0 0 0,2-5 0,0-2 0,0-2 0,0 1 0,0 3 0,0 3 0,0 0 0,0 0 0,0-1 0,0 0 0,0 3 0,0 3 0,0 0 0,0 0 0,0-2 0,-1-2 0,-2 0 0,0 1 0,0-1 0,1-2 0,0-2 0,0-1 0,0 1 0,0 3 0,0 1 0,0 3 0,0 3 0,0-1 0,-1 2 0,1-1 0,0-1 0,0 3 0,-1 0 0,0 2 0,-1 1 0,1 2 0,0 1 0,2 0 0,0 2 0,1 0 0,0 0 0,0-2 0,0 0 0,0-1 0,0 0 0,0 3 0,0 2 0,0 2 0,0 1 0,0 0 0,0-4 0,0 4 0,0-4 0,0 3 0,0-3 0,0 0 0,0 3 0,0 1 0,0 3 0,0-1 0,0 1 0,0 0 0,0-4 0,0 3 0,-1-2 0,-1 5 0,0 0 0,-2 1 0,1 0 0,0 0 0,-1 0 0,1 0 0,-2 1 0,0 1 0,0 1 0,0-1 0,-1 0 0,1 0 0,0 0 0,0 1 0,1 1 0,-1 0 0,0 1 0,-1 0 0,1-1 0,1 0 0,-1-1 0,0 1 0,-1 3 0,2-2 0,-1 5 0,1-2 0,-1 2 0,-1 3 0,-1 2 0,-1 1 0,0-1 0,1 1 0,0 0 0,2 0 0,-1 2 0,0 0 0,-1 1 0,1-1 0,-1-3 0,0-1 0,0-3 0,-2 1 0,-1-1 0,-1-1 0,-1-2 0,0-3 0,-1-3 0,1-1 0,1-1 0,0 0 0,1 0 0,-1 0 0,0 0 0,0 0 0,0 0 0,-2 0 0,-2 0 0,-1 0 0,-3 0 0,-1-2 0,-1-4 0,-2-3 0,-2-2 0,0 2 0,0 1 0,1 2 0,1-2 0,0 0 0,1 0 0,1-1 0,-1 1 0,1 0 0,2 0 0,0-1 0,2 2 0,2-2 0,1-1 0,3 1 0,2 1 0,2-1 0,2-1 0,1-2 0,1-3 0,2 1 0,1-1 0,0 6 0,0-1 0,0 6 0,-1-3 0,0 1 0,-2 0 0,1 0 0,-1 1 0,-2-4 0,2 3 0,-3-4 0,2 3 0,-1-4 0,-1-1 0,0-1 0,0 0 0,-1 0 0,1 3 0,1 1 0,0 2 0,1 0 0,0 1 0,1-1 0,1 1 0,2 1 0,0 0 0,0 0 0,0 0 0,0-3 0,1 3 0,2-4 0,3 4 0,4-2 0,3 1 0,2 0 0,2 2 0,0 1 0,1 1 0,1-1 0,0 0 0,-1 0 0,-1-1 0,0 1 0,-2 2 0,0-2 0,-1 0 0,0 0 0,0-1 0,0 0 0,0 0 0,-1-3 0,1 1 0,0-1 0,-1 0 0,0-2 0,-2 0 0,-4 0 0,-3 1 0,-2 2 0,-2 0 0,0-1 0,-1 2 0,-3-2 0,-5 3 0,-4-1 0,-5 0 0,1 2 0,-1 2 0,1 1 0,-2 0 0,-1 0 0,0 3 0,1 1 0,0 3 0,2 0 0,0 1 0,0-1 0,0-2 0,-1-1 0,1-1 0,-2-2 0,-1 0 0,1-1 0,1 0 0,1 0 0,4 0 0,3-1 0,2-3 0,3-7 0,1-4 0,1-5 0,0-2 0,0 3 0,0 0 0,1 3 0,-1 3 0,0 2 0,-2-1 0,0 6 0,-2-4 0,2 3 0,-3-1 0,0-4 0,-1 1 0,0 0 0,-2 1 0,2 4 0,-3 2 0,6 2 0,-4 2 0,2 0 0,-3 0 0,-1 0 0,-2 0 0,0 0 0,0 1 0,0 1 0,2 0 0,0-1 0,1-1 0,-1 0 0,3 0 0,-1 0 0,2 0 0,-2 0 0,-2 0 0,-7 0 0,4 0 0,-6-3 0,4-5 0,0-5 0,-2-3 0,3-2 0,2 2 0,3 0 0,2 0 0,1 0 0,2-1 0,0 2 0,3 0 0,1 1 0,1 0 0,1 0 0,0-2 0,0-1 0,0-2 0,0 8 0,0-1 0,0 7 0,0-1 0,-2-2 0,-3-6 0,0 6 0,-2-3 0,4 9 0,-1 0 0,-1 0 0,0 1 0,-3 0 0,-2 1 0,-2-1 0,-4-2 0,-1-3 0,-2-2 0,-2-1 0,-1 1 0,0 1 0,1 0 0,0 0 0,3 1 0,1 1 0,0 0 0,1 2 0,1 1 0,1 0 0,3 1 0,1 0 0,1 1 0,1 0 0,-1 0 0,0 0 0,-2 1 0,-5 2 0,-4 3 0,-2 2 0,-2 0 0,1 0 0,1 0 0,1-1 0,-1 1 0,-1-1 0,1 0 0,-2-1 0,3 0 0,-1-2 0,1 0 0,0-1 0,0 0 0,1 0 0,0-1 0,3-2 0,0 0 0,3 0 0,-2 0 0,2 0 0,1 0 0,-1 0 0,2 0 0,-1 0 0,1 0 0,-2 0 0,-2 0 0,-1 0 0,0 2 0,0-1 0,-1 2 0,0 0 0,-1 0 0,0 0 0,-1-2 0,1-1 0,0 1 0,1 1 0,-1-1 0,0 1 0,0-2 0,0 0 0,1 0 0,2 0 0,0 0 0,2 0 0,1 0 0,2 0 0,2 0 0,2 0 0,1 0 0,1 0 0,-2 0 0,0 0 0,-3 0 0,1 0 0,1 0 0,2-1 0,1-1 0,1 0 0,-1-3 0,2-2 0,-1-1 0,1-1 0,1 1 0,1-1 0,1-1 0,0 0 0,0-2 0,0-3 0,3-2 0,2-3 0,2-3 0,2-1 0,1 0 0,0-1 0,2 0 0,0 1 0,-2 3 0,0 2 0,-1 4 0,0 1 0,-1 2 0,0 3 0,0 1 0,-1 0 0,0-2 0,2-1 0,0-1 0,2 1 0,0 0 0,1 1 0,0 1 0,2 0 0,-1 0 0,2 2 0,-1 1 0,-2 1 0,0 1 0,-1 1 0,-1 1 0,0-2 0,-1 2 0,-1-1 0,0 1 0,2-2 0,-1-1 0,2-2 0,1-1 0,2-1 0,0 0 0,-1 2 0,-5-2 0,-3 5 0,-4-2 0,-1 3 0,0-1 0,0 0 0,0 0 0,-1 0 0,-3 0 0,-2 2 0,-1-1 0,-1 1 0,-1 1 0,-1-1 0,-3 2 0,-1 0 0,-2 0 0,1 0 0,1 0 0,2 0 0,3 0 0,0-1 0,3-2 0,1-1 0,3-3 0,1-2 0,1-1 0,0-3 0,0-2 0,0-2 0,0-1 0,0 1 0,0-1 0,0 1 0,0 7 0,0-3 0,0 4 0,0 2 0,0-4 0,0 7 0,-1-1 0,-2 2 0,-2 1 0,-2 0 0,-1 0 0,-2 1 0,0 0 0,1 1 0,0 0 0,2 0 0,2-1 0,-1-2 0,0 0 0,-2-2 0,-1 0 0,-2 0 0,0 0 0,-1-2 0,0 1 0,-1-2 0,2 1 0,2 0 0,0 1 0,2-1 0,2 2 0,4 1 0,4 3 0,1 1 0,2 2 0,-3-1 0,2 2 0,-5 0 0,3 0 0,-3-1 0,1 1 0,-2-9 0,2 3 0,-4-6 0,1 7 0,-1-1 0,-1-3 0,-1 0 0,0-1 0,-1-2 0,-1-1 0,0 1 0,1-1 0,-2 1 0,1-2 0,-1-2 0,0-1 0,0-2 0,1-2 0,-1 1 0,0 1 0,1 1 0,1 4 0,2 1 0,1 6 0,0-2 0,1 4 0,1-2 0,0 2 0,0-2 0,-1-1 0,0-3 0,-1-4 0,-2-3 0,-1-1 0,-1-2 0,1 3 0,0 3 0,0 2 0,2 2 0,-1 3 0,3 1 0,0 0 0,0 0 0,1-2 0,0 1 0,-1 0 0,1 2 0,1 1 0,6 0 0,-3 2 0,7 0 0,-6 1 0,1 0 0,1 2 0,1-1 0,0 0 0,1 1 0,1-2 0,-3 2 0,3 0 0,-5-1 0,2 0 0,-1 0 0,-1 0 0,0 1 0,-1 0 0,0 0 0,-1 1 0,1-1 0,-1 0 0,1 1 0,0-1 0,0 2 0,1-1 0,-2-1 0,1 0 0,-1-2 0,0 0 0,2 0 0,0-1 0,1 0 0,2 0 0,0 0 0,2 1 0,2 0 0,-4 1 0,3-1 0,-5 0 0,0 0 0,-1 0 0,-1 0 0,0 0 0,0-1 0,-1 2 0,0-1 0,0 0 0,2 0 0,-1 0 0,2 0 0,-1 2 0,3 0 0,-1 0 0,2 2 0,1 0 0,1-1 0,0 1 0,1-1 0,0 0 0,0 0 0,1-2 0,0 1 0,2 0 0,1-1 0,1 2 0,1 0 0,2 2 0,0-1 0,0-1 0,1 0 0,-2-1 0,0 1 0,-1-1 0,0-2 0,0 0 0,-1-1 0,-1 0 0,0 0 0,-1 0 0,0 0 0,0 0 0,-1 0 0,-1 0 0,-1 0 0,0 0 0,-1 0 0,-1 0 0,2 0 0,-5 0 0,4 0 0,-4 0 0,2 0 0,0 0 0,-1 0 0,1-1 0,1 0 0,1-2 0,0 0 0,1 1 0,0-1 0,1 1 0,0-2 0,2-1 0,0-1 0,0 1 0,3 0 0,1 0 0,1-1 0,0 1 0,0-2 0,-1 1 0,-1 1 0,1-1 0,-1-2 0,0 1 0,1 0 0,1 0 0,-1 2 0,-2-1 0,-1 0 0,-1 1 0,-1 0 0,-1 1 0,-1 0 0,0 0 0,0-1 0,-1-1 0,1 0 0,-2 0 0,1-1 0,-1-2 0,1-1 0,-1-3 0,0 0 0,0 0 0,-2 0 0,-1 2 0,-2 0 0,0-2 0,-2 0 0,-1-1 0,0-1 0,-1 2 0,0 2 0,0 1 0,0 0 0,0-1 0,0-3 0,0 2 0,0 1 0,0 2 0,0 0 0,0 1 0,0-1 0,0-1 0,2 2 0,1 0 0,1 1 0,1 0 0,0 0 0,0 0 0,2 0 0,0 1 0,1 1 0,2 0 0,0 2 0,2-1 0,4 1 0,4-1 0,3 1 0,3 1 0,2 1 0,0 1 0,-3 0 0,-3-1 0,-5-1 0,-3-1 0,-2 1 0,-1-1 0,0 1 0,-1-1 0,-2-3 0,0-1 0,-5 2 0,2-3 0,-4 2 0,1-1 0,0-2 0,0 1 0,0 1 0,0 1 0,1 1 0,1 1 0,0 1 0,2 1 0,1-1 0,2 1 0,0 0 0,-1-1 0,0 1 0,1-2 0,0 1 0,2-1 0,-1 1 0,1 1 0,0 0 0,-1-1 0,2 0 0,1-1 0,-1 1 0,1 0 0,-3-1 0,1 0 0,0-1 0,-1 0 0,1-2 0,0 0 0,-1 0 0,-1 0 0,-1 0 0,0 0 0,-2 0 0,0 0 0,-1 0 0,-2-2 0,0 3 0,1-2 0,0 3 0,1-2 0,-1 0 0,0-2 0,0-1 0,0 0 0,0-1 0,1-1 0,0 0 0,-1-1 0,0 0 0,0-1 0,0 1 0,0 0 0,-1 0 0,1 2 0,0 0 0,1 1 0,0 1 0,1 0 0,2 0 0,0 1 0,1 2 0,2 0 0,-1 1 0,1 1 0,1 1 0,2 2 0,1 1 0,0 0 0,-1 0 0,-2 0 0,0 0 0,-2 0 0,1 0 0,-1 0 0,-2 0 0,-1 0 0,-4-2 0,0-2 0,1-1 0,0-1 0,0-3 0,0-1 0,0-1 0,-1 0 0,0-1 0,-1-1 0,0 0 0,-1 0 0,-1 2 0,0 0 0,0 0 0,0-1 0,0 0 0,0 2 0,0-2 0,0 5 0,-1-2 0,-2 4 0,-3 0 0,0-1 0,0 1 0,2 1 0,2-1 0,0 0 0,2 2 0,2 0 0,2 2 0,2 1 0,3 0 0,0 0 0,0 0 0,3 0 0,2 0 0,2 0 0,1 0 0,1 0 0,0 0 0,0 0 0,0 0 0,-2 0 0,0 0 0,-1 0 0,0 0 0,-2 0 0,-1 0 0,-2 0 0,-2-1 0,-1-2 0,-1-1 0,-1 0 0,0 0 0,-1-1 0,-2 2 0,0-4 0,-2-1 0,0-4 0,0-6 0,0-3 0,0 1 0,0 2 0,-2 2 0,-2 4 0,-2 4 0,1 1 0,0 1 0,2 2 0,0 0 0,2 2 0,0-1 0,1-2 0,0 1 0,0 0 0,1 1 0,0 0 0,4-1 0,2-1 0,4-3 0,5-3 0,1-4 0,2 0 0,-3-3 0,-1 0 0,-2-1 0,-2-2 0,-1 2 0,-4-1 0,-3 2 0,-2 0 0,-1 2 0,0 2 0,0-1 0,0 0 0,-4-3 0,-4-4 0,-2 0 0,-2 1 0,3 3 0,1 3 0,2 3 0,-1-2 0,4 6 0,-1 0 0,4 5 0,0 0 0,0 0 0,0 0 0,1 0 0,3 2 0,2 0 0,5 1 0,6 0 0,4 0 0,5 0 0,3-1 0,1-2 0,1-2 0,0-1 0,-1-1 0,-1 1 0,1-3 0,-1 0 0,2-3 0,-1 0 0,-3 1 0,-3 1 0,-3-1 0,-1-1 0,-1 1 0,0 1 0,-2 0 0,-1 2 0,-1-1 0,1 0 0,0 1 0,1 1 0,-2 1 0,1 0 0,-1 1 0,1-1 0,1 1 0,2 0 0,-1 2 0,1 2 0,-1 1 0,0 0 0,0 0 0,1 0 0,-1 0 0,-1 1 0,0 1 0,0 1 0,0 0 0,-2 0 0,0 1 0,0 0 0,3 0 0,2 0 0,0 1 0,0 2 0,-1 0 0,-3 0 0,-1 0 0,-1 0 0,0 2 0,0 1 0,0 1 0,0 1 0,-2-1 0,-1 0 0,-1 1 0,-2-1 0,-2 0 0,-3 0 0,0 0 0,-2 0 0,-1 2 0,0 1 0,0 1 0,0-1 0,0-3 0,0-3 0,0-3 0,0-2 0,0 1 0,0 0 0,0 1 0,0 0 0,0 1 0,3-1 0,2 2 0,5 1 0,4 2 0,4 2 0,3 0 0,0 0 0,1 0 0,-1-1 0,-3-2 0,-2-1 0,-1-4 0,-3-1 0,0 0 0,-1-2 0,0 0 0,-1 0 0,1-1 0,0 1 0,1 2 0,0 0 0,2 2 0,2-1 0,-2 1 0,-1 0 0,-1 0 0,-2 0 0,-3 0 0,-2-1 0,-2 0 0,-1-2 0,3 2 0,-1-1 0,4 2 0,-1-1 0,4 2 0,1-1 0,1 0 0,-1 1 0,-1-1 0,-3 0 0,-1 0 0,-2 0 0,-1-1 0,0 0 0,-3 1 0,0-2 0,-4-1 0,-4-6 0,3 1 0,-3-3 0,5 6 0,1 0 0,4 5 0,1 0 0,3 3 0,0-1 0,2 2 0,0-1 0,2 2 0,-1-1 0,0 1 0,-2 1 0,-1-2 0,0 0 0,-1 0 0,1-1 0,-1 0 0,0 1 0,1 0 0,1 1 0,2-1 0,1 0 0,-1 0 0,0-1 0,-1-1 0,-3 2 0,-2-1 0,1 2 0,-2-3 0,1 3 0,-1-3 0,0 3 0,2 2 0,1-1 0,1 0 0,1 0 0,0 0 0,0 0 0,0 0 0,0 0 0,-1 1 0,0-2 0,-2 0 0,0-1 0,-1 1 0,-1 1 0,-1 0 0,-1 0 0,-1-1 0,0 0 0,0-1 0,0-1 0,0 0 0,0-1 0,0 1 0,2 0 0,0-1 0,3 0 0,2 1 0,1-1 0,2 0 0,-1 0 0,0 0 0,1 1 0,-1 2 0,1 0 0,0 1 0,1 2 0,0 0 0,-1 2 0,-4-1 0,-2-2 0,-3-2 0,-1-2 0,0-3 0,-1 0 0,-3 0 0,-3 0 0,-3 2 0,-1-2 0,-4 0 0,-5 1 0,-5 1 0,-3 0 0,2-1 0,2-1 0,4-2 0,0-1 0,3-1 0,3-1 0,3 0 0,2 0 0,2 0 0,0 0 0,2 0 0,0 0 0,1 0 0,0 1 0,3 2 0,-1 6 0,2 5 0,0 6 0,3 4 0,1 0 0,3-3 0,2-1 0,0-3 0,0 0 0,0-3 0,-1-1 0,1-2 0,1 0 0,0 0 0,-1-1 0,-1-2 0,0 0 0,-2-3 0,3 2 0,-5-5 0,5 3 0,-4-4 0,1 2 0,-1-1 0,0 0 0,-1-1 0,-1 0 0,-1 1 0,0 0 0,0 0 0,0 0 0,-1 0 0,1 0 0,-1 1 0,0 0 0,0-1 0,0 0 0,1 1 0,1 1 0,1 1 0,3 1 0,0 0 0,2 2 0,2-1 0,-1 1 0,1 0 0,1 0 0,1-1 0,-2 0 0,-1-2 0,-3-1 0,-2-1 0,-2-1 0,-1 0 0,0-1 0,1 0 0,1 1 0,-1-1 0,3 1 0,-3-2 0,1 1 0,0 1 0,-2-1 0,0 0 0,1-1 0,-1 0 0,2 0 0,0 0 0,1 1 0,-1 1 0,0 0 0,0 1 0,-1 0 0,0 1 0,1-1 0,0 1 0,2-1 0,0 0 0,0-2 0,0 1 0,1 0 0,-1-1 0,-1 1 0,2 0 0,-5-1 0,3 1 0,-4-1 0,1 0 0,1 0 0,0 1 0,1 0 0,1-1 0,-1 0 0,1-1 0,0 1 0,-1 1 0,0-1 0,-1 2 0,0-2 0,0 1 0,1 1 0,-1 0 0,1-1 0,-2 0 0,1-1 0,0 0 0,-1 0 0,0 2 0,0-1 0,0 0 0,-1 1 0,1 0 0,0 0 0,-1-1 0,1 1 0,1 1 0,-1-1 0,1 0 0,0-1 0,-1 1 0,0-1 0,0 0 0,1 0 0,-1 0 0,1-1 0,1 0 0,0 2 0,-1-3 0,1 3 0,0-3 0,-1 1 0,2 0 0,-2 0 0,1 2 0,-2-2 0,1 1 0,0-1 0,-1 1 0,1-1 0,-1 1 0,1 0 0,0-1 0,-1 1 0,0-1 0,0 1 0,-1 0 0,1 0 0,0-1 0,-1 2 0,2-2 0,0 0 0,1 0 0,0 0 0,2 1 0,-1 1 0,0 1 0,3 1 0,-4-2 0,4 2 0,-5-3 0,4 2 0,-2-1 0,3 1 0,0 1 0,1 0 0,0-1 0,-1 1 0,-1-2 0,-3 0 0,1 0 0,-3-2 0,0 0 0,1-1 0,0 0 0,2 0 0,0 0 0,2 0 0,1 0 0,0 0 0,1 0 0,0-1 0,2 0 0,-1-1 0,1-1 0,0 2 0,-1-1 0,0 2 0,-1 0 0,-1 0 0,-1 0 0,1 0 0,0 0 0,0 0 0,2 0 0,-3 0 0,3 0 0,-3 1 0,3 2 0,2 3 0,1 0 0,-1 1 0,0-1 0,-1-1 0,0 1 0,-1 0 0,-1 0 0,1 0 0,0 0 0,2 0 0,2 1 0,1 0 0,1 1 0,3 0 0,3 0 0,1 1 0,1 2 0,-2-1 0,-2 1 0,-2-1 0,-4 0 0,-1 2 0,-2-1 0,-1 0 0,-1 0 0,-2 0 0,-2 0 0,-2-1 0,0-2 0,0-1 0,0-2 0,0 0 0,2-2 0,2 2 0,2-1 0,2 0 0,1 1 0,5 0 0,1 2 0,3-1 0,0 0 0,-1 0 0,-1 0 0,-2 0 0,0-1 0,-3 1 0,0-1 0,-2 1 0,-1 1 0,-1 1 0,1 1 0,0 1 0,0 1 0,-1 0 0,1 2 0,0 1 0,1 1 0,0-1 0,1-1 0,-1-2 0,-1 0 0,1 0 0,2 1 0,2-2 0,4 1 0,2-1 0,3-1 0,0 0 0,0-4 0,-2-2 0,-1-2 0,0-1 0,0 0 0,0 0 0,-3 0 0,-4 0 0,-3 0 0,-2 0 0,-2 0 0,0 0 0,0 0 0,1 0 0,3 0 0,3 0 0,5 0 0,2 0 0,3 0 0,0 0 0,3 0 0,-1 0 0,-1 0 0,-3 0 0,-2 0 0,-2 0 0,-2 0 0,-2 0 0,1 0 0,1 0 0,2 0 0,4-1 0,1-2 0,0-2 0,-2-1 0,-4 1 0,-4 0 0,-2 2 0,-1 2 0,0 1 0,2 0 0,-1 0 0,0 0 0,-1 0 0,2 0 0,-5 0 0,3 0 0,-5 0 0,2 0 0,0 1 0,-1 0 0,-2 2 0,-1 2 0,1 1 0,-1 0 0,0 1 0,-1 0 0,1 0 0,-1 1 0,-2 0 0,1 0 0,-2 0 0,0 1 0,0-1 0,0 0 0,0-1 0,0-2 0,1-1 0,3-2 0,3-3 0,6-2 0,4-6 0,5-5 0,5-5 0,2-4 0,-2 0 0,-4 0 0,-5 5 0,-4 4 0,-3 3 0,-2-1 0,-4 5 0,0-2 0,-2 5 0,-1-1 0,0 1 0,0 1 0,0 1 0,0 0 0,0 1 0,0 1 0,2 0 0,2 0 0,6 0 0,10 0 0,6 1 0,-1 1 0,-5 1 0,-5 0 0,-5 0 0,-5 0 0,1-1 0,-6-1 0,2 0 0,-1 1 0,5 0 0,-3 0 0,5 2 0,-3 0 0,3 0 0,0 1 0,1 0 0,0 1 0,0 1 0,-1 0 0,1 0 0,-2-1 0,0 1 0,0-2 0,1 0 0,2 1 0,0-1 0,1-1 0,-1 0 0,1-2 0,-5 0 0,4-1 0,-7-1 0,6 0 0,0 0 0,8 0 0,6 0 0,6 0 0,2 0 0,2-1 0,2-3 0,-2-1 0,-2-1 0,-6 0 0,-6 2 0,-4 1 0,-4 1 0,-2 2 0,-1-2 0,1 1 0,2-1 0,-5 0 0,2 0 0,-2-3 0,6-3 0,6-3 0,5-5 0,5-3 0,-1-2 0,-2 1 0,-3 1 0,-3 4 0,-1 0 0,-2 1 0,1-1 0,0 0 0,-1 1 0,-3 1 0,-2 3 0,-3 2 0,0 0 0,-1 1 0,0 0 0,0 0 0,1 1 0,1-2 0,2 1 0,2 0 0,1 2 0,3 0 0,5 0 0,9 1 0,6-1 0,5 2 0,-2 1 0,-5 1 0,-6 1 0,-7 0 0,-5 0 0,-4 0 0,-2 0 0,-1 0 0,-2 0 0,-2 0 0,-2 0 0,-1 0 0,0 0 0,0 0 0,0 0 0,2 1 0,2 2 0,0 3 0,2 0 0,0 1 0,0-1 0,-3 0 0,-1 1 0,-3 1 0,-2 1 0,-1 1 0,-1 2 0,0 2 0,0 0 0,0 1 0,-1-3 0,-1-1 0,-2-2 0,-2-2 0,2-3 0,2 0 0,0 0 0,2-1 0,0 2 0,1 1 0,3 2 0,3 3 0,5 1 0,4 1 0,1 0 0,0-2 0,-2-1 0,0-3 0,0-2 0,-1-1 0,0-1 0,-2-1 0,0 1 0,-2-2 0,0 2 0,-2 0 0,-2-1 0,-2 0 0,-2 0 0,0 1 0,-1 0 0,0-1 0,2 1 0,-2 2 0,1 3 0,-1 2 0,-1 5 0,0 4 0,0 2 0,-1 1 0,-3 1 0,-3-3 0,-4 0 0,-1-4 0,-4-2 0,-2-2 0,-2-2 0,0-2 0,4-1 0,2-2 0,9-2 0,0 0 0,5-1 0,0 2 0,2 2 0,2 2 0,1 0 0,2 0 0,-3-3 0,-1-1 0,-5-2 0,-5-1 0,-4-4 0,-5-1 0,-1-2 0,3 0 0,-1 1 0,7 3 0,-3 0 0,4 2 0,-3 0 0,-1 0 0,0 0 0,1 0 0,1 0 0,0 0 0,-10 6 0,2 0 0,-10 7 0,3 1 0,-3 0 0,-1 0 0,0 0 0,2-3 0,1 0 0,4-2 0,2-1 0,4-1 0,5 0 0,2 0 0,1 1 0,-1 4 0,-2 3 0,0 3 0,0 0 0,3-3 0,1-2 0,3 0 0,1-5 0,1 3 0,1-4 0,0 5 0,0 2 0,1 1 0,3-1 0,2-1 0,4 0 0,2 0 0,1 0 0,0-1 0,-2-3 0,-1-2 0,-5-4 0,0 0 0,-4-1 0,0 1 0,1-1 0,-2 3 0,-4 1 0,-6 3 0,-7 2 0,-4 1 0,2 0 0,3-2 0,3 0 0,2-1 0,1-1 0,0 2 0,2-1 0,3 1 0,1-2 0,2 1 0,1 0 0,0 1 0,1 1 0,0 0 0,0 0 0,0 2 0,2 0 0,-1 1 0,0-1 0,0 0 0,-1 0 0,0-1 0,0-1 0,0 2 0,0-5 0,0 2 0,0-6 0,-1 3 0,-3 2 0,-7 2 0,-4 2 0,-2 0 0,0 0 0,4 0 0,2-2 0,2 1 0,2-2 0,2 0 0,1-2 0,0 0 0,0 0 0,-2-1 0,-1 0 0,-4-1 0,-5 0 0,-4-2 0,-2-1 0,2-1 0,6-2 0,6 2 0,5 4 0,2 6 0,1 7 0,0 3 0,0 1 0,0-4 0,0-1 0,0 0 0,0 2 0,0 2 0,0 0 0,-3-2 0,-4-3 0,-6-2 0,-4-2 0,1-2 0,1-2 0,-1-1 0,7-4 0,-3 1 0,10-3 0,-1 3 0,2 0 0,-1 4 0,0 6 0,0 5 0,0 4 0,1 1 0,0-2 0,1-4 0,0-4 0,0-7 0,-2 0 0,-4-2 0,-7 3 0,-5 1 0,-3 2 0,-1 1 0,3-1 0,2-1 0,4 0 0,3-3 0,5-2 0,2-3 0,3 1 0,-1-1 0,-1 3 0,1 3 0,0 5 0,1 4 0,0 1 0,0 0 0,0-1 0,0 1 0,0-2 0,0-1 0,0-1 0,0-5 0,0-2 0,0-3 0,-2-2 0,-3-1 0,-3-1 0,-2-1 0,0 0 0,4 0 0,2-2 0,2-2 0,2-5 0,0-1 0,0-2 0,0 4 0,0 0 0,0 3 0,0-2 0,-2-2 0,-1-3 0,-3-2 0,-2-1 0,-1 0 0,-2 3 0,0 0 0,1 1 0,-1-2 0,-1-2 0,-2-3 0,-2-3 0,-1-2 0,2 1 0,2 0 0,1 1 0,1 1 0,1 2 0,2 3 0,2 3 0,1 2 0,0 1 0,-1-1 0,0-1 0,-2 0 0,0 0 0,0 2 0,0 0 0,2 3 0,-1 2 0,1 2 0,-2 1 0,-2 1 0,-1 0 0,-2 0 0,0 3 0,0 3 0,-1 4 0,-2 1 0,1 1 0,-1-1 0,0 2 0,1 2 0,1 2 0,0 2 0,1 0 0,2 1 0,-1-1 0,1-3 0,0-2 0,0-1 0,1-2 0,0-2 0,1 0 0,-1-3 0,-2-2 0,-2 0 0,-4 0 0,-3 1 0,-3-1 0,-3 1 0,-3-2 0,1-1 0,2-1 0,5-1 0,3 0 0,1 0 0,0 0 0,2 0 0,1 0 0,2 0 0,1 0 0,0 0 0,-3 0 0,-3 0 0,-3 0 0,0 0 0,3 0 0,2 0 0,4-1 0,4-1 0,1 1 0,1 0 0,-1 1 0,-1 0 0,-2 0 0,-2 0 0,-1 0 0,1 0 0,0 0 0,2 0 0,3-1 0,3-2 0,2-1 0,2-2 0,-1 3 0,-1 1 0,-1 1 0,-3 1 0,-3 0 0,-4 0 0,-3 1 0,0 2 0,1-1 0,6 1 0,1-2 0,5 0 0,-2 0 0,-3 0 0,-3 2 0,-4 0 0,-3 1 0,1 1 0,3 1 0,4-1 0,3-1 0,3 1 0,1 0 0,0 2 0,-2 0 0,-1 2 0,-3 1 0,0 1 0,-2 2 0,1-1 0,1-3 0,4-4 0,2-2 0,1 0 0,2 1 0,0 0 0,3 5 0,4 5 0,4 4 0,3 3 0,-4-2 0,-3-5 0,-2-5 0,-3-4 0,-1-1 0,-1 0 0,0 3 0,0 2 0,0 2 0,0 3 0,-1 2 0,-2 2 0,-5-1 0,-5-2 0,-3-2 0,1-3 0,1-1 0,0-2 0,7-2 0,-1 0 0,4-2 0,0 1 0,0 0 0,-3 1 0,3-1 0,-6 2 0,3-2 0,-4 1 0,-3 1 0,-2 1 0,-2 0 0,-2 0 0,0-1 0,2 1 0,2-1 0,4 0 0,1-1 0,0-2 0,0 1 0,0 0 0,1-2 0,-1 2 0,0-2 0,0 0 0,1 1 0,3-2 0,1 1 0,15-2 0,-5 0 0,8 0 0,-10-2 0,2-2 0,-2 0 0,1-1 0,0 1 0,0-1 0,-1 1 0,-1 0 0,0 0 0,-1 2 0,0 11 0,-1 5 0,-3 8 0,-2-1 0,0-3 0,-2-3 0,4-7 0,-2-2 0,2-4 0,0 0 0,-1-1 0,1 3 0,0-1 0,0 1 0,0-2 0,-1 2 0,-2 1 0,-1 1 0,-2-1 0,0 0 0,0-2 0,0 1 0,0-2 0,0 0 0,1-1 0,-1-1 0,0 0 0,2 0 0,0 1 0,0 1 0,1-1 0,1 0 0,0 0 0,1 2 0,1 2 0,0 0 0,-1 4 0,2-4 0,-4 4 0,3-1 0,-3 2 0,1 1 0,0 0 0,0 1 0,1-1 0,0 0 0,-1 0 0,0 0 0,-1 0 0,-1 0 0,-2 0 0,0-1 0,-1-2 0,0-1 0,2 1 0,0-2 0,4-2 0,0 2 0,0 0 0,-2 3 0,-3 2 0,-2 2 0,-1 2 0,-1-1 0,-2 2 0,2 0 0,-2 1 0,2 1 0,1-2 0,2-2 0,1-2 0,2-3 0,0-2 0,1-2 0,0-2 0,-1 2 0,-1 1 0,-1 0 0,0-1 0,0-1 0,2-2 0,0 0 0,0 0 0,-2 1 0,-1 1 0,-1 2 0,-1-1 0,-1 3 0,0 0 0,2 2 0,0 2 0,1-1 0,1 0 0,-1 0 0,-2 2 0,-1 1 0,-2 3 0,-1-1 0,3-2 0,2-3 0,4-4 0,3-1 0,2-4 0,2 3 0,1 3 0,0 5 0,0 4 0,0 2 0,0-2 0,0-2 0,-3-5 0,1-3 0,-1-1 0,0-1 0,2 2 0,-2 1 0,-2 0 0,-1 2 0,0-2 0,1-2 0,1-2 0,1-1 0,1 1 0,-3 4 0,-4 5 0,-4 5 0,-4 1 0,-3 1 0,3-5 0,5-6 0,6-11 0,9-14 0,5-9 0,4-8 0,1 3 0,0 4 0,-3 6 0,-2 5 0,-2-1 0,-3 8 0,2-3 0,-2 6 0,2 0 0,-1 0 0,0 2 0,-1 2 0,-17 5 0,3 0 0,-15 4 0,8-2 0,1 0 0,1 1 0,6-3 0,0 1 0,6-4 0,-1 2 0,2-2 0,0 0 0,-1 0 0,2-1 0,-2 0 0,1 0 0,0 0 0,0 1 0,0 0 0,0 1 0,0-1 0,-1 0 0,-4 0 0,2 1 0,-3 0 0,3-1 0,-2 0 0,0 1 0,1-1 0,2 0 0,0 1 0,2 2 0,0 0 0,0 0 0,0 1 0,-1 0 0,-2 1 0,0-1 0,1 0 0,1-1 0,2-2 0,0 1 0,0 1 0,-2 1 0,1-1 0,-1 2 0,1-3 0,0 2 0,-1 0 0,0 0 0,-3 1 0,1 0 0,-2-2 0,-2 0 0,1 0 0,-2 0 0,-2 0 0,-2-1 0,-2-2 0,-2-1 0,2 0 0,-1 0 0,3 0 0,1 0 0,2 0 0,5 0 0,1 0 0,3 2 0,1 2 0,-2 2 0,-2 2 0,0 4 0,-3 3 0,-1 1 0,0 4 0,0-1 0,1 0 0,1 0 0,1-1 0,1 1 0,0 1 0,1-2 0,0-2 0,1-1 0,0-2 0,2-1 0,0-1 0,1 0 0,0 0 0,1-1 0,0 0 0,0-1 0,2 1 0,2 1 0,3 1 0,2-1 0,-1 0 0,-2 0 0,-3 0 0,0-1 0,-2 0 0,1-1 0,0 1 0,0 2 0,0 1 0,2 3 0,0 3 0,1 1 0,-1 0 0,0-1 0,1 0 0,0 3 0,0 1 0,-1 0 0,-1-1 0,-2-3 0,-1-3 0,0-2 0,0-1 0,1 0 0,2 1 0,1 1 0,1 1 0,0 1 0,-1 2 0,0 1 0,-1-3 0,-1-1 0,-1-1 0,-1-1 0,0-2 0,0-4 0,0-3 0,-1 0 0,-2 1 0,-1 3 0,-1 1 0,1 2 0,0-2 0,1-1 0,-1 1 0,-2 1 0,0 2 0,0 0 0,0-2 0,1-3 0,1-3 0,0-2 0,1-1 0,0-1 0,-1-1 0,1 2 0,0-1 0,0 1 0,1 3 0,-2 2 0,0 7 0,-1 4 0,-1 2 0,0-1 0,0-1 0,2 2 0,0 1 0,1 1 0,1 1 0,-1-1 0,1-2 0,1 0 0,1-2 0,0-2 0,0-2 0,0-1 0,0-2 0,0-2 0,0 0 0,0-2 0,0-1 0,0-1 0,0 0 0,2-1 0,-1 0 0,1 0 0,-2-2 0,0 3 0,0-1 0,0 3 0,0 3 0,0 3 0,0 0 0,0 1 0,0-6 0,0 0 0,0-5 0,0 0 0,0 0 0,-1 0 0,-2 1 0,-2-1 0,-2 0 0,-2 1 0,-1-1 0,3 1 0,-3-2 0,4 0 0,-2-1 0,0-1 0,-1 0 0,3 0 0,1 1 0,1 0 0,1 1 0,-1-1 0,-1-1 0,2 0 0,1 1 0,-2 2 0,4 1 0,-4 1 0,3-2 0,-1 3 0,-3 2 0,-1 3 0,-3 5 0,0 1 0,0 3 0,2-3 0,0-2 0,1-1 0,2-7 0,0 1 0,2-5 0,-1 0 0,1 1 0,0 0 0,0 0 0,0 2 0,0 1 0,-2 1 0,0 0 0,0 0 0,1-2 0,1-1 0,1-2 0,1 0 0,-2-1 0,2 0 0,-3 0 0,1 1 0,1-1 0,0-1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5:30.631"/>
    </inkml:context>
    <inkml:brush xml:id="br0">
      <inkml:brushProperty name="width" value="0.1" units="cm"/>
      <inkml:brushProperty name="height" value="0.1" units="cm"/>
    </inkml:brush>
  </inkml:definitions>
  <inkml:trace contextRef="#ctx0" brushRef="#br0">57 1 24575,'1'17'0,"4"1"0,0 2 0,1 0 0,-3-1 0,-1 1 0,0 0 0,-1-1 0,0-2 0,-1-2 0,0-2 0,0 0 0,0-2 0,0 0 0,0 0 0,0 0 0,0-1 0,0-1 0,-2-2 0,-2-2 0,-3 0 0,-1 2 0,-1-1 0,1 1 0,1 1 0,-1 2 0,2 1 0,0 0 0,2 0 0,1 2 0,1 3 0,0 3 0,0 1 0,0 1 0,0-3 0,1-2 0,1 0 0,0 1 0,0 3 0,0 1 0,0 2 0,0 1 0,2 2 0,3 2 0,3 0 0,0 2 0,0-3 0,-1-5 0,-1-2 0,-1-4 0,1-1 0,-1 1 0,1 0 0,0 1 0,1 1 0,2 1 0,2 0 0,0 0 0,0 0 0,2-1 0,2 0 0,1-1 0,1-3 0,-1-1 0,0-3 0,-2-2 0,2-3 0,2-3 0,0-2 0,1 0 0,0 0 0,2 0 0,2-1 0,4-5 0,4-7 0,2-9 0,2-5 0,-1-2 0,-5 3 0,-5 5 0,-6 6 0,-6 5 0,-2 4 0,-3 1 0,-2 0 0,0 0 0,-2 0 0,-1 0 0,0-3 0,-1 0 0,1-4 0,-2-3 0,0-4 0,0-1 0,-1 0 0,-1-1 0,-3 4 0,-3 1 0,-4 0 0,1-1 0,-1 0 0,1-1 0,2 0 0,-2 1 0,2 0 0,-1 1 0,-1 0 0,1 1 0,1 2 0,0 0 0,2 3 0,-2-2 0,3 5 0,-1-2 0,3 3 0,-1-3 0,1-1 0,1 0 0,0-3 0,2-2 0,-1-4 0,1-2 0,-1 0 0,1 3 0,-2 3 0,1 5 0,-2 1 0,-1 0 0,-1-1 0,-3-1 0,0-2 0,0-1 0,1 2 0,0 1 0,0 2 0,-1 1 0,0-1 0,-1-1 0,-3-2 0,1 1 0,-1 1 0,1 0 0,0 1 0,2 2 0,1-1 0,1 2 0,1 2 0,0-1 0,-2 0 0,-2-3 0,-3-2 0,0 0 0,0 0 0,2 1 0,2 1 0,1 0 0,2 2 0,3 2 0,2 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5:30.632"/>
    </inkml:context>
    <inkml:brush xml:id="br0">
      <inkml:brushProperty name="width" value="0.1" units="cm"/>
      <inkml:brushProperty name="height" value="0.1" units="cm"/>
    </inkml:brush>
  </inkml:definitions>
  <inkml:trace contextRef="#ctx0" brushRef="#br0">0 1649 24575,'13'-3'0,"-1"-4"0,3-1 0,-1-1 0,-2 1 0,0-1 0,-1 1 0,0-1 0,1 1 0,-4 4 0,1-1 0,-4 4 0,1-1 0,0 1 0,-1 0 0,0-1 0,-1 1 0,0 1 0,-1 0 0,2 0 0,-1 0 0,4 0 0,-2 0 0,2 0 0,2 0 0,-1 0 0,2 0 0,0 0 0,0 0 0,-1 0 0,1-1 0,0-1 0,-1-2 0,1-1 0,1-1 0,1-1 0,-1 2 0,0-2 0,-1 0 0,0 1 0,-1 1 0,1 2 0,0 0 0,-1 1 0,1 0 0,0 2 0,0 0 0,-1 0 0,1 0 0,0 1 0,-2 2 0,0 1 0,-1 0 0,-1-1 0,-1-2 0,1-1 0,1 0 0,0 0 0,0 0 0,-1 0 0,-2-1 0,0-2 0,-1-4 0,-1-6 0,0-8 0,-1-3 0,-1-3 0,-1 2 0,0 3 0,0 3 0,0 3 0,0 2 0,0 3 0,-1 2 0,-1 0 0,-2-3 0,-2 1 0,1-2 0,0 0 0,0-2 0,2 5 0,-1-1 0,1 6 0,-2 1 0,0 2 0,-1 2 0,-3 0 0,-4 0 0,-1-1 0,0-1 0,2-1 0,2-1 0,-1 1 0,2 1 0,0 1 0,2 1 0,0 0 0,0 0 0,0-3 0,1 2 0,0-5 0,1 1 0,0-2 0,1-1 0,2 1 0,2-1 0,0 2 0,0 0 0,0 0 0,0 1 0,1 0 0,5-1 0,-1 2 0,4-1 0,-1 0 0,2-2 0,1 1 0,-3 0 0,-1-1 0,-4 0 0,-1-1 0,-1-3 0,-1-2 0,0 0 0,0 0 0,0 3 0,0 1 0,0 0 0,-1 0 0,-2-1 0,-2 1 0,-2-2 0,0 1 0,-1 1 0,0 3 0,0 3 0,-1 1 0,-1 2 0,-1 0 0,0 0 0,-20 0 0,16 0 0,-13 0 0,20 0 0,0-3 0,3 1 0,-2-3 0,3 1 0,-1-3 0,1 1 0,2-1 0,0 0 0,2-1 0,0-1 0,0-1 0,0 3 0,1-1 0,3 5 0,4-2 0,3 0 0,4-4 0,1-1 0,1-2 0,-3 1 0,-1 0 0,-1 3 0,-1 1 0,0 0 0,-1-1 0,1 0 0,0-1 0,0 0 0,1 0 0,0-2 0,1 0 0,-1 1 0,-2 0 0,3-1 0,-5 4 0,1-4 0,-3 7 0,0-1 0,1 1 0,-3 3 0,3-1 0,-4 2 0,2 0 0,-1 0 0,1 0 0,0 0 0,-1 0 0,0 0 0,-1 0 0,0 1 0,0 0 0,0 1 0,1-1 0,1-1 0,2 0 0,0 0 0,1 0 0,1 0 0,1-1 0,1-3 0,3-2 0,2-3 0,1 0 0,0 1 0,-1 1 0,0 2 0,-3 2 0,-1-1 0,0 1 0,-2 0 0,1 0 0,0 2 0,0 0 0,-1-1 0,1 0 0,0-1 0,-1 1 0,3-1 0,-1 1 0,0-1 0,0-1 0,-1 0 0,0-2 0,0-1 0,-1-2 0,0-1 0,0-1 0,-2-2 0,-1 0 0,-1 0 0,0 0 0,-2 2 0,0 1 0,1-1 0,-2 4 0,3-3 0,-3 4 0,2-3 0,0 0 0,0 2 0,1 0 0,0 3 0,2 1 0,1 2 0,1-1 0,2-1 0,0-1 0,1-2 0,-1-1 0,-2 1 0,-2-2 0,0-1 0,0-1 0,0-1 0,1 0 0,-3-1 0,0 1 0,-2 0 0,-1 0 0,-1 1 0,-1 1 0,-1 1 0,0-1 0,2-1 0,-1-2 0,2-1 0,0 0 0,0 0 0,2 3 0,0 2 0,2 2 0,-3 3 0,3 0 0,-4 2 0,3-1 0,-2 2 0,1 0 0,2 0 0,0 0 0,1 0 0,-1-2 0,2 1 0,0-1 0,2 0 0,1 0 0,2-1 0,2-2 0,0 0 0,1-2 0,-1 1 0,-2 0 0,0-1 0,-7 2 0,1 0 0,-4 1 0,-3 1 0,2 0 0,-3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3:26.443"/>
    </inkml:context>
    <inkml:brush xml:id="br0">
      <inkml:brushProperty name="width" value="0.1" units="cm"/>
      <inkml:brushProperty name="height" value="0.1" units="cm"/>
    </inkml:brush>
  </inkml:definitions>
  <inkml:trace contextRef="#ctx0" brushRef="#br0">61 1 24575,'2'18'0,"3"1"0,1 2 0,0-1 0,-2 0 0,-2 1 0,0 0 0,-1-2 0,1 0 0,-2-4 0,0-1 0,0-1 0,0-1 0,0-1 0,0 1 0,0 0 0,0-2 0,0-1 0,-3-2 0,-2-2 0,-2 1 0,-2 0 0,0 1 0,0 0 0,1 2 0,0 1 0,1 2 0,1-1 0,2 1 0,0 1 0,1 4 0,2 2 0,-2 3 0,1-1 0,0-2 0,1-2 0,1 0 0,0 1 0,0 2 0,0 2 0,0 2 0,0 1 0,2 2 0,4 2 0,2 1 0,1 0 0,0-1 0,-2-6 0,0-2 0,-1-4 0,0-2 0,-1 1 0,2 1 0,-1 1 0,2 1 0,2 0 0,1 1 0,1 1 0,1-1 0,1-1 0,1-1 0,3-1 0,0-2 0,0-1 0,-1-3 0,-1-3 0,1-3 0,2-4 0,1 0 0,1-1 0,-1 0 0,3 0 0,2-1 0,4-5 0,4-8 0,4-9 0,1-6 0,-2 0 0,-4 2 0,-6 5 0,-7 6 0,-5 6 0,-4 3 0,-2 2 0,-3 0 0,0 0 0,-1 0 0,-2-1 0,0-2 0,0-1 0,-1-3 0,-1-4 0,0-3 0,0-2 0,-1-1 0,-1 1 0,-3 3 0,-4 1 0,-3 1 0,-1-1 0,1-2 0,0 1 0,1-1 0,0 1 0,0 0 0,1 1 0,-2 1 0,1 1 0,1 1 0,1 0 0,1 3 0,-2 0 0,4 3 0,-2-1 0,4 2 0,-2-2 0,2-1 0,1-1 0,0-2 0,1-3 0,1-3 0,-1-4 0,1 2 0,-1 1 0,-1 5 0,1 4 0,-2 2 0,-2 0 0,-1-1 0,-2-3 0,-1 0 0,0-1 0,1 1 0,1 1 0,-1 3 0,0 1 0,-2-2 0,0 0 0,-2-2 0,0 0 0,-1 2 0,0-1 0,2 2 0,0 1 0,3 1 0,0 0 0,2 2 0,-1 1 0,-2-2 0,-2-2 0,-3-2 0,0-1 0,0 0 0,1 2 0,4 1 0,0 0 0,2 1 0,4 3 0,1 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5:30.633"/>
    </inkml:context>
    <inkml:brush xml:id="br0">
      <inkml:brushProperty name="width" value="0.1" units="cm"/>
      <inkml:brushProperty name="height" value="0.1" units="cm"/>
    </inkml:brush>
  </inkml:definitions>
  <inkml:trace contextRef="#ctx0" brushRef="#br0">77 1407 24575,'0'-15'0,"0"0"0,0 0 0,0 0 0,-1 5 0,-2 2 0,-1 1 0,-2 2 0,0-1 0,-1-1 0,-3-3 0,5 3 0,-4-4 0,4 3 0,0-1 0,1 1 0,0 0 0,0-1 0,2-1 0,0 4 0,2-2 0,0 5 0,2-2 0,4 0 0,5-1 0,3 0 0,3-1 0,-1-1 0,-2 0 0,-2 1 0,-2 0 0,-2 0 0,0-1 0,-1-2 0,1-1 0,0 1 0,1 2 0,2 0 0,-5 4 0,5-2 0,-10 4 0,3-2 0,-4-1 0,0-2 0,0-3 0,1-2 0,1-3 0,-1-2 0,0-3 0,-1 2 0,0 2 0,0 4 0,0 2 0,0 0 0,0 1 0,0-2 0,0 0 0,2 1 0,2 3 0,3 3 0,2 3 0,2 0 0,1 0 0,0-1 0,2 1 0,0-1 0,-2 1 0,1-2 0,-3-1 0,1 1 0,-1-2 0,-4 2 0,2-1 0,-6 2 0,1-2 0,-3 1 0,0-2 0,0-2 0,-1-3 0,-4-3 0,-3-2 0,-3-1 0,-1 1 0,2 2 0,2 3 0,3 3 0,-2 2 0,3 2 0,-4 0 0,-1 2 0,-4-1 0,-4 0 0,-2-1 0,1-1 0,1 0 0,5-2 0,2 1 0,5-1 0,1 0 0,1-3 0,2-1 0,0-1 0,1-1 0,0-4 0,0-4 0,0-4 0,0-3 0,0 11 0,-2 3 0,-2 11 0,-3 1 0,-3 1 0,0 0 0,-1 0 0,3 0 0,1 0 0,2-1 0,2-3 0,1-3 0,0-4 0,2-3 0,0-1 0,0-3 0,0-2 0,0-3 0,0-3 0,0 1 0,1 4 0,2 6 0,2 4 0,-2 6 0,0-1 0,-3 2 0,0-2 0,-2-4 0,-5-2 0,-4-4 0,-3-1 0,1 3 0,5-1 0,4 7 0,4 0 0,6 7 0,6-1 0,6 2 0,4 0 0,-2 0 0,0 0 0,1 2 0,-2 1 0,3 2 0,2 2 0,2 1 0,1-1 0,-1-1 0,-1-1 0,-3-2 0,-2-2 0,-3-1 0,-3 0 0,-4 0 0,0 0 0,-1-2 0,0-2 0,2-2 0,0-1 0,-1 2 0,1 0 0,2 2 0,4 0 0,6 1 0,4 2 0,1 0 0,-4-1 0,-1-4 0,-3-1 0,0-3 0,-1-2 0,-2 0 0,-1-3 0,-1-2 0,-2-1 0,0 3 0,0 2 0,-5 6 0,2 1 0,-7 2 0,2-1 0,1 0 0,0-2 0,1-1 0,1 1 0,2 1 0,0 2 0,1 1 0,0 2 0,-1 0 0,1 0 0,-2 0 0,-1 0 0,-3 0 0,-2 0 0,-1-1 0,-1-3 0,-1 1 0,0-1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5:30.634"/>
    </inkml:context>
    <inkml:brush xml:id="br0">
      <inkml:brushProperty name="width" value="0.1" units="cm"/>
      <inkml:brushProperty name="height" value="0.1" units="cm"/>
    </inkml:brush>
  </inkml:definitions>
  <inkml:trace contextRef="#ctx0" brushRef="#br0">194 0 24575,'0'15'0,"0"0"0,0 1 0,0 1 0,-1-2 0,-1 3 0,-5 0 0,-3-1 0,-4 1 0,2-1 0,-2 2 0,0 2 0,-1 1 0,1-2 0,2-4 0,4-3 0,0-2 0,1-1 0,-1-1 0,-2-3 0,1-2 0,0-1 0,1-1 0,2 1 0,2 2 0,3-2 0,1 4 0,4 1 0,6 3 0,5 5 0,9 2 0,7 4 0,8 1 0,6-1 0,3-3 0,-3-4 0,-3-5 0,-7-2 0,-5-3 0,-1-1 0,1-1 0,1 0 0,-1 1 0,-4-1 0,-4 2 0,-3 0 0,9 10 0,-6 1 0,8 7 0,-10-5 0,-3-1 0,-1-1 0,0-1 0,0 0 0,2-1 0,-1-1 0,-1-1 0,-1-2 0,-2-2 0,0-3 0,1-3 0,0-2 0,0 0 0,0 0 0,2 0 0,0 0 0,2 0 0,1 0 0,-2 0 0,-2 0 0,-4 0 0,0 0 0,0 0 0,0 0 0,1 0 0,0 0 0,2 0 0,0 0 0,-2 1 0,2 0 0,-1 2 0,4 1 0,3 3 0,2 0 0,1 2 0,0 0 0,-3-1 0,-1 1 0,-1 0 0,0 0 0,0 1 0,1 1 0,1 1 0,1 1 0,0 1 0,-3 0 0,-2-2 0,0-2 0,2-1 0,6-1 0,8 0 0,4-1 0,3-1 0,1-3 0,-1-1 0,2-2 0,-1 0 0,-4 0 0,-7 0 0,-9 0 0,-5 0 0,0 0 0,3 0 0,3 0 0,-1 0 0,-3 0 0,-3 0 0,-2 0 0,0 0 0,3 0 0,2 1 0,1 1 0,-1 2 0,-3 0 0,-1-1 0,-2-1 0,1-1 0,0-1 0,2 0 0,-5 0 0,-2-1 0,-4-4 0,-1-5 0,1-4 0,-1-5 0,1-1 0,0 0 0,-1 0 0,-1 4 0,-1 3 0,0 2 0,0 1 0,0 0 0,0 0 0,0-1 0,0-2 0,0-1 0,0-1 0,1 1 0,0 2 0,1 3 0,1 3 0,-2 2 0,3-1 0,-3 2 0,2-3 0,-2 3 0,0 0 0,1-1 0,0 0 0,0 1 0,1 0 0,0 2 0,2 0 0,0 1 0,2 0 0,2 0 0,3 0 0,1 0 0,1 0 0,0 0 0,-13 0 0,3 0 0,-11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5:30.635"/>
    </inkml:context>
    <inkml:brush xml:id="br0">
      <inkml:brushProperty name="width" value="0.1" units="cm"/>
      <inkml:brushProperty name="height" value="0.1" units="cm"/>
    </inkml:brush>
  </inkml:definitions>
  <inkml:trace contextRef="#ctx0" brushRef="#br0">115 1 24575,'-13'0'0,"2"3"0,1 3 0,2 3 0,1 2 0,0 0 0,1 0 0,1 0 0,-1 2 0,0 0 0,1 1 0,-1 0 0,2-1 0,2 0 0,1-2 0,1 0 0,0 2 0,0 0 0,0 0 0,0-1 0,0 1 0,1 1 0,4 2 0,1 0 0,3 0 0,0-1 0,4-2 0,4-1 0,3-2 0,2 1 0,-3-2 0,-2 1 0,-8-5 0,-1 1 0,-6-3 0,2 1 0,0 0 0,-1 1 0,1 1 0,-2 1 0,0 2 0,-1-3 0,-1 2 0,-2-4 0,-6 2 0,-10-2 0,-8-2 0,-7-2 0,2 2 0,4 1 0,5 1 0,7 1 0,7-2 0,4 1 0,4 1 0,0 0 0,0 3 0,0 1 0,0 0 0,1 2 0,3 2 0,3 2 0,3 1 0,1 2 0,0-2 0,-1-1 0,-2 0 0,1-3 0,-2 1 0,2-2 0,0 0 0,0-1 0,0 0 0,-1-1 0,-1 0 0,-2 0 0,0 1 0,-2 2 0,-1 2 0,-1 2 0,-1 2 0,0 0 0,2 2 0,0 1 0,3 4 0,0 2 0,0 4 0,0 1 0,-1 2 0,1 0 0,0 3 0,0 0 0,-2 2 0,-1-1 0,-1-6 0,1-5 0,2-9 0,1-3 0,-1-4 0,0-2 0,1-1 0,0 0 0,1 0 0,1 1 0,0 1 0,0 1 0,0-2 0,-3-5 0,-1-1 0,-3-4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5:30.636"/>
    </inkml:context>
    <inkml:brush xml:id="br0">
      <inkml:brushProperty name="width" value="0.1" units="cm"/>
      <inkml:brushProperty name="height" value="0.1" units="cm"/>
    </inkml:brush>
  </inkml:definitions>
  <inkml:trace contextRef="#ctx0" brushRef="#br0">1 1 24575,'11'11'0,"-1"0"0,3-1 0,-1-1 0,0-3 0,1-1 0,-2-2 0,0-1 0,-1 0 0,3 0 0,-5-1 0,1 1 0,-4-2 0,1 0 0,1 0 0,-2 0 0,1 0 0,-4 0 0,2 0 0,1 0 0,1 0 0,2 1 0,-1 2 0,1 2 0,-3 2 0,0 3 0,-2 5 0,0 4 0,1 2 0,-1 0 0,2-3 0,-1-4 0,0-1 0,2 0 0,1 2 0,0 2 0,1 1 0,0-2 0,1-3 0,-1-1 0,1-1 0,0 0 0,1 0 0,1-1 0,-1-1 0,1-1 0,0-2 0,1 0 0,2-2 0,2-1 0,2-1 0,3 0 0,5 1 0,5 0 0,3-1 0,2 0 0,0 0 0,-2 0 0,-4 1 0,-3-2 0,-3 1 0,0 1 0,0 0 0,0 1 0,0 2 0,-2-1 0,-1 1 0,-2 0 0,-1 0 0,-1-1 0,-2 1 0,-1-1 0,-2 1 0,-1-1 0,-2 0 0,-1 1 0,-3 1 0,-2 1 0,-1 1 0,-1 1 0,-1-3 0,-7-1 0,-10-3 0,-10 2 0,-7 1 0,3 1 0,7 0 0,8-1 0,5-1 0,1 0 0,5-2 0,-1 2 0,3-2 0,0 2 0,-1 1 0,-2 2 0,-1 1 0,-1 2 0,-1 0 0,3 1 0,1-2 0,2 0 0,0 0 0,2 1 0,0 1 0,1 4 0,0 3 0,0 1 0,0 1 0,0 1 0,1-2 0,3 0 0,2-2 0,1-2 0,-1-2 0,-1-4 0,1-2 0,1-4 0,0-2 0,-2-2 0,2 0 0,-2 0 0,3 0 0,2 0 0,0 0 0,1 0 0,-2-1 0,1-1 0,-1-2 0,0-2 0,1 2 0,1 1 0,-5 2 0,0 1 0,-4 0 0,0 0 0,1 4 0,1 4 0,0 5 0,2 5 0,0 4 0,0 1 0,0 3 0,1-1 0,-1-1 0,0-3 0,-2-6 0,0-3 0,-1 0 0,-1-6 0,0 3 0,0-4 0,-1 3 0,-3-5 0,1 1 0,-1-6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5:30.637"/>
    </inkml:context>
    <inkml:brush xml:id="br0">
      <inkml:brushProperty name="width" value="0.1" units="cm"/>
      <inkml:brushProperty name="height" value="0.1" units="cm"/>
    </inkml:brush>
  </inkml:definitions>
  <inkml:trace contextRef="#ctx0" brushRef="#br0">67 48 24575,'-8'13'0,"0"-1"0,1 0 0,0-1 0,0 0 0,1 0 0,-1 2 0,4-5 0,-2 2 0,3-5 0,-1 2 0,1-2 0,1 0 0,0 1 0,1 1 0,0 3 0,0-3 0,1 2 0,1-4 0,2-1 0,4 0 0,1 1 0,2 0 0,1 0 0,2-1 0,2-1 0,1 0 0,-1 0 0,-2 0 0,-1-1 0,0 0 0,0-1 0,1-1 0,2 0 0,1-2 0,0-1 0,0-3 0,0-1 0,-2 1 0,-1 2 0,-2 1 0,-1 2 0,1-1 0,1 2 0,2 0 0,1 0 0,0 0 0,0 0 0,-2 0 0,0 1 0,-3 2 0,0 1 0,1 0 0,1 0 0,-1-1 0,2-1 0,-2 1 0,2-2 0,1 0 0,1-1 0,1 0 0,0 0 0,-2 0 0,-1 0 0,-2 0 0,-1 0 0,-1-2 0,1 0 0,0-1 0,-2 0 0,1 3 0,-1 0 0,0 0 0,2 0 0,0 0 0,-1 0 0,-1 0 0,-1-1 0,0-1 0,1 1 0,-1-1 0,1 0 0,0 1 0,3-3 0,-4 3 0,1-3 0,-6 2 0,-1-3 0,-1-6 0,-1-6 0,0-3 0,0-2 0,0 3 0,0 2 0,0 8 0,0-1 0,-1 7 0,-2 0 0,-3 2 0,-2 1 0,-1 0 0,1 0 0,0-2 0,3 1 0,-1-1 0,2 2 0,-4 0 0,2 0 0,-3 0 0,3 0 0,-2-1 0,3 0 0,2-2 0,1-1 0,2 0 0,0-2 0,0-1 0,0-1 0,0-1 0,0 1 0,0 1 0,0 1 0,0-1 0,0 4 0,0-1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34:52.165"/>
    </inkml:context>
    <inkml:brush xml:id="br0">
      <inkml:brushProperty name="width" value="0.1" units="cm"/>
      <inkml:brushProperty name="height" value="0.1" units="cm"/>
    </inkml:brush>
  </inkml:definitions>
  <inkml:trace contextRef="#ctx0" brushRef="#br0">5132 7938 24575,'-18'0'0,"2"0"0,5 0 0,4 0 0,2 0 0,0 0 0,0 0 0,-2 0 0,-1 0 0,1 0 0,1 0 0,-2 0 0,-3 0 0,-7 0 0,-4 0 0,0 0 0,2 0 0,3 0 0,5 0 0,1 0 0,3 1 0,1 1 0,4 0 0,0 3 0,-1 2 0,-1 4 0,-3 0 0,0 2 0,-2 3 0,2 4 0,-1 4 0,1 1 0,1-2 0,2-4 0,1-4 0,1-3 0,-2 1 0,-1 2 0,-2 0 0,-1 0 0,0-2 0,-2-2 0,-1-2 0,-4-2 0,-2-2 0,-5-1 0,-1-1 0,-2-2 0,0 1 0,2-2 0,1 0 0,2 0 0,2 0 0,2 0 0,0-3 0,2-3 0,-1-5 0,1-3 0,2 0 0,0 0 0,3 1 0,-1-4 0,0-1 0,1-1 0,0 0 0,2 2 0,2 0 0,2 2 0,1 0 0,2 2 0,1 3 0,0-1 0,-1 1 0,-2-2 0,0-3 0,-2-2 0,0-4 0,0-1 0,-4-5 0,1-2 0,-2-1 0,1 2 0,0 2 0,1 3 0,0 0 0,2 0 0,-1 0 0,2 0 0,0 1 0,-1-3 0,1-3 0,0 0 0,0 1 0,1 5 0,0 2 0,1 2 0,0 0 0,-1-1 0,0 2 0,0 2 0,-1 2 0,1 0 0,-1-2 0,0-1 0,-3-1 0,4 7 0,-3 1 0,2 6 0,-3 0 0,-1 1 0,-2-2 0,0 0 0,-1-3 0,1 0 0,-1-1 0,0 0 0,1 0 0,-1 1 0,0-2 0,0 2 0,1-1 0,-1-1 0,0-2 0,0-2 0,0-1 0,0-2 0,2 0 0,1-1 0,1 0 0,1-1 0,0 0 0,1 2 0,-2-1 0,0 1 0,0-3 0,1-1 0,1 0 0,0 0 0,0 0 0,0-1 0,0-2 0,0-2 0,-1-1 0,1 1 0,0-2 0,1-1 0,0-4 0,0-1 0,0-1 0,1 3 0,0 4 0,0 4 0,1 3 0,0 5 0,1 2 0,-1 0 0,0-2 0,0 0 0,0-1 0,-1 1 0,0-2 0,-2 0 0,0-1 0,2 2 0,-1 3 0,0 1 0,0 4 0,0 1 0,0 1 0,0 0 0,0 1 0,0-2 0,-2-1 0,-2-3 0,0-2 0,-3-1 0,-1 0 0,-3-1 0,-2 0 0,-1-1 0,0 2 0,2 3 0,4 3 0,2 2 0,4 2 0,3-1 0,1 1 0,0-1 0,0-2 0,-3-1 0,1-4 0,-1-2 0,-1-3 0,1-2 0,-2-1 0,-2-2 0,-2-2 0,0-3 0,0 2 0,1-1 0,1-2 0,-1-1 0,1-1 0,1-2 0,0 2 0,0 0 0,1-2 0,0 1 0,2-2 0,1 1 0,1 2 0,0 1 0,2 3 0,0-2 0,2-4 0,0-2 0,0-3 0,0 1 0,0 4 0,0 3 0,0 0 0,0-1 0,0 0 0,0 0 0,0 3 0,0 3 0,0 0 0,0 0 0,0-2 0,-1-2 0,-2 0 0,0 0 0,-1 0 0,2-2 0,-1-2 0,2-2 0,-2 2 0,1 2 0,0 3 0,0 2 0,0 2 0,-1 1 0,0 1 0,2-1 0,-2-1 0,1 3 0,-1 0 0,-1 3 0,0 1 0,0 0 0,1 3 0,2 0 0,1 1 0,0 0 0,0 1 0,0-3 0,0 1 0,0-2 0,0 1 0,0 2 0,0 3 0,0 2 0,0 0 0,0 1 0,0-4 0,0 3 0,0-3 0,0 2 0,0-2 0,0 0 0,0 2 0,0 2 0,0 2 0,0 1 0,0 0 0,0-1 0,0-3 0,0 3 0,-1-2 0,-2 5 0,1 0 0,-2 0 0,0 1 0,1 0 0,-1 0 0,0 0 0,-1 2 0,0 0 0,-1 1 0,0-1 0,1 0 0,-1 0 0,0 0 0,1 1 0,0 1 0,0 1 0,0 0 0,-1 0 0,0-1 0,1 0 0,0 0 0,-1 0 0,0 4 0,2-4 0,-2 7 0,2-3 0,-2 3 0,0 2 0,-1 2 0,-2 2 0,0-1 0,2 1 0,-1-1 0,2 1 0,0 2 0,-1 0 0,0 0 0,0 0 0,-1-3 0,2-2 0,-3-2 0,0 0 0,-2 0 0,-1-2 0,-1-1 0,0-4 0,-1-3 0,1-1 0,1-1 0,0 0 0,1 0 0,-1 0 0,0 0 0,1 0 0,-2 0 0,-1 0 0,-2 0 0,-2 0 0,-2 0 0,-1-2 0,-2-4 0,-3-4 0,0-1 0,-1 2 0,-1 1 0,2 1 0,1-1 0,0-1 0,1 0 0,1 1 0,0-1 0,0 1 0,2 0 0,1-1 0,1 0 0,3 0 0,1-1 0,3 1 0,3 0 0,1 0 0,2-2 0,1-1 0,3-3 0,0-1 0,2 1 0,0 6 0,0-1 0,0 5 0,-1-2 0,0 0 0,-2 1 0,0 0 0,0 0 0,-2-3 0,1 3 0,-2-4 0,2 2 0,-2-3 0,0-2 0,0-1 0,-2 1 0,1 0 0,0 2 0,2 2 0,0 1 0,1 2 0,-1-1 0,2 0 0,1 1 0,2 0 0,0 1 0,0 0 0,0 0 0,0-3 0,1 2 0,2-3 0,3 4 0,5-2 0,3 0 0,3 1 0,2 1 0,-1 2 0,2 1 0,0-1 0,1 0 0,-1 0 0,-2-1 0,0 1 0,-2 1 0,1-1 0,-2 1 0,0-2 0,0 0 0,0 0 0,0-1 0,0-1 0,0-1 0,0 0 0,0-1 0,-2-1 0,-1-1 0,-4 1 0,-3 1 0,-4 2 0,-1-1 0,0 0 0,-1 2 0,-3-2 0,-6 2 0,-4 0 0,-5 0 0,0 2 0,0 2 0,0 1 0,-2 0 0,0 0 0,-1 2 0,1 3 0,1 2 0,1 1 0,1 0 0,-1-1 0,1-2 0,-1 0 0,0-2 0,-2-2 0,0 0 0,0-1 0,1 0 0,3 0 0,2 0 0,4-1 0,2-3 0,4-7 0,1-5 0,1-5 0,0-2 0,-1 3 0,1 0 0,0 4 0,0 2 0,0 3 0,-2-2 0,0 7 0,-3-5 0,2 4 0,-2-2 0,-1-2 0,-1-1 0,0 0 0,-1 1 0,0 5 0,-1 2 0,5 2 0,-4 2 0,3 0 0,-4 0 0,-2 0 0,-1 0 0,0 0 0,0 2 0,0-1 0,1 1 0,1-1 0,1-1 0,-1 0 0,4 0 0,-2 0 0,3 0 0,-3 0 0,-2 0 0,-8 0 0,4 0 0,-5-3 0,4-5 0,-1-5 0,-1-5 0,2 0 0,3 1 0,3 1 0,2-1 0,2 0 0,1 0 0,1 0 0,2 2 0,2 1 0,1-1 0,1 0 0,0-2 0,0 0 0,0-3 0,0 8 0,0 0 0,0 7 0,0-2 0,-2-1 0,-4-6 0,1 6 0,-2-4 0,3 10 0,-1-1 0,0 2 0,0 0 0,-4 0 0,-2 1 0,-2-1 0,-4-3 0,-1-2 0,-3-2 0,-2-1 0,-1 0 0,0 1 0,1 1 0,1 0 0,2 1 0,1 0 0,1 2 0,1 0 0,1 2 0,1 0 0,2 1 0,3 0 0,0 1 0,1 0 0,0 0 0,-1 0 0,-3 1 0,-4 2 0,-4 4 0,-3 1 0,-2 1 0,1-1 0,1 0 0,2-1 0,-3 2 0,1-2 0,-1 1 0,-1-2 0,4 0 0,-3-2 0,3 0 0,-1 0 0,1-1 0,-1 0 0,2-2 0,3-1 0,-1 0 0,4 0 0,-2 0 0,2 0 0,0 0 0,0 0 0,2 0 0,-1 0 0,1 0 0,-2 0 0,-2 0 0,-2 1 0,1 0 0,-1 1 0,0 1 0,-1 0 0,0 0 0,-2 0 0,1-2 0,0-1 0,1 2 0,0-1 0,-1 1 0,1-1 0,-1-1 0,1 0 0,0 0 0,2 0 0,1 0 0,2 0 0,1 0 0,2 0 0,2 0 0,3 0 0,1 0 0,0 0 0,-1 0 0,-2 0 0,-1 0 0,0 0 0,1 0 0,3 0 0,0-2 0,2-1 0,-1-2 0,1-3 0,0 1 0,1-3 0,1 1 0,0 0 0,2-1 0,0 0 0,0-3 0,1-3 0,2-1 0,2-5 0,3-1 0,2-2 0,0-1 0,2 0 0,0 0 0,1 2 0,-2 2 0,0 2 0,-1 4 0,-1 1 0,0 3 0,0 3 0,0 0 0,-2 0 0,1-1 0,1-2 0,2 1 0,0-1 0,1 1 0,1 1 0,0-1 0,2 2 0,0 0 0,1 1 0,-1 2 0,-2 1 0,0 1 0,-1 1 0,-1 1 0,0-2 0,-1 1 0,-1 0 0,-1 1 0,2-1 0,1-3 0,1-2 0,1 0 0,2-1 0,0 0 0,-2 1 0,-3-1 0,-5 4 0,-3-1 0,-2 3 0,0-1 0,0 0 0,0 0 0,-2 0 0,-2 0 0,-2 1 0,-2 0 0,-1 1 0,-1 1 0,-1-1 0,-3 2 0,-1 0 0,-2 0 0,1 0 0,1 0 0,2 0 0,2 0 0,2-1 0,2-2 0,2-2 0,2-2 0,2-2 0,1-2 0,0-2 0,0-2 0,0-3 0,0-1 0,0 1 0,0 0 0,0 0 0,0 7 0,0-3 0,0 5 0,0 1 0,0-2 0,0 5 0,-1 0 0,-2 2 0,-2 1 0,-3-1 0,-1 2 0,-1-1 0,-1 1 0,0 1 0,3 0 0,-1 0 0,4-1 0,-1-2 0,0 0 0,-3-2 0,-2 0 0,0 0 0,-1-1 0,-1 0 0,-1-2 0,1 0 0,1 1 0,2 0 0,0 0 0,3 1 0,2 0 0,3 2 0,5 2 0,2 3 0,1 0 0,-3 1 0,3 2 0,-6-2 0,3 1 0,-3 0 0,1-1 0,-1-8 0,0 3 0,-3-6 0,1 7 0,-1-2 0,-2-1 0,0-2 0,-1-1 0,0-1 0,-1-1 0,-1 1 0,1-2 0,-1 1 0,0-1 0,-1-2 0,0-2 0,1-2 0,0-1 0,-1 0 0,1 1 0,0 2 0,2 3 0,1 2 0,2 5 0,-1-1 0,3 4 0,0-2 0,0 2 0,-1-2 0,1-2 0,-2-2 0,0-4 0,-3-4 0,0-1 0,-1-1 0,0 2 0,0 3 0,1 3 0,1 2 0,0 2 0,3 2 0,-1 1 0,2-2 0,-1-1 0,1 1 0,0-1 0,-1 3 0,2 1 0,7 0 0,-4 2 0,8 0 0,-7 1 0,2 0 0,0 2 0,2 0 0,0-1 0,0 0 0,2 0 0,-4 1 0,3-1 0,-4 0 0,2 1 0,-1-1 0,-2 0 0,0 1 0,-1 1 0,0-1 0,0 1 0,0-1 0,-1 0 0,1 1 0,0 0 0,0 0 0,2 1 0,-3-2 0,2 0 0,-3-2 0,2 0 0,1 0 0,0-1 0,2 0 0,2 0 0,0 0 0,1 1 0,3 0 0,-5 1 0,4-1 0,-6 0 0,1 0 0,-2 1 0,0-1 0,-1-1 0,0 1 0,-1 0 0,1 1 0,-1-1 0,2-1 0,-1 1 0,2 1 0,1 1 0,0 0 0,1 0 0,2 3 0,1-2 0,0 1 0,2 0 0,-1 0 0,1-1 0,0-1 0,1 0 0,0 0 0,2-1 0,2 1 0,0 1 0,2 1 0,1 0 0,1 0 0,0 0 0,0-1 0,-1-1 0,-1 1 0,0-1 0,-1-1 0,1-1 0,-2-1 0,0 0 0,-2 0 0,0 0 0,1 0 0,-1 0 0,-1 0 0,-1 0 0,-1 0 0,0 0 0,-1 0 0,-1 0 0,1 0 0,-3 0 0,2 0 0,-3 0 0,1 0 0,0 0 0,0 0 0,1-1 0,1-1 0,0-1 0,2 0 0,0 1 0,-1-1 0,2 0 0,1-1 0,1-1 0,0 0 0,0-1 0,3 1 0,2-1 0,1 1 0,-1-1 0,0-1 0,0 1 0,-1 0 0,0 0 0,0-2 0,-1 1 0,2-1 0,0 1 0,0 1 0,-2 0 0,-2 1 0,-1-1 0,-1 1 0,-1 1 0,-1-1 0,0 1 0,-1-2 0,1 1 0,-1-1 0,0 0 0,-1-2 0,0-2 0,0 0 0,1-4 0,-1 1 0,-1-1 0,-2 1 0,0 1 0,-2 1 0,-1-3 0,-2 1 0,-1-2 0,0 0 0,-1 1 0,0 2 0,0 2 0,0 0 0,0-2 0,0-2 0,0 1 0,0 1 0,0 3 0,0 0 0,0 0 0,0 0 0,0-1 0,2 1 0,2 1 0,0 0 0,1 1 0,0 0 0,1 0 0,1 0 0,2 0 0,-1 2 0,3 0 0,-1 2 0,4-2 0,3 2 0,4-1 0,5 1 0,2 1 0,2 1 0,0 1 0,-2 0 0,-4-2 0,-5 1 0,-4-2 0,-2 0 0,-1 1 0,-1-1 0,0 0 0,-2-3 0,-1-1 0,-4 1 0,1-2 0,-4 2 0,2-2 0,-1-1 0,0 1 0,0 0 0,1 2 0,0 1 0,1 1 0,0 1 0,3 0 0,1 1 0,1 0 0,0-1 0,0 1 0,0-1 0,1-1 0,0 1 0,1-1 0,1 1 0,-1 1 0,1-1 0,0 0 0,1 0 0,0-1 0,1 1 0,-1 0 0,-1-2 0,-1 1 0,1 0 0,-1-2 0,1-1 0,0 0 0,-1-1 0,-1 1 0,-1 0 0,-1-1 0,-1 1 0,-1-1 0,-1 1 0,-1-3 0,-1 4 0,2-2 0,-1 3 0,1-2 0,-1-1 0,1-1 0,-1-1 0,0-1 0,1-1 0,1 1 0,-2-3 0,1 1 0,-1-1 0,0-1 0,1 2 0,-1-1 0,0 1 0,0 1 0,0 1 0,1 1 0,1 0 0,1 1 0,1 0 0,1 1 0,1 1 0,1 1 0,1 1 0,-1 0 0,3 3 0,1 0 0,1 2 0,0 0 0,-1 0 0,-1 0 0,-2 0 0,0 0 0,-1 0 0,0 0 0,-2 0 0,-2 0 0,-3-2 0,-1-2 0,1-1 0,0-2 0,1-1 0,-1-3 0,0-1 0,0 1 0,-1-2 0,0-1 0,-1 1 0,-1-1 0,-1 3 0,0 0 0,0-1 0,0 0 0,0-1 0,0 2 0,0-1 0,0 5 0,-2-2 0,-1 4 0,-3-1 0,-1 0 0,1 1 0,1 0 0,3 0 0,0 0 0,2 1 0,2 2 0,2 1 0,3 1 0,2 0 0,1 0 0,1 0 0,2 0 0,2 0 0,1 0 0,3 0 0,1 0 0,-1 0 0,1 0 0,-1 0 0,-1 0 0,-1 0 0,0 0 0,-2 0 0,0 0 0,-2 0 0,-2 0 0,-2-2 0,-2-1 0,-1-1 0,0 0 0,-1 0 0,0-1 0,-3 1 0,0-3 0,-2-1 0,0-5 0,0-5 0,0-4 0,0 1 0,0 2 0,-2 3 0,-3 3 0,-1 4 0,0 2 0,1 1 0,2 2 0,0 0 0,1 2 0,1-2 0,1 0 0,0 0 0,0-1 0,1 2 0,1-1 0,3 1 0,3-2 0,4-4 0,5-2 0,2-5 0,1 0 0,-2-3 0,-3 0 0,-1-1 0,-1-1 0,-3 1 0,-3 0 0,-3 0 0,-4 2 0,0 1 0,0 2 0,0 0 0,0-1 0,-4-3 0,-4-3 0,-4-2 0,0 3 0,1 2 0,3 3 0,1 3 0,0-1 0,3 6 0,0-1 0,4 7 0,0-2 0,0 1 0,0 0 0,2 0 0,1 2 0,5 0 0,4 1 0,5 0 0,6 0 0,6 0 0,2-2 0,2-1 0,0-2 0,1-1 0,-2-1 0,0 0 0,0-2 0,0-1 0,2-2 0,-2 0 0,-3 0 0,-3 1 0,-3 0 0,-1-2 0,-1 2 0,0 0 0,-3 2 0,-1 0 0,0 0 0,-1 0 0,2 0 0,0 2 0,-1 0 0,0 1 0,-1 0 0,2 1 0,0-1 0,3 1 0,-1 3 0,0 0 0,-1 2 0,1 0 0,0 0 0,0 0 0,0 0 0,-1 2 0,-1-1 0,1 2 0,-2 0 0,0 1 0,-1 0 0,1 0 0,2 0 0,3 0 0,0 2 0,-1 0 0,0 2 0,-4 0 0,0-2 0,-2 2 0,-1 1 0,2 2 0,-1 1 0,0 0 0,-2-1 0,-1 1 0,-1 0 0,-3-1 0,-1 1 0,-3 0 0,-1-1 0,-2 1 0,-1 1 0,0 2 0,0 0 0,0 0 0,0-3 0,0-4 0,0-3 0,0-1 0,0-1 0,0 1 0,0 1 0,0 1 0,0 0 0,3 0 0,3 1 0,4 1 0,6 3 0,3 1 0,4 0 0,0 1 0,1 0 0,-2-2 0,-2-1 0,-2-3 0,-3-2 0,-1-2 0,-1 0 0,-1-2 0,-1 1 0,1-1 0,-1-1 0,1 1 0,1 2 0,1 0 0,1 1 0,1 1 0,0 0 0,-1 1 0,-2-1 0,-3 0 0,-2 0 0,-3 0 0,-2-2 0,0-1 0,2 2 0,-1-1 0,5 3 0,-2-2 0,5 2 0,2 0 0,-1-1 0,0 1 0,-1-1 0,-3 1 0,-1-1 0,-3 0 0,-1-1 0,0 1 0,-2-1 0,-1 0 0,-4-3 0,-5-5 0,3 1 0,-2-3 0,5 6 0,1 0 0,4 5 0,1 0 0,4 4 0,0-2 0,1 2 0,1 0 0,2 1 0,0 0 0,-2 1 0,-1-1 0,-1 0 0,-2 0 0,2-1 0,-1-1 0,0 1 0,-1 0 0,2 0 0,0 1 0,3 0 0,1 0 0,-1-1 0,0-1 0,-2 0 0,-2 1 0,-2-1 0,0 3 0,-2-4 0,1 3 0,-1-2 0,1 3 0,1 0 0,1 1 0,3 0 0,-1-1 0,1 1 0,0-1 0,-1 1 0,1 0 0,-1-1 0,-1 0 0,-1-1 0,-2 0 0,1 0 0,-2 2 0,0-1 0,-2 1 0,-1-1 0,0-1 0,0-1 0,0-1 0,0 0 0,0 0 0,0 1 0,1-1 0,2-1 0,3 1 0,1-1 0,2 1 0,1-1 0,0 0 0,1 1 0,-1 0 0,0 2 0,0 1 0,2 1 0,0 1 0,0 1 0,-2 1 0,-3 0 0,-3-2 0,-3-3 0,-1-2 0,0-3 0,-1 0 0,-3 1 0,-4-1 0,-2 2 0,-3-2 0,-3 1 0,-5 0 0,-7 1 0,-2 0 0,2 0 0,2-2 0,3-2 0,3-1 0,1 0 0,4-2 0,3 0 0,2 0 0,2 0 0,1 0 0,1 0 0,1 0 0,0 0 0,2 1 0,0 2 0,2 5 0,1 8 0,0 5 0,3 4 0,1-1 0,4-2 0,2-1 0,0-3 0,0-1 0,-1-2 0,0-2 0,1-1 0,1-1 0,-1 1 0,0-2 0,-1-1 0,-1 0 0,-1-5 0,3 4 0,-6-6 0,6 3 0,-5-4 0,1 2 0,0 0 0,0-2 0,-2 1 0,-1-1 0,-1 0 0,0 2 0,0-1 0,1-1 0,-2 1 0,1 1 0,-1 0 0,0 0 0,1-1 0,-1 1 0,1 0 0,1 1 0,2 1 0,1 1 0,2 1 0,2 1 0,2-1 0,-1 1 0,1 1 0,1-1 0,0-1 0,0 0 0,-2-1 0,-4-2 0,-1-1 0,-3-1 0,-1 0 0,1 0 0,-1-1 0,3 1 0,-1-1 0,1 1 0,-1-2 0,0 1 0,0 1 0,-1-1 0,0 0 0,-1-1 0,1 0 0,1 0 0,0 0 0,1 1 0,0 1 0,-1 0 0,0 2 0,0-1 0,-1 0 0,1 1 0,1-1 0,1 1 0,0-1 0,1-2 0,0 2 0,0-2 0,0 1 0,-2-1 0,2 1 0,-3-1 0,1 1 0,-4-1 0,1 1 0,1-1 0,0 1 0,2 0 0,0-1 0,0 0 0,0-1 0,0 2 0,0-1 0,-1 1 0,-1 0 0,0-1 0,1 2 0,0 0 0,0-1 0,-1 1 0,0-2 0,0 1 0,0-1 0,0 0 0,-1 2 0,0-1 0,0 1 0,0 0 0,0 0 0,-1 0 0,1-1 0,0 1 0,1 1 0,-1-1 0,2 0 0,-2 0 0,1-1 0,-1 1 0,0-2 0,1 2 0,0-2 0,0 1 0,1-1 0,1 2 0,-2-2 0,2 1 0,-2-2 0,1 1 0,1 1 0,-2-1 0,2 1 0,-3 0 0,2-1 0,-2 1 0,1-1 0,-1 1 0,1 0 0,0 0 0,0-1 0,0 1 0,-1 0 0,0-1 0,-1 1 0,1 0 0,1-1 0,-2 2 0,1-2 0,2 1 0,0-1 0,1-1 0,1 2 0,-1 2 0,1 0 0,2 1 0,-3-2 0,4 3 0,-5-4 0,3 2 0,-1 0 0,1 0 0,2 1 0,1-1 0,0 1 0,-2 0 0,1-2 0,-5 0 0,1 0 0,-3-1 0,1-1 0,-1-1 0,2 0 0,1 0 0,1 0 0,2 0 0,0 0 0,1 0 0,0 0 0,1-1 0,2-1 0,-1 0 0,1 0 0,0 0 0,-1 1 0,-1 0 0,0 1 0,-1 0 0,-1 0 0,1 0 0,-1 0 0,1 0 0,2 0 0,-4 0 0,4 0 0,-3 1 0,3 3 0,2 1 0,0 2 0,1 0 0,-1-1 0,-1 0 0,-1 0 0,0 0 0,0 0 0,-1 0 0,1 1 0,2-1 0,2 2 0,1-1 0,2 1 0,2 0 0,4 1 0,1 1 0,1 1 0,-2-1 0,-2 1 0,-3 0 0,-3 0 0,-3 1 0,-1-1 0,0 1 0,-2 0 0,-3-1 0,-2 0 0,-1 0 0,-1-2 0,0-3 0,0 0 0,1-2 0,1 0 0,3 1 0,1-1 0,3 1 0,2 0 0,3 0 0,4 2 0,1-1 0,1 1 0,-1-1 0,-2 0 0,-1 0 0,-1 0 0,-3 0 0,0-1 0,-2 2 0,-1 0 0,0 1 0,-1 2 0,1 0 0,-1 1 0,1 1 0,0 1 0,0 2 0,0 0 0,2 0 0,0-1 0,-1-3 0,-1 1 0,1 0 0,2-1 0,3 0 0,3 0 0,3 0 0,3-1 0,1-2 0,-1-2 0,-3-3 0,0-1 0,0-2 0,0 0 0,0 0 0,-4 0 0,-4 0 0,-2 0 0,-4 0 0,0 0 0,-2 0 0,1 0 0,1 0 0,2 0 0,5 0 0,4 0 0,3 0 0,3 0 0,1 0 0,2 0 0,0 0 0,-3 0 0,-1 0 0,-4 0 0,-2 0 0,-1 0 0,-2 0 0,0 0 0,1 0 0,3 0 0,4-2 0,1-1 0,0-2 0,-2-1 0,-5 0 0,-4 1 0,-2 2 0,-1 2 0,1 1 0,0 0 0,1 0 0,-1 0 0,-1 0 0,2 0 0,-6 0 0,4 0 0,-5 0 0,2 0 0,-1 1 0,-1 1 0,-1 1 0,-1 2 0,-1 1 0,1 0 0,-1 1 0,0 0 0,0 1 0,-1 0 0,-1 0 0,-1 1 0,-1-1 0,0 1 0,0 0 0,0-1 0,0-1 0,0-1 0,2-2 0,3-2 0,2-2 0,7-4 0,4-5 0,6-6 0,6-5 0,1-4 0,-2 0 0,-4 1 0,-5 3 0,-5 6 0,-3 2 0,-2 0 0,-5 5 0,1-3 0,-4 6 0,1-1 0,-1 1 0,1 1 0,-2 0 0,1 1 0,1 1 0,0 1 0,0 0 0,4 0 0,6 0 0,11 0 0,6 1 0,0 1 0,-6 1 0,-7 1 0,-3-1 0,-6-1 0,0 1 0,-6-2 0,2 0 0,0 1 0,4 1 0,-2-1 0,4 2 0,-2-1 0,3 1 0,1 2 0,-1 0 0,1 0 0,-1 1 0,1 0 0,-1 0 0,0 0 0,-1 0 0,-1-2 0,2 1 0,2-1 0,0 1 0,1-2 0,-1 0 0,1-1 0,-5-2 0,4 1 0,-8-2 0,7 0 0,0 0 0,9 0 0,6 0 0,6 0 0,3 0 0,2-2 0,2-2 0,-2-1 0,-2-2 0,-6 1 0,-7 2 0,-6 1 0,-3 1 0,-1 2 0,-2-2 0,1 1 0,1-1 0,-4 0 0,3 0 0,-4-3 0,7-3 0,7-4 0,5-5 0,5-3 0,0-2 0,-2 1 0,-4 2 0,-4 2 0,-1 2 0,0 1 0,-1-2 0,1 0 0,-2 2 0,-3 0 0,-2 3 0,-2 3 0,-2 0 0,0 1 0,0 0 0,-1 0 0,2 0 0,1-1 0,2 0 0,3 1 0,0 1 0,3 2 0,7-1 0,8 0 0,8 0 0,5 2 0,-3 1 0,-5 0 0,-6 2 0,-8 0 0,-5 0 0,-5 0 0,-2 0 0,-1 0 0,-2 0 0,-2 0 0,-2 0 0,-2 0 0,-1 0 0,2 0 0,0 1 0,2 0 0,1 2 0,1 3 0,2 1 0,0-1 0,-1 1 0,-1-1 0,-3 1 0,-2 1 0,-4 2 0,1 0 0,-2 3 0,0 1 0,0 2 0,0-1 0,-1-2 0,-2-2 0,-1-2 0,-2-2 0,1-2 0,3-1 0,0 0 0,2 0 0,0 1 0,1 1 0,3 2 0,4 3 0,5 2 0,4 1 0,1-1 0,1-1 0,-2-2 0,-1-3 0,0-1 0,-1-3 0,0 1 0,-1-2 0,-2 1 0,0-1 0,-2 0 0,-2 1 0,-1-1 0,-3 1 0,-1-1 0,-1 1 0,-1 0 0,0 0 0,2 0 0,-1 2 0,-1 3 0,1 3 0,-2 4 0,0 5 0,0 2 0,-1 1 0,-3 0 0,-4-1 0,-4-2 0,-2-3 0,-3-3 0,-2-1 0,-2-3 0,-1-1 0,4-2 0,3-2 0,9-1 0,2-2 0,4 1 0,0 1 0,1 3 0,3 0 0,2 2 0,1-1 0,-2-2 0,-2-2 0,-5-2 0,-5-2 0,-6-2 0,-4-3 0,-1-1 0,2 0 0,0 1 0,7 2 0,-3 2 0,5 1 0,-4 0 0,-1 0 0,0 0 0,2 0 0,0 0 0,0 0 0,-11 5 0,3 2 0,-11 7 0,2 0 0,-2 1 0,-2 0 0,2-1 0,1-2 0,0-1 0,5-2 0,3 0 0,4-2 0,5 0 0,2 1 0,1 0 0,0 5 0,-3 2 0,0 4 0,1-1 0,1-2 0,3-3 0,2 1 0,3-6 0,0 4 0,1-4 0,0 4 0,0 3 0,1 0 0,2 0 0,5-2 0,2 1 0,4-1 0,-1 1 0,1-1 0,-2-4 0,-1-2 0,-6-3 0,1-1 0,-5-1 0,1 0 0,-1 1 0,-1 2 0,-4 1 0,-7 4 0,-7 1 0,-5 2 0,2-1 0,4-1 0,3-1 0,2-1 0,1 0 0,0 1 0,3 0 0,2 0 0,2-1 0,1-1 0,2 2 0,0 0 0,1 2 0,0-1 0,0 1 0,1 2 0,0-1 0,1 1 0,-1 1 0,0-2 0,-1 0 0,0 0 0,0-2 0,0 3 0,0-6 0,0 2 0,0-5 0,-1 2 0,-4 3 0,-6 1 0,-6 2 0,-1 1 0,-1 0 0,5-1 0,2-1 0,2 0 0,3-1 0,1-1 0,2-1 0,-1-1 0,1 0 0,-2 0 0,-2-1 0,-4-1 0,-5 0 0,-4-1 0,-3-2 0,2-2 0,6-1 0,8 2 0,4 5 0,3 6 0,1 6 0,0 4 0,0 1 0,0-4 0,0-1 0,0-1 0,0 3 0,0 2 0,0 0 0,-3-2 0,-5-3 0,-5-2 0,-5-2 0,0-3 0,1-2 0,0 0 0,7-5 0,-3 1 0,11-3 0,-1 3 0,1 0 0,1 5 0,-1 5 0,-1 6 0,1 4 0,1 1 0,0-2 0,1-4 0,0-4 0,0-8 0,-2 1 0,-5-3 0,-6 3 0,-7 2 0,-4 2 0,1-1 0,2 1 0,3-1 0,3-1 0,5-3 0,4-2 0,4-2 0,1 0 0,0-1 0,0 3 0,-1 4 0,1 4 0,1 5 0,0 1 0,0 0 0,0-1 0,0 0 0,0-1 0,0-1 0,0-2 0,0-4 0,0-3 0,0-3 0,-2-2 0,-3-1 0,-4-1 0,-3-1 0,2 0 0,3 0 0,3-2 0,2-2 0,2-4 0,0-3 0,0-1 0,0 3 0,0 1 0,0 2 0,0-2 0,-3-1 0,0-3 0,-3-3 0,-3-1 0,0 1 0,-3 2 0,0 1 0,0 1 0,1-3 0,-2-2 0,-3-3 0,-1-3 0,-1-1 0,2 0 0,1-1 0,3 2 0,0 2 0,1 1 0,2 4 0,2 2 0,2 2 0,0 2 0,-2-1 0,0-1 0,-1-1 0,-1 1 0,0 1 0,1 1 0,1 2 0,-1 3 0,2 2 0,-2 1 0,-3 1 0,-2 0 0,0 0 0,-2 4 0,1 2 0,-1 4 0,-2 2 0,0 0 0,0 0 0,0 1 0,0 3 0,2 1 0,0 3 0,2 0 0,0 1 0,1-2 0,-1-2 0,1-2 0,1-2 0,-1-1 0,2-2 0,0-2 0,-1-1 0,-2-3 0,-3 0 0,-3 1 0,-3 0 0,-5-1 0,-2 1 0,-3-2 0,0-1 0,3 0 0,5-2 0,3 0 0,2 0 0,0 0 0,1 0 0,1 0 0,3 0 0,2 0 0,-2 0 0,-2 0 0,-4 0 0,-2 0 0,-1 0 0,3 0 0,3-1 0,4 0 0,4 0 0,2-1 0,1 1 0,-2 1 0,-1 0 0,-2 0 0,-2 0 0,-1 0 0,1 0 0,0 0 0,2 0 0,3-1 0,4-2 0,2-2 0,2 0 0,-1 1 0,-1 2 0,-1 1 0,-4 1 0,-3 0 0,-4 0 0,-3 1 0,0 2 0,0 0 0,7 0 0,1-2 0,6-1 0,-2 2 0,-3-1 0,-5 2 0,-3 0 0,-3 1 0,0 2 0,4-1 0,4 1 0,3-1 0,5 0 0,-1 0 0,0 2 0,0 1 0,-4 0 0,-1 3 0,-1 1 0,-2 1 0,1 0 0,2-5 0,3-2 0,2-2 0,3-1 0,1 1 0,0 0 0,3 5 0,5 6 0,4 4 0,2 2 0,-2-1 0,-4-6 0,-4-4 0,-1-4 0,-2-2 0,-1 0 0,0 3 0,0 2 0,0 3 0,0 3 0,-1 2 0,-3 1 0,-5 0 0,-4-3 0,-4-2 0,0-1 0,2-3 0,0-2 0,7-2 0,-1 1 0,6-3 0,-2 1 0,0 0 0,-3 1 0,4-1 0,-6 2 0,2-1 0,-4 0 0,-3 2 0,-3-1 0,-1 2 0,-3-1 0,0 0 0,3 0 0,2-1 0,3 0 0,2-1 0,1-1 0,-1 0 0,0 0 0,1-2 0,-1 2 0,0-1 0,1-2 0,-1 3 0,4-3 0,3 1 0,14-2 0,-5 0 0,9-1 0,-10-1 0,1-1 0,-2-2 0,1 0 0,1 0 0,-2 1 0,1 0 0,-2-1 0,0 1 0,-1 2 0,0 11 0,-1 6 0,-3 8 0,-3-1 0,1-3 0,-3-4 0,5-7 0,-3-1 0,3-5 0,-1 0 0,0-1 0,0 3 0,1-1 0,0 1 0,0-1 0,-2 1 0,-1 1 0,-2 1 0,-2-1 0,1 0 0,-2-1 0,2 0 0,-1-2 0,0 0 0,1-1 0,-1-1 0,1 0 0,1 0 0,0 1 0,1 1 0,0-1 0,1 1 0,1-1 0,0 2 0,2 1 0,0 2 0,-2 3 0,3-4 0,-4 5 0,2-2 0,-2 3 0,0 1 0,0-1 0,1 1 0,1-1 0,-1 1 0,0 0 0,-1-1 0,-1 1 0,-1-1 0,-1 0 0,-1-1 0,-1-1 0,1-1 0,0-1 0,1 0 0,5-2 0,0 1 0,0 0 0,-3 3 0,-3 3 0,-2 1 0,-1 2 0,-1 1 0,-2 0 0,1 1 0,-1 1 0,1 0 0,2-1 0,2-2 0,2-3 0,0-2 0,3-3 0,-1-2 0,0-2 0,-1 2 0,-1 1 0,0 1 0,-1-2 0,0-1 0,2-1 0,1-1 0,-1 0 0,-2 1 0,0 1 0,-3 2 0,0 0 0,-1 1 0,0 2 0,2 2 0,0 1 0,1-1 0,0 1 0,1 0 0,-3 1 0,-1 2 0,-2 2 0,-2 0 0,3-2 0,4-3 0,3-6 0,4 0 0,2-3 0,1 2 0,2 3 0,0 6 0,0 4 0,0 2 0,0-3 0,0-2 0,-3-4 0,0-3 0,0-2 0,1-1 0,0 3 0,-1-1 0,-2 2 0,-2 1 0,0-1 0,2-2 0,1-4 0,1 0 0,0 1 0,-3 5 0,-3 4 0,-5 6 0,-5 1 0,-2 1 0,2-5 0,6-7 0,7-11 0,9-15 0,6-9 0,3-8 0,3 2 0,-1 5 0,-3 6 0,-3 5 0,-1 0 0,-3 8 0,1-4 0,-2 7 0,2 0 0,-1 0 0,1 1 0,-2 3 0,-18 5 0,3 1 0,-16 3 0,9-1 0,0-1 0,1 1 0,8-3 0,-1 1 0,7-3 0,-1 0 0,1 0 0,0-1 0,1 0 0,0-1 0,-1 0 0,0 0 0,1 0 0,0 1 0,0 0 0,0 0 0,-1 1 0,0-1 0,-5 0 0,3 1 0,-4 0 0,3-1 0,-1 1 0,-1-1 0,2 0 0,1 0 0,1 2 0,1 0 0,2 2 0,-2-1 0,1 1 0,-2 1 0,-1 0 0,0-1 0,0 0 0,2-1 0,1-1 0,1 0 0,0 0 0,-2 3 0,1-2 0,-2 2 0,2-2 0,-1 1 0,0 0 0,0 0 0,-3 1 0,0 0 0,-2-1 0,-1-1 0,-1 0 0,0 0 0,-4 0 0,-1-1 0,-2-2 0,-3-1 0,2 0 0,1 0 0,1 0 0,1 0 0,4 0 0,4 0 0,2 1 0,2 1 0,2 1 0,-2 4 0,-2 2 0,-2 3 0,-1 3 0,-2 3 0,1 2 0,-2 0 0,2 0 0,2-1 0,0 1 0,1 0 0,1 0 0,1-1 0,-1-2 0,2-2 0,0-2 0,2 0 0,0-1 0,1-1 0,0 1 0,1-2 0,0 0 0,0 0 0,1 1 0,4 0 0,2 1 0,3 0 0,-1-1 0,-3 1 0,-3-1 0,1 0 0,-3-1 0,1 0 0,0 0 0,0 2 0,1 2 0,1 2 0,0 4 0,2 1 0,-2 0 0,1-1 0,0 0 0,0 3 0,1 1 0,-1 0 0,-2-2 0,-2-2 0,-1-3 0,0-3 0,0 0 0,1 0 0,2 1 0,1 0 0,2 1 0,-2 3 0,1 0 0,0 2 0,-2-3 0,-1-1 0,-1-1 0,-1-2 0,0-2 0,0-3 0,0-3 0,-1-2 0,-2 2 0,-2 4 0,0 1 0,1 0 0,0 0 0,0-1 0,-1 0 0,-1 1 0,0 3 0,-1-1 0,1-1 0,1-4 0,0-2 0,1-3 0,1-1 0,-1-1 0,0-1 0,1 2 0,-1-1 0,1 2 0,1 1 0,-2 4 0,0 7 0,-3 3 0,1 3 0,-1-1 0,1-1 0,2 1 0,0 2 0,1 1 0,0 1 0,0-1 0,1-2 0,1 0 0,0-2 0,1-3 0,0-1 0,0-1 0,0-3 0,0-1 0,0-2 0,0 0 0,0-2 0,0 0 0,0-1 0,3-1 0,-3 0 0,3 0 0,-3-1 0,0 1 0,0 1 0,0 2 0,0 4 0,0 2 0,0 0 0,0 2 0,0-7 0,0 1 0,0-6 0,0 0 0,0 0 0,-1 0 0,-2 1 0,-3 0 0,-2-1 0,-1 1 0,-2-1 0,3 1 0,-2-1 0,3-2 0,-2 0 0,0-1 0,0 0 0,3 0 0,-1 1 0,4 1 0,-1-1 0,0 0 0,-1-1 0,2 0 0,0 1 0,-1 3 0,4 0 0,-4 1 0,2-1 0,0 2 0,-3 2 0,-2 4 0,-2 4 0,-1 2 0,0 3 0,3-3 0,-1-3 0,2 0 0,1-8 0,1 2 0,1-7 0,0 2 0,1-1 0,0 2 0,0-1 0,-1 2 0,1 1 0,-1 2 0,-2 0 0,1-1 0,0-2 0,2-1 0,1-1 0,1-2 0,-2 0 0,1 1 0,-2-1 0,1 1 0,1-1 0,0-1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34:52.166"/>
    </inkml:context>
    <inkml:brush xml:id="br0">
      <inkml:brushProperty name="width" value="0.1" units="cm"/>
      <inkml:brushProperty name="height" value="0.1" units="cm"/>
    </inkml:brush>
  </inkml:definitions>
  <inkml:trace contextRef="#ctx0" brushRef="#br0">61 1 24575,'2'18'0,"3"1"0,1 2 0,0-1 0,-2 0 0,-2 1 0,0 0 0,-1-2 0,1 0 0,-2-4 0,0-1 0,0-1 0,0-1 0,0-1 0,0 1 0,0 0 0,0-2 0,0-1 0,-3-2 0,-2-2 0,-2 1 0,-2 0 0,0 1 0,0 0 0,1 2 0,0 1 0,1 2 0,1-1 0,2 1 0,0 1 0,1 4 0,2 2 0,-2 3 0,1-1 0,0-2 0,1-2 0,1 0 0,0 1 0,0 2 0,0 2 0,0 2 0,0 1 0,2 2 0,4 2 0,2 1 0,1 0 0,0-1 0,-2-6 0,0-2 0,-1-4 0,0-2 0,-1 1 0,2 1 0,-1 1 0,2 1 0,2 0 0,1 1 0,1 1 0,1-1 0,1-1 0,1-1 0,3-1 0,0-2 0,0-1 0,-1-3 0,-1-3 0,1-3 0,2-4 0,1 0 0,1-1 0,-1 0 0,3 0 0,2-1 0,4-5 0,4-8 0,4-9 0,1-6 0,-2 0 0,-4 2 0,-6 5 0,-7 6 0,-5 6 0,-4 3 0,-2 2 0,-3 0 0,0 0 0,-1 0 0,-2-1 0,0-2 0,0-1 0,-1-3 0,-1-4 0,0-3 0,0-2 0,-1-1 0,-1 1 0,-3 3 0,-4 1 0,-3 1 0,-1-1 0,1-2 0,0 1 0,1-1 0,0 1 0,0 0 0,1 1 0,-2 1 0,1 1 0,1 1 0,1 0 0,1 3 0,-2 0 0,4 3 0,-2-1 0,4 2 0,-2-2 0,2-1 0,1-1 0,0-2 0,1-3 0,1-3 0,-1-4 0,1 2 0,-1 1 0,-1 5 0,1 4 0,-2 2 0,-2 0 0,-1-1 0,-2-3 0,-1 0 0,0-1 0,1 1 0,1 1 0,-1 3 0,0 1 0,-2-2 0,0 0 0,-2-2 0,0 0 0,-1 2 0,0-1 0,2 2 0,0 1 0,3 1 0,0 0 0,2 2 0,-1 1 0,-2-2 0,-2-2 0,-3-2 0,0-1 0,0 0 0,1 2 0,4 1 0,0 0 0,2 1 0,4 3 0,1 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34:52.167"/>
    </inkml:context>
    <inkml:brush xml:id="br0">
      <inkml:brushProperty name="width" value="0.1" units="cm"/>
      <inkml:brushProperty name="height" value="0.1" units="cm"/>
    </inkml:brush>
  </inkml:definitions>
  <inkml:trace contextRef="#ctx0" brushRef="#br0">0 1720 24575,'14'-4'0,"0"-2"0,1-3 0,0 0 0,-1 0 0,-1 0 0,-1 0 0,-1 1 0,3-1 0,-6 5 0,2-1 0,-5 3 0,2 1 0,-1 0 0,0-1 0,-1 0 0,-1 1 0,0 1 0,0 0 0,2 0 0,-1 0 0,3 0 0,-2 0 0,3 0 0,1 0 0,1 0 0,1 0 0,-1 0 0,1 0 0,-1 0 0,1 0 0,0-2 0,-1-3 0,1 0 0,1-2 0,0 1 0,1 0 0,-1-1 0,-1 0 0,-1 0 0,1 2 0,0 2 0,-1 0 0,1 0 0,-1 2 0,1 0 0,0 1 0,0 0 0,-1 0 0,1 1 0,-2 2 0,0 1 0,-2 1 0,0-2 0,-1-2 0,0-1 0,2 0 0,0 0 0,-1 0 0,-1 0 0,-1-1 0,0-2 0,-2-5 0,-1-5 0,0-8 0,-1-5 0,-1-2 0,-1 1 0,0 5 0,0 2 0,0 3 0,0 3 0,0 2 0,0 3 0,-3-1 0,-1-2 0,-2 0 0,0-1 0,1 0 0,0-3 0,1 6 0,0-3 0,0 9 0,-1 0 0,0 2 0,-2 2 0,-3 0 0,-4 0 0,-1-2 0,0 0 0,2-1 0,1-1 0,1 1 0,1 1 0,1 1 0,0 1 0,2 0 0,0 0 0,-2-3 0,4 1 0,-2-4 0,1 1 0,1-2 0,1-2 0,2 2 0,1-1 0,1 2 0,0-1 0,0 1 0,0 0 0,2 1 0,4 0 0,-1 0 0,6 0 0,-3-1 0,3 0 0,0-1 0,-2 1 0,-1-1 0,-4 0 0,-3-2 0,0-3 0,-1-1 0,0-1 0,0 1 0,0 3 0,0 0 0,0 0 0,-1 1 0,-2-1 0,-2 0 0,-2-1 0,-2 0 0,1 2 0,0 3 0,-1 3 0,-1 1 0,-2 2 0,1 0 0,-1 0 0,-21 0 0,16 0 0,-13 0 0,22 0 0,-2-3 0,5 1 0,-3-4 0,4 2 0,-1-3 0,0 1 0,3-2 0,0 1 0,2-2 0,0 0 0,0-1 0,0 3 0,2-2 0,2 6 0,4-2 0,4-1 0,4-2 0,2-3 0,0-2 0,-2 1 0,-2 2 0,-1 1 0,-2 1 0,1 1 0,0-1 0,-1-1 0,1 0 0,0 0 0,1-1 0,0-1 0,1 0 0,-1 0 0,-2 1 0,3-2 0,-6 4 0,3-2 0,-5 5 0,1 0 0,0 1 0,-2 3 0,2-1 0,-4 2 0,3 0 0,-2 0 0,1 0 0,1 0 0,-1 0 0,-1 0 0,-1 0 0,0 1 0,0 0 0,1 1 0,0-1 0,2-1 0,1 0 0,1 0 0,1 0 0,0 0 0,1-1 0,3-3 0,2-2 0,2-3 0,2-1 0,-1 2 0,0 0 0,-1 3 0,-3 1 0,0 1 0,-2 0 0,0 0 0,-1 0 0,1 1 0,-1 1 0,1-1 0,0 0 0,-1-1 0,1 0 0,1 1 0,1-1 0,-1 0 0,0-1 0,-1 0 0,-1-2 0,1-2 0,0-1 0,-1-2 0,-1 0 0,-1-2 0,-2-1 0,0 0 0,-1 1 0,-1 2 0,-1 0 0,1 0 0,-2 3 0,4-2 0,-3 3 0,1-2 0,1 0 0,-1 1 0,1 1 0,1 3 0,1 1 0,2 2 0,1-1 0,2-1 0,0-1 0,1-3 0,-1 0 0,-2 0 0,-2-1 0,-1-1 0,1-1 0,0-2 0,0 0 0,-1 1 0,-3-1 0,0 0 0,-1 1 0,-2 1 0,-1 0 0,-1 2 0,0-2 0,1-1 0,1-1 0,0-2 0,2 1 0,0 0 0,1 2 0,1 3 0,1 2 0,-3 2 0,4 1 0,-5 2 0,3-1 0,-1 2 0,1 0 0,1 0 0,1 0 0,0 0 0,0-2 0,1 1 0,2-1 0,0-1 0,2 1 0,2-1 0,2-2 0,2 0 0,-1-2 0,-1 0 0,-2 1 0,0-2 0,-7 4 0,1-2 0,-5 3 0,-3 0 0,2-1 0,-3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34:52.168"/>
    </inkml:context>
    <inkml:brush xml:id="br0">
      <inkml:brushProperty name="width" value="0.1" units="cm"/>
      <inkml:brushProperty name="height" value="0.1" units="cm"/>
    </inkml:brush>
  </inkml:definitions>
  <inkml:trace contextRef="#ctx0" brushRef="#br0">83 1467 24575,'0'-15'0,"0"-1"0,0 0 0,0 1 0,-1 5 0,-2 1 0,-1 2 0,-2 2 0,-2-1 0,1-2 0,-3-2 0,3 2 0,-2-3 0,4 3 0,0-2 0,0 2 0,0-1 0,2 1 0,0-3 0,1 4 0,2-1 0,0 4 0,2 0 0,5-2 0,4 1 0,5-2 0,3-1 0,-2 0 0,-2 0 0,-2 1 0,-2 0 0,-2-1 0,-1-1 0,0-1 0,1-1 0,0 0 0,-1 3 0,5-1 0,-7 5 0,6-2 0,-10 4 0,1-2 0,-3-1 0,0-3 0,0-2 0,2-3 0,-1-2 0,1-3 0,-1-2 0,-1 1 0,0 2 0,0 4 0,0 3 0,0 0 0,0 0 0,0-1 0,0-1 0,2 2 0,2 3 0,4 2 0,2 4 0,2 0 0,1 0 0,0-1 0,2 1 0,0-1 0,-1 1 0,-1-2 0,-2-1 0,1 0 0,-1-1 0,-4 2 0,1-1 0,-6 2 0,2-2 0,-4 1 0,0-3 0,0-1 0,-2-4 0,-2-2 0,-5-3 0,-4-1 0,1 2 0,1 1 0,2 4 0,4 3 0,-3 2 0,4 1 0,-5 2 0,-1 0 0,-4 0 0,-5 0 0,-1-1 0,0-1 0,3-1 0,3-1 0,3 1 0,6-1 0,0-1 0,3-2 0,0-1 0,1-2 0,1 0 0,0-4 0,0-6 0,0-2 0,0-5 0,0 13 0,-2 1 0,-3 14 0,-3 0 0,-2 1 0,-1 0 0,0 0 0,1 0 0,3 0 0,2-1 0,1-3 0,2-4 0,0-3 0,2-4 0,0-1 0,0-2 0,0-3 0,0-4 0,0-1 0,0 0 0,1 4 0,2 6 0,3 5 0,-3 5 0,0 0 0,-3 2 0,0-3 0,-2-2 0,-5-5 0,-6-2 0,-2-1 0,1 1 0,5 1 0,5 7 0,4-1 0,6 8 0,8 0 0,5 1 0,5 0 0,-2 0 0,0 0 0,0 1 0,-1 2 0,3 3 0,2 1 0,2 1 0,1 0 0,-1-2 0,-1-1 0,-2-2 0,-3-1 0,-4-2 0,-3 0 0,-4 0 0,-1 0 0,0-3 0,1-1 0,0-2 0,1-1 0,-1 1 0,1 1 0,2 1 0,5 2 0,6 0 0,4 1 0,1 1 0,-3-1 0,-3-3 0,-2-3 0,-1-2 0,0-2 0,-3-1 0,0-3 0,-2-2 0,-1 0 0,-2 2 0,2 3 0,-7 5 0,2 2 0,-5 2 0,0-1 0,1-1 0,0-1 0,2-1 0,1 1 0,2 1 0,0 1 0,0 3 0,1 1 0,0 0 0,-1 0 0,-1 0 0,-2 0 0,-2 0 0,-2 0 0,-2-2 0,-1-2 0,-1 1 0,0-1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34:52.169"/>
    </inkml:context>
    <inkml:brush xml:id="br0">
      <inkml:brushProperty name="width" value="0.1" units="cm"/>
      <inkml:brushProperty name="height" value="0.1" units="cm"/>
    </inkml:brush>
  </inkml:definitions>
  <inkml:trace contextRef="#ctx0" brushRef="#br0">210 0 24575,'0'15'0,"0"2"0,0-1 0,0 2 0,0-2 0,-3 2 0,-4 1 0,-5-1 0,-2 0 0,0 0 0,-1 2 0,0 2 0,-1 1 0,0-2 0,4-4 0,3-4 0,1-1 0,0-2 0,-1-1 0,-2-2 0,2-3 0,-1-1 0,1-1 0,2 1 0,3 2 0,3-2 0,1 5 0,4 0 0,7 4 0,6 4 0,9 3 0,8 3 0,8 3 0,6-3 0,4-1 0,-2-6 0,-6-4 0,-6-3 0,-4-3 0,-3-1 0,1-1 0,2 0 0,-2 2 0,-4-2 0,-4 2 0,-3 1 0,10 9 0,-7 1 0,9 8 0,-13-5 0,-1 0 0,-1-3 0,-1 0 0,1-1 0,1 0 0,-1-2 0,-1 0 0,0-3 0,-3-1 0,1-4 0,0-3 0,-1-2 0,1 0 0,1 0 0,1 0 0,0 0 0,4 0 0,-1 0 0,-2 0 0,-1 0 0,-5 0 0,0 0 0,-1 0 0,1 0 0,1 0 0,1 0 0,1 0 0,0 0 0,-2 1 0,2 0 0,0 2 0,3 2 0,4 1 0,1 2 0,3 1 0,-2 1 0,-2-2 0,-1 2 0,-2-2 0,0 2 0,0 1 0,2 0 0,2 1 0,-1 2 0,1 1 0,-3-1 0,-3-1 0,0-2 0,3-2 0,6 0 0,8-1 0,6-1 0,2-1 0,1-2 0,0-3 0,1-1 0,0 0 0,-5 0 0,-8 0 0,-10 0 0,-4 0 0,-1 0 0,4 0 0,2 0 0,1 0 0,-5 0 0,-3 0 0,-2 0 0,0 0 0,3 0 0,2 1 0,2 2 0,-1 0 0,-4 1 0,-1 0 0,-2-2 0,1-1 0,0-1 0,2 0 0,-5 0 0,-2-1 0,-6-4 0,1-5 0,0-5 0,0-5 0,0-1 0,0 0 0,-1 1 0,-1 3 0,-1 3 0,0 2 0,0 2 0,0 0 0,0-1 0,0 0 0,0-2 0,0-2 0,0-1 0,1 1 0,1 3 0,-1 3 0,3 2 0,-3 3 0,3-2 0,-3 3 0,2-3 0,-2 3 0,1 0 0,0-1 0,0 0 0,0 0 0,1 2 0,1 0 0,1 2 0,0 0 0,3 0 0,2 0 0,3 0 0,2 0 0,0 0 0,-1 0 0,-13 0 0,3 0 0,-11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3:26.444"/>
    </inkml:context>
    <inkml:brush xml:id="br0">
      <inkml:brushProperty name="width" value="0.1" units="cm"/>
      <inkml:brushProperty name="height" value="0.1" units="cm"/>
    </inkml:brush>
  </inkml:definitions>
  <inkml:trace contextRef="#ctx0" brushRef="#br0">0 1720 24575,'14'-4'0,"0"-2"0,1-3 0,0 0 0,-1 0 0,-1 0 0,-1 0 0,-1 1 0,3-1 0,-6 5 0,2-1 0,-5 3 0,2 1 0,-1 0 0,0-1 0,-1 0 0,-1 1 0,0 1 0,0 0 0,2 0 0,-1 0 0,3 0 0,-2 0 0,3 0 0,1 0 0,1 0 0,1 0 0,-1 0 0,1 0 0,-1 0 0,1 0 0,0-2 0,-1-3 0,1 0 0,1-2 0,0 1 0,1 0 0,-1-1 0,-1 0 0,-1 0 0,1 2 0,0 2 0,-1 0 0,1 0 0,-1 2 0,1 0 0,0 1 0,0 0 0,-1 0 0,1 1 0,-2 2 0,0 1 0,-2 1 0,0-2 0,-1-2 0,0-1 0,2 0 0,0 0 0,-1 0 0,-1 0 0,-1-1 0,0-2 0,-2-5 0,-1-5 0,0-8 0,-1-5 0,-1-2 0,-1 1 0,0 5 0,0 2 0,0 3 0,0 3 0,0 2 0,0 3 0,-3-1 0,-1-2 0,-2 0 0,0-1 0,1 0 0,0-3 0,1 6 0,0-3 0,0 9 0,-1 0 0,0 2 0,-2 2 0,-3 0 0,-4 0 0,-1-2 0,0 0 0,2-1 0,1-1 0,1 1 0,1 1 0,1 1 0,0 1 0,2 0 0,0 0 0,-2-3 0,4 1 0,-2-4 0,1 1 0,1-2 0,1-2 0,2 2 0,1-1 0,1 2 0,0-1 0,0 1 0,0 0 0,2 1 0,4 0 0,-1 0 0,6 0 0,-3-1 0,3 0 0,0-1 0,-2 1 0,-1-1 0,-4 0 0,-3-2 0,0-3 0,-1-1 0,0-1 0,0 1 0,0 3 0,0 0 0,0 0 0,-1 1 0,-2-1 0,-2 0 0,-2-1 0,-2 0 0,1 2 0,0 3 0,-1 3 0,-1 1 0,-2 2 0,1 0 0,-1 0 0,-21 0 0,16 0 0,-13 0 0,22 0 0,-2-3 0,5 1 0,-3-4 0,4 2 0,-1-3 0,0 1 0,3-2 0,0 1 0,2-2 0,0 0 0,0-1 0,0 3 0,2-2 0,2 6 0,4-2 0,4-1 0,4-2 0,2-3 0,0-2 0,-2 1 0,-2 2 0,-1 1 0,-2 1 0,1 1 0,0-1 0,-1-1 0,1 0 0,0 0 0,1-1 0,0-1 0,1 0 0,-1 0 0,-2 1 0,3-2 0,-6 4 0,3-2 0,-5 5 0,1 0 0,0 1 0,-2 3 0,2-1 0,-4 2 0,3 0 0,-2 0 0,1 0 0,1 0 0,-1 0 0,-1 0 0,-1 0 0,0 1 0,0 0 0,1 1 0,0-1 0,2-1 0,1 0 0,1 0 0,1 0 0,0 0 0,1-1 0,3-3 0,2-2 0,2-3 0,2-1 0,-1 2 0,0 0 0,-1 3 0,-3 1 0,0 1 0,-2 0 0,0 0 0,-1 0 0,1 1 0,-1 1 0,1-1 0,0 0 0,-1-1 0,1 0 0,1 1 0,1-1 0,-1 0 0,0-1 0,-1 0 0,-1-2 0,1-2 0,0-1 0,-1-2 0,-1 0 0,-1-2 0,-2-1 0,0 0 0,-1 1 0,-1 2 0,-1 0 0,1 0 0,-2 3 0,4-2 0,-3 3 0,1-2 0,1 0 0,-1 1 0,1 1 0,1 3 0,1 1 0,2 2 0,1-1 0,2-1 0,0-1 0,1-3 0,-1 0 0,-2 0 0,-2-1 0,-1-1 0,1-1 0,0-2 0,0 0 0,-1 1 0,-3-1 0,0 0 0,-1 1 0,-2 1 0,-1 0 0,-1 2 0,0-2 0,1-1 0,1-1 0,0-2 0,2 1 0,0 0 0,1 2 0,1 3 0,1 2 0,-3 2 0,4 1 0,-5 2 0,3-1 0,-1 2 0,1 0 0,1 0 0,1 0 0,0 0 0,0-2 0,1 1 0,2-1 0,0-1 0,2 1 0,2-1 0,2-2 0,2 0 0,-1-2 0,-1 0 0,-2 1 0,0-2 0,-7 4 0,1-2 0,-5 3 0,-3 0 0,2-1 0,-3 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34:52.170"/>
    </inkml:context>
    <inkml:brush xml:id="br0">
      <inkml:brushProperty name="width" value="0.1" units="cm"/>
      <inkml:brushProperty name="height" value="0.1" units="cm"/>
    </inkml:brush>
  </inkml:definitions>
  <inkml:trace contextRef="#ctx0" brushRef="#br0">125 1 24575,'-14'0'0,"1"3"0,3 3 0,1 3 0,1 3 0,1 0 0,1-1 0,0 1 0,0 1 0,-1 0 0,1 2 0,1 0 0,0-1 0,3-1 0,1-1 0,1-1 0,0 2 0,0 1 0,0-1 0,0 0 0,0 1 0,1 1 0,4 1 0,1 1 0,4 0 0,0-2 0,4-1 0,4-2 0,4-1 0,2 0 0,-3-1 0,-3-1 0,-8-2 0,-2-2 0,-5-1 0,1 0 0,0 0 0,0 1 0,0 1 0,-1 1 0,-1 3 0,-1-4 0,-1 3 0,-2-5 0,-7 2 0,-10-2 0,-10-2 0,-7-1 0,2 0 0,5 2 0,5 1 0,8 1 0,7-1 0,5 0 0,4 1 0,0 1 0,0 2 0,0 1 0,0 1 0,1 2 0,4 1 0,2 3 0,4 0 0,1 3 0,0-3 0,-2 0 0,0-1 0,-1-1 0,-1-1 0,1-1 0,1-1 0,0-1 0,0 1 0,-1-2 0,-2 0 0,-1 1 0,-1 1 0,-2 1 0,-1 3 0,0 1 0,-2 3 0,0 0 0,1 2 0,2 1 0,2 3 0,1 4 0,0 3 0,-2 2 0,1 1 0,0 1 0,1 2 0,-1 0 0,-1 3 0,-3-2 0,0-5 0,2-6 0,1-8 0,1-5 0,0-3 0,0-3 0,-1-1 0,2 0 0,1 0 0,0 2 0,1 0 0,0 2 0,-1-3 0,-2-4 0,-3-2 0,-1-5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34:52.171"/>
    </inkml:context>
    <inkml:brush xml:id="br0">
      <inkml:brushProperty name="width" value="0.1" units="cm"/>
      <inkml:brushProperty name="height" value="0.1" units="cm"/>
    </inkml:brush>
  </inkml:definitions>
  <inkml:trace contextRef="#ctx0" brushRef="#br0">1 1 24575,'12'11'0,"-1"1"0,3-2 0,-1-1 0,0-2 0,1-2 0,-2-1 0,0-2 0,-1-1 0,3 2 0,-6-3 0,3 3 0,-6-3 0,1 0 0,2 0 0,-3 0 0,2 0 0,-5 0 0,2 0 0,1 0 0,2 0 0,2 1 0,-1 2 0,0 2 0,-2 3 0,-1 2 0,-1 5 0,-1 5 0,1 2 0,0 0 0,0-3 0,1-4 0,0-2 0,1 0 0,1 3 0,1 2 0,1 1 0,0-2 0,0-3 0,0-2 0,1-1 0,0 1 0,0-1 0,2 0 0,0-2 0,-1-1 0,1-2 0,1 0 0,2-1 0,2-3 0,3 1 0,3-1 0,5 2 0,5-1 0,4-2 0,3 2 0,-1-1 0,-2 0 0,-5 0 0,-2 0 0,-4 0 0,0 1 0,0 0 0,-1 1 0,1 2 0,-1 0 0,-2 1 0,-3-2 0,-1 1 0,0 0 0,-3 0 0,-1 0 0,-1-1 0,-3 1 0,0-1 0,-3 2 0,-3 0 0,-1 1 0,-2 2 0,-1 0 0,-1-3 0,-8-1 0,-10-3 0,-12 2 0,-6 2 0,2 0 0,7 1 0,10-2 0,5-1 0,2 1 0,4-3 0,-1 2 0,4-2 0,0 2 0,-1 1 0,-2 2 0,-2 2 0,-1 2 0,0-1 0,2 1 0,2-1 0,1 0 0,1-1 0,1 1 0,1 2 0,1 3 0,0 4 0,0 1 0,0 1 0,0 1 0,2-2 0,3 0 0,1-2 0,1-3 0,0-1 0,-2-5 0,2-2 0,0-3 0,1-4 0,-2 0 0,1-1 0,-1 0 0,2 0 0,3 0 0,0 0 0,0 0 0,0-1 0,-1-2 0,0-1 0,0-2 0,1 2 0,0 1 0,-4 2 0,-1 1 0,-3 0 0,-1 0 0,1 4 0,1 4 0,1 6 0,1 5 0,0 3 0,1 3 0,0 2 0,0-1 0,0-1 0,-1-3 0,-1-6 0,-1-4 0,0 1 0,-3-7 0,2 3 0,-2-3 0,1 2 0,-4-6 0,1 3 0,-2-7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34:52.172"/>
    </inkml:context>
    <inkml:brush xml:id="br0">
      <inkml:brushProperty name="width" value="0.1" units="cm"/>
      <inkml:brushProperty name="height" value="0.1" units="cm"/>
    </inkml:brush>
  </inkml:definitions>
  <inkml:trace contextRef="#ctx0" brushRef="#br0">73 51 24575,'-9'13'0,"0"0"0,2-2 0,-1 1 0,1 0 0,0-1 0,0 2 0,3-4 0,-1 2 0,2-6 0,0 1 0,1 0 0,1 0 0,1 0 0,0 1 0,0 4 0,0-4 0,0 2 0,2-4 0,3-1 0,3 1 0,2 0 0,2 0 0,1 0 0,3-1 0,1 0 0,1-1 0,-1 0 0,-1 0 0,-2-1 0,-1 0 0,2-1 0,1-1 0,0 0 0,3-2 0,-1-1 0,1-3 0,-1-1 0,-1 1 0,-2 1 0,-2 2 0,-1 1 0,1 1 0,0 0 0,4 1 0,0 0 0,0 0 0,2 0 0,-4 0 0,-1 2 0,-1 0 0,-1 3 0,1-1 0,0 0 0,1-1 0,0 0 0,0 0 0,1-2 0,1 0 0,1-1 0,2 0 0,-1 0 0,-1 0 0,-2 0 0,-2 0 0,-1 0 0,-1-2 0,1-1 0,-1 0 0,0 1 0,-1 1 0,0 1 0,0 0 0,2 0 0,-1 0 0,0 0 0,-1 0 0,-1-1 0,0 0 0,0-1 0,0 0 0,0 0 0,2 0 0,2-1 0,-5 2 0,2-3 0,-7 1 0,0-2 0,-2-6 0,-1-7 0,0-3 0,0-2 0,0 4 0,0 1 0,0 8 0,0-1 0,-1 9 0,-2-1 0,-4 2 0,-2 1 0,-1 0 0,2 0 0,-1-3 0,4 3 0,-2-3 0,3 3 0,-5 0 0,3 0 0,-4 0 0,3 0 0,-1-1 0,2 0 0,2-2 0,3-1 0,0 0 0,1-2 0,0-2 0,0 0 0,0-1 0,0 0 0,0 2 0,0 1 0,0-1 0,0 3 0,0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35:21.226"/>
    </inkml:context>
    <inkml:brush xml:id="br0">
      <inkml:brushProperty name="width" value="0.1" units="cm"/>
      <inkml:brushProperty name="height" value="0.1" units="cm"/>
    </inkml:brush>
  </inkml:definitions>
  <inkml:trace contextRef="#ctx0" brushRef="#br0">5132 7938 24575,'-18'0'0,"2"0"0,5 0 0,4 0 0,2 0 0,0 0 0,0 0 0,-2 0 0,-1 0 0,1 0 0,1 0 0,-2 0 0,-3 0 0,-7 0 0,-4 0 0,0 0 0,2 0 0,3 0 0,5 0 0,1 0 0,3 1 0,1 1 0,4 0 0,0 3 0,-1 2 0,-1 4 0,-3 0 0,0 2 0,-2 3 0,2 4 0,-1 4 0,1 1 0,1-2 0,2-4 0,1-4 0,1-3 0,-2 1 0,-1 2 0,-2 0 0,-1 0 0,0-2 0,-2-2 0,-1-2 0,-4-2 0,-2-2 0,-5-1 0,-1-1 0,-2-2 0,0 1 0,2-2 0,1 0 0,2 0 0,2 0 0,2 0 0,0-3 0,2-3 0,-1-5 0,1-3 0,2 0 0,0 0 0,3 1 0,-1-4 0,0-1 0,1-1 0,0 0 0,2 2 0,2 0 0,2 2 0,1 0 0,2 2 0,1 3 0,0-1 0,-1 1 0,-2-2 0,0-3 0,-2-2 0,0-4 0,0-1 0,-4-5 0,1-2 0,-2-1 0,1 2 0,0 2 0,1 3 0,0 0 0,2 0 0,-1 0 0,2 0 0,0 1 0,-1-3 0,1-3 0,0 0 0,0 1 0,1 5 0,0 2 0,1 2 0,0 0 0,-1-1 0,0 2 0,0 2 0,-1 2 0,1 0 0,-1-2 0,0-1 0,-3-1 0,4 7 0,-3 1 0,2 6 0,-3 0 0,-1 1 0,-2-2 0,0 0 0,-1-3 0,1 0 0,-1-1 0,0 0 0,1 0 0,-1 1 0,0-2 0,0 2 0,1-1 0,-1-1 0,0-2 0,0-2 0,0-1 0,0-2 0,2 0 0,1-1 0,1 0 0,1-1 0,0 0 0,1 2 0,-2-1 0,0 1 0,0-3 0,1-1 0,1 0 0,0 0 0,0 0 0,0-1 0,0-2 0,0-2 0,-1-1 0,1 1 0,0-2 0,1-1 0,0-4 0,0-1 0,0-1 0,1 3 0,0 4 0,0 4 0,1 3 0,0 5 0,1 2 0,-1 0 0,0-2 0,0 0 0,0-1 0,-1 1 0,0-2 0,-2 0 0,0-1 0,2 2 0,-1 3 0,0 1 0,0 4 0,0 1 0,0 1 0,0 0 0,0 1 0,0-2 0,-2-1 0,-2-3 0,0-2 0,-3-1 0,-1 0 0,-3-1 0,-2 0 0,-1-1 0,0 2 0,2 3 0,4 3 0,2 2 0,4 2 0,3-1 0,1 1 0,0-1 0,0-2 0,-3-1 0,1-4 0,-1-2 0,-1-3 0,1-2 0,-2-1 0,-2-2 0,-2-2 0,0-3 0,0 2 0,1-1 0,1-2 0,-1-1 0,1-1 0,1-2 0,0 2 0,0 0 0,1-2 0,0 1 0,2-2 0,1 1 0,1 2 0,0 1 0,2 3 0,0-2 0,2-4 0,0-2 0,0-3 0,0 1 0,0 4 0,0 3 0,0 0 0,0-1 0,0 0 0,0 0 0,0 3 0,0 3 0,0 0 0,0 0 0,0-2 0,-1-2 0,-2 0 0,0 0 0,-1 0 0,2-2 0,-1-2 0,2-2 0,-2 2 0,1 2 0,0 3 0,0 2 0,0 2 0,-1 1 0,0 1 0,2-1 0,-2-1 0,1 3 0,-1 0 0,-1 3 0,0 1 0,0 0 0,1 3 0,2 0 0,1 1 0,0 0 0,0 1 0,0-3 0,0 1 0,0-2 0,0 1 0,0 2 0,0 3 0,0 2 0,0 0 0,0 1 0,0-4 0,0 3 0,0-3 0,0 2 0,0-2 0,0 0 0,0 2 0,0 2 0,0 2 0,0 1 0,0 0 0,0-1 0,0-3 0,0 3 0,-1-2 0,-2 5 0,1 0 0,-2 0 0,0 1 0,1 0 0,-1 0 0,0 0 0,-1 2 0,0 0 0,-1 1 0,0-1 0,1 0 0,-1 0 0,0 0 0,1 1 0,0 1 0,0 1 0,0 0 0,-1 0 0,0-1 0,1 0 0,0 0 0,-1 0 0,0 4 0,2-4 0,-2 7 0,2-3 0,-2 3 0,0 2 0,-1 2 0,-2 2 0,0-1 0,2 1 0,-1-1 0,2 1 0,0 2 0,-1 0 0,0 0 0,0 0 0,-1-3 0,2-2 0,-3-2 0,0 0 0,-2 0 0,-1-2 0,-1-1 0,0-4 0,-1-3 0,1-1 0,1-1 0,0 0 0,1 0 0,-1 0 0,0 0 0,1 0 0,-2 0 0,-1 0 0,-2 0 0,-2 0 0,-2 0 0,-1-2 0,-2-4 0,-3-4 0,0-1 0,-1 2 0,-1 1 0,2 1 0,1-1 0,0-1 0,1 0 0,1 1 0,0-1 0,0 1 0,2 0 0,1-1 0,1 0 0,3 0 0,1-1 0,3 1 0,3 0 0,1 0 0,2-2 0,1-1 0,3-3 0,0-1 0,2 1 0,0 6 0,0-1 0,0 5 0,-1-2 0,0 0 0,-2 1 0,0 0 0,0 0 0,-2-3 0,1 3 0,-2-4 0,2 2 0,-2-3 0,0-2 0,0-1 0,-2 1 0,1 0 0,0 2 0,2 2 0,0 1 0,1 2 0,-1-1 0,2 0 0,1 1 0,2 0 0,0 1 0,0 0 0,0 0 0,0-3 0,1 2 0,2-3 0,3 4 0,5-2 0,3 0 0,3 1 0,2 1 0,-1 2 0,2 1 0,0-1 0,1 0 0,-1 0 0,-2-1 0,0 1 0,-2 1 0,1-1 0,-2 1 0,0-2 0,0 0 0,0 0 0,0-1 0,0-1 0,0-1 0,0 0 0,0-1 0,-2-1 0,-1-1 0,-4 1 0,-3 1 0,-4 2 0,-1-1 0,0 0 0,-1 2 0,-3-2 0,-6 2 0,-4 0 0,-5 0 0,0 2 0,0 2 0,0 1 0,-2 0 0,0 0 0,-1 2 0,1 3 0,1 2 0,1 1 0,1 0 0,-1-1 0,1-2 0,-1 0 0,0-2 0,-2-2 0,0 0 0,0-1 0,1 0 0,3 0 0,2 0 0,4-1 0,2-3 0,4-7 0,1-5 0,1-5 0,0-2 0,-1 3 0,1 0 0,0 4 0,0 2 0,0 3 0,-2-2 0,0 7 0,-3-5 0,2 4 0,-2-2 0,-1-2 0,-1-1 0,0 0 0,-1 1 0,0 5 0,-1 2 0,5 2 0,-4 2 0,3 0 0,-4 0 0,-2 0 0,-1 0 0,0 0 0,0 2 0,0-1 0,1 1 0,1-1 0,1-1 0,-1 0 0,4 0 0,-2 0 0,3 0 0,-3 0 0,-2 0 0,-8 0 0,4 0 0,-5-3 0,4-5 0,-1-5 0,-1-5 0,2 0 0,3 1 0,3 1 0,2-1 0,2 0 0,1 0 0,1 0 0,2 2 0,2 1 0,1-1 0,1 0 0,0-2 0,0 0 0,0-3 0,0 8 0,0 0 0,0 7 0,0-2 0,-2-1 0,-4-6 0,1 6 0,-2-4 0,3 10 0,-1-1 0,0 2 0,0 0 0,-4 0 0,-2 1 0,-2-1 0,-4-3 0,-1-2 0,-3-2 0,-2-1 0,-1 0 0,0 1 0,1 1 0,1 0 0,2 1 0,1 0 0,1 2 0,1 0 0,1 2 0,1 0 0,2 1 0,3 0 0,0 1 0,1 0 0,0 0 0,-1 0 0,-3 1 0,-4 2 0,-4 4 0,-3 1 0,-2 1 0,1-1 0,1 0 0,2-1 0,-3 2 0,1-2 0,-1 1 0,-1-2 0,4 0 0,-3-2 0,3 0 0,-1 0 0,1-1 0,-1 0 0,2-2 0,3-1 0,-1 0 0,4 0 0,-2 0 0,2 0 0,0 0 0,0 0 0,2 0 0,-1 0 0,1 0 0,-2 0 0,-2 0 0,-2 1 0,1 0 0,-1 1 0,0 1 0,-1 0 0,0 0 0,-2 0 0,1-2 0,0-1 0,1 2 0,0-1 0,-1 1 0,1-1 0,-1-1 0,1 0 0,0 0 0,2 0 0,1 0 0,2 0 0,1 0 0,2 0 0,2 0 0,3 0 0,1 0 0,0 0 0,-1 0 0,-2 0 0,-1 0 0,0 0 0,1 0 0,3 0 0,0-2 0,2-1 0,-1-2 0,1-3 0,0 1 0,1-3 0,1 1 0,0 0 0,2-1 0,0 0 0,0-3 0,1-3 0,2-1 0,2-5 0,3-1 0,2-2 0,0-1 0,2 0 0,0 0 0,1 2 0,-2 2 0,0 2 0,-1 4 0,-1 1 0,0 3 0,0 3 0,0 0 0,-2 0 0,1-1 0,1-2 0,2 1 0,0-1 0,1 1 0,1 1 0,0-1 0,2 2 0,0 0 0,1 1 0,-1 2 0,-2 1 0,0 1 0,-1 1 0,-1 1 0,0-2 0,-1 1 0,-1 0 0,-1 1 0,2-1 0,1-3 0,1-2 0,1 0 0,2-1 0,0 0 0,-2 1 0,-3-1 0,-5 4 0,-3-1 0,-2 3 0,0-1 0,0 0 0,0 0 0,-2 0 0,-2 0 0,-2 1 0,-2 0 0,-1 1 0,-1 1 0,-1-1 0,-3 2 0,-1 0 0,-2 0 0,1 0 0,1 0 0,2 0 0,2 0 0,2-1 0,2-2 0,2-2 0,2-2 0,2-2 0,1-2 0,0-2 0,0-2 0,0-3 0,0-1 0,0 1 0,0 0 0,0 0 0,0 7 0,0-3 0,0 5 0,0 1 0,0-2 0,0 5 0,-1 0 0,-2 2 0,-2 1 0,-3-1 0,-1 2 0,-1-1 0,-1 1 0,0 1 0,3 0 0,-1 0 0,4-1 0,-1-2 0,0 0 0,-3-2 0,-2 0 0,0 0 0,-1-1 0,-1 0 0,-1-2 0,1 0 0,1 1 0,2 0 0,0 0 0,3 1 0,2 0 0,3 2 0,5 2 0,2 3 0,1 0 0,-3 1 0,3 2 0,-6-2 0,3 1 0,-3 0 0,1-1 0,-1-8 0,0 3 0,-3-6 0,1 7 0,-1-2 0,-2-1 0,0-2 0,-1-1 0,0-1 0,-1-1 0,-1 1 0,1-2 0,-1 1 0,0-1 0,-1-2 0,0-2 0,1-2 0,0-1 0,-1 0 0,1 1 0,0 2 0,2 3 0,1 2 0,2 5 0,-1-1 0,3 4 0,0-2 0,0 2 0,-1-2 0,1-2 0,-2-2 0,0-4 0,-3-4 0,0-1 0,-1-1 0,0 2 0,0 3 0,1 3 0,1 2 0,0 2 0,3 2 0,-1 1 0,2-2 0,-1-1 0,1 1 0,0-1 0,-1 3 0,2 1 0,7 0 0,-4 2 0,8 0 0,-7 1 0,2 0 0,0 2 0,2 0 0,0-1 0,0 0 0,2 0 0,-4 1 0,3-1 0,-4 0 0,2 1 0,-1-1 0,-2 0 0,0 1 0,-1 1 0,0-1 0,0 1 0,0-1 0,-1 0 0,1 1 0,0 0 0,0 0 0,2 1 0,-3-2 0,2 0 0,-3-2 0,2 0 0,1 0 0,0-1 0,2 0 0,2 0 0,0 0 0,1 1 0,3 0 0,-5 1 0,4-1 0,-6 0 0,1 0 0,-2 1 0,0-1 0,-1-1 0,0 1 0,-1 0 0,1 1 0,-1-1 0,2-1 0,-1 1 0,2 1 0,1 1 0,0 0 0,1 0 0,2 3 0,1-2 0,0 1 0,2 0 0,-1 0 0,1-1 0,0-1 0,1 0 0,0 0 0,2-1 0,2 1 0,0 1 0,2 1 0,1 0 0,1 0 0,0 0 0,0-1 0,-1-1 0,-1 1 0,0-1 0,-1-1 0,1-1 0,-2-1 0,0 0 0,-2 0 0,0 0 0,1 0 0,-1 0 0,-1 0 0,-1 0 0,-1 0 0,0 0 0,-1 0 0,-1 0 0,1 0 0,-3 0 0,2 0 0,-3 0 0,1 0 0,0 0 0,0 0 0,1-1 0,1-1 0,0-1 0,2 0 0,0 1 0,-1-1 0,2 0 0,1-1 0,1-1 0,0 0 0,0-1 0,3 1 0,2-1 0,1 1 0,-1-1 0,0-1 0,0 1 0,-1 0 0,0 0 0,0-2 0,-1 1 0,2-1 0,0 1 0,0 1 0,-2 0 0,-2 1 0,-1-1 0,-1 1 0,-1 1 0,-1-1 0,0 1 0,-1-2 0,1 1 0,-1-1 0,0 0 0,-1-2 0,0-2 0,0 0 0,1-4 0,-1 1 0,-1-1 0,-2 1 0,0 1 0,-2 1 0,-1-3 0,-2 1 0,-1-2 0,0 0 0,-1 1 0,0 2 0,0 2 0,0 0 0,0-2 0,0-2 0,0 1 0,0 1 0,0 3 0,0 0 0,0 0 0,0 0 0,0-1 0,2 1 0,2 1 0,0 0 0,1 1 0,0 0 0,1 0 0,1 0 0,2 0 0,-1 2 0,3 0 0,-1 2 0,4-2 0,3 2 0,4-1 0,5 1 0,2 1 0,2 1 0,0 1 0,-2 0 0,-4-2 0,-5 1 0,-4-2 0,-2 0 0,-1 1 0,-1-1 0,0 0 0,-2-3 0,-1-1 0,-4 1 0,1-2 0,-4 2 0,2-2 0,-1-1 0,0 1 0,0 0 0,1 2 0,0 1 0,1 1 0,0 1 0,3 0 0,1 1 0,1 0 0,0-1 0,0 1 0,0-1 0,1-1 0,0 1 0,1-1 0,1 1 0,-1 1 0,1-1 0,0 0 0,1 0 0,0-1 0,1 1 0,-1 0 0,-1-2 0,-1 1 0,1 0 0,-1-2 0,1-1 0,0 0 0,-1-1 0,-1 1 0,-1 0 0,-1-1 0,-1 1 0,-1-1 0,-1 1 0,-1-3 0,-1 4 0,2-2 0,-1 3 0,1-2 0,-1-1 0,1-1 0,-1-1 0,0-1 0,1-1 0,1 1 0,-2-3 0,1 1 0,-1-1 0,0-1 0,1 2 0,-1-1 0,0 1 0,0 1 0,0 1 0,1 1 0,1 0 0,1 1 0,1 0 0,1 1 0,1 1 0,1 1 0,1 1 0,-1 0 0,3 3 0,1 0 0,1 2 0,0 0 0,-1 0 0,-1 0 0,-2 0 0,0 0 0,-1 0 0,0 0 0,-2 0 0,-2 0 0,-3-2 0,-1-2 0,1-1 0,0-2 0,1-1 0,-1-3 0,0-1 0,0 1 0,-1-2 0,0-1 0,-1 1 0,-1-1 0,-1 3 0,0 0 0,0-1 0,0 0 0,0-1 0,0 2 0,0-1 0,0 5 0,-2-2 0,-1 4 0,-3-1 0,-1 0 0,1 1 0,1 0 0,3 0 0,0 0 0,2 1 0,2 2 0,2 1 0,3 1 0,2 0 0,1 0 0,1 0 0,2 0 0,2 0 0,1 0 0,3 0 0,1 0 0,-1 0 0,1 0 0,-1 0 0,-1 0 0,-1 0 0,0 0 0,-2 0 0,0 0 0,-2 0 0,-2 0 0,-2-2 0,-2-1 0,-1-1 0,0 0 0,-1 0 0,0-1 0,-3 1 0,0-3 0,-2-1 0,0-5 0,0-5 0,0-4 0,0 1 0,0 2 0,-2 3 0,-3 3 0,-1 4 0,0 2 0,1 1 0,2 2 0,0 0 0,1 2 0,1-2 0,1 0 0,0 0 0,0-1 0,1 2 0,1-1 0,3 1 0,3-2 0,4-4 0,5-2 0,2-5 0,1 0 0,-2-3 0,-3 0 0,-1-1 0,-1-1 0,-3 1 0,-3 0 0,-3 0 0,-4 2 0,0 1 0,0 2 0,0 0 0,0-1 0,-4-3 0,-4-3 0,-4-2 0,0 3 0,1 2 0,3 3 0,1 3 0,0-1 0,3 6 0,0-1 0,4 7 0,0-2 0,0 1 0,0 0 0,2 0 0,1 2 0,5 0 0,4 1 0,5 0 0,6 0 0,6 0 0,2-2 0,2-1 0,0-2 0,1-1 0,-2-1 0,0 0 0,0-2 0,0-1 0,2-2 0,-2 0 0,-3 0 0,-3 1 0,-3 0 0,-1-2 0,-1 2 0,0 0 0,-3 2 0,-1 0 0,0 0 0,-1 0 0,2 0 0,0 2 0,-1 0 0,0 1 0,-1 0 0,2 1 0,0-1 0,3 1 0,-1 3 0,0 0 0,-1 2 0,1 0 0,0 0 0,0 0 0,0 0 0,-1 2 0,-1-1 0,1 2 0,-2 0 0,0 1 0,-1 0 0,1 0 0,2 0 0,3 0 0,0 2 0,-1 0 0,0 2 0,-4 0 0,0-2 0,-2 2 0,-1 1 0,2 2 0,-1 1 0,0 0 0,-2-1 0,-1 1 0,-1 0 0,-3-1 0,-1 1 0,-3 0 0,-1-1 0,-2 1 0,-1 1 0,0 2 0,0 0 0,0 0 0,0-3 0,0-4 0,0-3 0,0-1 0,0-1 0,0 1 0,0 1 0,0 1 0,0 0 0,3 0 0,3 1 0,4 1 0,6 3 0,3 1 0,4 0 0,0 1 0,1 0 0,-2-2 0,-2-1 0,-2-3 0,-3-2 0,-1-2 0,-1 0 0,-1-2 0,-1 1 0,1-1 0,-1-1 0,1 1 0,1 2 0,1 0 0,1 1 0,1 1 0,0 0 0,-1 1 0,-2-1 0,-3 0 0,-2 0 0,-3 0 0,-2-2 0,0-1 0,2 2 0,-1-1 0,5 3 0,-2-2 0,5 2 0,2 0 0,-1-1 0,0 1 0,-1-1 0,-3 1 0,-1-1 0,-3 0 0,-1-1 0,0 1 0,-2-1 0,-1 0 0,-4-3 0,-5-5 0,3 1 0,-2-3 0,5 6 0,1 0 0,4 5 0,1 0 0,4 4 0,0-2 0,1 2 0,1 0 0,2 1 0,0 0 0,-2 1 0,-1-1 0,-1 0 0,-2 0 0,2-1 0,-1-1 0,0 1 0,-1 0 0,2 0 0,0 1 0,3 0 0,1 0 0,-1-1 0,0-1 0,-2 0 0,-2 1 0,-2-1 0,0 3 0,-2-4 0,1 3 0,-1-2 0,1 3 0,1 0 0,1 1 0,3 0 0,-1-1 0,1 1 0,0-1 0,-1 1 0,1 0 0,-1-1 0,-1 0 0,-1-1 0,-2 0 0,1 0 0,-2 2 0,0-1 0,-2 1 0,-1-1 0,0-1 0,0-1 0,0-1 0,0 0 0,0 0 0,0 1 0,1-1 0,2-1 0,3 1 0,1-1 0,2 1 0,1-1 0,0 0 0,1 1 0,-1 0 0,0 2 0,0 1 0,2 1 0,0 1 0,0 1 0,-2 1 0,-3 0 0,-3-2 0,-3-3 0,-1-2 0,0-3 0,-1 0 0,-3 1 0,-4-1 0,-2 2 0,-3-2 0,-3 1 0,-5 0 0,-7 1 0,-2 0 0,2 0 0,2-2 0,3-2 0,3-1 0,1 0 0,4-2 0,3 0 0,2 0 0,2 0 0,1 0 0,1 0 0,1 0 0,0 0 0,2 1 0,0 2 0,2 5 0,1 8 0,0 5 0,3 4 0,1-1 0,4-2 0,2-1 0,0-3 0,0-1 0,-1-2 0,0-2 0,1-1 0,1-1 0,-1 1 0,0-2 0,-1-1 0,-1 0 0,-1-5 0,3 4 0,-6-6 0,6 3 0,-5-4 0,1 2 0,0 0 0,0-2 0,-2 1 0,-1-1 0,-1 0 0,0 2 0,0-1 0,1-1 0,-2 1 0,1 1 0,-1 0 0,0 0 0,1-1 0,-1 1 0,1 0 0,1 1 0,2 1 0,1 1 0,2 1 0,2 1 0,2-1 0,-1 1 0,1 1 0,1-1 0,0-1 0,0 0 0,-2-1 0,-4-2 0,-1-1 0,-3-1 0,-1 0 0,1 0 0,-1-1 0,3 1 0,-1-1 0,1 1 0,-1-2 0,0 1 0,0 1 0,-1-1 0,0 0 0,-1-1 0,1 0 0,1 0 0,0 0 0,1 1 0,0 1 0,-1 0 0,0 2 0,0-1 0,-1 0 0,1 1 0,1-1 0,1 1 0,0-1 0,1-2 0,0 2 0,0-2 0,0 1 0,-2-1 0,2 1 0,-3-1 0,1 1 0,-4-1 0,1 1 0,1-1 0,0 1 0,2 0 0,0-1 0,0 0 0,0-1 0,0 2 0,0-1 0,-1 1 0,-1 0 0,0-1 0,1 2 0,0 0 0,0-1 0,-1 1 0,0-2 0,0 1 0,0-1 0,0 0 0,-1 2 0,0-1 0,0 1 0,0 0 0,0 0 0,-1 0 0,1-1 0,0 1 0,1 1 0,-1-1 0,2 0 0,-2 0 0,1-1 0,-1 1 0,0-2 0,1 2 0,0-2 0,0 1 0,1-1 0,1 2 0,-2-2 0,2 1 0,-2-2 0,1 1 0,1 1 0,-2-1 0,2 1 0,-3 0 0,2-1 0,-2 1 0,1-1 0,-1 1 0,1 0 0,0 0 0,0-1 0,0 1 0,-1 0 0,0-1 0,-1 1 0,1 0 0,1-1 0,-2 2 0,1-2 0,2 1 0,0-1 0,1-1 0,1 2 0,-1 2 0,1 0 0,2 1 0,-3-2 0,4 3 0,-5-4 0,3 2 0,-1 0 0,1 0 0,2 1 0,1-1 0,0 1 0,-2 0 0,1-2 0,-5 0 0,1 0 0,-3-1 0,1-1 0,-1-1 0,2 0 0,1 0 0,1 0 0,2 0 0,0 0 0,1 0 0,0 0 0,1-1 0,2-1 0,-1 0 0,1 0 0,0 0 0,-1 1 0,-1 0 0,0 1 0,-1 0 0,-1 0 0,1 0 0,-1 0 0,1 0 0,2 0 0,-4 0 0,4 0 0,-3 1 0,3 3 0,2 1 0,0 2 0,1 0 0,-1-1 0,-1 0 0,-1 0 0,0 0 0,0 0 0,-1 0 0,1 1 0,2-1 0,2 2 0,1-1 0,2 1 0,2 0 0,4 1 0,1 1 0,1 1 0,-2-1 0,-2 1 0,-3 0 0,-3 0 0,-3 1 0,-1-1 0,0 1 0,-2 0 0,-3-1 0,-2 0 0,-1 0 0,-1-2 0,0-3 0,0 0 0,1-2 0,1 0 0,3 1 0,1-1 0,3 1 0,2 0 0,3 0 0,4 2 0,1-1 0,1 1 0,-1-1 0,-2 0 0,-1 0 0,-1 0 0,-3 0 0,0-1 0,-2 2 0,-1 0 0,0 1 0,-1 2 0,1 0 0,-1 1 0,1 1 0,0 1 0,0 2 0,0 0 0,2 0 0,0-1 0,-1-3 0,-1 1 0,1 0 0,2-1 0,3 0 0,3 0 0,3 0 0,3-1 0,1-2 0,-1-2 0,-3-3 0,0-1 0,0-2 0,0 0 0,0 0 0,-4 0 0,-4 0 0,-2 0 0,-4 0 0,0 0 0,-2 0 0,1 0 0,1 0 0,2 0 0,5 0 0,4 0 0,3 0 0,3 0 0,1 0 0,2 0 0,0 0 0,-3 0 0,-1 0 0,-4 0 0,-2 0 0,-1 0 0,-2 0 0,0 0 0,1 0 0,3 0 0,4-2 0,1-1 0,0-2 0,-2-1 0,-5 0 0,-4 1 0,-2 2 0,-1 2 0,1 1 0,0 0 0,1 0 0,-1 0 0,-1 0 0,2 0 0,-6 0 0,4 0 0,-5 0 0,2 0 0,-1 1 0,-1 1 0,-1 1 0,-1 2 0,-1 1 0,1 0 0,-1 1 0,0 0 0,0 1 0,-1 0 0,-1 0 0,-1 1 0,-1-1 0,0 1 0,0 0 0,0-1 0,0-1 0,0-1 0,2-2 0,3-2 0,2-2 0,7-4 0,4-5 0,6-6 0,6-5 0,1-4 0,-2 0 0,-4 1 0,-5 3 0,-5 6 0,-3 2 0,-2 0 0,-5 5 0,1-3 0,-4 6 0,1-1 0,-1 1 0,1 1 0,-2 0 0,1 1 0,1 1 0,0 1 0,0 0 0,4 0 0,6 0 0,11 0 0,6 1 0,0 1 0,-6 1 0,-7 1 0,-3-1 0,-6-1 0,0 1 0,-6-2 0,2 0 0,0 1 0,4 1 0,-2-1 0,4 2 0,-2-1 0,3 1 0,1 2 0,-1 0 0,1 0 0,-1 1 0,1 0 0,-1 0 0,0 0 0,-1 0 0,-1-2 0,2 1 0,2-1 0,0 1 0,1-2 0,-1 0 0,1-1 0,-5-2 0,4 1 0,-8-2 0,7 0 0,0 0 0,9 0 0,6 0 0,6 0 0,3 0 0,2-2 0,2-2 0,-2-1 0,-2-2 0,-6 1 0,-7 2 0,-6 1 0,-3 1 0,-1 2 0,-2-2 0,1 1 0,1-1 0,-4 0 0,3 0 0,-4-3 0,7-3 0,7-4 0,5-5 0,5-3 0,0-2 0,-2 1 0,-4 2 0,-4 2 0,-1 2 0,0 1 0,-1-2 0,1 0 0,-2 2 0,-3 0 0,-2 3 0,-2 3 0,-2 0 0,0 1 0,0 0 0,-1 0 0,2 0 0,1-1 0,2 0 0,3 1 0,0 1 0,3 2 0,7-1 0,8 0 0,8 0 0,5 2 0,-3 1 0,-5 0 0,-6 2 0,-8 0 0,-5 0 0,-5 0 0,-2 0 0,-1 0 0,-2 0 0,-2 0 0,-2 0 0,-2 0 0,-1 0 0,2 0 0,0 1 0,2 0 0,1 2 0,1 3 0,2 1 0,0-1 0,-1 1 0,-1-1 0,-3 1 0,-2 1 0,-4 2 0,1 0 0,-2 3 0,0 1 0,0 2 0,0-1 0,-1-2 0,-2-2 0,-1-2 0,-2-2 0,1-2 0,3-1 0,0 0 0,2 0 0,0 1 0,1 1 0,3 2 0,4 3 0,5 2 0,4 1 0,1-1 0,1-1 0,-2-2 0,-1-3 0,0-1 0,-1-3 0,0 1 0,-1-2 0,-2 1 0,0-1 0,-2 0 0,-2 1 0,-1-1 0,-3 1 0,-1-1 0,-1 1 0,-1 0 0,0 0 0,2 0 0,-1 2 0,-1 3 0,1 3 0,-2 4 0,0 5 0,0 2 0,-1 1 0,-3 0 0,-4-1 0,-4-2 0,-2-3 0,-3-3 0,-2-1 0,-2-3 0,-1-1 0,4-2 0,3-2 0,9-1 0,2-2 0,4 1 0,0 1 0,1 3 0,3 0 0,2 2 0,1-1 0,-2-2 0,-2-2 0,-5-2 0,-5-2 0,-6-2 0,-4-3 0,-1-1 0,2 0 0,0 1 0,7 2 0,-3 2 0,5 1 0,-4 0 0,-1 0 0,0 0 0,2 0 0,0 0 0,0 0 0,-11 5 0,3 2 0,-11 7 0,2 0 0,-2 1 0,-2 0 0,2-1 0,1-2 0,0-1 0,5-2 0,3 0 0,4-2 0,5 0 0,2 1 0,1 0 0,0 5 0,-3 2 0,0 4 0,1-1 0,1-2 0,3-3 0,2 1 0,3-6 0,0 4 0,1-4 0,0 4 0,0 3 0,1 0 0,2 0 0,5-2 0,2 1 0,4-1 0,-1 1 0,1-1 0,-2-4 0,-1-2 0,-6-3 0,1-1 0,-5-1 0,1 0 0,-1 1 0,-1 2 0,-4 1 0,-7 4 0,-7 1 0,-5 2 0,2-1 0,4-1 0,3-1 0,2-1 0,1 0 0,0 1 0,3 0 0,2 0 0,2-1 0,1-1 0,2 2 0,0 0 0,1 2 0,0-1 0,0 1 0,1 2 0,0-1 0,1 1 0,-1 1 0,0-2 0,-1 0 0,0 0 0,0-2 0,0 3 0,0-6 0,0 2 0,0-5 0,-1 2 0,-4 3 0,-6 1 0,-6 2 0,-1 1 0,-1 0 0,5-1 0,2-1 0,2 0 0,3-1 0,1-1 0,2-1 0,-1-1 0,1 0 0,-2 0 0,-2-1 0,-4-1 0,-5 0 0,-4-1 0,-3-2 0,2-2 0,6-1 0,8 2 0,4 5 0,3 6 0,1 6 0,0 4 0,0 1 0,0-4 0,0-1 0,0-1 0,0 3 0,0 2 0,0 0 0,-3-2 0,-5-3 0,-5-2 0,-5-2 0,0-3 0,1-2 0,0 0 0,7-5 0,-3 1 0,11-3 0,-1 3 0,1 0 0,1 5 0,-1 5 0,-1 6 0,1 4 0,1 1 0,0-2 0,1-4 0,0-4 0,0-8 0,-2 1 0,-5-3 0,-6 3 0,-7 2 0,-4 2 0,1-1 0,2 1 0,3-1 0,3-1 0,5-3 0,4-2 0,4-2 0,1 0 0,0-1 0,0 3 0,-1 4 0,1 4 0,1 5 0,0 1 0,0 0 0,0-1 0,0 0 0,0-1 0,0-1 0,0-2 0,0-4 0,0-3 0,0-3 0,-2-2 0,-3-1 0,-4-1 0,-3-1 0,2 0 0,3 0 0,3-2 0,2-2 0,2-4 0,0-3 0,0-1 0,0 3 0,0 1 0,0 2 0,0-2 0,-3-1 0,0-3 0,-3-3 0,-3-1 0,0 1 0,-3 2 0,0 1 0,0 1 0,1-3 0,-2-2 0,-3-3 0,-1-3 0,-1-1 0,2 0 0,1-1 0,3 2 0,0 2 0,1 1 0,2 4 0,2 2 0,2 2 0,0 2 0,-2-1 0,0-1 0,-1-1 0,-1 1 0,0 1 0,1 1 0,1 2 0,-1 3 0,2 2 0,-2 1 0,-3 1 0,-2 0 0,0 0 0,-2 4 0,1 2 0,-1 4 0,-2 2 0,0 0 0,0 0 0,0 1 0,0 3 0,2 1 0,0 3 0,2 0 0,0 1 0,1-2 0,-1-2 0,1-2 0,1-2 0,-1-1 0,2-2 0,0-2 0,-1-1 0,-2-3 0,-3 0 0,-3 1 0,-3 0 0,-5-1 0,-2 1 0,-3-2 0,0-1 0,3 0 0,5-2 0,3 0 0,2 0 0,0 0 0,1 0 0,1 0 0,3 0 0,2 0 0,-2 0 0,-2 0 0,-4 0 0,-2 0 0,-1 0 0,3 0 0,3-1 0,4 0 0,4 0 0,2-1 0,1 1 0,-2 1 0,-1 0 0,-2 0 0,-2 0 0,-1 0 0,1 0 0,0 0 0,2 0 0,3-1 0,4-2 0,2-2 0,2 0 0,-1 1 0,-1 2 0,-1 1 0,-4 1 0,-3 0 0,-4 0 0,-3 1 0,0 2 0,0 0 0,7 0 0,1-2 0,6-1 0,-2 2 0,-3-1 0,-5 2 0,-3 0 0,-3 1 0,0 2 0,4-1 0,4 1 0,3-1 0,5 0 0,-1 0 0,0 2 0,0 1 0,-4 0 0,-1 3 0,-1 1 0,-2 1 0,1 0 0,2-5 0,3-2 0,2-2 0,3-1 0,1 1 0,0 0 0,3 5 0,5 6 0,4 4 0,2 2 0,-2-1 0,-4-6 0,-4-4 0,-1-4 0,-2-2 0,-1 0 0,0 3 0,0 2 0,0 3 0,0 3 0,-1 2 0,-3 1 0,-5 0 0,-4-3 0,-4-2 0,0-1 0,2-3 0,0-2 0,7-2 0,-1 1 0,6-3 0,-2 1 0,0 0 0,-3 1 0,4-1 0,-6 2 0,2-1 0,-4 0 0,-3 2 0,-3-1 0,-1 2 0,-3-1 0,0 0 0,3 0 0,2-1 0,3 0 0,2-1 0,1-1 0,-1 0 0,0 0 0,1-2 0,-1 2 0,0-1 0,1-2 0,-1 3 0,4-3 0,3 1 0,14-2 0,-5 0 0,9-1 0,-10-1 0,1-1 0,-2-2 0,1 0 0,1 0 0,-2 1 0,1 0 0,-2-1 0,0 1 0,-1 2 0,0 11 0,-1 6 0,-3 8 0,-3-1 0,1-3 0,-3-4 0,5-7 0,-3-1 0,3-5 0,-1 0 0,0-1 0,0 3 0,1-1 0,0 1 0,0-1 0,-2 1 0,-1 1 0,-2 1 0,-2-1 0,1 0 0,-2-1 0,2 0 0,-1-2 0,0 0 0,1-1 0,-1-1 0,1 0 0,1 0 0,0 1 0,1 1 0,0-1 0,1 1 0,1-1 0,0 2 0,2 1 0,0 2 0,-2 3 0,3-4 0,-4 5 0,2-2 0,-2 3 0,0 1 0,0-1 0,1 1 0,1-1 0,-1 1 0,0 0 0,-1-1 0,-1 1 0,-1-1 0,-1 0 0,-1-1 0,-1-1 0,1-1 0,0-1 0,1 0 0,5-2 0,0 1 0,0 0 0,-3 3 0,-3 3 0,-2 1 0,-1 2 0,-1 1 0,-2 0 0,1 1 0,-1 1 0,1 0 0,2-1 0,2-2 0,2-3 0,0-2 0,3-3 0,-1-2 0,0-2 0,-1 2 0,-1 1 0,0 1 0,-1-2 0,0-1 0,2-1 0,1-1 0,-1 0 0,-2 1 0,0 1 0,-3 2 0,0 0 0,-1 1 0,0 2 0,2 2 0,0 1 0,1-1 0,0 1 0,1 0 0,-3 1 0,-1 2 0,-2 2 0,-2 0 0,3-2 0,4-3 0,3-6 0,4 0 0,2-3 0,1 2 0,2 3 0,0 6 0,0 4 0,0 2 0,0-3 0,0-2 0,-3-4 0,0-3 0,0-2 0,1-1 0,0 3 0,-1-1 0,-2 2 0,-2 1 0,0-1 0,2-2 0,1-4 0,1 0 0,0 1 0,-3 5 0,-3 4 0,-5 6 0,-5 1 0,-2 1 0,2-5 0,6-7 0,7-11 0,9-15 0,6-9 0,3-8 0,3 2 0,-1 5 0,-3 6 0,-3 5 0,-1 0 0,-3 8 0,1-4 0,-2 7 0,2 0 0,-1 0 0,1 1 0,-2 3 0,-18 5 0,3 1 0,-16 3 0,9-1 0,0-1 0,1 1 0,8-3 0,-1 1 0,7-3 0,-1 0 0,1 0 0,0-1 0,1 0 0,0-1 0,-1 0 0,0 0 0,1 0 0,0 1 0,0 0 0,0 0 0,-1 1 0,0-1 0,-5 0 0,3 1 0,-4 0 0,3-1 0,-1 1 0,-1-1 0,2 0 0,1 0 0,1 2 0,1 0 0,2 2 0,-2-1 0,1 1 0,-2 1 0,-1 0 0,0-1 0,0 0 0,2-1 0,1-1 0,1 0 0,0 0 0,-2 3 0,1-2 0,-2 2 0,2-2 0,-1 1 0,0 0 0,0 0 0,-3 1 0,0 0 0,-2-1 0,-1-1 0,-1 0 0,0 0 0,-4 0 0,-1-1 0,-2-2 0,-3-1 0,2 0 0,1 0 0,1 0 0,1 0 0,4 0 0,4 0 0,2 1 0,2 1 0,2 1 0,-2 4 0,-2 2 0,-2 3 0,-1 3 0,-2 3 0,1 2 0,-2 0 0,2 0 0,2-1 0,0 1 0,1 0 0,1 0 0,1-1 0,-1-2 0,2-2 0,0-2 0,2 0 0,0-1 0,1-1 0,0 1 0,1-2 0,0 0 0,0 0 0,1 1 0,4 0 0,2 1 0,3 0 0,-1-1 0,-3 1 0,-3-1 0,1 0 0,-3-1 0,1 0 0,0 0 0,0 2 0,1 2 0,1 2 0,0 4 0,2 1 0,-2 0 0,1-1 0,0 0 0,0 3 0,1 1 0,-1 0 0,-2-2 0,-2-2 0,-1-3 0,0-3 0,0 0 0,1 0 0,2 1 0,1 0 0,2 1 0,-2 3 0,1 0 0,0 2 0,-2-3 0,-1-1 0,-1-1 0,-1-2 0,0-2 0,0-3 0,0-3 0,-1-2 0,-2 2 0,-2 4 0,0 1 0,1 0 0,0 0 0,0-1 0,-1 0 0,-1 1 0,0 3 0,-1-1 0,1-1 0,1-4 0,0-2 0,1-3 0,1-1 0,-1-1 0,0-1 0,1 2 0,-1-1 0,1 2 0,1 1 0,-2 4 0,0 7 0,-3 3 0,1 3 0,-1-1 0,1-1 0,2 1 0,0 2 0,1 1 0,0 1 0,0-1 0,1-2 0,1 0 0,0-2 0,1-3 0,0-1 0,0-1 0,0-3 0,0-1 0,0-2 0,0 0 0,0-2 0,0 0 0,0-1 0,3-1 0,-3 0 0,3 0 0,-3-1 0,0 1 0,0 1 0,0 2 0,0 4 0,0 2 0,0 0 0,0 2 0,0-7 0,0 1 0,0-6 0,0 0 0,0 0 0,-1 0 0,-2 1 0,-3 0 0,-2-1 0,-1 1 0,-2-1 0,3 1 0,-2-1 0,3-2 0,-2 0 0,0-1 0,0 0 0,3 0 0,-1 1 0,4 1 0,-1-1 0,0 0 0,-1-1 0,2 0 0,0 1 0,-1 3 0,4 0 0,-4 1 0,2-1 0,0 2 0,-3 2 0,-2 4 0,-2 4 0,-1 2 0,0 3 0,3-3 0,-1-3 0,2 0 0,1-8 0,1 2 0,1-7 0,0 2 0,1-1 0,0 2 0,0-1 0,-1 2 0,1 1 0,-1 2 0,-2 0 0,1-1 0,0-2 0,2-1 0,1-1 0,1-2 0,-2 0 0,1 1 0,-2-1 0,1 1 0,1-1 0,0-1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35:21.227"/>
    </inkml:context>
    <inkml:brush xml:id="br0">
      <inkml:brushProperty name="width" value="0.1" units="cm"/>
      <inkml:brushProperty name="height" value="0.1" units="cm"/>
    </inkml:brush>
  </inkml:definitions>
  <inkml:trace contextRef="#ctx0" brushRef="#br0">61 1 24575,'2'18'0,"3"1"0,1 2 0,0-1 0,-2 0 0,-2 1 0,0 0 0,-1-2 0,1 0 0,-2-4 0,0-1 0,0-1 0,0-1 0,0-1 0,0 1 0,0 0 0,0-2 0,0-1 0,-3-2 0,-2-2 0,-2 1 0,-2 0 0,0 1 0,0 0 0,1 2 0,0 1 0,1 2 0,1-1 0,2 1 0,0 1 0,1 4 0,2 2 0,-2 3 0,1-1 0,0-2 0,1-2 0,1 0 0,0 1 0,0 2 0,0 2 0,0 2 0,0 1 0,2 2 0,4 2 0,2 1 0,1 0 0,0-1 0,-2-6 0,0-2 0,-1-4 0,0-2 0,-1 1 0,2 1 0,-1 1 0,2 1 0,2 0 0,1 1 0,1 1 0,1-1 0,1-1 0,1-1 0,3-1 0,0-2 0,0-1 0,-1-3 0,-1-3 0,1-3 0,2-4 0,1 0 0,1-1 0,-1 0 0,3 0 0,2-1 0,4-5 0,4-8 0,4-9 0,1-6 0,-2 0 0,-4 2 0,-6 5 0,-7 6 0,-5 6 0,-4 3 0,-2 2 0,-3 0 0,0 0 0,-1 0 0,-2-1 0,0-2 0,0-1 0,-1-3 0,-1-4 0,0-3 0,0-2 0,-1-1 0,-1 1 0,-3 3 0,-4 1 0,-3 1 0,-1-1 0,1-2 0,0 1 0,1-1 0,0 1 0,0 0 0,1 1 0,-2 1 0,1 1 0,1 1 0,1 0 0,1 3 0,-2 0 0,4 3 0,-2-1 0,4 2 0,-2-2 0,2-1 0,1-1 0,0-2 0,1-3 0,1-3 0,-1-4 0,1 2 0,-1 1 0,-1 5 0,1 4 0,-2 2 0,-2 0 0,-1-1 0,-2-3 0,-1 0 0,0-1 0,1 1 0,1 1 0,-1 3 0,0 1 0,-2-2 0,0 0 0,-2-2 0,0 0 0,-1 2 0,0-1 0,2 2 0,0 1 0,3 1 0,0 0 0,2 2 0,-1 1 0,-2-2 0,-2-2 0,-3-2 0,0-1 0,0 0 0,1 2 0,4 1 0,0 0 0,2 1 0,4 3 0,1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35:21.228"/>
    </inkml:context>
    <inkml:brush xml:id="br0">
      <inkml:brushProperty name="width" value="0.1" units="cm"/>
      <inkml:brushProperty name="height" value="0.1" units="cm"/>
    </inkml:brush>
  </inkml:definitions>
  <inkml:trace contextRef="#ctx0" brushRef="#br0">0 1720 24575,'14'-4'0,"0"-2"0,1-3 0,0 0 0,-1 0 0,-1 0 0,-1 0 0,-1 1 0,3-1 0,-6 5 0,2-1 0,-5 3 0,2 1 0,-1 0 0,0-1 0,-1 0 0,-1 1 0,0 1 0,0 0 0,2 0 0,-1 0 0,3 0 0,-2 0 0,3 0 0,1 0 0,1 0 0,1 0 0,-1 0 0,1 0 0,-1 0 0,1 0 0,0-2 0,-1-3 0,1 0 0,1-2 0,0 1 0,1 0 0,-1-1 0,-1 0 0,-1 0 0,1 2 0,0 2 0,-1 0 0,1 0 0,-1 2 0,1 0 0,0 1 0,0 0 0,-1 0 0,1 1 0,-2 2 0,0 1 0,-2 1 0,0-2 0,-1-2 0,0-1 0,2 0 0,0 0 0,-1 0 0,-1 0 0,-1-1 0,0-2 0,-2-5 0,-1-5 0,0-8 0,-1-5 0,-1-2 0,-1 1 0,0 5 0,0 2 0,0 3 0,0 3 0,0 2 0,0 3 0,-3-1 0,-1-2 0,-2 0 0,0-1 0,1 0 0,0-3 0,1 6 0,0-3 0,0 9 0,-1 0 0,0 2 0,-2 2 0,-3 0 0,-4 0 0,-1-2 0,0 0 0,2-1 0,1-1 0,1 1 0,1 1 0,1 1 0,0 1 0,2 0 0,0 0 0,-2-3 0,4 1 0,-2-4 0,1 1 0,1-2 0,1-2 0,2 2 0,1-1 0,1 2 0,0-1 0,0 1 0,0 0 0,2 1 0,4 0 0,-1 0 0,6 0 0,-3-1 0,3 0 0,0-1 0,-2 1 0,-1-1 0,-4 0 0,-3-2 0,0-3 0,-1-1 0,0-1 0,0 1 0,0 3 0,0 0 0,0 0 0,-1 1 0,-2-1 0,-2 0 0,-2-1 0,-2 0 0,1 2 0,0 3 0,-1 3 0,-1 1 0,-2 2 0,1 0 0,-1 0 0,-21 0 0,16 0 0,-13 0 0,22 0 0,-2-3 0,5 1 0,-3-4 0,4 2 0,-1-3 0,0 1 0,3-2 0,0 1 0,2-2 0,0 0 0,0-1 0,0 3 0,2-2 0,2 6 0,4-2 0,4-1 0,4-2 0,2-3 0,0-2 0,-2 1 0,-2 2 0,-1 1 0,-2 1 0,1 1 0,0-1 0,-1-1 0,1 0 0,0 0 0,1-1 0,0-1 0,1 0 0,-1 0 0,-2 1 0,3-2 0,-6 4 0,3-2 0,-5 5 0,1 0 0,0 1 0,-2 3 0,2-1 0,-4 2 0,3 0 0,-2 0 0,1 0 0,1 0 0,-1 0 0,-1 0 0,-1 0 0,0 1 0,0 0 0,1 1 0,0-1 0,2-1 0,1 0 0,1 0 0,1 0 0,0 0 0,1-1 0,3-3 0,2-2 0,2-3 0,2-1 0,-1 2 0,0 0 0,-1 3 0,-3 1 0,0 1 0,-2 0 0,0 0 0,-1 0 0,1 1 0,-1 1 0,1-1 0,0 0 0,-1-1 0,1 0 0,1 1 0,1-1 0,-1 0 0,0-1 0,-1 0 0,-1-2 0,1-2 0,0-1 0,-1-2 0,-1 0 0,-1-2 0,-2-1 0,0 0 0,-1 1 0,-1 2 0,-1 0 0,1 0 0,-2 3 0,4-2 0,-3 3 0,1-2 0,1 0 0,-1 1 0,1 1 0,1 3 0,1 1 0,2 2 0,1-1 0,2-1 0,0-1 0,1-3 0,-1 0 0,-2 0 0,-2-1 0,-1-1 0,1-1 0,0-2 0,0 0 0,-1 1 0,-3-1 0,0 0 0,-1 1 0,-2 1 0,-1 0 0,-1 2 0,0-2 0,1-1 0,1-1 0,0-2 0,2 1 0,0 0 0,1 2 0,1 3 0,1 2 0,-3 2 0,4 1 0,-5 2 0,3-1 0,-1 2 0,1 0 0,1 0 0,1 0 0,0 0 0,0-2 0,1 1 0,2-1 0,0-1 0,2 1 0,2-1 0,2-2 0,2 0 0,-1-2 0,-1 0 0,-2 1 0,0-2 0,-7 4 0,1-2 0,-5 3 0,-3 0 0,2-1 0,-3 2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35:21.229"/>
    </inkml:context>
    <inkml:brush xml:id="br0">
      <inkml:brushProperty name="width" value="0.1" units="cm"/>
      <inkml:brushProperty name="height" value="0.1" units="cm"/>
    </inkml:brush>
  </inkml:definitions>
  <inkml:trace contextRef="#ctx0" brushRef="#br0">83 1467 24575,'0'-15'0,"0"-1"0,0 0 0,0 1 0,-1 5 0,-2 1 0,-1 2 0,-2 2 0,-2-1 0,1-2 0,-3-2 0,3 2 0,-2-3 0,4 3 0,0-2 0,0 2 0,0-1 0,2 1 0,0-3 0,1 4 0,2-1 0,0 4 0,2 0 0,5-2 0,4 1 0,5-2 0,3-1 0,-2 0 0,-2 0 0,-2 1 0,-2 0 0,-2-1 0,-1-1 0,0-1 0,1-1 0,0 0 0,-1 3 0,5-1 0,-7 5 0,6-2 0,-10 4 0,1-2 0,-3-1 0,0-3 0,0-2 0,2-3 0,-1-2 0,1-3 0,-1-2 0,-1 1 0,0 2 0,0 4 0,0 3 0,0 0 0,0 0 0,0-1 0,0-1 0,2 2 0,2 3 0,4 2 0,2 4 0,2 0 0,1 0 0,0-1 0,2 1 0,0-1 0,-1 1 0,-1-2 0,-2-1 0,1 0 0,-1-1 0,-4 2 0,1-1 0,-6 2 0,2-2 0,-4 1 0,0-3 0,0-1 0,-2-4 0,-2-2 0,-5-3 0,-4-1 0,1 2 0,1 1 0,2 4 0,4 3 0,-3 2 0,4 1 0,-5 2 0,-1 0 0,-4 0 0,-5 0 0,-1-1 0,0-1 0,3-1 0,3-1 0,3 1 0,6-1 0,0-1 0,3-2 0,0-1 0,1-2 0,1 0 0,0-4 0,0-6 0,0-2 0,0-5 0,0 13 0,-2 1 0,-3 14 0,-3 0 0,-2 1 0,-1 0 0,0 0 0,1 0 0,3 0 0,2-1 0,1-3 0,2-4 0,0-3 0,2-4 0,0-1 0,0-2 0,0-3 0,0-4 0,0-1 0,0 0 0,1 4 0,2 6 0,3 5 0,-3 5 0,0 0 0,-3 2 0,0-3 0,-2-2 0,-5-5 0,-6-2 0,-2-1 0,1 1 0,5 1 0,5 7 0,4-1 0,6 8 0,8 0 0,5 1 0,5 0 0,-2 0 0,0 0 0,0 1 0,-1 2 0,3 3 0,2 1 0,2 1 0,1 0 0,-1-2 0,-1-1 0,-2-2 0,-3-1 0,-4-2 0,-3 0 0,-4 0 0,-1 0 0,0-3 0,1-1 0,0-2 0,1-1 0,-1 1 0,1 1 0,2 1 0,5 2 0,6 0 0,4 1 0,1 1 0,-3-1 0,-3-3 0,-2-3 0,-1-2 0,0-2 0,-3-1 0,0-3 0,-2-2 0,-1 0 0,-2 2 0,2 3 0,-7 5 0,2 2 0,-5 2 0,0-1 0,1-1 0,0-1 0,2-1 0,1 1 0,2 1 0,0 1 0,0 3 0,1 1 0,0 0 0,-1 0 0,-1 0 0,-2 0 0,-2 0 0,-2 0 0,-2-2 0,-1-2 0,-1 1 0,0-1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35:21.230"/>
    </inkml:context>
    <inkml:brush xml:id="br0">
      <inkml:brushProperty name="width" value="0.1" units="cm"/>
      <inkml:brushProperty name="height" value="0.1" units="cm"/>
    </inkml:brush>
  </inkml:definitions>
  <inkml:trace contextRef="#ctx0" brushRef="#br0">210 0 24575,'0'15'0,"0"2"0,0-1 0,0 2 0,0-2 0,-3 2 0,-4 1 0,-5-1 0,-2 0 0,0 0 0,-1 2 0,0 2 0,-1 1 0,0-2 0,4-4 0,3-4 0,1-1 0,0-2 0,-1-1 0,-2-2 0,2-3 0,-1-1 0,1-1 0,2 1 0,3 2 0,3-2 0,1 5 0,4 0 0,7 4 0,6 4 0,9 3 0,8 3 0,8 3 0,6-3 0,4-1 0,-2-6 0,-6-4 0,-6-3 0,-4-3 0,-3-1 0,1-1 0,2 0 0,-2 2 0,-4-2 0,-4 2 0,-3 1 0,10 9 0,-7 1 0,9 8 0,-13-5 0,-1 0 0,-1-3 0,-1 0 0,1-1 0,1 0 0,-1-2 0,-1 0 0,0-3 0,-3-1 0,1-4 0,0-3 0,-1-2 0,1 0 0,1 0 0,1 0 0,0 0 0,4 0 0,-1 0 0,-2 0 0,-1 0 0,-5 0 0,0 0 0,-1 0 0,1 0 0,1 0 0,1 0 0,1 0 0,0 0 0,-2 1 0,2 0 0,0 2 0,3 2 0,4 1 0,1 2 0,3 1 0,-2 1 0,-2-2 0,-1 2 0,-2-2 0,0 2 0,0 1 0,2 0 0,2 1 0,-1 2 0,1 1 0,-3-1 0,-3-1 0,0-2 0,3-2 0,6 0 0,8-1 0,6-1 0,2-1 0,1-2 0,0-3 0,1-1 0,0 0 0,-5 0 0,-8 0 0,-10 0 0,-4 0 0,-1 0 0,4 0 0,2 0 0,1 0 0,-5 0 0,-3 0 0,-2 0 0,0 0 0,3 0 0,2 1 0,2 2 0,-1 0 0,-4 1 0,-1 0 0,-2-2 0,1-1 0,0-1 0,2 0 0,-5 0 0,-2-1 0,-6-4 0,1-5 0,0-5 0,0-5 0,0-1 0,0 0 0,-1 1 0,-1 3 0,-1 3 0,0 2 0,0 2 0,0 0 0,0-1 0,0 0 0,0-2 0,0-2 0,0-1 0,1 1 0,1 3 0,-1 3 0,3 2 0,-3 3 0,3-2 0,-3 3 0,2-3 0,-2 3 0,1 0 0,0-1 0,0 0 0,0 0 0,1 2 0,1 0 0,1 2 0,0 0 0,3 0 0,2 0 0,3 0 0,2 0 0,0 0 0,-1 0 0,-13 0 0,3 0 0,-11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35:21.231"/>
    </inkml:context>
    <inkml:brush xml:id="br0">
      <inkml:brushProperty name="width" value="0.1" units="cm"/>
      <inkml:brushProperty name="height" value="0.1" units="cm"/>
    </inkml:brush>
  </inkml:definitions>
  <inkml:trace contextRef="#ctx0" brushRef="#br0">125 1 24575,'-14'0'0,"1"3"0,3 3 0,1 3 0,1 3 0,1 0 0,1-1 0,0 1 0,0 1 0,-1 0 0,1 2 0,1 0 0,0-1 0,3-1 0,1-1 0,1-1 0,0 2 0,0 1 0,0-1 0,0 0 0,0 1 0,1 1 0,4 1 0,1 1 0,4 0 0,0-2 0,4-1 0,4-2 0,4-1 0,2 0 0,-3-1 0,-3-1 0,-8-2 0,-2-2 0,-5-1 0,1 0 0,0 0 0,0 1 0,0 1 0,-1 1 0,-1 3 0,-1-4 0,-1 3 0,-2-5 0,-7 2 0,-10-2 0,-10-2 0,-7-1 0,2 0 0,5 2 0,5 1 0,8 1 0,7-1 0,5 0 0,4 1 0,0 1 0,0 2 0,0 1 0,0 1 0,1 2 0,4 1 0,2 3 0,4 0 0,1 3 0,0-3 0,-2 0 0,0-1 0,-1-1 0,-1-1 0,1-1 0,1-1 0,0-1 0,0 1 0,-1-2 0,-2 0 0,-1 1 0,-1 1 0,-2 1 0,-1 3 0,0 1 0,-2 3 0,0 0 0,1 2 0,2 1 0,2 3 0,1 4 0,0 3 0,-2 2 0,1 1 0,0 1 0,1 2 0,-1 0 0,-1 3 0,-3-2 0,0-5 0,2-6 0,1-8 0,1-5 0,0-3 0,0-3 0,-1-1 0,2 0 0,1 0 0,0 2 0,1 0 0,0 2 0,-1-3 0,-2-4 0,-3-2 0,-1-5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35:21.232"/>
    </inkml:context>
    <inkml:brush xml:id="br0">
      <inkml:brushProperty name="width" value="0.1" units="cm"/>
      <inkml:brushProperty name="height" value="0.1" units="cm"/>
    </inkml:brush>
  </inkml:definitions>
  <inkml:trace contextRef="#ctx0" brushRef="#br0">1 1 24575,'12'11'0,"-1"1"0,3-2 0,-1-1 0,0-2 0,1-2 0,-2-1 0,0-2 0,-1-1 0,3 2 0,-6-3 0,3 3 0,-6-3 0,1 0 0,2 0 0,-3 0 0,2 0 0,-5 0 0,2 0 0,1 0 0,2 0 0,2 1 0,-1 2 0,0 2 0,-2 3 0,-1 2 0,-1 5 0,-1 5 0,1 2 0,0 0 0,0-3 0,1-4 0,0-2 0,1 0 0,1 3 0,1 2 0,1 1 0,0-2 0,0-3 0,0-2 0,1-1 0,0 1 0,0-1 0,2 0 0,0-2 0,-1-1 0,1-2 0,1 0 0,2-1 0,2-3 0,3 1 0,3-1 0,5 2 0,5-1 0,4-2 0,3 2 0,-1-1 0,-2 0 0,-5 0 0,-2 0 0,-4 0 0,0 1 0,0 0 0,-1 1 0,1 2 0,-1 0 0,-2 1 0,-3-2 0,-1 1 0,0 0 0,-3 0 0,-1 0 0,-1-1 0,-3 1 0,0-1 0,-3 2 0,-3 0 0,-1 1 0,-2 2 0,-1 0 0,-1-3 0,-8-1 0,-10-3 0,-12 2 0,-6 2 0,2 0 0,7 1 0,10-2 0,5-1 0,2 1 0,4-3 0,-1 2 0,4-2 0,0 2 0,-1 1 0,-2 2 0,-2 2 0,-1 2 0,0-1 0,2 1 0,2-1 0,1 0 0,1-1 0,1 1 0,1 2 0,1 3 0,0 4 0,0 1 0,0 1 0,0 1 0,2-2 0,3 0 0,1-2 0,1-3 0,0-1 0,-2-5 0,2-2 0,0-3 0,1-4 0,-2 0 0,1-1 0,-1 0 0,2 0 0,3 0 0,0 0 0,0 0 0,0-1 0,-1-2 0,0-1 0,0-2 0,1 2 0,0 1 0,-4 2 0,-1 1 0,-3 0 0,-1 0 0,1 4 0,1 4 0,1 6 0,1 5 0,0 3 0,1 3 0,0 2 0,0-1 0,0-1 0,-1-3 0,-1-6 0,-1-4 0,0 1 0,-3-7 0,2 3 0,-2-3 0,1 2 0,-4-6 0,1 3 0,-2-7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3:26.445"/>
    </inkml:context>
    <inkml:brush xml:id="br0">
      <inkml:brushProperty name="width" value="0.1" units="cm"/>
      <inkml:brushProperty name="height" value="0.1" units="cm"/>
    </inkml:brush>
  </inkml:definitions>
  <inkml:trace contextRef="#ctx0" brushRef="#br0">83 1467 24575,'0'-15'0,"0"-1"0,0 0 0,0 1 0,-1 5 0,-2 1 0,-1 2 0,-2 2 0,-2-1 0,1-2 0,-3-2 0,3 2 0,-2-3 0,4 3 0,0-2 0,0 2 0,0-1 0,2 1 0,0-3 0,1 4 0,2-1 0,0 4 0,2 0 0,5-2 0,4 1 0,5-2 0,3-1 0,-2 0 0,-2 0 0,-2 1 0,-2 0 0,-2-1 0,-1-1 0,0-1 0,1-1 0,0 0 0,-1 3 0,5-1 0,-7 5 0,6-2 0,-10 4 0,1-2 0,-3-1 0,0-3 0,0-2 0,2-3 0,-1-2 0,1-3 0,-1-2 0,-1 1 0,0 2 0,0 4 0,0 3 0,0 0 0,0 0 0,0-1 0,0-1 0,2 2 0,2 3 0,4 2 0,2 4 0,2 0 0,1 0 0,0-1 0,2 1 0,0-1 0,-1 1 0,-1-2 0,-2-1 0,1 0 0,-1-1 0,-4 2 0,1-1 0,-6 2 0,2-2 0,-4 1 0,0-3 0,0-1 0,-2-4 0,-2-2 0,-5-3 0,-4-1 0,1 2 0,1 1 0,2 4 0,4 3 0,-3 2 0,4 1 0,-5 2 0,-1 0 0,-4 0 0,-5 0 0,-1-1 0,0-1 0,3-1 0,3-1 0,3 1 0,6-1 0,0-1 0,3-2 0,0-1 0,1-2 0,1 0 0,0-4 0,0-6 0,0-2 0,0-5 0,0 13 0,-2 1 0,-3 14 0,-3 0 0,-2 1 0,-1 0 0,0 0 0,1 0 0,3 0 0,2-1 0,1-3 0,2-4 0,0-3 0,2-4 0,0-1 0,0-2 0,0-3 0,0-4 0,0-1 0,0 0 0,1 4 0,2 6 0,3 5 0,-3 5 0,0 0 0,-3 2 0,0-3 0,-2-2 0,-5-5 0,-6-2 0,-2-1 0,1 1 0,5 1 0,5 7 0,4-1 0,6 8 0,8 0 0,5 1 0,5 0 0,-2 0 0,0 0 0,0 1 0,-1 2 0,3 3 0,2 1 0,2 1 0,1 0 0,-1-2 0,-1-1 0,-2-2 0,-3-1 0,-4-2 0,-3 0 0,-4 0 0,-1 0 0,0-3 0,1-1 0,0-2 0,1-1 0,-1 1 0,1 1 0,2 1 0,5 2 0,6 0 0,4 1 0,1 1 0,-3-1 0,-3-3 0,-2-3 0,-1-2 0,0-2 0,-3-1 0,0-3 0,-2-2 0,-1 0 0,-2 2 0,2 3 0,-7 5 0,2 2 0,-5 2 0,0-1 0,1-1 0,0-1 0,2-1 0,1 1 0,2 1 0,0 1 0,0 3 0,1 1 0,0 0 0,-1 0 0,-1 0 0,-2 0 0,-2 0 0,-2 0 0,-2-2 0,-1-2 0,-1 1 0,0-1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35:21.233"/>
    </inkml:context>
    <inkml:brush xml:id="br0">
      <inkml:brushProperty name="width" value="0.1" units="cm"/>
      <inkml:brushProperty name="height" value="0.1" units="cm"/>
    </inkml:brush>
  </inkml:definitions>
  <inkml:trace contextRef="#ctx0" brushRef="#br0">73 51 24575,'-9'13'0,"0"0"0,2-2 0,-1 1 0,1 0 0,0-1 0,0 2 0,3-4 0,-1 2 0,2-6 0,0 1 0,1 0 0,1 0 0,1 0 0,0 1 0,0 4 0,0-4 0,0 2 0,2-4 0,3-1 0,3 1 0,2 0 0,2 0 0,1 0 0,3-1 0,1 0 0,1-1 0,-1 0 0,-1 0 0,-2-1 0,-1 0 0,2-1 0,1-1 0,0 0 0,3-2 0,-1-1 0,1-3 0,-1-1 0,-1 1 0,-2 1 0,-2 2 0,-1 1 0,1 1 0,0 0 0,4 1 0,0 0 0,0 0 0,2 0 0,-4 0 0,-1 2 0,-1 0 0,-1 3 0,1-1 0,0 0 0,1-1 0,0 0 0,0 0 0,1-2 0,1 0 0,1-1 0,2 0 0,-1 0 0,-1 0 0,-2 0 0,-2 0 0,-1 0 0,-1-2 0,1-1 0,-1 0 0,0 1 0,-1 1 0,0 1 0,0 0 0,2 0 0,-1 0 0,0 0 0,-1 0 0,-1-1 0,0 0 0,0-1 0,0 0 0,0 0 0,2 0 0,2-1 0,-5 2 0,2-3 0,-7 1 0,0-2 0,-2-6 0,-1-7 0,0-3 0,0-2 0,0 4 0,0 1 0,0 8 0,0-1 0,-1 9 0,-2-1 0,-4 2 0,-2 1 0,-1 0 0,2 0 0,-1-3 0,4 3 0,-2-3 0,3 3 0,-5 0 0,3 0 0,-4 0 0,3 0 0,-1-1 0,2 0 0,2-2 0,3-1 0,0 0 0,1-2 0,0-2 0,0 0 0,0-1 0,0 0 0,0 2 0,0 1 0,0-1 0,0 3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3:26.446"/>
    </inkml:context>
    <inkml:brush xml:id="br0">
      <inkml:brushProperty name="width" value="0.1" units="cm"/>
      <inkml:brushProperty name="height" value="0.1" units="cm"/>
    </inkml:brush>
  </inkml:definitions>
  <inkml:trace contextRef="#ctx0" brushRef="#br0">210 0 24575,'0'15'0,"0"2"0,0-1 0,0 2 0,0-2 0,-3 2 0,-4 1 0,-5-1 0,-2 0 0,0 0 0,-1 2 0,0 2 0,-1 1 0,0-2 0,4-4 0,3-4 0,1-1 0,0-2 0,-1-1 0,-2-2 0,2-3 0,-1-1 0,1-1 0,2 1 0,3 2 0,3-2 0,1 5 0,4 0 0,7 4 0,6 4 0,9 3 0,8 3 0,8 3 0,6-3 0,4-1 0,-2-6 0,-6-4 0,-6-3 0,-4-3 0,-3-1 0,1-1 0,2 0 0,-2 2 0,-4-2 0,-4 2 0,-3 1 0,10 9 0,-7 1 0,9 8 0,-13-5 0,-1 0 0,-1-3 0,-1 0 0,1-1 0,1 0 0,-1-2 0,-1 0 0,0-3 0,-3-1 0,1-4 0,0-3 0,-1-2 0,1 0 0,1 0 0,1 0 0,0 0 0,4 0 0,-1 0 0,-2 0 0,-1 0 0,-5 0 0,0 0 0,-1 0 0,1 0 0,1 0 0,1 0 0,1 0 0,0 0 0,-2 1 0,2 0 0,0 2 0,3 2 0,4 1 0,1 2 0,3 1 0,-2 1 0,-2-2 0,-1 2 0,-2-2 0,0 2 0,0 1 0,2 0 0,2 1 0,-1 2 0,1 1 0,-3-1 0,-3-1 0,0-2 0,3-2 0,6 0 0,8-1 0,6-1 0,2-1 0,1-2 0,0-3 0,1-1 0,0 0 0,-5 0 0,-8 0 0,-10 0 0,-4 0 0,-1 0 0,4 0 0,2 0 0,1 0 0,-5 0 0,-3 0 0,-2 0 0,0 0 0,3 0 0,2 1 0,2 2 0,-1 0 0,-4 1 0,-1 0 0,-2-2 0,1-1 0,0-1 0,2 0 0,-5 0 0,-2-1 0,-6-4 0,1-5 0,0-5 0,0-5 0,0-1 0,0 0 0,-1 1 0,-1 3 0,-1 3 0,0 2 0,0 2 0,0 0 0,0-1 0,0 0 0,0-2 0,0-2 0,0-1 0,1 1 0,1 3 0,-1 3 0,3 2 0,-3 3 0,3-2 0,-3 3 0,2-3 0,-2 3 0,1 0 0,0-1 0,0 0 0,0 0 0,1 2 0,1 0 0,1 2 0,0 0 0,3 0 0,2 0 0,3 0 0,2 0 0,0 0 0,-1 0 0,-13 0 0,3 0 0,-11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3:26.447"/>
    </inkml:context>
    <inkml:brush xml:id="br0">
      <inkml:brushProperty name="width" value="0.1" units="cm"/>
      <inkml:brushProperty name="height" value="0.1" units="cm"/>
    </inkml:brush>
  </inkml:definitions>
  <inkml:trace contextRef="#ctx0" brushRef="#br0">125 1 24575,'-14'0'0,"1"3"0,3 3 0,1 3 0,1 3 0,1 0 0,1-1 0,0 1 0,0 1 0,-1 0 0,1 2 0,1 0 0,0-1 0,3-1 0,1-1 0,1-1 0,0 2 0,0 1 0,0-1 0,0 0 0,0 1 0,1 1 0,4 1 0,1 1 0,4 0 0,0-2 0,4-1 0,4-2 0,4-1 0,2 0 0,-3-1 0,-3-1 0,-8-2 0,-2-2 0,-5-1 0,1 0 0,0 0 0,0 1 0,0 1 0,-1 1 0,-1 3 0,-1-4 0,-1 3 0,-2-5 0,-7 2 0,-10-2 0,-10-2 0,-7-1 0,2 0 0,5 2 0,5 1 0,8 1 0,7-1 0,5 0 0,4 1 0,0 1 0,0 2 0,0 1 0,0 1 0,1 2 0,4 1 0,2 3 0,4 0 0,1 3 0,0-3 0,-2 0 0,0-1 0,-1-1 0,-1-1 0,1-1 0,1-1 0,0-1 0,0 1 0,-1-2 0,-2 0 0,-1 1 0,-1 1 0,-2 1 0,-1 3 0,0 1 0,-2 3 0,0 0 0,1 2 0,2 1 0,2 3 0,1 4 0,0 3 0,-2 2 0,1 1 0,0 1 0,1 2 0,-1 0 0,-1 3 0,-3-2 0,0-5 0,2-6 0,1-8 0,1-5 0,0-3 0,0-3 0,-1-1 0,2 0 0,1 0 0,0 2 0,1 0 0,0 2 0,-1-3 0,-2-4 0,-3-2 0,-1-5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3:26.448"/>
    </inkml:context>
    <inkml:brush xml:id="br0">
      <inkml:brushProperty name="width" value="0.1" units="cm"/>
      <inkml:brushProperty name="height" value="0.1" units="cm"/>
    </inkml:brush>
  </inkml:definitions>
  <inkml:trace contextRef="#ctx0" brushRef="#br0">1 1 24575,'12'11'0,"-1"1"0,3-2 0,-1-1 0,0-2 0,1-2 0,-2-1 0,0-2 0,-1-1 0,3 2 0,-6-3 0,3 3 0,-6-3 0,1 0 0,2 0 0,-3 0 0,2 0 0,-5 0 0,2 0 0,1 0 0,2 0 0,2 1 0,-1 2 0,0 2 0,-2 3 0,-1 2 0,-1 5 0,-1 5 0,1 2 0,0 0 0,0-3 0,1-4 0,0-2 0,1 0 0,1 3 0,1 2 0,1 1 0,0-2 0,0-3 0,0-2 0,1-1 0,0 1 0,0-1 0,2 0 0,0-2 0,-1-1 0,1-2 0,1 0 0,2-1 0,2-3 0,3 1 0,3-1 0,5 2 0,5-1 0,4-2 0,3 2 0,-1-1 0,-2 0 0,-5 0 0,-2 0 0,-4 0 0,0 1 0,0 0 0,-1 1 0,1 2 0,-1 0 0,-2 1 0,-3-2 0,-1 1 0,0 0 0,-3 0 0,-1 0 0,-1-1 0,-3 1 0,0-1 0,-3 2 0,-3 0 0,-1 1 0,-2 2 0,-1 0 0,-1-3 0,-8-1 0,-10-3 0,-12 2 0,-6 2 0,2 0 0,7 1 0,10-2 0,5-1 0,2 1 0,4-3 0,-1 2 0,4-2 0,0 2 0,-1 1 0,-2 2 0,-2 2 0,-1 2 0,0-1 0,2 1 0,2-1 0,1 0 0,1-1 0,1 1 0,1 2 0,1 3 0,0 4 0,0 1 0,0 1 0,0 1 0,2-2 0,3 0 0,1-2 0,1-3 0,0-1 0,-2-5 0,2-2 0,0-3 0,1-4 0,-2 0 0,1-1 0,-1 0 0,2 0 0,3 0 0,0 0 0,0 0 0,0-1 0,-1-2 0,0-1 0,0-2 0,1 2 0,0 1 0,-4 2 0,-1 1 0,-3 0 0,-1 0 0,1 4 0,1 4 0,1 6 0,1 5 0,0 3 0,1 3 0,0 2 0,0-1 0,0-1 0,-1-3 0,-1-6 0,-1-4 0,0 1 0,-3-7 0,2 3 0,-2-3 0,1 2 0,-4-6 0,1 3 0,-2-7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3:26.449"/>
    </inkml:context>
    <inkml:brush xml:id="br0">
      <inkml:brushProperty name="width" value="0.1" units="cm"/>
      <inkml:brushProperty name="height" value="0.1" units="cm"/>
    </inkml:brush>
  </inkml:definitions>
  <inkml:trace contextRef="#ctx0" brushRef="#br0">73 51 24575,'-9'13'0,"0"0"0,2-2 0,-1 1 0,1 0 0,0-1 0,0 2 0,3-4 0,-1 2 0,2-6 0,0 1 0,1 0 0,1 0 0,1 0 0,0 1 0,0 4 0,0-4 0,0 2 0,2-4 0,3-1 0,3 1 0,2 0 0,2 0 0,1 0 0,3-1 0,1 0 0,1-1 0,-1 0 0,-1 0 0,-2-1 0,-1 0 0,2-1 0,1-1 0,0 0 0,3-2 0,-1-1 0,1-3 0,-1-1 0,-1 1 0,-2 1 0,-2 2 0,-1 1 0,1 1 0,0 0 0,4 1 0,0 0 0,0 0 0,2 0 0,-4 0 0,-1 2 0,-1 0 0,-1 3 0,1-1 0,0 0 0,1-1 0,0 0 0,0 0 0,1-2 0,1 0 0,1-1 0,2 0 0,-1 0 0,-1 0 0,-2 0 0,-2 0 0,-1 0 0,-1-2 0,1-1 0,-1 0 0,0 1 0,-1 1 0,0 1 0,0 0 0,2 0 0,-1 0 0,0 0 0,-1 0 0,-1-1 0,0 0 0,0-1 0,0 0 0,0 0 0,2 0 0,2-1 0,-5 2 0,2-3 0,-7 1 0,0-2 0,-2-6 0,-1-7 0,0-3 0,0-2 0,0 4 0,0 1 0,0 8 0,0-1 0,-1 9 0,-2-1 0,-4 2 0,-2 1 0,-1 0 0,2 0 0,-1-3 0,4 3 0,-2-3 0,3 3 0,-5 0 0,3 0 0,-4 0 0,3 0 0,-1-1 0,2 0 0,2-2 0,3-1 0,0 0 0,1-2 0,0-2 0,0 0 0,0-1 0,0 0 0,0 2 0,0 1 0,0-1 0,0 3 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9T15:15:19.475"/>
    </inkml:context>
    <inkml:brush xml:id="br0">
      <inkml:brushProperty name="width" value="0.1" units="cm"/>
      <inkml:brushProperty name="height" value="0.1" units="cm"/>
    </inkml:brush>
  </inkml:definitions>
  <inkml:trace contextRef="#ctx0" brushRef="#br0">5132 7938 24575,'-18'0'0,"2"0"0,5 0 0,4 0 0,2 0 0,0 0 0,0 0 0,-2 0 0,-1 0 0,1 0 0,1 0 0,-2 0 0,-3 0 0,-7 0 0,-4 0 0,0 0 0,2 0 0,3 0 0,5 0 0,1 0 0,3 1 0,1 1 0,4 0 0,0 3 0,-1 2 0,-1 4 0,-3 0 0,0 2 0,-2 3 0,2 4 0,-1 4 0,1 1 0,1-2 0,2-4 0,1-4 0,1-3 0,-2 1 0,-1 2 0,-2 0 0,-1 0 0,0-2 0,-2-2 0,-1-2 0,-4-2 0,-2-2 0,-5-1 0,-1-1 0,-2-2 0,0 1 0,2-2 0,1 0 0,2 0 0,2 0 0,2 0 0,0-3 0,2-3 0,-1-5 0,1-3 0,2 0 0,0 0 0,3 1 0,-1-4 0,0-1 0,1-1 0,0 0 0,2 2 0,2 0 0,2 2 0,1 0 0,2 2 0,1 3 0,0-1 0,-1 1 0,-2-2 0,0-3 0,-2-2 0,0-4 0,0-1 0,-4-5 0,1-2 0,-2-1 0,1 2 0,0 2 0,1 3 0,0 0 0,2 0 0,-1 0 0,2 0 0,0 1 0,-1-3 0,1-3 0,0 0 0,0 1 0,1 5 0,0 2 0,1 2 0,0 0 0,-1-1 0,0 2 0,0 2 0,-1 2 0,1 0 0,-1-2 0,0-1 0,-3-1 0,4 7 0,-3 1 0,2 6 0,-3 0 0,-1 1 0,-2-2 0,0 0 0,-1-3 0,1 0 0,-1-1 0,0 0 0,1 0 0,-1 1 0,0-2 0,0 2 0,1-1 0,-1-1 0,0-2 0,0-2 0,0-1 0,0-2 0,2 0 0,1-1 0,1 0 0,1-1 0,0 0 0,1 2 0,-2-1 0,0 1 0,0-3 0,1-1 0,1 0 0,0 0 0,0 0 0,0-1 0,0-2 0,0-2 0,-1-1 0,1 1 0,0-2 0,1-1 0,0-4 0,0-1 0,0-1 0,1 3 0,0 4 0,0 4 0,1 3 0,0 5 0,1 2 0,-1 0 0,0-2 0,0 0 0,0-1 0,-1 1 0,0-2 0,-2 0 0,0-1 0,2 2 0,-1 3 0,0 1 0,0 4 0,0 1 0,0 1 0,0 0 0,0 1 0,0-2 0,-2-1 0,-2-3 0,0-2 0,-3-1 0,-1 0 0,-3-1 0,-2 0 0,-1-1 0,0 2 0,2 3 0,4 3 0,2 2 0,4 2 0,3-1 0,1 1 0,0-1 0,0-2 0,-3-1 0,1-4 0,-1-2 0,-1-3 0,1-2 0,-2-1 0,-2-2 0,-2-2 0,0-3 0,0 2 0,1-1 0,1-2 0,-1-1 0,1-1 0,1-2 0,0 2 0,0 0 0,1-2 0,0 1 0,2-2 0,1 1 0,1 2 0,0 1 0,2 3 0,0-2 0,2-4 0,0-2 0,0-3 0,0 1 0,0 4 0,0 3 0,0 0 0,0-1 0,0 0 0,0 0 0,0 3 0,0 3 0,0 0 0,0 0 0,0-2 0,-1-2 0,-2 0 0,0 0 0,-1 0 0,2-2 0,-1-2 0,2-2 0,-2 2 0,1 2 0,0 3 0,0 2 0,0 2 0,-1 1 0,0 1 0,2-1 0,-2-1 0,1 3 0,-1 0 0,-1 3 0,0 1 0,0 0 0,1 3 0,2 0 0,1 1 0,0 0 0,0 1 0,0-3 0,0 1 0,0-2 0,0 1 0,0 2 0,0 3 0,0 2 0,0 0 0,0 1 0,0-4 0,0 3 0,0-3 0,0 2 0,0-2 0,0 0 0,0 2 0,0 2 0,0 2 0,0 1 0,0 0 0,0-1 0,0-3 0,0 3 0,-1-2 0,-2 5 0,1 0 0,-2 0 0,0 1 0,1 0 0,-1 0 0,0 0 0,-1 2 0,0 0 0,-1 1 0,0-1 0,1 0 0,-1 0 0,0 0 0,1 1 0,0 1 0,0 1 0,0 0 0,-1 0 0,0-1 0,1 0 0,0 0 0,-1 0 0,0 4 0,2-4 0,-2 7 0,2-3 0,-2 3 0,0 2 0,-1 2 0,-2 2 0,0-1 0,2 1 0,-1-1 0,2 1 0,0 2 0,-1 0 0,0 0 0,0 0 0,-1-3 0,2-2 0,-3-2 0,0 0 0,-2 0 0,-1-2 0,-1-1 0,0-4 0,-1-3 0,1-1 0,1-1 0,0 0 0,1 0 0,-1 0 0,0 0 0,1 0 0,-2 0 0,-1 0 0,-2 0 0,-2 0 0,-2 0 0,-1-2 0,-2-4 0,-3-4 0,0-1 0,-1 2 0,-1 1 0,2 1 0,1-1 0,0-1 0,1 0 0,1 1 0,0-1 0,0 1 0,2 0 0,1-1 0,1 0 0,3 0 0,1-1 0,3 1 0,3 0 0,1 0 0,2-2 0,1-1 0,3-3 0,0-1 0,2 1 0,0 6 0,0-1 0,0 5 0,-1-2 0,0 0 0,-2 1 0,0 0 0,0 0 0,-2-3 0,1 3 0,-2-4 0,2 2 0,-2-3 0,0-2 0,0-1 0,-2 1 0,1 0 0,0 2 0,2 2 0,0 1 0,1 2 0,-1-1 0,2 0 0,1 1 0,2 0 0,0 1 0,0 0 0,0 0 0,0-3 0,1 2 0,2-3 0,3 4 0,5-2 0,3 0 0,3 1 0,2 1 0,-1 2 0,2 1 0,0-1 0,1 0 0,-1 0 0,-2-1 0,0 1 0,-2 1 0,1-1 0,-2 1 0,0-2 0,0 0 0,0 0 0,0-1 0,0-1 0,0-1 0,0 0 0,0-1 0,-2-1 0,-1-1 0,-4 1 0,-3 1 0,-4 2 0,-1-1 0,0 0 0,-1 2 0,-3-2 0,-6 2 0,-4 0 0,-5 0 0,0 2 0,0 2 0,0 1 0,-2 0 0,0 0 0,-1 2 0,1 3 0,1 2 0,1 1 0,1 0 0,-1-1 0,1-2 0,-1 0 0,0-2 0,-2-2 0,0 0 0,0-1 0,1 0 0,3 0 0,2 0 0,4-1 0,2-3 0,4-7 0,1-5 0,1-5 0,0-2 0,-1 3 0,1 0 0,0 4 0,0 2 0,0 3 0,-2-2 0,0 7 0,-3-5 0,2 4 0,-2-2 0,-1-2 0,-1-1 0,0 0 0,-1 1 0,0 5 0,-1 2 0,5 2 0,-4 2 0,3 0 0,-4 0 0,-2 0 0,-1 0 0,0 0 0,0 2 0,0-1 0,1 1 0,1-1 0,1-1 0,-1 0 0,4 0 0,-2 0 0,3 0 0,-3 0 0,-2 0 0,-8 0 0,4 0 0,-5-3 0,4-5 0,-1-5 0,-1-5 0,2 0 0,3 1 0,3 1 0,2-1 0,2 0 0,1 0 0,1 0 0,2 2 0,2 1 0,1-1 0,1 0 0,0-2 0,0 0 0,0-3 0,0 8 0,0 0 0,0 7 0,0-2 0,-2-1 0,-4-6 0,1 6 0,-2-4 0,3 10 0,-1-1 0,0 2 0,0 0 0,-4 0 0,-2 1 0,-2-1 0,-4-3 0,-1-2 0,-3-2 0,-2-1 0,-1 0 0,0 1 0,1 1 0,1 0 0,2 1 0,1 0 0,1 2 0,1 0 0,1 2 0,1 0 0,2 1 0,3 0 0,0 1 0,1 0 0,0 0 0,-1 0 0,-3 1 0,-4 2 0,-4 4 0,-3 1 0,-2 1 0,1-1 0,1 0 0,2-1 0,-3 2 0,1-2 0,-1 1 0,-1-2 0,4 0 0,-3-2 0,3 0 0,-1 0 0,1-1 0,-1 0 0,2-2 0,3-1 0,-1 0 0,4 0 0,-2 0 0,2 0 0,0 0 0,0 0 0,2 0 0,-1 0 0,1 0 0,-2 0 0,-2 0 0,-2 1 0,1 0 0,-1 1 0,0 1 0,-1 0 0,0 0 0,-2 0 0,1-2 0,0-1 0,1 2 0,0-1 0,-1 1 0,1-1 0,-1-1 0,1 0 0,0 0 0,2 0 0,1 0 0,2 0 0,1 0 0,2 0 0,2 0 0,3 0 0,1 0 0,0 0 0,-1 0 0,-2 0 0,-1 0 0,0 0 0,1 0 0,3 0 0,0-2 0,2-1 0,-1-2 0,1-3 0,0 1 0,1-3 0,1 1 0,0 0 0,2-1 0,0 0 0,0-3 0,1-3 0,2-1 0,2-5 0,3-1 0,2-2 0,0-1 0,2 0 0,0 0 0,1 2 0,-2 2 0,0 2 0,-1 4 0,-1 1 0,0 3 0,0 3 0,0 0 0,-2 0 0,1-1 0,1-2 0,2 1 0,0-1 0,1 1 0,1 1 0,0-1 0,2 2 0,0 0 0,1 1 0,-1 2 0,-2 1 0,0 1 0,-1 1 0,-1 1 0,0-2 0,-1 1 0,-1 0 0,-1 1 0,2-1 0,1-3 0,1-2 0,1 0 0,2-1 0,0 0 0,-2 1 0,-3-1 0,-5 4 0,-3-1 0,-2 3 0,0-1 0,0 0 0,0 0 0,-2 0 0,-2 0 0,-2 1 0,-2 0 0,-1 1 0,-1 1 0,-1-1 0,-3 2 0,-1 0 0,-2 0 0,1 0 0,1 0 0,2 0 0,2 0 0,2-1 0,2-2 0,2-2 0,2-2 0,2-2 0,1-2 0,0-2 0,0-2 0,0-3 0,0-1 0,0 1 0,0 0 0,0 0 0,0 7 0,0-3 0,0 5 0,0 1 0,0-2 0,0 5 0,-1 0 0,-2 2 0,-2 1 0,-3-1 0,-1 2 0,-1-1 0,-1 1 0,0 1 0,3 0 0,-1 0 0,4-1 0,-1-2 0,0 0 0,-3-2 0,-2 0 0,0 0 0,-1-1 0,-1 0 0,-1-2 0,1 0 0,1 1 0,2 0 0,0 0 0,3 1 0,2 0 0,3 2 0,5 2 0,2 3 0,1 0 0,-3 1 0,3 2 0,-6-2 0,3 1 0,-3 0 0,1-1 0,-1-8 0,0 3 0,-3-6 0,1 7 0,-1-2 0,-2-1 0,0-2 0,-1-1 0,0-1 0,-1-1 0,-1 1 0,1-2 0,-1 1 0,0-1 0,-1-2 0,0-2 0,1-2 0,0-1 0,-1 0 0,1 1 0,0 2 0,2 3 0,1 2 0,2 5 0,-1-1 0,3 4 0,0-2 0,0 2 0,-1-2 0,1-2 0,-2-2 0,0-4 0,-3-4 0,0-1 0,-1-1 0,0 2 0,0 3 0,1 3 0,1 2 0,0 2 0,3 2 0,-1 1 0,2-2 0,-1-1 0,1 1 0,0-1 0,-1 3 0,2 1 0,7 0 0,-4 2 0,8 0 0,-7 1 0,2 0 0,0 2 0,2 0 0,0-1 0,0 0 0,2 0 0,-4 1 0,3-1 0,-4 0 0,2 1 0,-1-1 0,-2 0 0,0 1 0,-1 1 0,0-1 0,0 1 0,0-1 0,-1 0 0,1 1 0,0 0 0,0 0 0,2 1 0,-3-2 0,2 0 0,-3-2 0,2 0 0,1 0 0,0-1 0,2 0 0,2 0 0,0 0 0,1 1 0,3 0 0,-5 1 0,4-1 0,-6 0 0,1 0 0,-2 1 0,0-1 0,-1-1 0,0 1 0,-1 0 0,1 1 0,-1-1 0,2-1 0,-1 1 0,2 1 0,1 1 0,0 0 0,1 0 0,2 3 0,1-2 0,0 1 0,2 0 0,-1 0 0,1-1 0,0-1 0,1 0 0,0 0 0,2-1 0,2 1 0,0 1 0,2 1 0,1 0 0,1 0 0,0 0 0,0-1 0,-1-1 0,-1 1 0,0-1 0,-1-1 0,1-1 0,-2-1 0,0 0 0,-2 0 0,0 0 0,1 0 0,-1 0 0,-1 0 0,-1 0 0,-1 0 0,0 0 0,-1 0 0,-1 0 0,1 0 0,-3 0 0,2 0 0,-3 0 0,1 0 0,0 0 0,0 0 0,1-1 0,1-1 0,0-1 0,2 0 0,0 1 0,-1-1 0,2 0 0,1-1 0,1-1 0,0 0 0,0-1 0,3 1 0,2-1 0,1 1 0,-1-1 0,0-1 0,0 1 0,-1 0 0,0 0 0,0-2 0,-1 1 0,2-1 0,0 1 0,0 1 0,-2 0 0,-2 1 0,-1-1 0,-1 1 0,-1 1 0,-1-1 0,0 1 0,-1-2 0,1 1 0,-1-1 0,0 0 0,-1-2 0,0-2 0,0 0 0,1-4 0,-1 1 0,-1-1 0,-2 1 0,0 1 0,-2 1 0,-1-3 0,-2 1 0,-1-2 0,0 0 0,-1 1 0,0 2 0,0 2 0,0 0 0,0-2 0,0-2 0,0 1 0,0 1 0,0 3 0,0 0 0,0 0 0,0 0 0,0-1 0,2 1 0,2 1 0,0 0 0,1 1 0,0 0 0,1 0 0,1 0 0,2 0 0,-1 2 0,3 0 0,-1 2 0,4-2 0,3 2 0,4-1 0,5 1 0,2 1 0,2 1 0,0 1 0,-2 0 0,-4-2 0,-5 1 0,-4-2 0,-2 0 0,-1 1 0,-1-1 0,0 0 0,-2-3 0,-1-1 0,-4 1 0,1-2 0,-4 2 0,2-2 0,-1-1 0,0 1 0,0 0 0,1 2 0,0 1 0,1 1 0,0 1 0,3 0 0,1 1 0,1 0 0,0-1 0,0 1 0,0-1 0,1-1 0,0 1 0,1-1 0,1 1 0,-1 1 0,1-1 0,0 0 0,1 0 0,0-1 0,1 1 0,-1 0 0,-1-2 0,-1 1 0,1 0 0,-1-2 0,1-1 0,0 0 0,-1-1 0,-1 1 0,-1 0 0,-1-1 0,-1 1 0,-1-1 0,-1 1 0,-1-3 0,-1 4 0,2-2 0,-1 3 0,1-2 0,-1-1 0,1-1 0,-1-1 0,0-1 0,1-1 0,1 1 0,-2-3 0,1 1 0,-1-1 0,0-1 0,1 2 0,-1-1 0,0 1 0,0 1 0,0 1 0,1 1 0,1 0 0,1 1 0,1 0 0,1 1 0,1 1 0,1 1 0,1 1 0,-1 0 0,3 3 0,1 0 0,1 2 0,0 0 0,-1 0 0,-1 0 0,-2 0 0,0 0 0,-1 0 0,0 0 0,-2 0 0,-2 0 0,-3-2 0,-1-2 0,1-1 0,0-2 0,1-1 0,-1-3 0,0-1 0,0 1 0,-1-2 0,0-1 0,-1 1 0,-1-1 0,-1 3 0,0 0 0,0-1 0,0 0 0,0-1 0,0 2 0,0-1 0,0 5 0,-2-2 0,-1 4 0,-3-1 0,-1 0 0,1 1 0,1 0 0,3 0 0,0 0 0,2 1 0,2 2 0,2 1 0,3 1 0,2 0 0,1 0 0,1 0 0,2 0 0,2 0 0,1 0 0,3 0 0,1 0 0,-1 0 0,1 0 0,-1 0 0,-1 0 0,-1 0 0,0 0 0,-2 0 0,0 0 0,-2 0 0,-2 0 0,-2-2 0,-2-1 0,-1-1 0,0 0 0,-1 0 0,0-1 0,-3 1 0,0-3 0,-2-1 0,0-5 0,0-5 0,0-4 0,0 1 0,0 2 0,-2 3 0,-3 3 0,-1 4 0,0 2 0,1 1 0,2 2 0,0 0 0,1 2 0,1-2 0,1 0 0,0 0 0,0-1 0,1 2 0,1-1 0,3 1 0,3-2 0,4-4 0,5-2 0,2-5 0,1 0 0,-2-3 0,-3 0 0,-1-1 0,-1-1 0,-3 1 0,-3 0 0,-3 0 0,-4 2 0,0 1 0,0 2 0,0 0 0,0-1 0,-4-3 0,-4-3 0,-4-2 0,0 3 0,1 2 0,3 3 0,1 3 0,0-1 0,3 6 0,0-1 0,4 7 0,0-2 0,0 1 0,0 0 0,2 0 0,1 2 0,5 0 0,4 1 0,5 0 0,6 0 0,6 0 0,2-2 0,2-1 0,0-2 0,1-1 0,-2-1 0,0 0 0,0-2 0,0-1 0,2-2 0,-2 0 0,-3 0 0,-3 1 0,-3 0 0,-1-2 0,-1 2 0,0 0 0,-3 2 0,-1 0 0,0 0 0,-1 0 0,2 0 0,0 2 0,-1 0 0,0 1 0,-1 0 0,2 1 0,0-1 0,3 1 0,-1 3 0,0 0 0,-1 2 0,1 0 0,0 0 0,0 0 0,0 0 0,-1 2 0,-1-1 0,1 2 0,-2 0 0,0 1 0,-1 0 0,1 0 0,2 0 0,3 0 0,0 2 0,-1 0 0,0 2 0,-4 0 0,0-2 0,-2 2 0,-1 1 0,2 2 0,-1 1 0,0 0 0,-2-1 0,-1 1 0,-1 0 0,-3-1 0,-1 1 0,-3 0 0,-1-1 0,-2 1 0,-1 1 0,0 2 0,0 0 0,0 0 0,0-3 0,0-4 0,0-3 0,0-1 0,0-1 0,0 1 0,0 1 0,0 1 0,0 0 0,3 0 0,3 1 0,4 1 0,6 3 0,3 1 0,4 0 0,0 1 0,1 0 0,-2-2 0,-2-1 0,-2-3 0,-3-2 0,-1-2 0,-1 0 0,-1-2 0,-1 1 0,1-1 0,-1-1 0,1 1 0,1 2 0,1 0 0,1 1 0,1 1 0,0 0 0,-1 1 0,-2-1 0,-3 0 0,-2 0 0,-3 0 0,-2-2 0,0-1 0,2 2 0,-1-1 0,5 3 0,-2-2 0,5 2 0,2 0 0,-1-1 0,0 1 0,-1-1 0,-3 1 0,-1-1 0,-3 0 0,-1-1 0,0 1 0,-2-1 0,-1 0 0,-4-3 0,-5-5 0,3 1 0,-2-3 0,5 6 0,1 0 0,4 5 0,1 0 0,4 4 0,0-2 0,1 2 0,1 0 0,2 1 0,0 0 0,-2 1 0,-1-1 0,-1 0 0,-2 0 0,2-1 0,-1-1 0,0 1 0,-1 0 0,2 0 0,0 1 0,3 0 0,1 0 0,-1-1 0,0-1 0,-2 0 0,-2 1 0,-2-1 0,0 3 0,-2-4 0,1 3 0,-1-2 0,1 3 0,1 0 0,1 1 0,3 0 0,-1-1 0,1 1 0,0-1 0,-1 1 0,1 0 0,-1-1 0,-1 0 0,-1-1 0,-2 0 0,1 0 0,-2 2 0,0-1 0,-2 1 0,-1-1 0,0-1 0,0-1 0,0-1 0,0 0 0,0 0 0,0 1 0,1-1 0,2-1 0,3 1 0,1-1 0,2 1 0,1-1 0,0 0 0,1 1 0,-1 0 0,0 2 0,0 1 0,2 1 0,0 1 0,0 1 0,-2 1 0,-3 0 0,-3-2 0,-3-3 0,-1-2 0,0-3 0,-1 0 0,-3 1 0,-4-1 0,-2 2 0,-3-2 0,-3 1 0,-5 0 0,-7 1 0,-2 0 0,2 0 0,2-2 0,3-2 0,3-1 0,1 0 0,4-2 0,3 0 0,2 0 0,2 0 0,1 0 0,1 0 0,1 0 0,0 0 0,2 1 0,0 2 0,2 5 0,1 8 0,0 5 0,3 4 0,1-1 0,4-2 0,2-1 0,0-3 0,0-1 0,-1-2 0,0-2 0,1-1 0,1-1 0,-1 1 0,0-2 0,-1-1 0,-1 0 0,-1-5 0,3 4 0,-6-6 0,6 3 0,-5-4 0,1 2 0,0 0 0,0-2 0,-2 1 0,-1-1 0,-1 0 0,0 2 0,0-1 0,1-1 0,-2 1 0,1 1 0,-1 0 0,0 0 0,1-1 0,-1 1 0,1 0 0,1 1 0,2 1 0,1 1 0,2 1 0,2 1 0,2-1 0,-1 1 0,1 1 0,1-1 0,0-1 0,0 0 0,-2-1 0,-4-2 0,-1-1 0,-3-1 0,-1 0 0,1 0 0,-1-1 0,3 1 0,-1-1 0,1 1 0,-1-2 0,0 1 0,0 1 0,-1-1 0,0 0 0,-1-1 0,1 0 0,1 0 0,0 0 0,1 1 0,0 1 0,-1 0 0,0 2 0,0-1 0,-1 0 0,1 1 0,1-1 0,1 1 0,0-1 0,1-2 0,0 2 0,0-2 0,0 1 0,-2-1 0,2 1 0,-3-1 0,1 1 0,-4-1 0,1 1 0,1-1 0,0 1 0,2 0 0,0-1 0,0 0 0,0-1 0,0 2 0,0-1 0,-1 1 0,-1 0 0,0-1 0,1 2 0,0 0 0,0-1 0,-1 1 0,0-2 0,0 1 0,0-1 0,0 0 0,-1 2 0,0-1 0,0 1 0,0 0 0,0 0 0,-1 0 0,1-1 0,0 1 0,1 1 0,-1-1 0,2 0 0,-2 0 0,1-1 0,-1 1 0,0-2 0,1 2 0,0-2 0,0 1 0,1-1 0,1 2 0,-2-2 0,2 1 0,-2-2 0,1 1 0,1 1 0,-2-1 0,2 1 0,-3 0 0,2-1 0,-2 1 0,1-1 0,-1 1 0,1 0 0,0 0 0,0-1 0,0 1 0,-1 0 0,0-1 0,-1 1 0,1 0 0,1-1 0,-2 2 0,1-2 0,2 1 0,0-1 0,1-1 0,1 2 0,-1 2 0,1 0 0,2 1 0,-3-2 0,4 3 0,-5-4 0,3 2 0,-1 0 0,1 0 0,2 1 0,1-1 0,0 1 0,-2 0 0,1-2 0,-5 0 0,1 0 0,-3-1 0,1-1 0,-1-1 0,2 0 0,1 0 0,1 0 0,2 0 0,0 0 0,1 0 0,0 0 0,1-1 0,2-1 0,-1 0 0,1 0 0,0 0 0,-1 1 0,-1 0 0,0 1 0,-1 0 0,-1 0 0,1 0 0,-1 0 0,1 0 0,2 0 0,-4 0 0,4 0 0,-3 1 0,3 3 0,2 1 0,0 2 0,1 0 0,-1-1 0,-1 0 0,-1 0 0,0 0 0,0 0 0,-1 0 0,1 1 0,2-1 0,2 2 0,1-1 0,2 1 0,2 0 0,4 1 0,1 1 0,1 1 0,-2-1 0,-2 1 0,-3 0 0,-3 0 0,-3 1 0,-1-1 0,0 1 0,-2 0 0,-3-1 0,-2 0 0,-1 0 0,-1-2 0,0-3 0,0 0 0,1-2 0,1 0 0,3 1 0,1-1 0,3 1 0,2 0 0,3 0 0,4 2 0,1-1 0,1 1 0,-1-1 0,-2 0 0,-1 0 0,-1 0 0,-3 0 0,0-1 0,-2 2 0,-1 0 0,0 1 0,-1 2 0,1 0 0,-1 1 0,1 1 0,0 1 0,0 2 0,0 0 0,2 0 0,0-1 0,-1-3 0,-1 1 0,1 0 0,2-1 0,3 0 0,3 0 0,3 0 0,3-1 0,1-2 0,-1-2 0,-3-3 0,0-1 0,0-2 0,0 0 0,0 0 0,-4 0 0,-4 0 0,-2 0 0,-4 0 0,0 0 0,-2 0 0,1 0 0,1 0 0,2 0 0,5 0 0,4 0 0,3 0 0,3 0 0,1 0 0,2 0 0,0 0 0,-3 0 0,-1 0 0,-4 0 0,-2 0 0,-1 0 0,-2 0 0,0 0 0,1 0 0,3 0 0,4-2 0,1-1 0,0-2 0,-2-1 0,-5 0 0,-4 1 0,-2 2 0,-1 2 0,1 1 0,0 0 0,1 0 0,-1 0 0,-1 0 0,2 0 0,-6 0 0,4 0 0,-5 0 0,2 0 0,-1 1 0,-1 1 0,-1 1 0,-1 2 0,-1 1 0,1 0 0,-1 1 0,0 0 0,0 1 0,-1 0 0,-1 0 0,-1 1 0,-1-1 0,0 1 0,0 0 0,0-1 0,0-1 0,0-1 0,2-2 0,3-2 0,2-2 0,7-4 0,4-5 0,6-6 0,6-5 0,1-4 0,-2 0 0,-4 1 0,-5 3 0,-5 6 0,-3 2 0,-2 0 0,-5 5 0,1-3 0,-4 6 0,1-1 0,-1 1 0,1 1 0,-2 0 0,1 1 0,1 1 0,0 1 0,0 0 0,4 0 0,6 0 0,11 0 0,6 1 0,0 1 0,-6 1 0,-7 1 0,-3-1 0,-6-1 0,0 1 0,-6-2 0,2 0 0,0 1 0,4 1 0,-2-1 0,4 2 0,-2-1 0,3 1 0,1 2 0,-1 0 0,1 0 0,-1 1 0,1 0 0,-1 0 0,0 0 0,-1 0 0,-1-2 0,2 1 0,2-1 0,0 1 0,1-2 0,-1 0 0,1-1 0,-5-2 0,4 1 0,-8-2 0,7 0 0,0 0 0,9 0 0,6 0 0,6 0 0,3 0 0,2-2 0,2-2 0,-2-1 0,-2-2 0,-6 1 0,-7 2 0,-6 1 0,-3 1 0,-1 2 0,-2-2 0,1 1 0,1-1 0,-4 0 0,3 0 0,-4-3 0,7-3 0,7-4 0,5-5 0,5-3 0,0-2 0,-2 1 0,-4 2 0,-4 2 0,-1 2 0,0 1 0,-1-2 0,1 0 0,-2 2 0,-3 0 0,-2 3 0,-2 3 0,-2 0 0,0 1 0,0 0 0,-1 0 0,2 0 0,1-1 0,2 0 0,3 1 0,0 1 0,3 2 0,7-1 0,8 0 0,8 0 0,5 2 0,-3 1 0,-5 0 0,-6 2 0,-8 0 0,-5 0 0,-5 0 0,-2 0 0,-1 0 0,-2 0 0,-2 0 0,-2 0 0,-2 0 0,-1 0 0,2 0 0,0 1 0,2 0 0,1 2 0,1 3 0,2 1 0,0-1 0,-1 1 0,-1-1 0,-3 1 0,-2 1 0,-4 2 0,1 0 0,-2 3 0,0 1 0,0 2 0,0-1 0,-1-2 0,-2-2 0,-1-2 0,-2-2 0,1-2 0,3-1 0,0 0 0,2 0 0,0 1 0,1 1 0,3 2 0,4 3 0,5 2 0,4 1 0,1-1 0,1-1 0,-2-2 0,-1-3 0,0-1 0,-1-3 0,0 1 0,-1-2 0,-2 1 0,0-1 0,-2 0 0,-2 1 0,-1-1 0,-3 1 0,-1-1 0,-1 1 0,-1 0 0,0 0 0,2 0 0,-1 2 0,-1 3 0,1 3 0,-2 4 0,0 5 0,0 2 0,-1 1 0,-3 0 0,-4-1 0,-4-2 0,-2-3 0,-3-3 0,-2-1 0,-2-3 0,-1-1 0,4-2 0,3-2 0,9-1 0,2-2 0,4 1 0,0 1 0,1 3 0,3 0 0,2 2 0,1-1 0,-2-2 0,-2-2 0,-5-2 0,-5-2 0,-6-2 0,-4-3 0,-1-1 0,2 0 0,0 1 0,7 2 0,-3 2 0,5 1 0,-4 0 0,-1 0 0,0 0 0,2 0 0,0 0 0,0 0 0,-11 5 0,3 2 0,-11 7 0,2 0 0,-2 1 0,-2 0 0,2-1 0,1-2 0,0-1 0,5-2 0,3 0 0,4-2 0,5 0 0,2 1 0,1 0 0,0 5 0,-3 2 0,0 4 0,1-1 0,1-2 0,3-3 0,2 1 0,3-6 0,0 4 0,1-4 0,0 4 0,0 3 0,1 0 0,2 0 0,5-2 0,2 1 0,4-1 0,-1 1 0,1-1 0,-2-4 0,-1-2 0,-6-3 0,1-1 0,-5-1 0,1 0 0,-1 1 0,-1 2 0,-4 1 0,-7 4 0,-7 1 0,-5 2 0,2-1 0,4-1 0,3-1 0,2-1 0,1 0 0,0 1 0,3 0 0,2 0 0,2-1 0,1-1 0,2 2 0,0 0 0,1 2 0,0-1 0,0 1 0,1 2 0,0-1 0,1 1 0,-1 1 0,0-2 0,-1 0 0,0 0 0,0-2 0,0 3 0,0-6 0,0 2 0,0-5 0,-1 2 0,-4 3 0,-6 1 0,-6 2 0,-1 1 0,-1 0 0,5-1 0,2-1 0,2 0 0,3-1 0,1-1 0,2-1 0,-1-1 0,1 0 0,-2 0 0,-2-1 0,-4-1 0,-5 0 0,-4-1 0,-3-2 0,2-2 0,6-1 0,8 2 0,4 5 0,3 6 0,1 6 0,0 4 0,0 1 0,0-4 0,0-1 0,0-1 0,0 3 0,0 2 0,0 0 0,-3-2 0,-5-3 0,-5-2 0,-5-2 0,0-3 0,1-2 0,0 0 0,7-5 0,-3 1 0,11-3 0,-1 3 0,1 0 0,1 5 0,-1 5 0,-1 6 0,1 4 0,1 1 0,0-2 0,1-4 0,0-4 0,0-8 0,-2 1 0,-5-3 0,-6 3 0,-7 2 0,-4 2 0,1-1 0,2 1 0,3-1 0,3-1 0,5-3 0,4-2 0,4-2 0,1 0 0,0-1 0,0 3 0,-1 4 0,1 4 0,1 5 0,0 1 0,0 0 0,0-1 0,0 0 0,0-1 0,0-1 0,0-2 0,0-4 0,0-3 0,0-3 0,-2-2 0,-3-1 0,-4-1 0,-3-1 0,2 0 0,3 0 0,3-2 0,2-2 0,2-4 0,0-3 0,0-1 0,0 3 0,0 1 0,0 2 0,0-2 0,-3-1 0,0-3 0,-3-3 0,-3-1 0,0 1 0,-3 2 0,0 1 0,0 1 0,1-3 0,-2-2 0,-3-3 0,-1-3 0,-1-1 0,2 0 0,1-1 0,3 2 0,0 2 0,1 1 0,2 4 0,2 2 0,2 2 0,0 2 0,-2-1 0,0-1 0,-1-1 0,-1 1 0,0 1 0,1 1 0,1 2 0,-1 3 0,2 2 0,-2 1 0,-3 1 0,-2 0 0,0 0 0,-2 4 0,1 2 0,-1 4 0,-2 2 0,0 0 0,0 0 0,0 1 0,0 3 0,2 1 0,0 3 0,2 0 0,0 1 0,1-2 0,-1-2 0,1-2 0,1-2 0,-1-1 0,2-2 0,0-2 0,-1-1 0,-2-3 0,-3 0 0,-3 1 0,-3 0 0,-5-1 0,-2 1 0,-3-2 0,0-1 0,3 0 0,5-2 0,3 0 0,2 0 0,0 0 0,1 0 0,1 0 0,3 0 0,2 0 0,-2 0 0,-2 0 0,-4 0 0,-2 0 0,-1 0 0,3 0 0,3-1 0,4 0 0,4 0 0,2-1 0,1 1 0,-2 1 0,-1 0 0,-2 0 0,-2 0 0,-1 0 0,1 0 0,0 0 0,2 0 0,3-1 0,4-2 0,2-2 0,2 0 0,-1 1 0,-1 2 0,-1 1 0,-4 1 0,-3 0 0,-4 0 0,-3 1 0,0 2 0,0 0 0,7 0 0,1-2 0,6-1 0,-2 2 0,-3-1 0,-5 2 0,-3 0 0,-3 1 0,0 2 0,4-1 0,4 1 0,3-1 0,5 0 0,-1 0 0,0 2 0,0 1 0,-4 0 0,-1 3 0,-1 1 0,-2 1 0,1 0 0,2-5 0,3-2 0,2-2 0,3-1 0,1 1 0,0 0 0,3 5 0,5 6 0,4 4 0,2 2 0,-2-1 0,-4-6 0,-4-4 0,-1-4 0,-2-2 0,-1 0 0,0 3 0,0 2 0,0 3 0,0 3 0,-1 2 0,-3 1 0,-5 0 0,-4-3 0,-4-2 0,0-1 0,2-3 0,0-2 0,7-2 0,-1 1 0,6-3 0,-2 1 0,0 0 0,-3 1 0,4-1 0,-6 2 0,2-1 0,-4 0 0,-3 2 0,-3-1 0,-1 2 0,-3-1 0,0 0 0,3 0 0,2-1 0,3 0 0,2-1 0,1-1 0,-1 0 0,0 0 0,1-2 0,-1 2 0,0-1 0,1-2 0,-1 3 0,4-3 0,3 1 0,14-2 0,-5 0 0,9-1 0,-10-1 0,1-1 0,-2-2 0,1 0 0,1 0 0,-2 1 0,1 0 0,-2-1 0,0 1 0,-1 2 0,0 11 0,-1 6 0,-3 8 0,-3-1 0,1-3 0,-3-4 0,5-7 0,-3-1 0,3-5 0,-1 0 0,0-1 0,0 3 0,1-1 0,0 1 0,0-1 0,-2 1 0,-1 1 0,-2 1 0,-2-1 0,1 0 0,-2-1 0,2 0 0,-1-2 0,0 0 0,1-1 0,-1-1 0,1 0 0,1 0 0,0 1 0,1 1 0,0-1 0,1 1 0,1-1 0,0 2 0,2 1 0,0 2 0,-2 3 0,3-4 0,-4 5 0,2-2 0,-2 3 0,0 1 0,0-1 0,1 1 0,1-1 0,-1 1 0,0 0 0,-1-1 0,-1 1 0,-1-1 0,-1 0 0,-1-1 0,-1-1 0,1-1 0,0-1 0,1 0 0,5-2 0,0 1 0,0 0 0,-3 3 0,-3 3 0,-2 1 0,-1 2 0,-1 1 0,-2 0 0,1 1 0,-1 1 0,1 0 0,2-1 0,2-2 0,2-3 0,0-2 0,3-3 0,-1-2 0,0-2 0,-1 2 0,-1 1 0,0 1 0,-1-2 0,0-1 0,2-1 0,1-1 0,-1 0 0,-2 1 0,0 1 0,-3 2 0,0 0 0,-1 1 0,0 2 0,2 2 0,0 1 0,1-1 0,0 1 0,1 0 0,-3 1 0,-1 2 0,-2 2 0,-2 0 0,3-2 0,4-3 0,3-6 0,4 0 0,2-3 0,1 2 0,2 3 0,0 6 0,0 4 0,0 2 0,0-3 0,0-2 0,-3-4 0,0-3 0,0-2 0,1-1 0,0 3 0,-1-1 0,-2 2 0,-2 1 0,0-1 0,2-2 0,1-4 0,1 0 0,0 1 0,-3 5 0,-3 4 0,-5 6 0,-5 1 0,-2 1 0,2-5 0,6-7 0,7-11 0,9-15 0,6-9 0,3-8 0,3 2 0,-1 5 0,-3 6 0,-3 5 0,-1 0 0,-3 8 0,1-4 0,-2 7 0,2 0 0,-1 0 0,1 1 0,-2 3 0,-18 5 0,3 1 0,-16 3 0,9-1 0,0-1 0,1 1 0,8-3 0,-1 1 0,7-3 0,-1 0 0,1 0 0,0-1 0,1 0 0,0-1 0,-1 0 0,0 0 0,1 0 0,0 1 0,0 0 0,0 0 0,-1 1 0,0-1 0,-5 0 0,3 1 0,-4 0 0,3-1 0,-1 1 0,-1-1 0,2 0 0,1 0 0,1 2 0,1 0 0,2 2 0,-2-1 0,1 1 0,-2 1 0,-1 0 0,0-1 0,0 0 0,2-1 0,1-1 0,1 0 0,0 0 0,-2 3 0,1-2 0,-2 2 0,2-2 0,-1 1 0,0 0 0,0 0 0,-3 1 0,0 0 0,-2-1 0,-1-1 0,-1 0 0,0 0 0,-4 0 0,-1-1 0,-2-2 0,-3-1 0,2 0 0,1 0 0,1 0 0,1 0 0,4 0 0,4 0 0,2 1 0,2 1 0,2 1 0,-2 4 0,-2 2 0,-2 3 0,-1 3 0,-2 3 0,1 2 0,-2 0 0,2 0 0,2-1 0,0 1 0,1 0 0,1 0 0,1-1 0,-1-2 0,2-2 0,0-2 0,2 0 0,0-1 0,1-1 0,0 1 0,1-2 0,0 0 0,0 0 0,1 1 0,4 0 0,2 1 0,3 0 0,-1-1 0,-3 1 0,-3-1 0,1 0 0,-3-1 0,1 0 0,0 0 0,0 2 0,1 2 0,1 2 0,0 4 0,2 1 0,-2 0 0,1-1 0,0 0 0,0 3 0,1 1 0,-1 0 0,-2-2 0,-2-2 0,-1-3 0,0-3 0,0 0 0,1 0 0,2 1 0,1 0 0,2 1 0,-2 3 0,1 0 0,0 2 0,-2-3 0,-1-1 0,-1-1 0,-1-2 0,0-2 0,0-3 0,0-3 0,-1-2 0,-2 2 0,-2 4 0,0 1 0,1 0 0,0 0 0,0-1 0,-1 0 0,-1 1 0,0 3 0,-1-1 0,1-1 0,1-4 0,0-2 0,1-3 0,1-1 0,-1-1 0,0-1 0,1 2 0,-1-1 0,1 2 0,1 1 0,-2 4 0,0 7 0,-3 3 0,1 3 0,-1-1 0,1-1 0,2 1 0,0 2 0,1 1 0,0 1 0,0-1 0,1-2 0,1 0 0,0-2 0,1-3 0,0-1 0,0-1 0,0-3 0,0-1 0,0-2 0,0 0 0,0-2 0,0 0 0,0-1 0,3-1 0,-3 0 0,3 0 0,-3-1 0,0 1 0,0 1 0,0 2 0,0 4 0,0 2 0,0 0 0,0 2 0,0-7 0,0 1 0,0-6 0,0 0 0,0 0 0,-1 0 0,-2 1 0,-3 0 0,-2-1 0,-1 1 0,-2-1 0,3 1 0,-2-1 0,3-2 0,-2 0 0,0-1 0,0 0 0,3 0 0,-1 1 0,4 1 0,-1-1 0,0 0 0,-1-1 0,2 0 0,0 1 0,-1 3 0,4 0 0,-4 1 0,2-1 0,0 2 0,-3 2 0,-2 4 0,-2 4 0,-1 2 0,0 3 0,3-3 0,-1-3 0,2 0 0,1-8 0,1 2 0,1-7 0,0 2 0,1-1 0,0 2 0,0-1 0,-1 2 0,1 1 0,-1 2 0,-2 0 0,1-1 0,0-2 0,2-1 0,1-1 0,1-2 0,-2 0 0,1 1 0,-2-1 0,1 1 0,1-1 0,0-1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3C808-47B6-E949-B671-42A1A042D83C}" type="datetimeFigureOut">
              <a:rPr lang="en-US" smtClean="0"/>
              <a:t>7/25/24</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77402-7C00-8743-B875-FA1EE6D82928}" type="slidenum">
              <a:rPr lang="en-US" smtClean="0"/>
              <a:t>‹#›</a:t>
            </a:fld>
            <a:endParaRPr lang="en-US"/>
          </a:p>
        </p:txBody>
      </p:sp>
    </p:spTree>
    <p:extLst>
      <p:ext uri="{BB962C8B-B14F-4D97-AF65-F5344CB8AC3E}">
        <p14:creationId xmlns:p14="http://schemas.microsoft.com/office/powerpoint/2010/main" val="1376101685"/>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600" dirty="0"/>
              <a:t>Map</a:t>
            </a:r>
          </a:p>
          <a:p>
            <a:r>
              <a:rPr lang="en-US" sz="9600" dirty="0" err="1"/>
              <a:t>Jja</a:t>
            </a:r>
            <a:r>
              <a:rPr lang="en-US" sz="9600" dirty="0"/>
              <a:t>, </a:t>
            </a:r>
            <a:r>
              <a:rPr lang="en-US" sz="9600" dirty="0" err="1"/>
              <a:t>prec</a:t>
            </a:r>
            <a:r>
              <a:rPr lang="en-US" sz="9600" dirty="0"/>
              <a:t>, south </a:t>
            </a:r>
            <a:r>
              <a:rPr lang="en-US" sz="9600" dirty="0" err="1"/>
              <a:t>asia</a:t>
            </a:r>
            <a:r>
              <a:rPr lang="en-US" sz="9600" dirty="0"/>
              <a:t>, for all 5 models (blue, increasing and brown decreasing) - percentage</a:t>
            </a:r>
          </a:p>
          <a:p>
            <a:r>
              <a:rPr lang="en-US" dirty="0"/>
              <a:t>Then do for temp too (red and blue) – diverging color </a:t>
            </a:r>
          </a:p>
          <a:p>
            <a:r>
              <a:rPr lang="en-US" dirty="0"/>
              <a:t>Ssp585</a:t>
            </a:r>
          </a:p>
          <a:p>
            <a:r>
              <a:rPr lang="en-US" dirty="0"/>
              <a:t>2070-2099</a:t>
            </a:r>
          </a:p>
        </p:txBody>
      </p:sp>
      <p:sp>
        <p:nvSpPr>
          <p:cNvPr id="4" name="Slide Number Placeholder 3"/>
          <p:cNvSpPr>
            <a:spLocks noGrp="1"/>
          </p:cNvSpPr>
          <p:nvPr>
            <p:ph type="sldNum" sz="quarter" idx="5"/>
          </p:nvPr>
        </p:nvSpPr>
        <p:spPr/>
        <p:txBody>
          <a:bodyPr/>
          <a:lstStyle/>
          <a:p>
            <a:fld id="{6A677402-7C00-8743-B875-FA1EE6D82928}" type="slidenum">
              <a:rPr lang="en-US" smtClean="0"/>
              <a:t>1</a:t>
            </a:fld>
            <a:endParaRPr lang="en-US"/>
          </a:p>
        </p:txBody>
      </p:sp>
    </p:spTree>
    <p:extLst>
      <p:ext uri="{BB962C8B-B14F-4D97-AF65-F5344CB8AC3E}">
        <p14:creationId xmlns:p14="http://schemas.microsoft.com/office/powerpoint/2010/main" val="3140621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6E888B-5865-BC48-933F-7A167D84473E}" type="datetimeFigureOut">
              <a:rPr lang="en-US" smtClean="0"/>
              <a:t>7/25/24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16A60-CD54-A04C-AAC6-8B8133B20799}" type="slidenum">
              <a:rPr lang="en-US" smtClean="0"/>
              <a:t>‹#›</a:t>
            </a:fld>
            <a:endParaRPr lang="en-US"/>
          </a:p>
        </p:txBody>
      </p:sp>
    </p:spTree>
    <p:extLst>
      <p:ext uri="{BB962C8B-B14F-4D97-AF65-F5344CB8AC3E}">
        <p14:creationId xmlns:p14="http://schemas.microsoft.com/office/powerpoint/2010/main" val="1411878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6E888B-5865-BC48-933F-7A167D84473E}" type="datetimeFigureOut">
              <a:rPr lang="en-US" smtClean="0"/>
              <a:t>7/25/24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16A60-CD54-A04C-AAC6-8B8133B20799}" type="slidenum">
              <a:rPr lang="en-US" smtClean="0"/>
              <a:t>‹#›</a:t>
            </a:fld>
            <a:endParaRPr lang="en-US"/>
          </a:p>
        </p:txBody>
      </p:sp>
    </p:spTree>
    <p:extLst>
      <p:ext uri="{BB962C8B-B14F-4D97-AF65-F5344CB8AC3E}">
        <p14:creationId xmlns:p14="http://schemas.microsoft.com/office/powerpoint/2010/main" val="2437934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6E888B-5865-BC48-933F-7A167D84473E}" type="datetimeFigureOut">
              <a:rPr lang="en-US" smtClean="0"/>
              <a:t>7/25/24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16A60-CD54-A04C-AAC6-8B8133B20799}" type="slidenum">
              <a:rPr lang="en-US" smtClean="0"/>
              <a:t>‹#›</a:t>
            </a:fld>
            <a:endParaRPr lang="en-US"/>
          </a:p>
        </p:txBody>
      </p:sp>
    </p:spTree>
    <p:extLst>
      <p:ext uri="{BB962C8B-B14F-4D97-AF65-F5344CB8AC3E}">
        <p14:creationId xmlns:p14="http://schemas.microsoft.com/office/powerpoint/2010/main" val="246630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6E888B-5865-BC48-933F-7A167D84473E}" type="datetimeFigureOut">
              <a:rPr lang="en-US" smtClean="0"/>
              <a:t>7/25/24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16A60-CD54-A04C-AAC6-8B8133B20799}" type="slidenum">
              <a:rPr lang="en-US" smtClean="0"/>
              <a:t>‹#›</a:t>
            </a:fld>
            <a:endParaRPr lang="en-US"/>
          </a:p>
        </p:txBody>
      </p:sp>
    </p:spTree>
    <p:extLst>
      <p:ext uri="{BB962C8B-B14F-4D97-AF65-F5344CB8AC3E}">
        <p14:creationId xmlns:p14="http://schemas.microsoft.com/office/powerpoint/2010/main" val="23312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E888B-5865-BC48-933F-7A167D84473E}" type="datetimeFigureOut">
              <a:rPr lang="en-US" smtClean="0"/>
              <a:t>7/25/24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16A60-CD54-A04C-AAC6-8B8133B20799}" type="slidenum">
              <a:rPr lang="en-US" smtClean="0"/>
              <a:t>‹#›</a:t>
            </a:fld>
            <a:endParaRPr lang="en-US"/>
          </a:p>
        </p:txBody>
      </p:sp>
    </p:spTree>
    <p:extLst>
      <p:ext uri="{BB962C8B-B14F-4D97-AF65-F5344CB8AC3E}">
        <p14:creationId xmlns:p14="http://schemas.microsoft.com/office/powerpoint/2010/main" val="202348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6E888B-5865-BC48-933F-7A167D84473E}" type="datetimeFigureOut">
              <a:rPr lang="en-US" smtClean="0"/>
              <a:t>7/25/24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16A60-CD54-A04C-AAC6-8B8133B20799}" type="slidenum">
              <a:rPr lang="en-US" smtClean="0"/>
              <a:t>‹#›</a:t>
            </a:fld>
            <a:endParaRPr lang="en-US"/>
          </a:p>
        </p:txBody>
      </p:sp>
    </p:spTree>
    <p:extLst>
      <p:ext uri="{BB962C8B-B14F-4D97-AF65-F5344CB8AC3E}">
        <p14:creationId xmlns:p14="http://schemas.microsoft.com/office/powerpoint/2010/main" val="3203768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6E888B-5865-BC48-933F-7A167D84473E}" type="datetimeFigureOut">
              <a:rPr lang="en-US" smtClean="0"/>
              <a:t>7/25/24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916A60-CD54-A04C-AAC6-8B8133B20799}" type="slidenum">
              <a:rPr lang="en-US" smtClean="0"/>
              <a:t>‹#›</a:t>
            </a:fld>
            <a:endParaRPr lang="en-US"/>
          </a:p>
        </p:txBody>
      </p:sp>
    </p:spTree>
    <p:extLst>
      <p:ext uri="{BB962C8B-B14F-4D97-AF65-F5344CB8AC3E}">
        <p14:creationId xmlns:p14="http://schemas.microsoft.com/office/powerpoint/2010/main" val="85751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6E888B-5865-BC48-933F-7A167D84473E}" type="datetimeFigureOut">
              <a:rPr lang="en-US" smtClean="0"/>
              <a:t>7/25/24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16A60-CD54-A04C-AAC6-8B8133B20799}" type="slidenum">
              <a:rPr lang="en-US" smtClean="0"/>
              <a:t>‹#›</a:t>
            </a:fld>
            <a:endParaRPr lang="en-US"/>
          </a:p>
        </p:txBody>
      </p:sp>
    </p:spTree>
    <p:extLst>
      <p:ext uri="{BB962C8B-B14F-4D97-AF65-F5344CB8AC3E}">
        <p14:creationId xmlns:p14="http://schemas.microsoft.com/office/powerpoint/2010/main" val="247201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6E888B-5865-BC48-933F-7A167D84473E}" type="datetimeFigureOut">
              <a:rPr lang="en-US" smtClean="0"/>
              <a:t>7/25/24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916A60-CD54-A04C-AAC6-8B8133B20799}" type="slidenum">
              <a:rPr lang="en-US" smtClean="0"/>
              <a:t>‹#›</a:t>
            </a:fld>
            <a:endParaRPr lang="en-US"/>
          </a:p>
        </p:txBody>
      </p:sp>
    </p:spTree>
    <p:extLst>
      <p:ext uri="{BB962C8B-B14F-4D97-AF65-F5344CB8AC3E}">
        <p14:creationId xmlns:p14="http://schemas.microsoft.com/office/powerpoint/2010/main" val="87354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36E888B-5865-BC48-933F-7A167D84473E}" type="datetimeFigureOut">
              <a:rPr lang="en-US" smtClean="0"/>
              <a:t>7/25/24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16A60-CD54-A04C-AAC6-8B8133B20799}" type="slidenum">
              <a:rPr lang="en-US" smtClean="0"/>
              <a:t>‹#›</a:t>
            </a:fld>
            <a:endParaRPr lang="en-US"/>
          </a:p>
        </p:txBody>
      </p:sp>
    </p:spTree>
    <p:extLst>
      <p:ext uri="{BB962C8B-B14F-4D97-AF65-F5344CB8AC3E}">
        <p14:creationId xmlns:p14="http://schemas.microsoft.com/office/powerpoint/2010/main" val="193429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36E888B-5865-BC48-933F-7A167D84473E}" type="datetimeFigureOut">
              <a:rPr lang="en-US" smtClean="0"/>
              <a:t>7/25/24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16A60-CD54-A04C-AAC6-8B8133B20799}" type="slidenum">
              <a:rPr lang="en-US" smtClean="0"/>
              <a:t>‹#›</a:t>
            </a:fld>
            <a:endParaRPr lang="en-US"/>
          </a:p>
        </p:txBody>
      </p:sp>
    </p:spTree>
    <p:extLst>
      <p:ext uri="{BB962C8B-B14F-4D97-AF65-F5344CB8AC3E}">
        <p14:creationId xmlns:p14="http://schemas.microsoft.com/office/powerpoint/2010/main" val="369389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636E888B-5865-BC48-933F-7A167D84473E}" type="datetimeFigureOut">
              <a:rPr lang="en-US" smtClean="0"/>
              <a:t>7/25/24</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87916A60-CD54-A04C-AAC6-8B8133B20799}" type="slidenum">
              <a:rPr lang="en-US" smtClean="0"/>
              <a:t>‹#›</a:t>
            </a:fld>
            <a:endParaRPr lang="en-US"/>
          </a:p>
        </p:txBody>
      </p:sp>
    </p:spTree>
    <p:extLst>
      <p:ext uri="{BB962C8B-B14F-4D97-AF65-F5344CB8AC3E}">
        <p14:creationId xmlns:p14="http://schemas.microsoft.com/office/powerpoint/2010/main" val="6710632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customXml" Target="../ink/ink2.xml"/><Relationship Id="rId26" Type="http://schemas.openxmlformats.org/officeDocument/2006/relationships/customXml" Target="../ink/ink6.xml"/><Relationship Id="rId39" Type="http://schemas.openxmlformats.org/officeDocument/2006/relationships/customXml" Target="../ink/ink16.xml"/><Relationship Id="rId21" Type="http://schemas.openxmlformats.org/officeDocument/2006/relationships/image" Target="../media/image16.png"/><Relationship Id="rId34" Type="http://schemas.openxmlformats.org/officeDocument/2006/relationships/customXml" Target="../ink/ink11.xml"/><Relationship Id="rId42" Type="http://schemas.openxmlformats.org/officeDocument/2006/relationships/customXml" Target="../ink/ink19.xml"/><Relationship Id="rId47" Type="http://schemas.openxmlformats.org/officeDocument/2006/relationships/customXml" Target="../ink/ink24.xml"/><Relationship Id="rId50" Type="http://schemas.openxmlformats.org/officeDocument/2006/relationships/customXml" Target="../ink/ink26.xml"/><Relationship Id="rId55" Type="http://schemas.openxmlformats.org/officeDocument/2006/relationships/customXml" Target="../ink/ink31.xml"/><Relationship Id="rId63" Type="http://schemas.openxmlformats.org/officeDocument/2006/relationships/customXml" Target="../ink/ink39.xml"/><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customXml" Target="../ink/ink1.xml"/><Relationship Id="rId29" Type="http://schemas.openxmlformats.org/officeDocument/2006/relationships/image" Target="../media/image20.png"/><Relationship Id="rId11" Type="http://schemas.openxmlformats.org/officeDocument/2006/relationships/image" Target="../media/image9.png"/><Relationship Id="rId24" Type="http://schemas.openxmlformats.org/officeDocument/2006/relationships/customXml" Target="../ink/ink5.xml"/><Relationship Id="rId32" Type="http://schemas.openxmlformats.org/officeDocument/2006/relationships/customXml" Target="../ink/ink9.xml"/><Relationship Id="rId37" Type="http://schemas.openxmlformats.org/officeDocument/2006/relationships/customXml" Target="../ink/ink14.xml"/><Relationship Id="rId40" Type="http://schemas.openxmlformats.org/officeDocument/2006/relationships/customXml" Target="../ink/ink17.xml"/><Relationship Id="rId45" Type="http://schemas.openxmlformats.org/officeDocument/2006/relationships/customXml" Target="../ink/ink22.xml"/><Relationship Id="rId53" Type="http://schemas.openxmlformats.org/officeDocument/2006/relationships/customXml" Target="../ink/ink29.xml"/><Relationship Id="rId58" Type="http://schemas.openxmlformats.org/officeDocument/2006/relationships/customXml" Target="../ink/ink34.xml"/><Relationship Id="rId5" Type="http://schemas.openxmlformats.org/officeDocument/2006/relationships/image" Target="../media/image3.jpeg"/><Relationship Id="rId61" Type="http://schemas.openxmlformats.org/officeDocument/2006/relationships/customXml" Target="../ink/ink37.xml"/><Relationship Id="rId19" Type="http://schemas.openxmlformats.org/officeDocument/2006/relationships/image" Target="../media/image15.png"/><Relationship Id="rId14" Type="http://schemas.openxmlformats.org/officeDocument/2006/relationships/image" Target="../media/image12.png"/><Relationship Id="rId22" Type="http://schemas.openxmlformats.org/officeDocument/2006/relationships/customXml" Target="../ink/ink4.xml"/><Relationship Id="rId27" Type="http://schemas.openxmlformats.org/officeDocument/2006/relationships/image" Target="../media/image19.png"/><Relationship Id="rId30" Type="http://schemas.openxmlformats.org/officeDocument/2006/relationships/customXml" Target="../ink/ink8.xml"/><Relationship Id="rId35" Type="http://schemas.openxmlformats.org/officeDocument/2006/relationships/customXml" Target="../ink/ink12.xml"/><Relationship Id="rId43" Type="http://schemas.openxmlformats.org/officeDocument/2006/relationships/customXml" Target="../ink/ink20.xml"/><Relationship Id="rId48" Type="http://schemas.openxmlformats.org/officeDocument/2006/relationships/image" Target="../media/image22.png"/><Relationship Id="rId56" Type="http://schemas.openxmlformats.org/officeDocument/2006/relationships/customXml" Target="../ink/ink32.xml"/><Relationship Id="rId64" Type="http://schemas.openxmlformats.org/officeDocument/2006/relationships/customXml" Target="../ink/ink40.xml"/><Relationship Id="rId8" Type="http://schemas.openxmlformats.org/officeDocument/2006/relationships/image" Target="../media/image6.png"/><Relationship Id="rId51" Type="http://schemas.openxmlformats.org/officeDocument/2006/relationships/customXml" Target="../ink/ink27.xml"/><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4.png"/><Relationship Id="rId25" Type="http://schemas.openxmlformats.org/officeDocument/2006/relationships/image" Target="../media/image18.png"/><Relationship Id="rId33" Type="http://schemas.openxmlformats.org/officeDocument/2006/relationships/customXml" Target="../ink/ink10.xml"/><Relationship Id="rId38" Type="http://schemas.openxmlformats.org/officeDocument/2006/relationships/customXml" Target="../ink/ink15.xml"/><Relationship Id="rId46" Type="http://schemas.openxmlformats.org/officeDocument/2006/relationships/customXml" Target="../ink/ink23.xml"/><Relationship Id="rId59" Type="http://schemas.openxmlformats.org/officeDocument/2006/relationships/customXml" Target="../ink/ink35.xml"/><Relationship Id="rId20" Type="http://schemas.openxmlformats.org/officeDocument/2006/relationships/customXml" Target="../ink/ink3.xml"/><Relationship Id="rId41" Type="http://schemas.openxmlformats.org/officeDocument/2006/relationships/customXml" Target="../ink/ink18.xml"/><Relationship Id="rId54" Type="http://schemas.openxmlformats.org/officeDocument/2006/relationships/customXml" Target="../ink/ink30.xml"/><Relationship Id="rId62" Type="http://schemas.openxmlformats.org/officeDocument/2006/relationships/customXml" Target="../ink/ink38.xml"/><Relationship Id="rId1" Type="http://schemas.openxmlformats.org/officeDocument/2006/relationships/slideLayout" Target="../slideLayouts/slideLayout1.xml"/><Relationship Id="rId6"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17.png"/><Relationship Id="rId28" Type="http://schemas.openxmlformats.org/officeDocument/2006/relationships/customXml" Target="../ink/ink7.xml"/><Relationship Id="rId36" Type="http://schemas.openxmlformats.org/officeDocument/2006/relationships/customXml" Target="../ink/ink13.xml"/><Relationship Id="rId49" Type="http://schemas.openxmlformats.org/officeDocument/2006/relationships/customXml" Target="../ink/ink25.xml"/><Relationship Id="rId57" Type="http://schemas.openxmlformats.org/officeDocument/2006/relationships/customXml" Target="../ink/ink33.xml"/><Relationship Id="rId10" Type="http://schemas.openxmlformats.org/officeDocument/2006/relationships/image" Target="../media/image8.png"/><Relationship Id="rId31" Type="http://schemas.openxmlformats.org/officeDocument/2006/relationships/image" Target="../media/image21.png"/><Relationship Id="rId44" Type="http://schemas.openxmlformats.org/officeDocument/2006/relationships/customXml" Target="../ink/ink21.xml"/><Relationship Id="rId52" Type="http://schemas.openxmlformats.org/officeDocument/2006/relationships/customXml" Target="../ink/ink28.xml"/><Relationship Id="rId60" Type="http://schemas.openxmlformats.org/officeDocument/2006/relationships/customXml" Target="../ink/ink36.xml"/><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9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CA16-00DA-3AD1-44F4-E7C81714D814}"/>
              </a:ext>
            </a:extLst>
          </p:cNvPr>
          <p:cNvSpPr>
            <a:spLocks noGrp="1"/>
          </p:cNvSpPr>
          <p:nvPr>
            <p:ph type="ctrTitle"/>
          </p:nvPr>
        </p:nvSpPr>
        <p:spPr>
          <a:xfrm>
            <a:off x="806824" y="1334530"/>
            <a:ext cx="5743421" cy="2817544"/>
          </a:xfrm>
        </p:spPr>
        <p:txBody>
          <a:bodyPr>
            <a:noAutofit/>
          </a:bodyPr>
          <a:lstStyle/>
          <a:p>
            <a:r>
              <a:rPr lang="en-US" sz="5400" dirty="0">
                <a:solidFill>
                  <a:schemeClr val="bg1"/>
                </a:solidFill>
              </a:rPr>
              <a:t>Background</a:t>
            </a:r>
          </a:p>
        </p:txBody>
      </p:sp>
      <p:sp>
        <p:nvSpPr>
          <p:cNvPr id="4" name="Rectangle 3">
            <a:extLst>
              <a:ext uri="{FF2B5EF4-FFF2-40B4-BE49-F238E27FC236}">
                <a16:creationId xmlns:a16="http://schemas.microsoft.com/office/drawing/2014/main" id="{89112D66-28FC-E626-20B9-C83BA0DF18D2}"/>
              </a:ext>
            </a:extLst>
          </p:cNvPr>
          <p:cNvSpPr/>
          <p:nvPr/>
        </p:nvSpPr>
        <p:spPr>
          <a:xfrm>
            <a:off x="2992420" y="285069"/>
            <a:ext cx="16214359" cy="2434432"/>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FC52B99-C765-6E4E-D783-ED50A8D83CFC}"/>
              </a:ext>
            </a:extLst>
          </p:cNvPr>
          <p:cNvSpPr/>
          <p:nvPr/>
        </p:nvSpPr>
        <p:spPr>
          <a:xfrm>
            <a:off x="806824" y="3076104"/>
            <a:ext cx="8337176" cy="118872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Background</a:t>
            </a:r>
            <a:endParaRPr lang="en-US" sz="1600" dirty="0"/>
          </a:p>
        </p:txBody>
      </p:sp>
      <p:pic>
        <p:nvPicPr>
          <p:cNvPr id="1089" name="Picture 1088" descr="A close up of a person&#10;&#10;Description automatically generated">
            <a:extLst>
              <a:ext uri="{FF2B5EF4-FFF2-40B4-BE49-F238E27FC236}">
                <a16:creationId xmlns:a16="http://schemas.microsoft.com/office/drawing/2014/main" id="{FD8C1150-CE0A-A421-6235-BBB86911C676}"/>
              </a:ext>
            </a:extLst>
          </p:cNvPr>
          <p:cNvPicPr>
            <a:picLocks noChangeAspect="1"/>
          </p:cNvPicPr>
          <p:nvPr/>
        </p:nvPicPr>
        <p:blipFill>
          <a:blip r:embed="rId3"/>
          <a:stretch>
            <a:fillRect/>
          </a:stretch>
        </p:blipFill>
        <p:spPr>
          <a:xfrm>
            <a:off x="17383866" y="22727293"/>
            <a:ext cx="3926885" cy="4110958"/>
          </a:xfrm>
          <a:prstGeom prst="rect">
            <a:avLst/>
          </a:prstGeom>
        </p:spPr>
      </p:pic>
      <p:sp>
        <p:nvSpPr>
          <p:cNvPr id="5" name="TextBox 4">
            <a:extLst>
              <a:ext uri="{FF2B5EF4-FFF2-40B4-BE49-F238E27FC236}">
                <a16:creationId xmlns:a16="http://schemas.microsoft.com/office/drawing/2014/main" id="{45D99581-99CB-A09F-827A-DB39573CC521}"/>
              </a:ext>
            </a:extLst>
          </p:cNvPr>
          <p:cNvSpPr txBox="1"/>
          <p:nvPr/>
        </p:nvSpPr>
        <p:spPr>
          <a:xfrm>
            <a:off x="3187336" y="587312"/>
            <a:ext cx="15570926" cy="1200329"/>
          </a:xfrm>
          <a:prstGeom prst="rect">
            <a:avLst/>
          </a:prstGeom>
          <a:noFill/>
        </p:spPr>
        <p:txBody>
          <a:bodyPr wrap="square" rtlCol="0">
            <a:spAutoFit/>
          </a:bodyPr>
          <a:lstStyle/>
          <a:p>
            <a:pPr algn="ctr"/>
            <a:r>
              <a:rPr lang="en-US" sz="3600" dirty="0">
                <a:solidFill>
                  <a:schemeClr val="bg1"/>
                </a:solidFill>
              </a:rPr>
              <a:t>Bias-Corrected Climate Change Projections for South Asia, South America, and Thailand-Vietnam</a:t>
            </a:r>
          </a:p>
        </p:txBody>
      </p:sp>
      <p:sp>
        <p:nvSpPr>
          <p:cNvPr id="3" name="Subtitle 2">
            <a:extLst>
              <a:ext uri="{FF2B5EF4-FFF2-40B4-BE49-F238E27FC236}">
                <a16:creationId xmlns:a16="http://schemas.microsoft.com/office/drawing/2014/main" id="{FCDAC25F-0FA9-EBB0-CA5C-F9F1C8A3135C}"/>
              </a:ext>
            </a:extLst>
          </p:cNvPr>
          <p:cNvSpPr>
            <a:spLocks noGrp="1"/>
          </p:cNvSpPr>
          <p:nvPr>
            <p:ph type="subTitle" idx="1"/>
          </p:nvPr>
        </p:nvSpPr>
        <p:spPr>
          <a:xfrm>
            <a:off x="806823" y="17633434"/>
            <a:ext cx="5989392" cy="13485494"/>
          </a:xfrm>
        </p:spPr>
        <p:txBody>
          <a:bodyPr>
            <a:normAutofit/>
          </a:bodyPr>
          <a:lstStyle/>
          <a:p>
            <a:pPr marL="457200" indent="-457200" algn="l">
              <a:buFont typeface="Arial" panose="020B0604020202020204" pitchFamily="34" charset="0"/>
              <a:buChar char="•"/>
            </a:pPr>
            <a:r>
              <a:rPr lang="en-US" sz="2800" dirty="0"/>
              <a:t>Initial methods included creating comparison code to affirm the conversion from </a:t>
            </a:r>
            <a:r>
              <a:rPr lang="en-US" sz="2800" dirty="0" err="1"/>
              <a:t>netCDF</a:t>
            </a:r>
            <a:r>
              <a:rPr lang="en-US" sz="2800" dirty="0"/>
              <a:t> files to </a:t>
            </a:r>
            <a:r>
              <a:rPr lang="en-US" sz="2800" dirty="0" err="1"/>
              <a:t>zarr</a:t>
            </a:r>
            <a:r>
              <a:rPr lang="en-US" sz="2800" dirty="0"/>
              <a:t> files was correct. The CMIP6 data was stored as </a:t>
            </a:r>
            <a:r>
              <a:rPr lang="en-US" sz="2800" dirty="0" err="1"/>
              <a:t>zarr</a:t>
            </a:r>
            <a:r>
              <a:rPr lang="en-US" sz="2800" dirty="0"/>
              <a:t> files so they resided on the cloud for faster processing time and easier access. </a:t>
            </a:r>
          </a:p>
          <a:p>
            <a:pPr marL="457200" indent="-457200" algn="l">
              <a:buFont typeface="Arial" panose="020B0604020202020204" pitchFamily="34" charset="0"/>
              <a:buChar char="•"/>
            </a:pPr>
            <a:r>
              <a:rPr lang="en-US" sz="2800" dirty="0"/>
              <a:t>I created functions that created monthly averages, monthly annual averages, seasonal annual averages, and most importantly, future minus historical seasonal annual averages. These were stored in </a:t>
            </a:r>
            <a:r>
              <a:rPr lang="en-US" sz="2800" dirty="0" err="1"/>
              <a:t>xarray</a:t>
            </a:r>
            <a:r>
              <a:rPr lang="en-US" sz="2800" dirty="0"/>
              <a:t> format. On top of these computational functions, I also created mapping functions that called these functions and printed maps using </a:t>
            </a:r>
            <a:r>
              <a:rPr lang="en-US" sz="2800" dirty="0" err="1"/>
              <a:t>plotly</a:t>
            </a:r>
            <a:r>
              <a:rPr lang="en-US" sz="2800" dirty="0"/>
              <a:t>. The functions had inputs of variable, scenario, month/season, and model. I utilized Python </a:t>
            </a:r>
            <a:r>
              <a:rPr lang="en-US" sz="2800" dirty="0" err="1"/>
              <a:t>Xarray</a:t>
            </a:r>
            <a:r>
              <a:rPr lang="en-US" sz="2800" dirty="0"/>
              <a:t> for all of this code and worked in </a:t>
            </a:r>
            <a:r>
              <a:rPr lang="en-US" sz="2800" dirty="0" err="1"/>
              <a:t>VSCode</a:t>
            </a:r>
            <a:r>
              <a:rPr lang="en-US" sz="2800" dirty="0"/>
              <a:t>.</a:t>
            </a:r>
          </a:p>
          <a:p>
            <a:pPr marL="457200" indent="-457200" algn="l">
              <a:buFont typeface="Arial" panose="020B0604020202020204" pitchFamily="34" charset="0"/>
              <a:buChar char="•"/>
            </a:pPr>
            <a:r>
              <a:rPr lang="en-US" sz="2800" dirty="0"/>
              <a:t>With the use of some of my code, existing code, and new code, Remi created an app/tool in IRI’s </a:t>
            </a:r>
            <a:r>
              <a:rPr lang="en-US" sz="2800" dirty="0" err="1"/>
              <a:t>Maprooms</a:t>
            </a:r>
            <a:r>
              <a:rPr lang="en-US" sz="2800" dirty="0"/>
              <a:t>. I helped with the UI of the app. </a:t>
            </a:r>
          </a:p>
        </p:txBody>
      </p:sp>
      <p:sp>
        <p:nvSpPr>
          <p:cNvPr id="7" name="TextBox 6">
            <a:extLst>
              <a:ext uri="{FF2B5EF4-FFF2-40B4-BE49-F238E27FC236}">
                <a16:creationId xmlns:a16="http://schemas.microsoft.com/office/drawing/2014/main" id="{6D8D0338-4F21-4383-192C-B6604679A092}"/>
              </a:ext>
            </a:extLst>
          </p:cNvPr>
          <p:cNvSpPr txBox="1"/>
          <p:nvPr/>
        </p:nvSpPr>
        <p:spPr>
          <a:xfrm>
            <a:off x="806823" y="4454729"/>
            <a:ext cx="8337176" cy="11295400"/>
          </a:xfrm>
          <a:prstGeom prst="rect">
            <a:avLst/>
          </a:prstGeom>
          <a:noFill/>
        </p:spPr>
        <p:txBody>
          <a:bodyPr wrap="square" rtlCol="0">
            <a:spAutoFit/>
          </a:bodyPr>
          <a:lstStyle/>
          <a:p>
            <a:r>
              <a:rPr lang="en-US" sz="2800" b="0" i="0" u="none" strike="noStrike" dirty="0">
                <a:solidFill>
                  <a:srgbClr val="000000"/>
                </a:solidFill>
                <a:effectLst/>
              </a:rPr>
              <a:t>Reliable climate projections assist policy makers and businesses in making informed decisions about the impact of climate change on society and business practices, enabling effective resource allocation for the future. By quantifying and visualizing our future climate, we can more easily inform and educate non-science persons about our future in hopes of productive change. This study employs bias-corrected climate change projection data derived from the Inter-Sectoral Impact Model Intercomparison Project (ISIMIP) that are based on Coupled Model Intercomparison Project phase 6 (CMIP6) models. Five models namely GFDL-ESM4, IPSL-CM6A-LR, MPI-ESM1-2-HR, MRI-ESM2-0, and UKESM1-0-LL were used in conjunction with 3 future warming scenarios–SSP585, SSP370, and SSP126. The regions of interest are South Asia, South America, and Thailand-Vietnam, and variables of interest are minimum temperature, maximum temperature, mean temperature, solar radiation, and precipitation. The projected changes between future periods and the historical simulation (1981-2014) are calculated to show climate change in these specific regions. In particular, the goal was to build an interactive visualization tool that illustrates change in these five variables based on a user’s selection of a specific time period, warming scenario, model, and region. </a:t>
            </a:r>
            <a:endParaRPr lang="en-US" sz="2800" dirty="0"/>
          </a:p>
        </p:txBody>
      </p:sp>
      <p:sp>
        <p:nvSpPr>
          <p:cNvPr id="8" name="TextBox 7">
            <a:extLst>
              <a:ext uri="{FF2B5EF4-FFF2-40B4-BE49-F238E27FC236}">
                <a16:creationId xmlns:a16="http://schemas.microsoft.com/office/drawing/2014/main" id="{1A7D7179-FBED-C7B2-6716-DD3EC4E5AB93}"/>
              </a:ext>
            </a:extLst>
          </p:cNvPr>
          <p:cNvSpPr txBox="1"/>
          <p:nvPr/>
        </p:nvSpPr>
        <p:spPr>
          <a:xfrm>
            <a:off x="6043035" y="1921827"/>
            <a:ext cx="9859528" cy="523220"/>
          </a:xfrm>
          <a:prstGeom prst="rect">
            <a:avLst/>
          </a:prstGeom>
          <a:noFill/>
        </p:spPr>
        <p:txBody>
          <a:bodyPr wrap="square" rtlCol="0">
            <a:spAutoFit/>
          </a:bodyPr>
          <a:lstStyle/>
          <a:p>
            <a:pPr algn="ctr"/>
            <a:r>
              <a:rPr lang="en-US" sz="2800" dirty="0">
                <a:solidFill>
                  <a:schemeClr val="bg1"/>
                </a:solidFill>
              </a:rPr>
              <a:t>Sheen Zutshi</a:t>
            </a:r>
            <a:r>
              <a:rPr lang="en-US" sz="2800" baseline="30000" dirty="0">
                <a:solidFill>
                  <a:schemeClr val="bg1"/>
                </a:solidFill>
              </a:rPr>
              <a:t>1</a:t>
            </a:r>
            <a:r>
              <a:rPr lang="en-US" sz="2800" dirty="0">
                <a:solidFill>
                  <a:schemeClr val="bg1"/>
                </a:solidFill>
              </a:rPr>
              <a:t>, Azhar Ehsan</a:t>
            </a:r>
            <a:r>
              <a:rPr lang="en-US" sz="2800" baseline="30000" dirty="0">
                <a:solidFill>
                  <a:schemeClr val="bg1"/>
                </a:solidFill>
              </a:rPr>
              <a:t>2</a:t>
            </a:r>
            <a:r>
              <a:rPr lang="en-US" sz="2800" dirty="0">
                <a:solidFill>
                  <a:schemeClr val="bg1"/>
                </a:solidFill>
              </a:rPr>
              <a:t>, Remi Cousin</a:t>
            </a:r>
            <a:r>
              <a:rPr lang="en-US" sz="2800" baseline="30000" dirty="0">
                <a:solidFill>
                  <a:schemeClr val="bg1"/>
                </a:solidFill>
              </a:rPr>
              <a:t>3</a:t>
            </a:r>
            <a:endParaRPr lang="en-US" sz="2800" dirty="0">
              <a:solidFill>
                <a:schemeClr val="bg1"/>
              </a:solidFill>
            </a:endParaRPr>
          </a:p>
        </p:txBody>
      </p:sp>
      <p:sp>
        <p:nvSpPr>
          <p:cNvPr id="11" name="Rectangle 10">
            <a:extLst>
              <a:ext uri="{FF2B5EF4-FFF2-40B4-BE49-F238E27FC236}">
                <a16:creationId xmlns:a16="http://schemas.microsoft.com/office/drawing/2014/main" id="{7439D8C3-9947-F829-1736-0E61960C4EF5}"/>
              </a:ext>
            </a:extLst>
          </p:cNvPr>
          <p:cNvSpPr/>
          <p:nvPr/>
        </p:nvSpPr>
        <p:spPr>
          <a:xfrm>
            <a:off x="806823" y="16097421"/>
            <a:ext cx="5989392" cy="118872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Methodology</a:t>
            </a:r>
            <a:endParaRPr lang="en-US" sz="1600" dirty="0"/>
          </a:p>
        </p:txBody>
      </p:sp>
      <p:sp>
        <p:nvSpPr>
          <p:cNvPr id="19" name="Rectangle 18">
            <a:extLst>
              <a:ext uri="{FF2B5EF4-FFF2-40B4-BE49-F238E27FC236}">
                <a16:creationId xmlns:a16="http://schemas.microsoft.com/office/drawing/2014/main" id="{A188C94E-B8A2-12A7-B0D9-1CF61BBFADD5}"/>
              </a:ext>
            </a:extLst>
          </p:cNvPr>
          <p:cNvSpPr/>
          <p:nvPr/>
        </p:nvSpPr>
        <p:spPr>
          <a:xfrm>
            <a:off x="14072347" y="27238530"/>
            <a:ext cx="6510636" cy="1013638"/>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Conclusions</a:t>
            </a:r>
            <a:endParaRPr lang="en-US" sz="1600" dirty="0"/>
          </a:p>
        </p:txBody>
      </p:sp>
      <p:sp>
        <p:nvSpPr>
          <p:cNvPr id="20" name="Rectangle 19">
            <a:extLst>
              <a:ext uri="{FF2B5EF4-FFF2-40B4-BE49-F238E27FC236}">
                <a16:creationId xmlns:a16="http://schemas.microsoft.com/office/drawing/2014/main" id="{9735FCBD-EC12-E504-681F-B66D9E97C1E1}"/>
              </a:ext>
            </a:extLst>
          </p:cNvPr>
          <p:cNvSpPr/>
          <p:nvPr/>
        </p:nvSpPr>
        <p:spPr>
          <a:xfrm>
            <a:off x="683838" y="28685615"/>
            <a:ext cx="5989392" cy="118872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Acknowledgements</a:t>
            </a:r>
            <a:endParaRPr lang="en-US" sz="1600" dirty="0"/>
          </a:p>
        </p:txBody>
      </p:sp>
      <p:pic>
        <p:nvPicPr>
          <p:cNvPr id="1026" name="Picture 2" descr="The International Research Institute for Climate and Society | Palisades NY">
            <a:extLst>
              <a:ext uri="{FF2B5EF4-FFF2-40B4-BE49-F238E27FC236}">
                <a16:creationId xmlns:a16="http://schemas.microsoft.com/office/drawing/2014/main" id="{1D80652C-77F9-C3A1-25A8-97DA3BF000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8615" y="285070"/>
            <a:ext cx="2434432" cy="24344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amont-Doherty Earth Observatory ...">
            <a:extLst>
              <a:ext uri="{FF2B5EF4-FFF2-40B4-BE49-F238E27FC236}">
                <a16:creationId xmlns:a16="http://schemas.microsoft.com/office/drawing/2014/main" id="{349734F6-FAD4-CF41-4EF9-612E89BD2E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690" y="269335"/>
            <a:ext cx="2469730" cy="24659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924EDA72-2938-3928-A4A9-F0106D405BE9}"/>
              </a:ext>
            </a:extLst>
          </p:cNvPr>
          <p:cNvSpPr txBox="1"/>
          <p:nvPr/>
        </p:nvSpPr>
        <p:spPr>
          <a:xfrm>
            <a:off x="13043200" y="28452473"/>
            <a:ext cx="8755962" cy="4154984"/>
          </a:xfrm>
          <a:prstGeom prst="rect">
            <a:avLst/>
          </a:prstGeom>
          <a:noFill/>
        </p:spPr>
        <p:txBody>
          <a:bodyPr wrap="square" rtlCol="0">
            <a:spAutoFit/>
          </a:bodyPr>
          <a:lstStyle/>
          <a:p>
            <a:r>
              <a:rPr lang="en-US" sz="2400" dirty="0"/>
              <a:t>Annual Seasonal difference maps are able to be computed based on a user’s input of variable, model, scenario, season, and time period. These initial computations are the building blocks for future work. PepsiCo’s instructions necessitate a tool/app that given a user’s input, will give a map. I am contributing to the seasonal projections of this tool, but future work by others involves sub seasonal and seasonal projections as well as other attributes such as determining the number of dry and wet days in a given season. While this project is ongoing, we were able to conclude that our </a:t>
            </a:r>
            <a:r>
              <a:rPr lang="en-US" sz="2400" dirty="0" err="1"/>
              <a:t>zarr</a:t>
            </a:r>
            <a:r>
              <a:rPr lang="en-US" sz="2400" dirty="0"/>
              <a:t> conversion was successful and our functions outputted correct data in the form of maps. </a:t>
            </a:r>
          </a:p>
        </p:txBody>
      </p:sp>
      <p:sp>
        <p:nvSpPr>
          <p:cNvPr id="24" name="TextBox 23">
            <a:extLst>
              <a:ext uri="{FF2B5EF4-FFF2-40B4-BE49-F238E27FC236}">
                <a16:creationId xmlns:a16="http://schemas.microsoft.com/office/drawing/2014/main" id="{5F2F686F-D0AE-4495-4F91-201CBB8C0A42}"/>
              </a:ext>
            </a:extLst>
          </p:cNvPr>
          <p:cNvSpPr txBox="1"/>
          <p:nvPr/>
        </p:nvSpPr>
        <p:spPr>
          <a:xfrm>
            <a:off x="800335" y="30160823"/>
            <a:ext cx="5820844" cy="2308324"/>
          </a:xfrm>
          <a:prstGeom prst="rect">
            <a:avLst/>
          </a:prstGeom>
          <a:noFill/>
        </p:spPr>
        <p:txBody>
          <a:bodyPr wrap="square" rtlCol="0">
            <a:spAutoFit/>
          </a:bodyPr>
          <a:lstStyle/>
          <a:p>
            <a:r>
              <a:rPr lang="en-US" sz="2400" dirty="0"/>
              <a:t>I want to thank Azhar for his supervision and great mentorship. Also thank you to Remi and everyone else on the Data Library team for being incredibly helpful throughout the duration of this project.  Lastly, thank you to </a:t>
            </a:r>
            <a:r>
              <a:rPr lang="en-US" sz="2400" i="0" dirty="0" err="1">
                <a:solidFill>
                  <a:srgbClr val="222222"/>
                </a:solidFill>
                <a:effectLst/>
                <a:latin typeface="Arial" panose="020B0604020202020204" pitchFamily="34" charset="0"/>
              </a:rPr>
              <a:t>Lida</a:t>
            </a:r>
            <a:r>
              <a:rPr lang="en-US" sz="2400" i="0" dirty="0">
                <a:solidFill>
                  <a:srgbClr val="222222"/>
                </a:solidFill>
                <a:effectLst/>
                <a:latin typeface="Arial" panose="020B0604020202020204" pitchFamily="34" charset="0"/>
              </a:rPr>
              <a:t> </a:t>
            </a:r>
            <a:r>
              <a:rPr lang="en-US" sz="2400" i="0" dirty="0" err="1">
                <a:solidFill>
                  <a:srgbClr val="222222"/>
                </a:solidFill>
                <a:effectLst/>
                <a:latin typeface="Arial" panose="020B0604020202020204" pitchFamily="34" charset="0"/>
              </a:rPr>
              <a:t>Orzeck</a:t>
            </a:r>
            <a:r>
              <a:rPr lang="en-US" sz="2400" i="0" dirty="0">
                <a:solidFill>
                  <a:srgbClr val="222222"/>
                </a:solidFill>
                <a:effectLst/>
                <a:latin typeface="Arial" panose="020B0604020202020204" pitchFamily="34" charset="0"/>
              </a:rPr>
              <a:t> ‘68.  </a:t>
            </a:r>
            <a:endParaRPr lang="en-US" sz="2400" dirty="0"/>
          </a:p>
        </p:txBody>
      </p:sp>
      <p:sp>
        <p:nvSpPr>
          <p:cNvPr id="30" name="TextBox 29">
            <a:extLst>
              <a:ext uri="{FF2B5EF4-FFF2-40B4-BE49-F238E27FC236}">
                <a16:creationId xmlns:a16="http://schemas.microsoft.com/office/drawing/2014/main" id="{FEB6B251-0CA7-1DA9-EDF0-97F8E22DA6F3}"/>
              </a:ext>
            </a:extLst>
          </p:cNvPr>
          <p:cNvSpPr txBox="1"/>
          <p:nvPr/>
        </p:nvSpPr>
        <p:spPr>
          <a:xfrm>
            <a:off x="9913620" y="3689622"/>
            <a:ext cx="9226787" cy="369332"/>
          </a:xfrm>
          <a:prstGeom prst="rect">
            <a:avLst/>
          </a:prstGeom>
          <a:noFill/>
        </p:spPr>
        <p:txBody>
          <a:bodyPr wrap="square" rtlCol="0">
            <a:spAutoFit/>
          </a:bodyPr>
          <a:lstStyle/>
          <a:p>
            <a:r>
              <a:rPr lang="en-US" dirty="0"/>
              <a:t>Seasonal Projection maps: JJA; historical (1981-2014) vs future (2070—2099), </a:t>
            </a:r>
            <a:r>
              <a:rPr lang="en-US" b="1" dirty="0" err="1"/>
              <a:t>tas</a:t>
            </a:r>
            <a:r>
              <a:rPr lang="en-US" b="1" dirty="0"/>
              <a:t> (mean temp)</a:t>
            </a:r>
            <a:endParaRPr lang="en-US" dirty="0"/>
          </a:p>
        </p:txBody>
      </p:sp>
      <p:pic>
        <p:nvPicPr>
          <p:cNvPr id="43" name="Picture 42" descr="A map of the world&#10;&#10;Description automatically generated">
            <a:extLst>
              <a:ext uri="{FF2B5EF4-FFF2-40B4-BE49-F238E27FC236}">
                <a16:creationId xmlns:a16="http://schemas.microsoft.com/office/drawing/2014/main" id="{303D436C-D29E-7F81-9973-B295E396BCCD}"/>
              </a:ext>
            </a:extLst>
          </p:cNvPr>
          <p:cNvPicPr>
            <a:picLocks noChangeAspect="1"/>
          </p:cNvPicPr>
          <p:nvPr/>
        </p:nvPicPr>
        <p:blipFill>
          <a:blip r:embed="rId6"/>
          <a:stretch>
            <a:fillRect/>
          </a:stretch>
        </p:blipFill>
        <p:spPr>
          <a:xfrm>
            <a:off x="15613741" y="10773010"/>
            <a:ext cx="5924992" cy="4937493"/>
          </a:xfrm>
          <a:prstGeom prst="rect">
            <a:avLst/>
          </a:prstGeom>
        </p:spPr>
      </p:pic>
      <p:pic>
        <p:nvPicPr>
          <p:cNvPr id="45" name="Picture 44" descr="A map of the world&#10;&#10;Description automatically generated">
            <a:extLst>
              <a:ext uri="{FF2B5EF4-FFF2-40B4-BE49-F238E27FC236}">
                <a16:creationId xmlns:a16="http://schemas.microsoft.com/office/drawing/2014/main" id="{668981FC-807F-C563-8C49-D70E483CCC65}"/>
              </a:ext>
            </a:extLst>
          </p:cNvPr>
          <p:cNvPicPr>
            <a:picLocks noChangeAspect="1"/>
          </p:cNvPicPr>
          <p:nvPr/>
        </p:nvPicPr>
        <p:blipFill>
          <a:blip r:embed="rId7"/>
          <a:stretch>
            <a:fillRect/>
          </a:stretch>
        </p:blipFill>
        <p:spPr>
          <a:xfrm>
            <a:off x="9362624" y="5018022"/>
            <a:ext cx="5812013" cy="4843344"/>
          </a:xfrm>
          <a:prstGeom prst="rect">
            <a:avLst/>
          </a:prstGeom>
        </p:spPr>
      </p:pic>
      <p:pic>
        <p:nvPicPr>
          <p:cNvPr id="47" name="Picture 46" descr="A map of the world&#10;&#10;Description automatically generated">
            <a:extLst>
              <a:ext uri="{FF2B5EF4-FFF2-40B4-BE49-F238E27FC236}">
                <a16:creationId xmlns:a16="http://schemas.microsoft.com/office/drawing/2014/main" id="{2D15CBC6-5F3D-E100-3067-06B0BFFB861C}"/>
              </a:ext>
            </a:extLst>
          </p:cNvPr>
          <p:cNvPicPr>
            <a:picLocks noChangeAspect="1"/>
          </p:cNvPicPr>
          <p:nvPr/>
        </p:nvPicPr>
        <p:blipFill>
          <a:blip r:embed="rId8"/>
          <a:stretch>
            <a:fillRect/>
          </a:stretch>
        </p:blipFill>
        <p:spPr>
          <a:xfrm>
            <a:off x="15902563" y="5045310"/>
            <a:ext cx="5812013" cy="4843344"/>
          </a:xfrm>
          <a:prstGeom prst="rect">
            <a:avLst/>
          </a:prstGeom>
        </p:spPr>
      </p:pic>
      <p:pic>
        <p:nvPicPr>
          <p:cNvPr id="51" name="Picture 50" descr="A map of the world&#10;&#10;Description automatically generated">
            <a:extLst>
              <a:ext uri="{FF2B5EF4-FFF2-40B4-BE49-F238E27FC236}">
                <a16:creationId xmlns:a16="http://schemas.microsoft.com/office/drawing/2014/main" id="{AFA84B42-0EF3-1E8F-F535-B2EAAF1E81D0}"/>
              </a:ext>
            </a:extLst>
          </p:cNvPr>
          <p:cNvPicPr>
            <a:picLocks noChangeAspect="1"/>
          </p:cNvPicPr>
          <p:nvPr/>
        </p:nvPicPr>
        <p:blipFill>
          <a:blip r:embed="rId9"/>
          <a:stretch>
            <a:fillRect/>
          </a:stretch>
        </p:blipFill>
        <p:spPr>
          <a:xfrm>
            <a:off x="9277737" y="10774132"/>
            <a:ext cx="5896900" cy="4914083"/>
          </a:xfrm>
          <a:prstGeom prst="rect">
            <a:avLst/>
          </a:prstGeom>
        </p:spPr>
      </p:pic>
      <p:pic>
        <p:nvPicPr>
          <p:cNvPr id="57" name="Picture 56" descr="A screenshot of a table&#10;&#10;Description automatically generated">
            <a:extLst>
              <a:ext uri="{FF2B5EF4-FFF2-40B4-BE49-F238E27FC236}">
                <a16:creationId xmlns:a16="http://schemas.microsoft.com/office/drawing/2014/main" id="{99FA3C7F-1637-371D-67A2-5CCC802BCCC0}"/>
              </a:ext>
            </a:extLst>
          </p:cNvPr>
          <p:cNvPicPr>
            <a:picLocks noChangeAspect="1"/>
          </p:cNvPicPr>
          <p:nvPr/>
        </p:nvPicPr>
        <p:blipFill>
          <a:blip r:embed="rId10"/>
          <a:stretch>
            <a:fillRect/>
          </a:stretch>
        </p:blipFill>
        <p:spPr>
          <a:xfrm>
            <a:off x="7025763" y="28474453"/>
            <a:ext cx="2073774" cy="3801920"/>
          </a:xfrm>
          <a:prstGeom prst="rect">
            <a:avLst/>
          </a:prstGeom>
        </p:spPr>
      </p:pic>
      <p:pic>
        <p:nvPicPr>
          <p:cNvPr id="59" name="Picture 58" descr="A screenshot of a calculator&#10;&#10;Description automatically generated">
            <a:extLst>
              <a:ext uri="{FF2B5EF4-FFF2-40B4-BE49-F238E27FC236}">
                <a16:creationId xmlns:a16="http://schemas.microsoft.com/office/drawing/2014/main" id="{75F1107D-09BA-DA1B-4C36-980210586408}"/>
              </a:ext>
            </a:extLst>
          </p:cNvPr>
          <p:cNvPicPr>
            <a:picLocks noChangeAspect="1"/>
          </p:cNvPicPr>
          <p:nvPr/>
        </p:nvPicPr>
        <p:blipFill>
          <a:blip r:embed="rId11"/>
          <a:stretch>
            <a:fillRect/>
          </a:stretch>
        </p:blipFill>
        <p:spPr>
          <a:xfrm>
            <a:off x="9536577" y="28470920"/>
            <a:ext cx="3069583" cy="3801920"/>
          </a:xfrm>
          <a:prstGeom prst="rect">
            <a:avLst/>
          </a:prstGeom>
        </p:spPr>
      </p:pic>
      <p:sp>
        <p:nvSpPr>
          <p:cNvPr id="61" name="TextBox 60">
            <a:extLst>
              <a:ext uri="{FF2B5EF4-FFF2-40B4-BE49-F238E27FC236}">
                <a16:creationId xmlns:a16="http://schemas.microsoft.com/office/drawing/2014/main" id="{5AD66073-4C5D-5483-975B-52E9B59F9D77}"/>
              </a:ext>
            </a:extLst>
          </p:cNvPr>
          <p:cNvSpPr txBox="1"/>
          <p:nvPr/>
        </p:nvSpPr>
        <p:spPr>
          <a:xfrm>
            <a:off x="15902563" y="4610010"/>
            <a:ext cx="1758461" cy="369332"/>
          </a:xfrm>
          <a:prstGeom prst="rect">
            <a:avLst/>
          </a:prstGeom>
          <a:noFill/>
        </p:spPr>
        <p:txBody>
          <a:bodyPr wrap="square" rtlCol="0">
            <a:spAutoFit/>
          </a:bodyPr>
          <a:lstStyle/>
          <a:p>
            <a:r>
              <a:rPr lang="en-US" dirty="0"/>
              <a:t>MRI-ESM2-0</a:t>
            </a:r>
          </a:p>
        </p:txBody>
      </p:sp>
      <p:sp>
        <p:nvSpPr>
          <p:cNvPr id="62" name="TextBox 61">
            <a:extLst>
              <a:ext uri="{FF2B5EF4-FFF2-40B4-BE49-F238E27FC236}">
                <a16:creationId xmlns:a16="http://schemas.microsoft.com/office/drawing/2014/main" id="{D231181C-C078-0D2F-D712-74F4D01B57F5}"/>
              </a:ext>
            </a:extLst>
          </p:cNvPr>
          <p:cNvSpPr txBox="1"/>
          <p:nvPr/>
        </p:nvSpPr>
        <p:spPr>
          <a:xfrm>
            <a:off x="9351461" y="4555126"/>
            <a:ext cx="1758461" cy="369332"/>
          </a:xfrm>
          <a:prstGeom prst="rect">
            <a:avLst/>
          </a:prstGeom>
          <a:noFill/>
        </p:spPr>
        <p:txBody>
          <a:bodyPr wrap="square" rtlCol="0">
            <a:spAutoFit/>
          </a:bodyPr>
          <a:lstStyle/>
          <a:p>
            <a:r>
              <a:rPr lang="en-US" dirty="0"/>
              <a:t>MPI-ESM1-2-HR</a:t>
            </a:r>
          </a:p>
        </p:txBody>
      </p:sp>
      <p:sp>
        <p:nvSpPr>
          <p:cNvPr id="63" name="TextBox 62">
            <a:extLst>
              <a:ext uri="{FF2B5EF4-FFF2-40B4-BE49-F238E27FC236}">
                <a16:creationId xmlns:a16="http://schemas.microsoft.com/office/drawing/2014/main" id="{EA6D2D94-88A4-89AD-E5DF-26CC9B571954}"/>
              </a:ext>
            </a:extLst>
          </p:cNvPr>
          <p:cNvSpPr txBox="1"/>
          <p:nvPr/>
        </p:nvSpPr>
        <p:spPr>
          <a:xfrm>
            <a:off x="15639925" y="10299999"/>
            <a:ext cx="1758461" cy="369332"/>
          </a:xfrm>
          <a:prstGeom prst="rect">
            <a:avLst/>
          </a:prstGeom>
          <a:noFill/>
        </p:spPr>
        <p:txBody>
          <a:bodyPr wrap="square" rtlCol="0">
            <a:spAutoFit/>
          </a:bodyPr>
          <a:lstStyle/>
          <a:p>
            <a:r>
              <a:rPr lang="en-US" dirty="0"/>
              <a:t>ISPL-CM6A-LR</a:t>
            </a:r>
          </a:p>
        </p:txBody>
      </p:sp>
      <p:sp>
        <p:nvSpPr>
          <p:cNvPr id="1024" name="TextBox 1023">
            <a:extLst>
              <a:ext uri="{FF2B5EF4-FFF2-40B4-BE49-F238E27FC236}">
                <a16:creationId xmlns:a16="http://schemas.microsoft.com/office/drawing/2014/main" id="{137018C9-867E-CBAE-CBFF-A8F5AC8FDB57}"/>
              </a:ext>
            </a:extLst>
          </p:cNvPr>
          <p:cNvSpPr txBox="1"/>
          <p:nvPr/>
        </p:nvSpPr>
        <p:spPr>
          <a:xfrm>
            <a:off x="9214338" y="10225866"/>
            <a:ext cx="1758461" cy="369332"/>
          </a:xfrm>
          <a:prstGeom prst="rect">
            <a:avLst/>
          </a:prstGeom>
          <a:noFill/>
        </p:spPr>
        <p:txBody>
          <a:bodyPr wrap="square" rtlCol="0">
            <a:spAutoFit/>
          </a:bodyPr>
          <a:lstStyle/>
          <a:p>
            <a:r>
              <a:rPr lang="en-US" dirty="0"/>
              <a:t>UKESM1-0-LL</a:t>
            </a:r>
          </a:p>
        </p:txBody>
      </p:sp>
      <p:sp>
        <p:nvSpPr>
          <p:cNvPr id="1027" name="TextBox 1026">
            <a:extLst>
              <a:ext uri="{FF2B5EF4-FFF2-40B4-BE49-F238E27FC236}">
                <a16:creationId xmlns:a16="http://schemas.microsoft.com/office/drawing/2014/main" id="{2A6A95F7-3DE5-3C9A-DE62-1FA913A181FE}"/>
              </a:ext>
            </a:extLst>
          </p:cNvPr>
          <p:cNvSpPr txBox="1"/>
          <p:nvPr/>
        </p:nvSpPr>
        <p:spPr>
          <a:xfrm>
            <a:off x="7021601" y="27436232"/>
            <a:ext cx="5765425" cy="646331"/>
          </a:xfrm>
          <a:prstGeom prst="rect">
            <a:avLst/>
          </a:prstGeom>
          <a:solidFill>
            <a:schemeClr val="accent1">
              <a:lumMod val="60000"/>
              <a:lumOff val="40000"/>
            </a:schemeClr>
          </a:solidFill>
        </p:spPr>
        <p:txBody>
          <a:bodyPr wrap="square" rtlCol="0">
            <a:spAutoFit/>
          </a:bodyPr>
          <a:lstStyle/>
          <a:p>
            <a:r>
              <a:rPr lang="en-US" dirty="0"/>
              <a:t>Difference between Future-Historical. Monthly Annual Averages for model GFDL-ESM4, variables </a:t>
            </a:r>
            <a:r>
              <a:rPr lang="en-US" dirty="0" err="1"/>
              <a:t>tasmin</a:t>
            </a:r>
            <a:r>
              <a:rPr lang="en-US" dirty="0"/>
              <a:t> &amp; pr. </a:t>
            </a:r>
          </a:p>
        </p:txBody>
      </p:sp>
      <p:pic>
        <p:nvPicPr>
          <p:cNvPr id="1030" name="Picture 1029" descr="A close up of a pixelated image&#10;&#10;Description automatically generated">
            <a:extLst>
              <a:ext uri="{FF2B5EF4-FFF2-40B4-BE49-F238E27FC236}">
                <a16:creationId xmlns:a16="http://schemas.microsoft.com/office/drawing/2014/main" id="{56E53C37-B4B6-A945-9524-8FAD75A44C27}"/>
              </a:ext>
            </a:extLst>
          </p:cNvPr>
          <p:cNvPicPr>
            <a:picLocks noChangeAspect="1"/>
          </p:cNvPicPr>
          <p:nvPr/>
        </p:nvPicPr>
        <p:blipFill>
          <a:blip r:embed="rId12"/>
          <a:stretch>
            <a:fillRect/>
          </a:stretch>
        </p:blipFill>
        <p:spPr>
          <a:xfrm>
            <a:off x="7153952" y="17150241"/>
            <a:ext cx="4438355" cy="4490571"/>
          </a:xfrm>
          <a:prstGeom prst="rect">
            <a:avLst/>
          </a:prstGeom>
        </p:spPr>
      </p:pic>
      <p:pic>
        <p:nvPicPr>
          <p:cNvPr id="1032" name="Picture 1031">
            <a:extLst>
              <a:ext uri="{FF2B5EF4-FFF2-40B4-BE49-F238E27FC236}">
                <a16:creationId xmlns:a16="http://schemas.microsoft.com/office/drawing/2014/main" id="{CA0042F0-09A8-A711-1627-932D8AFAB1A4}"/>
              </a:ext>
            </a:extLst>
          </p:cNvPr>
          <p:cNvPicPr>
            <a:picLocks noChangeAspect="1"/>
          </p:cNvPicPr>
          <p:nvPr/>
        </p:nvPicPr>
        <p:blipFill>
          <a:blip r:embed="rId13"/>
          <a:stretch>
            <a:fillRect/>
          </a:stretch>
        </p:blipFill>
        <p:spPr>
          <a:xfrm>
            <a:off x="19864066" y="16097421"/>
            <a:ext cx="768065" cy="6429566"/>
          </a:xfrm>
          <a:prstGeom prst="rect">
            <a:avLst/>
          </a:prstGeom>
        </p:spPr>
      </p:pic>
      <p:sp>
        <p:nvSpPr>
          <p:cNvPr id="1033" name="TextBox 1032">
            <a:extLst>
              <a:ext uri="{FF2B5EF4-FFF2-40B4-BE49-F238E27FC236}">
                <a16:creationId xmlns:a16="http://schemas.microsoft.com/office/drawing/2014/main" id="{FD75DD47-4881-18B3-59AC-ED1ECD58924B}"/>
              </a:ext>
            </a:extLst>
          </p:cNvPr>
          <p:cNvSpPr txBox="1"/>
          <p:nvPr/>
        </p:nvSpPr>
        <p:spPr>
          <a:xfrm>
            <a:off x="7064448" y="16737235"/>
            <a:ext cx="1758461" cy="369332"/>
          </a:xfrm>
          <a:prstGeom prst="rect">
            <a:avLst/>
          </a:prstGeom>
          <a:noFill/>
        </p:spPr>
        <p:txBody>
          <a:bodyPr wrap="square" rtlCol="0">
            <a:spAutoFit/>
          </a:bodyPr>
          <a:lstStyle/>
          <a:p>
            <a:r>
              <a:rPr lang="en-US" dirty="0"/>
              <a:t>UKESM1-0-LL</a:t>
            </a:r>
          </a:p>
        </p:txBody>
      </p:sp>
      <p:sp>
        <p:nvSpPr>
          <p:cNvPr id="1037" name="TextBox 1036">
            <a:extLst>
              <a:ext uri="{FF2B5EF4-FFF2-40B4-BE49-F238E27FC236}">
                <a16:creationId xmlns:a16="http://schemas.microsoft.com/office/drawing/2014/main" id="{C0E3CDB3-8626-8EBD-60D1-2C777AF10AC1}"/>
              </a:ext>
            </a:extLst>
          </p:cNvPr>
          <p:cNvSpPr txBox="1"/>
          <p:nvPr/>
        </p:nvSpPr>
        <p:spPr>
          <a:xfrm>
            <a:off x="9160958" y="16189483"/>
            <a:ext cx="9226787" cy="369332"/>
          </a:xfrm>
          <a:prstGeom prst="rect">
            <a:avLst/>
          </a:prstGeom>
          <a:noFill/>
        </p:spPr>
        <p:txBody>
          <a:bodyPr wrap="square" rtlCol="0">
            <a:spAutoFit/>
          </a:bodyPr>
          <a:lstStyle/>
          <a:p>
            <a:r>
              <a:rPr lang="en-US" dirty="0"/>
              <a:t>Seasonal Projection maps: JJA; historical (1981-2014) vs future (2070—2099), </a:t>
            </a:r>
            <a:r>
              <a:rPr lang="en-US" b="1" dirty="0"/>
              <a:t>pr (precipitation)</a:t>
            </a:r>
            <a:endParaRPr lang="en-US" dirty="0"/>
          </a:p>
        </p:txBody>
      </p:sp>
      <p:sp>
        <p:nvSpPr>
          <p:cNvPr id="1092" name="TextBox 1091">
            <a:extLst>
              <a:ext uri="{FF2B5EF4-FFF2-40B4-BE49-F238E27FC236}">
                <a16:creationId xmlns:a16="http://schemas.microsoft.com/office/drawing/2014/main" id="{057A5D38-1D89-716C-176F-30B488CDF9C5}"/>
              </a:ext>
            </a:extLst>
          </p:cNvPr>
          <p:cNvSpPr txBox="1"/>
          <p:nvPr/>
        </p:nvSpPr>
        <p:spPr>
          <a:xfrm>
            <a:off x="17361563" y="22229555"/>
            <a:ext cx="2621606" cy="369332"/>
          </a:xfrm>
          <a:prstGeom prst="rect">
            <a:avLst/>
          </a:prstGeom>
          <a:noFill/>
        </p:spPr>
        <p:txBody>
          <a:bodyPr wrap="square" rtlCol="0">
            <a:spAutoFit/>
          </a:bodyPr>
          <a:lstStyle/>
          <a:p>
            <a:r>
              <a:rPr lang="en-US" dirty="0"/>
              <a:t>MRI-ESM2-0</a:t>
            </a:r>
          </a:p>
        </p:txBody>
      </p:sp>
      <p:pic>
        <p:nvPicPr>
          <p:cNvPr id="1094" name="Picture 1093" descr="A close up of a map&#10;&#10;Description automatically generated">
            <a:extLst>
              <a:ext uri="{FF2B5EF4-FFF2-40B4-BE49-F238E27FC236}">
                <a16:creationId xmlns:a16="http://schemas.microsoft.com/office/drawing/2014/main" id="{CBF756B0-5989-C902-E838-9AA2AD5C9ED7}"/>
              </a:ext>
            </a:extLst>
          </p:cNvPr>
          <p:cNvPicPr>
            <a:picLocks noChangeAspect="1"/>
          </p:cNvPicPr>
          <p:nvPr/>
        </p:nvPicPr>
        <p:blipFill>
          <a:blip r:embed="rId14"/>
          <a:stretch>
            <a:fillRect/>
          </a:stretch>
        </p:blipFill>
        <p:spPr>
          <a:xfrm>
            <a:off x="7175330" y="22313482"/>
            <a:ext cx="4604344" cy="4604344"/>
          </a:xfrm>
          <a:prstGeom prst="rect">
            <a:avLst/>
          </a:prstGeom>
        </p:spPr>
      </p:pic>
      <p:pic>
        <p:nvPicPr>
          <p:cNvPr id="1096" name="Picture 1095" descr="A blue and white background&#10;&#10;Description automatically generated with medium confidence">
            <a:extLst>
              <a:ext uri="{FF2B5EF4-FFF2-40B4-BE49-F238E27FC236}">
                <a16:creationId xmlns:a16="http://schemas.microsoft.com/office/drawing/2014/main" id="{6FE50915-04A5-1B18-427D-9444B7F590E0}"/>
              </a:ext>
            </a:extLst>
          </p:cNvPr>
          <p:cNvPicPr>
            <a:picLocks noChangeAspect="1"/>
          </p:cNvPicPr>
          <p:nvPr/>
        </p:nvPicPr>
        <p:blipFill rotWithShape="1">
          <a:blip r:embed="rId15"/>
          <a:srcRect l="13448"/>
          <a:stretch/>
        </p:blipFill>
        <p:spPr>
          <a:xfrm>
            <a:off x="12114021" y="17199773"/>
            <a:ext cx="4825987" cy="4510771"/>
          </a:xfrm>
          <a:prstGeom prst="rect">
            <a:avLst/>
          </a:prstGeom>
        </p:spPr>
      </p:pic>
      <mc:AlternateContent xmlns:mc="http://schemas.openxmlformats.org/markup-compatibility/2006">
        <mc:Choice xmlns:p14="http://schemas.microsoft.com/office/powerpoint/2010/main" Requires="p14">
          <p:contentPart p14:bwMode="auto" r:id="rId16">
            <p14:nvContentPartPr>
              <p14:cNvPr id="1121" name="Ink 1120">
                <a:extLst>
                  <a:ext uri="{FF2B5EF4-FFF2-40B4-BE49-F238E27FC236}">
                    <a16:creationId xmlns:a16="http://schemas.microsoft.com/office/drawing/2014/main" id="{536A3AAF-051E-137A-1D86-AA6487E28AF5}"/>
                  </a:ext>
                </a:extLst>
              </p14:cNvPr>
              <p14:cNvContentPartPr/>
              <p14:nvPr/>
            </p14:nvContentPartPr>
            <p14:xfrm>
              <a:off x="7291439" y="17726127"/>
              <a:ext cx="3681360" cy="2972520"/>
            </p14:xfrm>
          </p:contentPart>
        </mc:Choice>
        <mc:Fallback>
          <p:pic>
            <p:nvPicPr>
              <p:cNvPr id="1121" name="Ink 1120">
                <a:extLst>
                  <a:ext uri="{FF2B5EF4-FFF2-40B4-BE49-F238E27FC236}">
                    <a16:creationId xmlns:a16="http://schemas.microsoft.com/office/drawing/2014/main" id="{536A3AAF-051E-137A-1D86-AA6487E28AF5}"/>
                  </a:ext>
                </a:extLst>
              </p:cNvPr>
              <p:cNvPicPr/>
              <p:nvPr/>
            </p:nvPicPr>
            <p:blipFill>
              <a:blip r:embed="rId17"/>
              <a:stretch>
                <a:fillRect/>
              </a:stretch>
            </p:blipFill>
            <p:spPr>
              <a:xfrm>
                <a:off x="7273799" y="17708127"/>
                <a:ext cx="3717000" cy="3008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22" name="Ink 1121">
                <a:extLst>
                  <a:ext uri="{FF2B5EF4-FFF2-40B4-BE49-F238E27FC236}">
                    <a16:creationId xmlns:a16="http://schemas.microsoft.com/office/drawing/2014/main" id="{B51D3E13-6EF4-E2FB-307D-54072F2213FB}"/>
                  </a:ext>
                </a:extLst>
              </p14:cNvPr>
              <p14:cNvContentPartPr/>
              <p14:nvPr/>
            </p14:nvContentPartPr>
            <p14:xfrm>
              <a:off x="9152277" y="20665925"/>
              <a:ext cx="250920" cy="400680"/>
            </p14:xfrm>
          </p:contentPart>
        </mc:Choice>
        <mc:Fallback>
          <p:pic>
            <p:nvPicPr>
              <p:cNvPr id="1122" name="Ink 1121">
                <a:extLst>
                  <a:ext uri="{FF2B5EF4-FFF2-40B4-BE49-F238E27FC236}">
                    <a16:creationId xmlns:a16="http://schemas.microsoft.com/office/drawing/2014/main" id="{B51D3E13-6EF4-E2FB-307D-54072F2213FB}"/>
                  </a:ext>
                </a:extLst>
              </p:cNvPr>
              <p:cNvPicPr/>
              <p:nvPr/>
            </p:nvPicPr>
            <p:blipFill>
              <a:blip r:embed="rId19"/>
              <a:stretch>
                <a:fillRect/>
              </a:stretch>
            </p:blipFill>
            <p:spPr>
              <a:xfrm>
                <a:off x="9134277" y="20648285"/>
                <a:ext cx="286560" cy="436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23" name="Ink 1122">
                <a:extLst>
                  <a:ext uri="{FF2B5EF4-FFF2-40B4-BE49-F238E27FC236}">
                    <a16:creationId xmlns:a16="http://schemas.microsoft.com/office/drawing/2014/main" id="{F610B8BF-353E-8CB5-3551-07FDE8B3D8C5}"/>
                  </a:ext>
                </a:extLst>
              </p14:cNvPr>
              <p14:cNvContentPartPr/>
              <p14:nvPr/>
            </p14:nvContentPartPr>
            <p14:xfrm>
              <a:off x="8075443" y="18433548"/>
              <a:ext cx="565920" cy="619560"/>
            </p14:xfrm>
          </p:contentPart>
        </mc:Choice>
        <mc:Fallback>
          <p:pic>
            <p:nvPicPr>
              <p:cNvPr id="1123" name="Ink 1122">
                <a:extLst>
                  <a:ext uri="{FF2B5EF4-FFF2-40B4-BE49-F238E27FC236}">
                    <a16:creationId xmlns:a16="http://schemas.microsoft.com/office/drawing/2014/main" id="{F610B8BF-353E-8CB5-3551-07FDE8B3D8C5}"/>
                  </a:ext>
                </a:extLst>
              </p:cNvPr>
              <p:cNvPicPr/>
              <p:nvPr/>
            </p:nvPicPr>
            <p:blipFill>
              <a:blip r:embed="rId21"/>
              <a:stretch>
                <a:fillRect/>
              </a:stretch>
            </p:blipFill>
            <p:spPr>
              <a:xfrm>
                <a:off x="8057443" y="18415548"/>
                <a:ext cx="601560" cy="655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24" name="Ink 1123">
                <a:extLst>
                  <a:ext uri="{FF2B5EF4-FFF2-40B4-BE49-F238E27FC236}">
                    <a16:creationId xmlns:a16="http://schemas.microsoft.com/office/drawing/2014/main" id="{21BCE489-1CEB-F1F1-C403-6856972B236A}"/>
                  </a:ext>
                </a:extLst>
              </p14:cNvPr>
              <p14:cNvContentPartPr/>
              <p14:nvPr/>
            </p14:nvContentPartPr>
            <p14:xfrm>
              <a:off x="8644709" y="17905068"/>
              <a:ext cx="356400" cy="528480"/>
            </p14:xfrm>
          </p:contentPart>
        </mc:Choice>
        <mc:Fallback>
          <p:pic>
            <p:nvPicPr>
              <p:cNvPr id="1124" name="Ink 1123">
                <a:extLst>
                  <a:ext uri="{FF2B5EF4-FFF2-40B4-BE49-F238E27FC236}">
                    <a16:creationId xmlns:a16="http://schemas.microsoft.com/office/drawing/2014/main" id="{21BCE489-1CEB-F1F1-C403-6856972B236A}"/>
                  </a:ext>
                </a:extLst>
              </p:cNvPr>
              <p:cNvPicPr/>
              <p:nvPr/>
            </p:nvPicPr>
            <p:blipFill>
              <a:blip r:embed="rId23"/>
              <a:stretch>
                <a:fillRect/>
              </a:stretch>
            </p:blipFill>
            <p:spPr>
              <a:xfrm>
                <a:off x="8626709" y="17887068"/>
                <a:ext cx="392040" cy="564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25" name="Ink 1124">
                <a:extLst>
                  <a:ext uri="{FF2B5EF4-FFF2-40B4-BE49-F238E27FC236}">
                    <a16:creationId xmlns:a16="http://schemas.microsoft.com/office/drawing/2014/main" id="{08158998-01F2-BAD1-9C1E-5567D44788A2}"/>
                  </a:ext>
                </a:extLst>
              </p14:cNvPr>
              <p14:cNvContentPartPr/>
              <p14:nvPr/>
            </p14:nvContentPartPr>
            <p14:xfrm>
              <a:off x="9451618" y="18578435"/>
              <a:ext cx="884520" cy="366120"/>
            </p14:xfrm>
          </p:contentPart>
        </mc:Choice>
        <mc:Fallback>
          <p:pic>
            <p:nvPicPr>
              <p:cNvPr id="1125" name="Ink 1124">
                <a:extLst>
                  <a:ext uri="{FF2B5EF4-FFF2-40B4-BE49-F238E27FC236}">
                    <a16:creationId xmlns:a16="http://schemas.microsoft.com/office/drawing/2014/main" id="{08158998-01F2-BAD1-9C1E-5567D44788A2}"/>
                  </a:ext>
                </a:extLst>
              </p:cNvPr>
              <p:cNvPicPr/>
              <p:nvPr/>
            </p:nvPicPr>
            <p:blipFill>
              <a:blip r:embed="rId25"/>
              <a:stretch>
                <a:fillRect/>
              </a:stretch>
            </p:blipFill>
            <p:spPr>
              <a:xfrm>
                <a:off x="9433978" y="18560435"/>
                <a:ext cx="92016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126" name="Ink 1125">
                <a:extLst>
                  <a:ext uri="{FF2B5EF4-FFF2-40B4-BE49-F238E27FC236}">
                    <a16:creationId xmlns:a16="http://schemas.microsoft.com/office/drawing/2014/main" id="{1A0ACC32-BB26-1431-C6A9-56425219E9F3}"/>
                  </a:ext>
                </a:extLst>
              </p14:cNvPr>
              <p14:cNvContentPartPr/>
              <p14:nvPr/>
            </p14:nvContentPartPr>
            <p14:xfrm>
              <a:off x="10290757" y="18710281"/>
              <a:ext cx="103680" cy="512640"/>
            </p14:xfrm>
          </p:contentPart>
        </mc:Choice>
        <mc:Fallback>
          <p:pic>
            <p:nvPicPr>
              <p:cNvPr id="1126" name="Ink 1125">
                <a:extLst>
                  <a:ext uri="{FF2B5EF4-FFF2-40B4-BE49-F238E27FC236}">
                    <a16:creationId xmlns:a16="http://schemas.microsoft.com/office/drawing/2014/main" id="{1A0ACC32-BB26-1431-C6A9-56425219E9F3}"/>
                  </a:ext>
                </a:extLst>
              </p:cNvPr>
              <p:cNvPicPr/>
              <p:nvPr/>
            </p:nvPicPr>
            <p:blipFill>
              <a:blip r:embed="rId27"/>
              <a:stretch>
                <a:fillRect/>
              </a:stretch>
            </p:blipFill>
            <p:spPr>
              <a:xfrm>
                <a:off x="10273117" y="18692641"/>
                <a:ext cx="13932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127" name="Ink 1126">
                <a:extLst>
                  <a:ext uri="{FF2B5EF4-FFF2-40B4-BE49-F238E27FC236}">
                    <a16:creationId xmlns:a16="http://schemas.microsoft.com/office/drawing/2014/main" id="{104E10C3-C0FE-67DA-BEB3-F423275FA600}"/>
                  </a:ext>
                </a:extLst>
              </p14:cNvPr>
              <p14:cNvContentPartPr/>
              <p14:nvPr/>
            </p14:nvContentPartPr>
            <p14:xfrm>
              <a:off x="10313951" y="18667494"/>
              <a:ext cx="390240" cy="435600"/>
            </p14:xfrm>
          </p:contentPart>
        </mc:Choice>
        <mc:Fallback>
          <p:pic>
            <p:nvPicPr>
              <p:cNvPr id="1127" name="Ink 1126">
                <a:extLst>
                  <a:ext uri="{FF2B5EF4-FFF2-40B4-BE49-F238E27FC236}">
                    <a16:creationId xmlns:a16="http://schemas.microsoft.com/office/drawing/2014/main" id="{104E10C3-C0FE-67DA-BEB3-F423275FA600}"/>
                  </a:ext>
                </a:extLst>
              </p:cNvPr>
              <p:cNvPicPr/>
              <p:nvPr/>
            </p:nvPicPr>
            <p:blipFill>
              <a:blip r:embed="rId29"/>
              <a:stretch>
                <a:fillRect/>
              </a:stretch>
            </p:blipFill>
            <p:spPr>
              <a:xfrm>
                <a:off x="10296311" y="18649854"/>
                <a:ext cx="42588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128" name="Ink 1127">
                <a:extLst>
                  <a:ext uri="{FF2B5EF4-FFF2-40B4-BE49-F238E27FC236}">
                    <a16:creationId xmlns:a16="http://schemas.microsoft.com/office/drawing/2014/main" id="{ECB04BB3-555A-2FFD-B0D1-4958DFA0E597}"/>
                  </a:ext>
                </a:extLst>
              </p14:cNvPr>
              <p14:cNvContentPartPr/>
              <p14:nvPr/>
            </p14:nvContentPartPr>
            <p14:xfrm>
              <a:off x="10330912" y="18704903"/>
              <a:ext cx="328680" cy="97200"/>
            </p14:xfrm>
          </p:contentPart>
        </mc:Choice>
        <mc:Fallback>
          <p:pic>
            <p:nvPicPr>
              <p:cNvPr id="1128" name="Ink 1127">
                <a:extLst>
                  <a:ext uri="{FF2B5EF4-FFF2-40B4-BE49-F238E27FC236}">
                    <a16:creationId xmlns:a16="http://schemas.microsoft.com/office/drawing/2014/main" id="{ECB04BB3-555A-2FFD-B0D1-4958DFA0E597}"/>
                  </a:ext>
                </a:extLst>
              </p:cNvPr>
              <p:cNvPicPr/>
              <p:nvPr/>
            </p:nvPicPr>
            <p:blipFill>
              <a:blip r:embed="rId31"/>
              <a:stretch>
                <a:fillRect/>
              </a:stretch>
            </p:blipFill>
            <p:spPr>
              <a:xfrm>
                <a:off x="10313272" y="18687263"/>
                <a:ext cx="364320" cy="132840"/>
              </a:xfrm>
              <a:prstGeom prst="rect">
                <a:avLst/>
              </a:prstGeom>
            </p:spPr>
          </p:pic>
        </mc:Fallback>
      </mc:AlternateContent>
      <p:sp>
        <p:nvSpPr>
          <p:cNvPr id="1129" name="TextBox 1128">
            <a:extLst>
              <a:ext uri="{FF2B5EF4-FFF2-40B4-BE49-F238E27FC236}">
                <a16:creationId xmlns:a16="http://schemas.microsoft.com/office/drawing/2014/main" id="{A3600654-31C6-4B28-3B58-33A276C286DA}"/>
              </a:ext>
            </a:extLst>
          </p:cNvPr>
          <p:cNvSpPr txBox="1"/>
          <p:nvPr/>
        </p:nvSpPr>
        <p:spPr>
          <a:xfrm>
            <a:off x="7177620" y="21836757"/>
            <a:ext cx="2621606" cy="369332"/>
          </a:xfrm>
          <a:prstGeom prst="rect">
            <a:avLst/>
          </a:prstGeom>
          <a:noFill/>
        </p:spPr>
        <p:txBody>
          <a:bodyPr wrap="square" rtlCol="0">
            <a:spAutoFit/>
          </a:bodyPr>
          <a:lstStyle/>
          <a:p>
            <a:r>
              <a:rPr lang="en-US" dirty="0"/>
              <a:t>MPI-ESM1-2-HR</a:t>
            </a:r>
          </a:p>
        </p:txBody>
      </p:sp>
      <mc:AlternateContent xmlns:mc="http://schemas.openxmlformats.org/markup-compatibility/2006">
        <mc:Choice xmlns:p14="http://schemas.microsoft.com/office/powerpoint/2010/main" Requires="p14">
          <p:contentPart p14:bwMode="auto" r:id="rId32">
            <p14:nvContentPartPr>
              <p14:cNvPr id="1130" name="Ink 1129">
                <a:extLst>
                  <a:ext uri="{FF2B5EF4-FFF2-40B4-BE49-F238E27FC236}">
                    <a16:creationId xmlns:a16="http://schemas.microsoft.com/office/drawing/2014/main" id="{8B89A28E-0ED7-3A0C-AD8B-3B4CBF257161}"/>
                  </a:ext>
                </a:extLst>
              </p14:cNvPr>
              <p14:cNvContentPartPr/>
              <p14:nvPr/>
            </p14:nvContentPartPr>
            <p14:xfrm>
              <a:off x="12602697" y="17620712"/>
              <a:ext cx="3681360" cy="2972520"/>
            </p14:xfrm>
          </p:contentPart>
        </mc:Choice>
        <mc:Fallback>
          <p:pic>
            <p:nvPicPr>
              <p:cNvPr id="1130" name="Ink 1129">
                <a:extLst>
                  <a:ext uri="{FF2B5EF4-FFF2-40B4-BE49-F238E27FC236}">
                    <a16:creationId xmlns:a16="http://schemas.microsoft.com/office/drawing/2014/main" id="{8B89A28E-0ED7-3A0C-AD8B-3B4CBF257161}"/>
                  </a:ext>
                </a:extLst>
              </p:cNvPr>
              <p:cNvPicPr/>
              <p:nvPr/>
            </p:nvPicPr>
            <p:blipFill>
              <a:blip r:embed="rId17"/>
              <a:stretch>
                <a:fillRect/>
              </a:stretch>
            </p:blipFill>
            <p:spPr>
              <a:xfrm>
                <a:off x="12585057" y="17602712"/>
                <a:ext cx="3717000" cy="30081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131" name="Ink 1130">
                <a:extLst>
                  <a:ext uri="{FF2B5EF4-FFF2-40B4-BE49-F238E27FC236}">
                    <a16:creationId xmlns:a16="http://schemas.microsoft.com/office/drawing/2014/main" id="{5F80E51B-8F10-4ACC-AA4A-EC983CBBA059}"/>
                  </a:ext>
                </a:extLst>
              </p14:cNvPr>
              <p14:cNvContentPartPr/>
              <p14:nvPr/>
            </p14:nvContentPartPr>
            <p14:xfrm>
              <a:off x="14459760" y="20602099"/>
              <a:ext cx="250920" cy="400680"/>
            </p14:xfrm>
          </p:contentPart>
        </mc:Choice>
        <mc:Fallback>
          <p:pic>
            <p:nvPicPr>
              <p:cNvPr id="1131" name="Ink 1130">
                <a:extLst>
                  <a:ext uri="{FF2B5EF4-FFF2-40B4-BE49-F238E27FC236}">
                    <a16:creationId xmlns:a16="http://schemas.microsoft.com/office/drawing/2014/main" id="{5F80E51B-8F10-4ACC-AA4A-EC983CBBA059}"/>
                  </a:ext>
                </a:extLst>
              </p:cNvPr>
              <p:cNvPicPr/>
              <p:nvPr/>
            </p:nvPicPr>
            <p:blipFill>
              <a:blip r:embed="rId19"/>
              <a:stretch>
                <a:fillRect/>
              </a:stretch>
            </p:blipFill>
            <p:spPr>
              <a:xfrm>
                <a:off x="14441760" y="20584459"/>
                <a:ext cx="286560" cy="436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132" name="Ink 1131">
                <a:extLst>
                  <a:ext uri="{FF2B5EF4-FFF2-40B4-BE49-F238E27FC236}">
                    <a16:creationId xmlns:a16="http://schemas.microsoft.com/office/drawing/2014/main" id="{8AA3EA3D-417F-C4C7-E1B2-1DA1BEC4673F}"/>
                  </a:ext>
                </a:extLst>
              </p14:cNvPr>
              <p14:cNvContentPartPr/>
              <p14:nvPr/>
            </p14:nvContentPartPr>
            <p14:xfrm>
              <a:off x="13360298" y="18337409"/>
              <a:ext cx="565920" cy="619560"/>
            </p14:xfrm>
          </p:contentPart>
        </mc:Choice>
        <mc:Fallback>
          <p:pic>
            <p:nvPicPr>
              <p:cNvPr id="1132" name="Ink 1131">
                <a:extLst>
                  <a:ext uri="{FF2B5EF4-FFF2-40B4-BE49-F238E27FC236}">
                    <a16:creationId xmlns:a16="http://schemas.microsoft.com/office/drawing/2014/main" id="{8AA3EA3D-417F-C4C7-E1B2-1DA1BEC4673F}"/>
                  </a:ext>
                </a:extLst>
              </p:cNvPr>
              <p:cNvPicPr/>
              <p:nvPr/>
            </p:nvPicPr>
            <p:blipFill>
              <a:blip r:embed="rId21"/>
              <a:stretch>
                <a:fillRect/>
              </a:stretch>
            </p:blipFill>
            <p:spPr>
              <a:xfrm>
                <a:off x="13342298" y="18319409"/>
                <a:ext cx="601560" cy="6552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133" name="Ink 1132">
                <a:extLst>
                  <a:ext uri="{FF2B5EF4-FFF2-40B4-BE49-F238E27FC236}">
                    <a16:creationId xmlns:a16="http://schemas.microsoft.com/office/drawing/2014/main" id="{CCEDD1C3-8D35-B51A-1483-6BCE2E07A1FF}"/>
                  </a:ext>
                </a:extLst>
              </p14:cNvPr>
              <p14:cNvContentPartPr/>
              <p14:nvPr/>
            </p14:nvContentPartPr>
            <p14:xfrm>
              <a:off x="13934783" y="17788123"/>
              <a:ext cx="356400" cy="528480"/>
            </p14:xfrm>
          </p:contentPart>
        </mc:Choice>
        <mc:Fallback>
          <p:pic>
            <p:nvPicPr>
              <p:cNvPr id="1133" name="Ink 1132">
                <a:extLst>
                  <a:ext uri="{FF2B5EF4-FFF2-40B4-BE49-F238E27FC236}">
                    <a16:creationId xmlns:a16="http://schemas.microsoft.com/office/drawing/2014/main" id="{CCEDD1C3-8D35-B51A-1483-6BCE2E07A1FF}"/>
                  </a:ext>
                </a:extLst>
              </p:cNvPr>
              <p:cNvPicPr/>
              <p:nvPr/>
            </p:nvPicPr>
            <p:blipFill>
              <a:blip r:embed="rId23"/>
              <a:stretch>
                <a:fillRect/>
              </a:stretch>
            </p:blipFill>
            <p:spPr>
              <a:xfrm>
                <a:off x="13916783" y="17770123"/>
                <a:ext cx="392040" cy="564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134" name="Ink 1133">
                <a:extLst>
                  <a:ext uri="{FF2B5EF4-FFF2-40B4-BE49-F238E27FC236}">
                    <a16:creationId xmlns:a16="http://schemas.microsoft.com/office/drawing/2014/main" id="{4534F115-F188-F245-CCC4-9DBB40D70233}"/>
                  </a:ext>
                </a:extLst>
              </p14:cNvPr>
              <p14:cNvContentPartPr/>
              <p14:nvPr/>
            </p14:nvContentPartPr>
            <p14:xfrm>
              <a:off x="14585220" y="18414832"/>
              <a:ext cx="884520" cy="366120"/>
            </p14:xfrm>
          </p:contentPart>
        </mc:Choice>
        <mc:Fallback>
          <p:pic>
            <p:nvPicPr>
              <p:cNvPr id="1134" name="Ink 1133">
                <a:extLst>
                  <a:ext uri="{FF2B5EF4-FFF2-40B4-BE49-F238E27FC236}">
                    <a16:creationId xmlns:a16="http://schemas.microsoft.com/office/drawing/2014/main" id="{4534F115-F188-F245-CCC4-9DBB40D70233}"/>
                  </a:ext>
                </a:extLst>
              </p:cNvPr>
              <p:cNvPicPr/>
              <p:nvPr/>
            </p:nvPicPr>
            <p:blipFill>
              <a:blip r:embed="rId25"/>
              <a:stretch>
                <a:fillRect/>
              </a:stretch>
            </p:blipFill>
            <p:spPr>
              <a:xfrm>
                <a:off x="14567580" y="18396832"/>
                <a:ext cx="92016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135" name="Ink 1134">
                <a:extLst>
                  <a:ext uri="{FF2B5EF4-FFF2-40B4-BE49-F238E27FC236}">
                    <a16:creationId xmlns:a16="http://schemas.microsoft.com/office/drawing/2014/main" id="{C9E320B5-B4AD-49E6-8C9D-F4EAA1A92A30}"/>
                  </a:ext>
                </a:extLst>
              </p14:cNvPr>
              <p14:cNvContentPartPr/>
              <p14:nvPr/>
            </p14:nvContentPartPr>
            <p14:xfrm>
              <a:off x="15419287" y="18672606"/>
              <a:ext cx="103680" cy="512640"/>
            </p14:xfrm>
          </p:contentPart>
        </mc:Choice>
        <mc:Fallback>
          <p:pic>
            <p:nvPicPr>
              <p:cNvPr id="1135" name="Ink 1134">
                <a:extLst>
                  <a:ext uri="{FF2B5EF4-FFF2-40B4-BE49-F238E27FC236}">
                    <a16:creationId xmlns:a16="http://schemas.microsoft.com/office/drawing/2014/main" id="{C9E320B5-B4AD-49E6-8C9D-F4EAA1A92A30}"/>
                  </a:ext>
                </a:extLst>
              </p:cNvPr>
              <p:cNvPicPr/>
              <p:nvPr/>
            </p:nvPicPr>
            <p:blipFill>
              <a:blip r:embed="rId27"/>
              <a:stretch>
                <a:fillRect/>
              </a:stretch>
            </p:blipFill>
            <p:spPr>
              <a:xfrm>
                <a:off x="15401647" y="18654966"/>
                <a:ext cx="13932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136" name="Ink 1135">
                <a:extLst>
                  <a:ext uri="{FF2B5EF4-FFF2-40B4-BE49-F238E27FC236}">
                    <a16:creationId xmlns:a16="http://schemas.microsoft.com/office/drawing/2014/main" id="{31EDD4B9-79A9-B2FD-3AE9-6D09ED5BF96E}"/>
                  </a:ext>
                </a:extLst>
              </p14:cNvPr>
              <p14:cNvContentPartPr/>
              <p14:nvPr/>
            </p14:nvContentPartPr>
            <p14:xfrm>
              <a:off x="15486658" y="18639749"/>
              <a:ext cx="390240" cy="435600"/>
            </p14:xfrm>
          </p:contentPart>
        </mc:Choice>
        <mc:Fallback>
          <p:pic>
            <p:nvPicPr>
              <p:cNvPr id="1136" name="Ink 1135">
                <a:extLst>
                  <a:ext uri="{FF2B5EF4-FFF2-40B4-BE49-F238E27FC236}">
                    <a16:creationId xmlns:a16="http://schemas.microsoft.com/office/drawing/2014/main" id="{31EDD4B9-79A9-B2FD-3AE9-6D09ED5BF96E}"/>
                  </a:ext>
                </a:extLst>
              </p:cNvPr>
              <p:cNvPicPr/>
              <p:nvPr/>
            </p:nvPicPr>
            <p:blipFill>
              <a:blip r:embed="rId29"/>
              <a:stretch>
                <a:fillRect/>
              </a:stretch>
            </p:blipFill>
            <p:spPr>
              <a:xfrm>
                <a:off x="15469018" y="18622109"/>
                <a:ext cx="42588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137" name="Ink 1136">
                <a:extLst>
                  <a:ext uri="{FF2B5EF4-FFF2-40B4-BE49-F238E27FC236}">
                    <a16:creationId xmlns:a16="http://schemas.microsoft.com/office/drawing/2014/main" id="{593CC46F-C4E5-FC47-6EAF-50BF5A7EA9BD}"/>
                  </a:ext>
                </a:extLst>
              </p14:cNvPr>
              <p14:cNvContentPartPr/>
              <p14:nvPr/>
            </p14:nvContentPartPr>
            <p14:xfrm>
              <a:off x="15508979" y="18547637"/>
              <a:ext cx="328680" cy="97200"/>
            </p14:xfrm>
          </p:contentPart>
        </mc:Choice>
        <mc:Fallback>
          <p:pic>
            <p:nvPicPr>
              <p:cNvPr id="1137" name="Ink 1136">
                <a:extLst>
                  <a:ext uri="{FF2B5EF4-FFF2-40B4-BE49-F238E27FC236}">
                    <a16:creationId xmlns:a16="http://schemas.microsoft.com/office/drawing/2014/main" id="{593CC46F-C4E5-FC47-6EAF-50BF5A7EA9BD}"/>
                  </a:ext>
                </a:extLst>
              </p:cNvPr>
              <p:cNvPicPr/>
              <p:nvPr/>
            </p:nvPicPr>
            <p:blipFill>
              <a:blip r:embed="rId31"/>
              <a:stretch>
                <a:fillRect/>
              </a:stretch>
            </p:blipFill>
            <p:spPr>
              <a:xfrm>
                <a:off x="15491339" y="18529997"/>
                <a:ext cx="36432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38" name="Ink 1137">
                <a:extLst>
                  <a:ext uri="{FF2B5EF4-FFF2-40B4-BE49-F238E27FC236}">
                    <a16:creationId xmlns:a16="http://schemas.microsoft.com/office/drawing/2014/main" id="{28A94F39-2C6B-4B78-6ADC-C94E37F788E7}"/>
                  </a:ext>
                </a:extLst>
              </p14:cNvPr>
              <p14:cNvContentPartPr/>
              <p14:nvPr/>
            </p14:nvContentPartPr>
            <p14:xfrm>
              <a:off x="17651124" y="22807169"/>
              <a:ext cx="3392367" cy="2849972"/>
            </p14:xfrm>
          </p:contentPart>
        </mc:Choice>
        <mc:Fallback>
          <p:pic>
            <p:nvPicPr>
              <p:cNvPr id="1138" name="Ink 1137">
                <a:extLst>
                  <a:ext uri="{FF2B5EF4-FFF2-40B4-BE49-F238E27FC236}">
                    <a16:creationId xmlns:a16="http://schemas.microsoft.com/office/drawing/2014/main" id="{28A94F39-2C6B-4B78-6ADC-C94E37F788E7}"/>
                  </a:ext>
                </a:extLst>
              </p:cNvPr>
              <p:cNvPicPr/>
              <p:nvPr/>
            </p:nvPicPr>
            <p:blipFill>
              <a:blip r:embed="rId17"/>
              <a:stretch>
                <a:fillRect/>
              </a:stretch>
            </p:blipFill>
            <p:spPr>
              <a:xfrm>
                <a:off x="17633484" y="22789170"/>
                <a:ext cx="3428008" cy="288561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139" name="Ink 1138">
                <a:extLst>
                  <a:ext uri="{FF2B5EF4-FFF2-40B4-BE49-F238E27FC236}">
                    <a16:creationId xmlns:a16="http://schemas.microsoft.com/office/drawing/2014/main" id="{7DD5C86C-C1D2-89B4-A3CB-5704BE13F4A1}"/>
                  </a:ext>
                </a:extLst>
              </p14:cNvPr>
              <p14:cNvContentPartPr/>
              <p14:nvPr/>
            </p14:nvContentPartPr>
            <p14:xfrm>
              <a:off x="19406562" y="25687127"/>
              <a:ext cx="231222" cy="384161"/>
            </p14:xfrm>
          </p:contentPart>
        </mc:Choice>
        <mc:Fallback>
          <p:pic>
            <p:nvPicPr>
              <p:cNvPr id="1139" name="Ink 1138">
                <a:extLst>
                  <a:ext uri="{FF2B5EF4-FFF2-40B4-BE49-F238E27FC236}">
                    <a16:creationId xmlns:a16="http://schemas.microsoft.com/office/drawing/2014/main" id="{7DD5C86C-C1D2-89B4-A3CB-5704BE13F4A1}"/>
                  </a:ext>
                </a:extLst>
              </p:cNvPr>
              <p:cNvPicPr/>
              <p:nvPr/>
            </p:nvPicPr>
            <p:blipFill>
              <a:blip r:embed="rId19"/>
              <a:stretch>
                <a:fillRect/>
              </a:stretch>
            </p:blipFill>
            <p:spPr>
              <a:xfrm>
                <a:off x="19388554" y="25669485"/>
                <a:ext cx="266878" cy="419805"/>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40" name="Ink 1139">
                <a:extLst>
                  <a:ext uri="{FF2B5EF4-FFF2-40B4-BE49-F238E27FC236}">
                    <a16:creationId xmlns:a16="http://schemas.microsoft.com/office/drawing/2014/main" id="{21961BF2-EB52-5A3C-39AC-81B75F50FAD8}"/>
                  </a:ext>
                </a:extLst>
              </p14:cNvPr>
              <p14:cNvContentPartPr/>
              <p14:nvPr/>
            </p14:nvContentPartPr>
            <p14:xfrm>
              <a:off x="18181052" y="23365850"/>
              <a:ext cx="521493" cy="594017"/>
            </p14:xfrm>
          </p:contentPart>
        </mc:Choice>
        <mc:Fallback>
          <p:pic>
            <p:nvPicPr>
              <p:cNvPr id="1140" name="Ink 1139">
                <a:extLst>
                  <a:ext uri="{FF2B5EF4-FFF2-40B4-BE49-F238E27FC236}">
                    <a16:creationId xmlns:a16="http://schemas.microsoft.com/office/drawing/2014/main" id="{21961BF2-EB52-5A3C-39AC-81B75F50FAD8}"/>
                  </a:ext>
                </a:extLst>
              </p:cNvPr>
              <p:cNvPicPr/>
              <p:nvPr/>
            </p:nvPicPr>
            <p:blipFill>
              <a:blip r:embed="rId21"/>
              <a:stretch>
                <a:fillRect/>
              </a:stretch>
            </p:blipFill>
            <p:spPr>
              <a:xfrm>
                <a:off x="18163057" y="23347849"/>
                <a:ext cx="557123" cy="629658"/>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141" name="Ink 1140">
                <a:extLst>
                  <a:ext uri="{FF2B5EF4-FFF2-40B4-BE49-F238E27FC236}">
                    <a16:creationId xmlns:a16="http://schemas.microsoft.com/office/drawing/2014/main" id="{9570B0C3-F59E-CB13-C821-FBB35E02BD76}"/>
                  </a:ext>
                </a:extLst>
              </p14:cNvPr>
              <p14:cNvContentPartPr/>
              <p14:nvPr/>
            </p14:nvContentPartPr>
            <p14:xfrm>
              <a:off x="18700284" y="22837730"/>
              <a:ext cx="328421" cy="506692"/>
            </p14:xfrm>
          </p:contentPart>
        </mc:Choice>
        <mc:Fallback>
          <p:pic>
            <p:nvPicPr>
              <p:cNvPr id="1141" name="Ink 1140">
                <a:extLst>
                  <a:ext uri="{FF2B5EF4-FFF2-40B4-BE49-F238E27FC236}">
                    <a16:creationId xmlns:a16="http://schemas.microsoft.com/office/drawing/2014/main" id="{9570B0C3-F59E-CB13-C821-FBB35E02BD76}"/>
                  </a:ext>
                </a:extLst>
              </p:cNvPr>
              <p:cNvPicPr/>
              <p:nvPr/>
            </p:nvPicPr>
            <p:blipFill>
              <a:blip r:embed="rId23"/>
              <a:stretch>
                <a:fillRect/>
              </a:stretch>
            </p:blipFill>
            <p:spPr>
              <a:xfrm>
                <a:off x="18682298" y="22819724"/>
                <a:ext cx="364033" cy="542344"/>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142" name="Ink 1141">
                <a:extLst>
                  <a:ext uri="{FF2B5EF4-FFF2-40B4-BE49-F238E27FC236}">
                    <a16:creationId xmlns:a16="http://schemas.microsoft.com/office/drawing/2014/main" id="{3F81CDDC-00F5-81EC-D711-AE016822B10F}"/>
                  </a:ext>
                </a:extLst>
              </p14:cNvPr>
              <p14:cNvContentPartPr/>
              <p14:nvPr/>
            </p14:nvContentPartPr>
            <p14:xfrm>
              <a:off x="19326061" y="23462642"/>
              <a:ext cx="815084" cy="351026"/>
            </p14:xfrm>
          </p:contentPart>
        </mc:Choice>
        <mc:Fallback>
          <p:pic>
            <p:nvPicPr>
              <p:cNvPr id="1142" name="Ink 1141">
                <a:extLst>
                  <a:ext uri="{FF2B5EF4-FFF2-40B4-BE49-F238E27FC236}">
                    <a16:creationId xmlns:a16="http://schemas.microsoft.com/office/drawing/2014/main" id="{3F81CDDC-00F5-81EC-D711-AE016822B10F}"/>
                  </a:ext>
                </a:extLst>
              </p:cNvPr>
              <p:cNvPicPr/>
              <p:nvPr/>
            </p:nvPicPr>
            <p:blipFill>
              <a:blip r:embed="rId25"/>
              <a:stretch>
                <a:fillRect/>
              </a:stretch>
            </p:blipFill>
            <p:spPr>
              <a:xfrm>
                <a:off x="19308420" y="23444641"/>
                <a:ext cx="850726" cy="386669"/>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143" name="Ink 1142">
                <a:extLst>
                  <a:ext uri="{FF2B5EF4-FFF2-40B4-BE49-F238E27FC236}">
                    <a16:creationId xmlns:a16="http://schemas.microsoft.com/office/drawing/2014/main" id="{B27018D4-4ECB-945A-538F-C5F52A6FF32E}"/>
                  </a:ext>
                </a:extLst>
              </p14:cNvPr>
              <p14:cNvContentPartPr/>
              <p14:nvPr/>
            </p14:nvContentPartPr>
            <p14:xfrm>
              <a:off x="20103235" y="23813668"/>
              <a:ext cx="95541" cy="491505"/>
            </p14:xfrm>
          </p:contentPart>
        </mc:Choice>
        <mc:Fallback>
          <p:pic>
            <p:nvPicPr>
              <p:cNvPr id="1143" name="Ink 1142">
                <a:extLst>
                  <a:ext uri="{FF2B5EF4-FFF2-40B4-BE49-F238E27FC236}">
                    <a16:creationId xmlns:a16="http://schemas.microsoft.com/office/drawing/2014/main" id="{B27018D4-4ECB-945A-538F-C5F52A6FF32E}"/>
                  </a:ext>
                </a:extLst>
              </p:cNvPr>
              <p:cNvPicPr/>
              <p:nvPr/>
            </p:nvPicPr>
            <p:blipFill>
              <a:blip r:embed="rId27"/>
              <a:stretch>
                <a:fillRect/>
              </a:stretch>
            </p:blipFill>
            <p:spPr>
              <a:xfrm>
                <a:off x="20085569" y="23796024"/>
                <a:ext cx="131234" cy="527153"/>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144" name="Ink 1143">
                <a:extLst>
                  <a:ext uri="{FF2B5EF4-FFF2-40B4-BE49-F238E27FC236}">
                    <a16:creationId xmlns:a16="http://schemas.microsoft.com/office/drawing/2014/main" id="{B8D056FC-EA6C-3586-F2BC-983BD368631A}"/>
                  </a:ext>
                </a:extLst>
              </p14:cNvPr>
              <p14:cNvContentPartPr/>
              <p14:nvPr/>
            </p14:nvContentPartPr>
            <p14:xfrm>
              <a:off x="20261527" y="23850599"/>
              <a:ext cx="359606" cy="417642"/>
            </p14:xfrm>
          </p:contentPart>
        </mc:Choice>
        <mc:Fallback>
          <p:pic>
            <p:nvPicPr>
              <p:cNvPr id="1144" name="Ink 1143">
                <a:extLst>
                  <a:ext uri="{FF2B5EF4-FFF2-40B4-BE49-F238E27FC236}">
                    <a16:creationId xmlns:a16="http://schemas.microsoft.com/office/drawing/2014/main" id="{B8D056FC-EA6C-3586-F2BC-983BD368631A}"/>
                  </a:ext>
                </a:extLst>
              </p:cNvPr>
              <p:cNvPicPr/>
              <p:nvPr/>
            </p:nvPicPr>
            <p:blipFill>
              <a:blip r:embed="rId29"/>
              <a:stretch>
                <a:fillRect/>
              </a:stretch>
            </p:blipFill>
            <p:spPr>
              <a:xfrm>
                <a:off x="20243889" y="23832957"/>
                <a:ext cx="395243" cy="453286"/>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145" name="Ink 1144">
                <a:extLst>
                  <a:ext uri="{FF2B5EF4-FFF2-40B4-BE49-F238E27FC236}">
                    <a16:creationId xmlns:a16="http://schemas.microsoft.com/office/drawing/2014/main" id="{8CEFE11C-39E8-5601-A365-1CDACEF1F09B}"/>
                  </a:ext>
                </a:extLst>
              </p14:cNvPr>
              <p14:cNvContentPartPr/>
              <p14:nvPr/>
            </p14:nvContentPartPr>
            <p14:xfrm>
              <a:off x="20243658" y="23739763"/>
              <a:ext cx="302878" cy="93193"/>
            </p14:xfrm>
          </p:contentPart>
        </mc:Choice>
        <mc:Fallback>
          <p:pic>
            <p:nvPicPr>
              <p:cNvPr id="1145" name="Ink 1144">
                <a:extLst>
                  <a:ext uri="{FF2B5EF4-FFF2-40B4-BE49-F238E27FC236}">
                    <a16:creationId xmlns:a16="http://schemas.microsoft.com/office/drawing/2014/main" id="{8CEFE11C-39E8-5601-A365-1CDACEF1F09B}"/>
                  </a:ext>
                </a:extLst>
              </p:cNvPr>
              <p:cNvPicPr/>
              <p:nvPr/>
            </p:nvPicPr>
            <p:blipFill>
              <a:blip r:embed="rId31"/>
              <a:stretch>
                <a:fillRect/>
              </a:stretch>
            </p:blipFill>
            <p:spPr>
              <a:xfrm>
                <a:off x="20225672" y="23722132"/>
                <a:ext cx="338490" cy="128815"/>
              </a:xfrm>
              <a:prstGeom prst="rect">
                <a:avLst/>
              </a:prstGeom>
            </p:spPr>
          </p:pic>
        </mc:Fallback>
      </mc:AlternateContent>
      <p:sp>
        <p:nvSpPr>
          <p:cNvPr id="1180" name="TextBox 1179">
            <a:extLst>
              <a:ext uri="{FF2B5EF4-FFF2-40B4-BE49-F238E27FC236}">
                <a16:creationId xmlns:a16="http://schemas.microsoft.com/office/drawing/2014/main" id="{A79D1CD2-6767-458A-17A4-E7B81B786BFC}"/>
              </a:ext>
            </a:extLst>
          </p:cNvPr>
          <p:cNvSpPr txBox="1"/>
          <p:nvPr/>
        </p:nvSpPr>
        <p:spPr>
          <a:xfrm>
            <a:off x="12193593" y="16685005"/>
            <a:ext cx="2756670" cy="369332"/>
          </a:xfrm>
          <a:prstGeom prst="rect">
            <a:avLst/>
          </a:prstGeom>
          <a:noFill/>
        </p:spPr>
        <p:txBody>
          <a:bodyPr wrap="square" rtlCol="0">
            <a:spAutoFit/>
          </a:bodyPr>
          <a:lstStyle/>
          <a:p>
            <a:r>
              <a:rPr lang="en-US" dirty="0"/>
              <a:t>ISPL-CM6A-LR</a:t>
            </a:r>
          </a:p>
        </p:txBody>
      </p:sp>
      <p:pic>
        <p:nvPicPr>
          <p:cNvPr id="1182" name="Picture 1181" descr="A close up of a blue and yellow background&#10;&#10;Description automatically generated">
            <a:extLst>
              <a:ext uri="{FF2B5EF4-FFF2-40B4-BE49-F238E27FC236}">
                <a16:creationId xmlns:a16="http://schemas.microsoft.com/office/drawing/2014/main" id="{5915A6FE-BD3C-7291-0592-073634C49540}"/>
              </a:ext>
            </a:extLst>
          </p:cNvPr>
          <p:cNvPicPr>
            <a:picLocks noChangeAspect="1"/>
          </p:cNvPicPr>
          <p:nvPr/>
        </p:nvPicPr>
        <p:blipFill>
          <a:blip r:embed="rId48"/>
          <a:stretch>
            <a:fillRect/>
          </a:stretch>
        </p:blipFill>
        <p:spPr>
          <a:xfrm>
            <a:off x="12215328" y="22373942"/>
            <a:ext cx="4796181" cy="4529726"/>
          </a:xfrm>
          <a:prstGeom prst="rect">
            <a:avLst/>
          </a:prstGeom>
        </p:spPr>
      </p:pic>
      <mc:AlternateContent xmlns:mc="http://schemas.openxmlformats.org/markup-compatibility/2006">
        <mc:Choice xmlns:p14="http://schemas.microsoft.com/office/powerpoint/2010/main" Requires="p14">
          <p:contentPart p14:bwMode="auto" r:id="rId49">
            <p14:nvContentPartPr>
              <p14:cNvPr id="1191" name="Ink 1190">
                <a:extLst>
                  <a:ext uri="{FF2B5EF4-FFF2-40B4-BE49-F238E27FC236}">
                    <a16:creationId xmlns:a16="http://schemas.microsoft.com/office/drawing/2014/main" id="{0270F360-14CD-B65A-F09F-483CEA4B7B12}"/>
                  </a:ext>
                </a:extLst>
              </p14:cNvPr>
              <p14:cNvContentPartPr/>
              <p14:nvPr/>
            </p14:nvContentPartPr>
            <p14:xfrm>
              <a:off x="12653664" y="22744715"/>
              <a:ext cx="3681360" cy="2972520"/>
            </p14:xfrm>
          </p:contentPart>
        </mc:Choice>
        <mc:Fallback>
          <p:pic>
            <p:nvPicPr>
              <p:cNvPr id="1191" name="Ink 1190">
                <a:extLst>
                  <a:ext uri="{FF2B5EF4-FFF2-40B4-BE49-F238E27FC236}">
                    <a16:creationId xmlns:a16="http://schemas.microsoft.com/office/drawing/2014/main" id="{0270F360-14CD-B65A-F09F-483CEA4B7B12}"/>
                  </a:ext>
                </a:extLst>
              </p:cNvPr>
              <p:cNvPicPr/>
              <p:nvPr/>
            </p:nvPicPr>
            <p:blipFill>
              <a:blip r:embed="rId17"/>
              <a:stretch>
                <a:fillRect/>
              </a:stretch>
            </p:blipFill>
            <p:spPr>
              <a:xfrm>
                <a:off x="12636024" y="22726715"/>
                <a:ext cx="3717000" cy="3008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192" name="Ink 1191">
                <a:extLst>
                  <a:ext uri="{FF2B5EF4-FFF2-40B4-BE49-F238E27FC236}">
                    <a16:creationId xmlns:a16="http://schemas.microsoft.com/office/drawing/2014/main" id="{4D9B10D8-3AC6-3ABC-7C43-A4DDE5930FEC}"/>
                  </a:ext>
                </a:extLst>
              </p14:cNvPr>
              <p14:cNvContentPartPr/>
              <p14:nvPr/>
            </p14:nvContentPartPr>
            <p14:xfrm>
              <a:off x="14539344" y="25541195"/>
              <a:ext cx="250920" cy="400680"/>
            </p14:xfrm>
          </p:contentPart>
        </mc:Choice>
        <mc:Fallback>
          <p:pic>
            <p:nvPicPr>
              <p:cNvPr id="1192" name="Ink 1191">
                <a:extLst>
                  <a:ext uri="{FF2B5EF4-FFF2-40B4-BE49-F238E27FC236}">
                    <a16:creationId xmlns:a16="http://schemas.microsoft.com/office/drawing/2014/main" id="{4D9B10D8-3AC6-3ABC-7C43-A4DDE5930FEC}"/>
                  </a:ext>
                </a:extLst>
              </p:cNvPr>
              <p:cNvPicPr/>
              <p:nvPr/>
            </p:nvPicPr>
            <p:blipFill>
              <a:blip r:embed="rId19"/>
              <a:stretch>
                <a:fillRect/>
              </a:stretch>
            </p:blipFill>
            <p:spPr>
              <a:xfrm>
                <a:off x="14521344" y="25523555"/>
                <a:ext cx="286560" cy="4363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193" name="Ink 1192">
                <a:extLst>
                  <a:ext uri="{FF2B5EF4-FFF2-40B4-BE49-F238E27FC236}">
                    <a16:creationId xmlns:a16="http://schemas.microsoft.com/office/drawing/2014/main" id="{7139DC39-8CE0-B9B4-2A7C-9A600F410B47}"/>
                  </a:ext>
                </a:extLst>
              </p14:cNvPr>
              <p14:cNvContentPartPr/>
              <p14:nvPr/>
            </p14:nvContentPartPr>
            <p14:xfrm>
              <a:off x="13406424" y="23473715"/>
              <a:ext cx="565920" cy="619560"/>
            </p14:xfrm>
          </p:contentPart>
        </mc:Choice>
        <mc:Fallback>
          <p:pic>
            <p:nvPicPr>
              <p:cNvPr id="1193" name="Ink 1192">
                <a:extLst>
                  <a:ext uri="{FF2B5EF4-FFF2-40B4-BE49-F238E27FC236}">
                    <a16:creationId xmlns:a16="http://schemas.microsoft.com/office/drawing/2014/main" id="{7139DC39-8CE0-B9B4-2A7C-9A600F410B47}"/>
                  </a:ext>
                </a:extLst>
              </p:cNvPr>
              <p:cNvPicPr/>
              <p:nvPr/>
            </p:nvPicPr>
            <p:blipFill>
              <a:blip r:embed="rId21"/>
              <a:stretch>
                <a:fillRect/>
              </a:stretch>
            </p:blipFill>
            <p:spPr>
              <a:xfrm>
                <a:off x="13388424" y="23455715"/>
                <a:ext cx="601560" cy="655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194" name="Ink 1193">
                <a:extLst>
                  <a:ext uri="{FF2B5EF4-FFF2-40B4-BE49-F238E27FC236}">
                    <a16:creationId xmlns:a16="http://schemas.microsoft.com/office/drawing/2014/main" id="{602BD709-C94E-D104-55C5-6B89D0C73D18}"/>
                  </a:ext>
                </a:extLst>
              </p14:cNvPr>
              <p14:cNvContentPartPr/>
              <p14:nvPr/>
            </p14:nvContentPartPr>
            <p14:xfrm>
              <a:off x="13942104" y="22945595"/>
              <a:ext cx="356400" cy="528480"/>
            </p14:xfrm>
          </p:contentPart>
        </mc:Choice>
        <mc:Fallback>
          <p:pic>
            <p:nvPicPr>
              <p:cNvPr id="1194" name="Ink 1193">
                <a:extLst>
                  <a:ext uri="{FF2B5EF4-FFF2-40B4-BE49-F238E27FC236}">
                    <a16:creationId xmlns:a16="http://schemas.microsoft.com/office/drawing/2014/main" id="{602BD709-C94E-D104-55C5-6B89D0C73D18}"/>
                  </a:ext>
                </a:extLst>
              </p:cNvPr>
              <p:cNvPicPr/>
              <p:nvPr/>
            </p:nvPicPr>
            <p:blipFill>
              <a:blip r:embed="rId23"/>
              <a:stretch>
                <a:fillRect/>
              </a:stretch>
            </p:blipFill>
            <p:spPr>
              <a:xfrm>
                <a:off x="13924104" y="22927595"/>
                <a:ext cx="392040" cy="5641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195" name="Ink 1194">
                <a:extLst>
                  <a:ext uri="{FF2B5EF4-FFF2-40B4-BE49-F238E27FC236}">
                    <a16:creationId xmlns:a16="http://schemas.microsoft.com/office/drawing/2014/main" id="{30ABF6AA-6D9B-6547-CB90-E3A80940A6A5}"/>
                  </a:ext>
                </a:extLst>
              </p14:cNvPr>
              <p14:cNvContentPartPr/>
              <p14:nvPr/>
            </p14:nvContentPartPr>
            <p14:xfrm>
              <a:off x="14557344" y="23471915"/>
              <a:ext cx="884520" cy="366120"/>
            </p14:xfrm>
          </p:contentPart>
        </mc:Choice>
        <mc:Fallback>
          <p:pic>
            <p:nvPicPr>
              <p:cNvPr id="1195" name="Ink 1194">
                <a:extLst>
                  <a:ext uri="{FF2B5EF4-FFF2-40B4-BE49-F238E27FC236}">
                    <a16:creationId xmlns:a16="http://schemas.microsoft.com/office/drawing/2014/main" id="{30ABF6AA-6D9B-6547-CB90-E3A80940A6A5}"/>
                  </a:ext>
                </a:extLst>
              </p:cNvPr>
              <p:cNvPicPr/>
              <p:nvPr/>
            </p:nvPicPr>
            <p:blipFill>
              <a:blip r:embed="rId25"/>
              <a:stretch>
                <a:fillRect/>
              </a:stretch>
            </p:blipFill>
            <p:spPr>
              <a:xfrm>
                <a:off x="14539704" y="23453915"/>
                <a:ext cx="92016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196" name="Ink 1195">
                <a:extLst>
                  <a:ext uri="{FF2B5EF4-FFF2-40B4-BE49-F238E27FC236}">
                    <a16:creationId xmlns:a16="http://schemas.microsoft.com/office/drawing/2014/main" id="{389F5D0D-236A-1413-B532-86E19E991D2C}"/>
                  </a:ext>
                </a:extLst>
              </p14:cNvPr>
              <p14:cNvContentPartPr/>
              <p14:nvPr/>
            </p14:nvContentPartPr>
            <p14:xfrm>
              <a:off x="15396144" y="23812475"/>
              <a:ext cx="103680" cy="512640"/>
            </p14:xfrm>
          </p:contentPart>
        </mc:Choice>
        <mc:Fallback>
          <p:pic>
            <p:nvPicPr>
              <p:cNvPr id="1196" name="Ink 1195">
                <a:extLst>
                  <a:ext uri="{FF2B5EF4-FFF2-40B4-BE49-F238E27FC236}">
                    <a16:creationId xmlns:a16="http://schemas.microsoft.com/office/drawing/2014/main" id="{389F5D0D-236A-1413-B532-86E19E991D2C}"/>
                  </a:ext>
                </a:extLst>
              </p:cNvPr>
              <p:cNvPicPr/>
              <p:nvPr/>
            </p:nvPicPr>
            <p:blipFill>
              <a:blip r:embed="rId27"/>
              <a:stretch>
                <a:fillRect/>
              </a:stretch>
            </p:blipFill>
            <p:spPr>
              <a:xfrm>
                <a:off x="15378504" y="23794835"/>
                <a:ext cx="13932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197" name="Ink 1196">
                <a:extLst>
                  <a:ext uri="{FF2B5EF4-FFF2-40B4-BE49-F238E27FC236}">
                    <a16:creationId xmlns:a16="http://schemas.microsoft.com/office/drawing/2014/main" id="{465EB0A5-D51E-9B31-E70C-DAFC3880110E}"/>
                  </a:ext>
                </a:extLst>
              </p14:cNvPr>
              <p14:cNvContentPartPr/>
              <p14:nvPr/>
            </p14:nvContentPartPr>
            <p14:xfrm>
              <a:off x="15460224" y="23831555"/>
              <a:ext cx="390240" cy="435600"/>
            </p14:xfrm>
          </p:contentPart>
        </mc:Choice>
        <mc:Fallback>
          <p:pic>
            <p:nvPicPr>
              <p:cNvPr id="1197" name="Ink 1196">
                <a:extLst>
                  <a:ext uri="{FF2B5EF4-FFF2-40B4-BE49-F238E27FC236}">
                    <a16:creationId xmlns:a16="http://schemas.microsoft.com/office/drawing/2014/main" id="{465EB0A5-D51E-9B31-E70C-DAFC3880110E}"/>
                  </a:ext>
                </a:extLst>
              </p:cNvPr>
              <p:cNvPicPr/>
              <p:nvPr/>
            </p:nvPicPr>
            <p:blipFill>
              <a:blip r:embed="rId29"/>
              <a:stretch>
                <a:fillRect/>
              </a:stretch>
            </p:blipFill>
            <p:spPr>
              <a:xfrm>
                <a:off x="15442584" y="23813915"/>
                <a:ext cx="42588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198" name="Ink 1197">
                <a:extLst>
                  <a:ext uri="{FF2B5EF4-FFF2-40B4-BE49-F238E27FC236}">
                    <a16:creationId xmlns:a16="http://schemas.microsoft.com/office/drawing/2014/main" id="{ED3EEAED-0078-C645-A53B-6C0FCEEAF707}"/>
                  </a:ext>
                </a:extLst>
              </p14:cNvPr>
              <p14:cNvContentPartPr/>
              <p14:nvPr/>
            </p14:nvContentPartPr>
            <p14:xfrm>
              <a:off x="15481104" y="23702675"/>
              <a:ext cx="328680" cy="97200"/>
            </p14:xfrm>
          </p:contentPart>
        </mc:Choice>
        <mc:Fallback>
          <p:pic>
            <p:nvPicPr>
              <p:cNvPr id="1198" name="Ink 1197">
                <a:extLst>
                  <a:ext uri="{FF2B5EF4-FFF2-40B4-BE49-F238E27FC236}">
                    <a16:creationId xmlns:a16="http://schemas.microsoft.com/office/drawing/2014/main" id="{ED3EEAED-0078-C645-A53B-6C0FCEEAF707}"/>
                  </a:ext>
                </a:extLst>
              </p:cNvPr>
              <p:cNvPicPr/>
              <p:nvPr/>
            </p:nvPicPr>
            <p:blipFill>
              <a:blip r:embed="rId31"/>
              <a:stretch>
                <a:fillRect/>
              </a:stretch>
            </p:blipFill>
            <p:spPr>
              <a:xfrm>
                <a:off x="15463464" y="23685035"/>
                <a:ext cx="364320" cy="132840"/>
              </a:xfrm>
              <a:prstGeom prst="rect">
                <a:avLst/>
              </a:prstGeom>
            </p:spPr>
          </p:pic>
        </mc:Fallback>
      </mc:AlternateContent>
      <p:sp>
        <p:nvSpPr>
          <p:cNvPr id="1199" name="TextBox 1198">
            <a:extLst>
              <a:ext uri="{FF2B5EF4-FFF2-40B4-BE49-F238E27FC236}">
                <a16:creationId xmlns:a16="http://schemas.microsoft.com/office/drawing/2014/main" id="{0E5CCBBF-E2F5-96D5-060F-A400A4C3D5A6}"/>
              </a:ext>
            </a:extLst>
          </p:cNvPr>
          <p:cNvSpPr txBox="1"/>
          <p:nvPr/>
        </p:nvSpPr>
        <p:spPr>
          <a:xfrm>
            <a:off x="12259718" y="21944150"/>
            <a:ext cx="2530546" cy="369332"/>
          </a:xfrm>
          <a:prstGeom prst="rect">
            <a:avLst/>
          </a:prstGeom>
          <a:noFill/>
        </p:spPr>
        <p:txBody>
          <a:bodyPr wrap="square" rtlCol="0">
            <a:spAutoFit/>
          </a:bodyPr>
          <a:lstStyle/>
          <a:p>
            <a:r>
              <a:rPr lang="en-US" dirty="0"/>
              <a:t>GFDL-ESM4</a:t>
            </a:r>
          </a:p>
        </p:txBody>
      </p:sp>
      <mc:AlternateContent xmlns:mc="http://schemas.openxmlformats.org/markup-compatibility/2006">
        <mc:Choice xmlns:p14="http://schemas.microsoft.com/office/powerpoint/2010/main" Requires="p14">
          <p:contentPart p14:bwMode="auto" r:id="rId57">
            <p14:nvContentPartPr>
              <p14:cNvPr id="1200" name="Ink 1199">
                <a:extLst>
                  <a:ext uri="{FF2B5EF4-FFF2-40B4-BE49-F238E27FC236}">
                    <a16:creationId xmlns:a16="http://schemas.microsoft.com/office/drawing/2014/main" id="{0C1E4813-89C7-6590-CC0B-138001A8E7D5}"/>
                  </a:ext>
                </a:extLst>
              </p14:cNvPr>
              <p14:cNvContentPartPr/>
              <p14:nvPr/>
            </p14:nvContentPartPr>
            <p14:xfrm>
              <a:off x="7503819" y="22901468"/>
              <a:ext cx="3681360" cy="2972520"/>
            </p14:xfrm>
          </p:contentPart>
        </mc:Choice>
        <mc:Fallback>
          <p:pic>
            <p:nvPicPr>
              <p:cNvPr id="1200" name="Ink 1199">
                <a:extLst>
                  <a:ext uri="{FF2B5EF4-FFF2-40B4-BE49-F238E27FC236}">
                    <a16:creationId xmlns:a16="http://schemas.microsoft.com/office/drawing/2014/main" id="{0C1E4813-89C7-6590-CC0B-138001A8E7D5}"/>
                  </a:ext>
                </a:extLst>
              </p:cNvPr>
              <p:cNvPicPr/>
              <p:nvPr/>
            </p:nvPicPr>
            <p:blipFill>
              <a:blip r:embed="rId17"/>
              <a:stretch>
                <a:fillRect/>
              </a:stretch>
            </p:blipFill>
            <p:spPr>
              <a:xfrm>
                <a:off x="7486179" y="22883468"/>
                <a:ext cx="3717000" cy="3008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201" name="Ink 1200">
                <a:extLst>
                  <a:ext uri="{FF2B5EF4-FFF2-40B4-BE49-F238E27FC236}">
                    <a16:creationId xmlns:a16="http://schemas.microsoft.com/office/drawing/2014/main" id="{29E94E4E-508F-D563-D073-9C4617DC6741}"/>
                  </a:ext>
                </a:extLst>
              </p14:cNvPr>
              <p14:cNvContentPartPr/>
              <p14:nvPr/>
            </p14:nvContentPartPr>
            <p14:xfrm>
              <a:off x="9389499" y="25697948"/>
              <a:ext cx="250920" cy="400680"/>
            </p14:xfrm>
          </p:contentPart>
        </mc:Choice>
        <mc:Fallback>
          <p:pic>
            <p:nvPicPr>
              <p:cNvPr id="1201" name="Ink 1200">
                <a:extLst>
                  <a:ext uri="{FF2B5EF4-FFF2-40B4-BE49-F238E27FC236}">
                    <a16:creationId xmlns:a16="http://schemas.microsoft.com/office/drawing/2014/main" id="{29E94E4E-508F-D563-D073-9C4617DC6741}"/>
                  </a:ext>
                </a:extLst>
              </p:cNvPr>
              <p:cNvPicPr/>
              <p:nvPr/>
            </p:nvPicPr>
            <p:blipFill>
              <a:blip r:embed="rId19"/>
              <a:stretch>
                <a:fillRect/>
              </a:stretch>
            </p:blipFill>
            <p:spPr>
              <a:xfrm>
                <a:off x="9371499" y="25680308"/>
                <a:ext cx="286560" cy="4363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202" name="Ink 1201">
                <a:extLst>
                  <a:ext uri="{FF2B5EF4-FFF2-40B4-BE49-F238E27FC236}">
                    <a16:creationId xmlns:a16="http://schemas.microsoft.com/office/drawing/2014/main" id="{CAF879DE-A34F-CBFC-1D0E-59EB0F6E746E}"/>
                  </a:ext>
                </a:extLst>
              </p14:cNvPr>
              <p14:cNvContentPartPr/>
              <p14:nvPr/>
            </p14:nvContentPartPr>
            <p14:xfrm>
              <a:off x="8256579" y="23630468"/>
              <a:ext cx="565920" cy="619560"/>
            </p14:xfrm>
          </p:contentPart>
        </mc:Choice>
        <mc:Fallback>
          <p:pic>
            <p:nvPicPr>
              <p:cNvPr id="1202" name="Ink 1201">
                <a:extLst>
                  <a:ext uri="{FF2B5EF4-FFF2-40B4-BE49-F238E27FC236}">
                    <a16:creationId xmlns:a16="http://schemas.microsoft.com/office/drawing/2014/main" id="{CAF879DE-A34F-CBFC-1D0E-59EB0F6E746E}"/>
                  </a:ext>
                </a:extLst>
              </p:cNvPr>
              <p:cNvPicPr/>
              <p:nvPr/>
            </p:nvPicPr>
            <p:blipFill>
              <a:blip r:embed="rId21"/>
              <a:stretch>
                <a:fillRect/>
              </a:stretch>
            </p:blipFill>
            <p:spPr>
              <a:xfrm>
                <a:off x="8238579" y="23612468"/>
                <a:ext cx="601560" cy="6552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203" name="Ink 1202">
                <a:extLst>
                  <a:ext uri="{FF2B5EF4-FFF2-40B4-BE49-F238E27FC236}">
                    <a16:creationId xmlns:a16="http://schemas.microsoft.com/office/drawing/2014/main" id="{2F0E4748-7B0D-47F1-EB5D-B6905FCA0B58}"/>
                  </a:ext>
                </a:extLst>
              </p14:cNvPr>
              <p14:cNvContentPartPr/>
              <p14:nvPr/>
            </p14:nvContentPartPr>
            <p14:xfrm>
              <a:off x="8792259" y="23102348"/>
              <a:ext cx="356400" cy="528480"/>
            </p14:xfrm>
          </p:contentPart>
        </mc:Choice>
        <mc:Fallback>
          <p:pic>
            <p:nvPicPr>
              <p:cNvPr id="1203" name="Ink 1202">
                <a:extLst>
                  <a:ext uri="{FF2B5EF4-FFF2-40B4-BE49-F238E27FC236}">
                    <a16:creationId xmlns:a16="http://schemas.microsoft.com/office/drawing/2014/main" id="{2F0E4748-7B0D-47F1-EB5D-B6905FCA0B58}"/>
                  </a:ext>
                </a:extLst>
              </p:cNvPr>
              <p:cNvPicPr/>
              <p:nvPr/>
            </p:nvPicPr>
            <p:blipFill>
              <a:blip r:embed="rId23"/>
              <a:stretch>
                <a:fillRect/>
              </a:stretch>
            </p:blipFill>
            <p:spPr>
              <a:xfrm>
                <a:off x="8774259" y="23084348"/>
                <a:ext cx="392040" cy="5641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204" name="Ink 1203">
                <a:extLst>
                  <a:ext uri="{FF2B5EF4-FFF2-40B4-BE49-F238E27FC236}">
                    <a16:creationId xmlns:a16="http://schemas.microsoft.com/office/drawing/2014/main" id="{5AB7732F-743C-0F5C-819C-97AE8A0E79A3}"/>
                  </a:ext>
                </a:extLst>
              </p14:cNvPr>
              <p14:cNvContentPartPr/>
              <p14:nvPr/>
            </p14:nvContentPartPr>
            <p14:xfrm>
              <a:off x="9407499" y="23628668"/>
              <a:ext cx="884520" cy="366120"/>
            </p14:xfrm>
          </p:contentPart>
        </mc:Choice>
        <mc:Fallback>
          <p:pic>
            <p:nvPicPr>
              <p:cNvPr id="1204" name="Ink 1203">
                <a:extLst>
                  <a:ext uri="{FF2B5EF4-FFF2-40B4-BE49-F238E27FC236}">
                    <a16:creationId xmlns:a16="http://schemas.microsoft.com/office/drawing/2014/main" id="{5AB7732F-743C-0F5C-819C-97AE8A0E79A3}"/>
                  </a:ext>
                </a:extLst>
              </p:cNvPr>
              <p:cNvPicPr/>
              <p:nvPr/>
            </p:nvPicPr>
            <p:blipFill>
              <a:blip r:embed="rId25"/>
              <a:stretch>
                <a:fillRect/>
              </a:stretch>
            </p:blipFill>
            <p:spPr>
              <a:xfrm>
                <a:off x="9389859" y="23610668"/>
                <a:ext cx="92016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205" name="Ink 1204">
                <a:extLst>
                  <a:ext uri="{FF2B5EF4-FFF2-40B4-BE49-F238E27FC236}">
                    <a16:creationId xmlns:a16="http://schemas.microsoft.com/office/drawing/2014/main" id="{2EC8530E-B60F-A5B3-3E50-8360C66314A2}"/>
                  </a:ext>
                </a:extLst>
              </p14:cNvPr>
              <p14:cNvContentPartPr/>
              <p14:nvPr/>
            </p14:nvContentPartPr>
            <p14:xfrm>
              <a:off x="10246299" y="23969228"/>
              <a:ext cx="103680" cy="512640"/>
            </p14:xfrm>
          </p:contentPart>
        </mc:Choice>
        <mc:Fallback>
          <p:pic>
            <p:nvPicPr>
              <p:cNvPr id="1205" name="Ink 1204">
                <a:extLst>
                  <a:ext uri="{FF2B5EF4-FFF2-40B4-BE49-F238E27FC236}">
                    <a16:creationId xmlns:a16="http://schemas.microsoft.com/office/drawing/2014/main" id="{2EC8530E-B60F-A5B3-3E50-8360C66314A2}"/>
                  </a:ext>
                </a:extLst>
              </p:cNvPr>
              <p:cNvPicPr/>
              <p:nvPr/>
            </p:nvPicPr>
            <p:blipFill>
              <a:blip r:embed="rId27"/>
              <a:stretch>
                <a:fillRect/>
              </a:stretch>
            </p:blipFill>
            <p:spPr>
              <a:xfrm>
                <a:off x="10228659" y="23951588"/>
                <a:ext cx="13932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206" name="Ink 1205">
                <a:extLst>
                  <a:ext uri="{FF2B5EF4-FFF2-40B4-BE49-F238E27FC236}">
                    <a16:creationId xmlns:a16="http://schemas.microsoft.com/office/drawing/2014/main" id="{1F0D0ABB-F930-02C5-E5F8-A864087C674E}"/>
                  </a:ext>
                </a:extLst>
              </p14:cNvPr>
              <p14:cNvContentPartPr/>
              <p14:nvPr/>
            </p14:nvContentPartPr>
            <p14:xfrm>
              <a:off x="10310379" y="23988308"/>
              <a:ext cx="390240" cy="435600"/>
            </p14:xfrm>
          </p:contentPart>
        </mc:Choice>
        <mc:Fallback>
          <p:pic>
            <p:nvPicPr>
              <p:cNvPr id="1206" name="Ink 1205">
                <a:extLst>
                  <a:ext uri="{FF2B5EF4-FFF2-40B4-BE49-F238E27FC236}">
                    <a16:creationId xmlns:a16="http://schemas.microsoft.com/office/drawing/2014/main" id="{1F0D0ABB-F930-02C5-E5F8-A864087C674E}"/>
                  </a:ext>
                </a:extLst>
              </p:cNvPr>
              <p:cNvPicPr/>
              <p:nvPr/>
            </p:nvPicPr>
            <p:blipFill>
              <a:blip r:embed="rId29"/>
              <a:stretch>
                <a:fillRect/>
              </a:stretch>
            </p:blipFill>
            <p:spPr>
              <a:xfrm>
                <a:off x="10292739" y="23970668"/>
                <a:ext cx="42588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207" name="Ink 1206">
                <a:extLst>
                  <a:ext uri="{FF2B5EF4-FFF2-40B4-BE49-F238E27FC236}">
                    <a16:creationId xmlns:a16="http://schemas.microsoft.com/office/drawing/2014/main" id="{BD8183AF-F00E-3D05-574E-F329F47FAEE5}"/>
                  </a:ext>
                </a:extLst>
              </p14:cNvPr>
              <p14:cNvContentPartPr/>
              <p14:nvPr/>
            </p14:nvContentPartPr>
            <p14:xfrm>
              <a:off x="10331259" y="23859428"/>
              <a:ext cx="328680" cy="97200"/>
            </p14:xfrm>
          </p:contentPart>
        </mc:Choice>
        <mc:Fallback>
          <p:pic>
            <p:nvPicPr>
              <p:cNvPr id="1207" name="Ink 1206">
                <a:extLst>
                  <a:ext uri="{FF2B5EF4-FFF2-40B4-BE49-F238E27FC236}">
                    <a16:creationId xmlns:a16="http://schemas.microsoft.com/office/drawing/2014/main" id="{BD8183AF-F00E-3D05-574E-F329F47FAEE5}"/>
                  </a:ext>
                </a:extLst>
              </p:cNvPr>
              <p:cNvPicPr/>
              <p:nvPr/>
            </p:nvPicPr>
            <p:blipFill>
              <a:blip r:embed="rId31"/>
              <a:stretch>
                <a:fillRect/>
              </a:stretch>
            </p:blipFill>
            <p:spPr>
              <a:xfrm>
                <a:off x="10313619" y="23841788"/>
                <a:ext cx="364320" cy="132840"/>
              </a:xfrm>
              <a:prstGeom prst="rect">
                <a:avLst/>
              </a:prstGeom>
            </p:spPr>
          </p:pic>
        </mc:Fallback>
      </mc:AlternateContent>
    </p:spTree>
    <p:extLst>
      <p:ext uri="{BB962C8B-B14F-4D97-AF65-F5344CB8AC3E}">
        <p14:creationId xmlns:p14="http://schemas.microsoft.com/office/powerpoint/2010/main" val="36923306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5855</TotalTime>
  <Words>681</Words>
  <Application>Microsoft Macintosh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Background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Sheen Zutshi</dc:creator>
  <cp:lastModifiedBy>Sheen Zutshi</cp:lastModifiedBy>
  <cp:revision>4</cp:revision>
  <dcterms:created xsi:type="dcterms:W3CDTF">2024-07-25T14:11:09Z</dcterms:created>
  <dcterms:modified xsi:type="dcterms:W3CDTF">2024-07-29T15:46:41Z</dcterms:modified>
</cp:coreProperties>
</file>