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4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AE527-8891-4958-AFF0-4AB818BA22FE}" type="datetimeFigureOut">
              <a:rPr kumimoji="1" lang="ja-JP" altLang="en-US" smtClean="0"/>
              <a:t>2023/11/10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55354-EA14-42F6-A0B4-799D4E0028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382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note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55354-EA14-42F6-A0B4-799D4E0028B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529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D45695-6C51-3D85-82EE-D9620F4D9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B8C5E8D-9368-3E13-2D6B-F631448A0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3F1BA8-5B80-7837-4FBE-8B7FFBDBF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2169B-8DD7-415A-B9D4-9037E46A79B5}" type="datetimeFigureOut">
              <a:rPr kumimoji="1" lang="ja-JP" altLang="en-US" smtClean="0"/>
              <a:t>2023/11/10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56F025-CE39-481A-4861-05E214A91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290162-60F7-68D3-7927-F60766009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18E0-A587-4135-8D98-30A35C2236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2635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FCD8C8-D4F8-E6AE-0830-CC08CB182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628957E-03D1-5F79-CCC5-208502B44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AA1947-0603-C50B-4A15-2412C5B83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2169B-8DD7-415A-B9D4-9037E46A79B5}" type="datetimeFigureOut">
              <a:rPr kumimoji="1" lang="ja-JP" altLang="en-US" smtClean="0"/>
              <a:t>2023/11/10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1AFE98-7672-F75C-B486-7DD0FECC3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1C41F6-67B9-91DA-7E68-FBC11469C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18E0-A587-4135-8D98-30A35C2236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1307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59AB2A5-F9E3-0F86-7D49-B629D2CD2B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A605329-5C99-BEC8-81F2-7EF91E28F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01153A-2711-5D6A-82DB-049E78485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2169B-8DD7-415A-B9D4-9037E46A79B5}" type="datetimeFigureOut">
              <a:rPr kumimoji="1" lang="ja-JP" altLang="en-US" smtClean="0"/>
              <a:t>2023/11/10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7DACB1-52E9-606B-5F5F-0F9F28403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BE2BEC-BB2C-53FF-E208-BBFCFD53D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18E0-A587-4135-8D98-30A35C2236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182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59A4B0-8322-B396-33EF-10E4260E6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386914-FADC-4FC5-7AF4-9AD345C54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1177FF-FA70-1C28-CA42-ECFE173EC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2169B-8DD7-415A-B9D4-9037E46A79B5}" type="datetimeFigureOut">
              <a:rPr kumimoji="1" lang="ja-JP" altLang="en-US" smtClean="0"/>
              <a:t>2023/11/10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8566DF-DE94-4F3B-69C1-A32A88B9C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16EACB-98EB-AD76-980F-18AE1E39C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18E0-A587-4135-8D98-30A35C2236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024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29B2E0-5652-0737-8238-792C7F37F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C4AB59-872A-097F-0520-4C3348C8C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1DD183-A57E-2E50-FA1B-87DE239F6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2169B-8DD7-415A-B9D4-9037E46A79B5}" type="datetimeFigureOut">
              <a:rPr kumimoji="1" lang="ja-JP" altLang="en-US" smtClean="0"/>
              <a:t>2023/11/10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78A44C-93D8-B1A8-9DB4-1D9A9BB0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FD74DD-D8F3-38B8-010D-72550246C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18E0-A587-4135-8D98-30A35C2236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1159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4FA340-397A-B441-8A03-E7564232F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EEBB05-1F68-0EC3-7AFF-D3F28CAC22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B733CD4-61B2-19EF-AA7E-DCEF12F62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A805CC-B8F7-50FA-5F93-346F81010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2169B-8DD7-415A-B9D4-9037E46A79B5}" type="datetimeFigureOut">
              <a:rPr kumimoji="1" lang="ja-JP" altLang="en-US" smtClean="0"/>
              <a:t>2023/11/10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64552DB-BC6A-4544-DFFF-B967D6938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489F24-91D8-225B-F906-8A4B08459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18E0-A587-4135-8D98-30A35C2236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823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8AA337-7611-058A-EB4F-4C0DDF31E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ADAC50-2CCE-1E6E-EA6B-02C459190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09405CF-528C-9E5B-8ED4-7496A3E58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7C1BE04-6427-981F-8CEF-57833744D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B6859EC-44EB-7DEA-B673-A043CE9062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E3CE00A-8B88-8794-F51D-48ABE28D4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2169B-8DD7-415A-B9D4-9037E46A79B5}" type="datetimeFigureOut">
              <a:rPr kumimoji="1" lang="ja-JP" altLang="en-US" smtClean="0"/>
              <a:t>2023/11/10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CBC427F-FDB3-78B9-B201-94B94C716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38817B6-0F73-0183-D40D-19A887395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18E0-A587-4135-8D98-30A35C2236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5913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C013BC-2441-11B6-7138-D7168FFA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72F68E9-70AA-2C99-03E9-091B4BB89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2169B-8DD7-415A-B9D4-9037E46A79B5}" type="datetimeFigureOut">
              <a:rPr kumimoji="1" lang="ja-JP" altLang="en-US" smtClean="0"/>
              <a:t>2023/11/10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35DCDDE-0FEA-22EE-00BE-D44FF24B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F98FFA-FBD6-56BB-C02F-3DC5A6088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18E0-A587-4135-8D98-30A35C2236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8172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52EE384-2B1B-578B-7682-708BB3637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2169B-8DD7-415A-B9D4-9037E46A79B5}" type="datetimeFigureOut">
              <a:rPr kumimoji="1" lang="ja-JP" altLang="en-US" smtClean="0"/>
              <a:t>2023/11/10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EFE2741-3063-5D34-B640-22E71D126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7252A4D-E946-DFAF-2E6E-84266EE9B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18E0-A587-4135-8D98-30A35C2236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9599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D8A255-2FA3-8336-DE95-377ACBD08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8C87CC-5442-A5AB-E959-3697ADC19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5153D7D-201B-DFDE-95DE-5FE035C44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DAFF08-0B45-4BB3-71F8-318117588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2169B-8DD7-415A-B9D4-9037E46A79B5}" type="datetimeFigureOut">
              <a:rPr kumimoji="1" lang="ja-JP" altLang="en-US" smtClean="0"/>
              <a:t>2023/11/10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DB7BABD-F15A-1DBD-F935-20F99B0F6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3EAFA9B-C8CD-9BD8-2662-48C877033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18E0-A587-4135-8D98-30A35C2236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29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18C2A2-3181-E612-E18C-E1477CEAD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F759F0D-57AF-D6A4-8429-6011B3D1C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1E59E21-95AB-24E0-CF59-826391A82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8675C00-8866-A6A5-8389-D7D41DDAE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2169B-8DD7-415A-B9D4-9037E46A79B5}" type="datetimeFigureOut">
              <a:rPr kumimoji="1" lang="ja-JP" altLang="en-US" smtClean="0"/>
              <a:t>2023/11/10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361699C-DD17-A801-AE2E-AABB22950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57873A8-7100-F51F-2E7A-95A5C1E91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18E0-A587-4135-8D98-30A35C2236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8640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8681AC6-1FDD-920E-B6C4-73C643BA0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BE3735-CEAE-7C61-7BB0-F59EC7319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B4D168-BC8B-B1A4-A793-956E0FC88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169B-8DD7-415A-B9D4-9037E46A79B5}" type="datetimeFigureOut">
              <a:rPr kumimoji="1" lang="ja-JP" altLang="en-US" smtClean="0"/>
              <a:t>2023/11/10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7E2230-7F24-F6B8-3A90-6F2A930E4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0F39BE-2722-79D8-9691-43860C626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818E0-A587-4135-8D98-30A35C2236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5200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68F58C-925F-67F9-3A65-E6B983A985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title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92DCF90-D881-C334-07EA-90081A1519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subtitle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7108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ワイド画面</PresentationFormat>
  <Paragraphs>4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Ishida Shinsuke</dc:creator>
  <cp:lastModifiedBy>Ishida Shinsuke</cp:lastModifiedBy>
  <cp:revision>1</cp:revision>
  <dcterms:created xsi:type="dcterms:W3CDTF">2023-11-10T08:21:44Z</dcterms:created>
  <dcterms:modified xsi:type="dcterms:W3CDTF">2023-11-10T08:21:53Z</dcterms:modified>
</cp:coreProperties>
</file>